
<file path=[Content_Types].xml><?xml version="1.0" encoding="utf-8"?>
<Types xmlns="http://schemas.openxmlformats.org/package/2006/content-types">
  <Default Extension="bin" ContentType="image/unknown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9" r:id="rId1"/>
  </p:sldMasterIdLst>
  <p:notesMasterIdLst>
    <p:notesMasterId r:id="rId34"/>
  </p:notesMasterIdLst>
  <p:sldIdLst>
    <p:sldId id="256" r:id="rId2"/>
    <p:sldId id="257" r:id="rId3"/>
    <p:sldId id="259" r:id="rId4"/>
    <p:sldId id="258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71" r:id="rId14"/>
    <p:sldId id="269" r:id="rId15"/>
    <p:sldId id="270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</p:sldIdLst>
  <p:sldSz cx="9144000" cy="5143500" type="screen16x9"/>
  <p:notesSz cx="6858000" cy="9144000"/>
  <p:embeddedFontLst>
    <p:embeddedFont>
      <p:font typeface="Bebas Neue" panose="020B0604020202020204" charset="0"/>
      <p:regular r:id="rId35"/>
    </p:embeddedFont>
    <p:embeddedFont>
      <p:font typeface="Palanquin Dark" panose="020B0604020202020204" charset="0"/>
      <p:regular r:id="rId36"/>
      <p:bold r:id="rId37"/>
    </p:embeddedFont>
    <p:embeddedFont>
      <p:font typeface="Poppins" panose="00000500000000000000" pitchFamily="2" charset="0"/>
      <p:regular r:id="rId38"/>
      <p:bold r:id="rId39"/>
      <p:italic r:id="rId40"/>
      <p:boldItalic r:id="rId41"/>
    </p:embeddedFont>
    <p:embeddedFont>
      <p:font typeface="Poppins Black" panose="00000A00000000000000" pitchFamily="2" charset="0"/>
      <p:bold r:id="rId42"/>
      <p:boldItalic r:id="rId4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B4B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7FC4AB13-1494-4DB3-A63D-D193F07C64EB}">
  <a:tblStyle styleId="{7FC4AB13-1494-4DB3-A63D-D193F07C64EB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>
        <p:scale>
          <a:sx n="105" d="100"/>
          <a:sy n="105" d="100"/>
        </p:scale>
        <p:origin x="802" y="33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42" d="100"/>
        <a:sy n="142" d="100"/>
      </p:scale>
      <p:origin x="0" y="-402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5.fntdata"/><Relationship Id="rId21" Type="http://schemas.openxmlformats.org/officeDocument/2006/relationships/slide" Target="slides/slide20.xml"/><Relationship Id="rId34" Type="http://schemas.openxmlformats.org/officeDocument/2006/relationships/notesMaster" Target="notesMasters/notesMaster1.xml"/><Relationship Id="rId42" Type="http://schemas.openxmlformats.org/officeDocument/2006/relationships/font" Target="fonts/font8.fntdata"/><Relationship Id="rId47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3.fntdata"/><Relationship Id="rId40" Type="http://schemas.openxmlformats.org/officeDocument/2006/relationships/font" Target="fonts/font6.fntdata"/><Relationship Id="rId45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2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1.fntdata"/><Relationship Id="rId43" Type="http://schemas.openxmlformats.org/officeDocument/2006/relationships/font" Target="fonts/font9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4.fntdata"/><Relationship Id="rId4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font" Target="fonts/font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822964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2" name="Google Shape;3332;g8794a74c9d_0_24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3" name="Google Shape;3333;g8794a74c9d_0_24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10628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" name="Google Shape;4075;g8bec1efc85_0_2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76" name="Google Shape;4076;g8bec1efc85_0_2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219735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4" name="Google Shape;4094;g8d60850914_0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95" name="Google Shape;4095;g8d60850914_0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05228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2" name="Google Shape;4102;g877b642fd3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3" name="Google Shape;4103;g877b642fd3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365407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85" name="Google Shape;4785;g8d60850914_0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86" name="Google Shape;4786;g8d60850914_0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57598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5" name="Google Shape;4365;g8d60850914_0_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66" name="Google Shape;4366;g8d60850914_0_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1148173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5" name="Google Shape;4715;g8d60850914_0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16" name="Google Shape;4716;g8d60850914_0_2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38282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4" name="Google Shape;4854;g8d60850914_0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55" name="Google Shape;4855;g8d60850914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640978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69" name="Google Shape;4869;g8bec1efc85_0_1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70" name="Google Shape;4870;g8bec1efc85_0_1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583813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0" name="Google Shape;4910;g8bec1efc85_0_24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11" name="Google Shape;4911;g8bec1efc85_0_24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312995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23" name="Google Shape;4923;g8d60850914_0_3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24" name="Google Shape;4924;g8d60850914_0_3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98726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0" name="Google Shape;3750;g85cf8b5f36_0_60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1" name="Google Shape;3751;g85cf8b5f36_0_60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7604815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0" name="Google Shape;4990;g8d60850914_0_34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1" name="Google Shape;4991;g8d60850914_0_349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15664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3" name="Google Shape;5023;g8d60850914_0_3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24" name="Google Shape;5024;g8d60850914_0_3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689587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Google Shape;5141;g8d60850914_0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42" name="Google Shape;5142;g8d60850914_0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7481154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2" name="Google Shape;5162;g8d60850914_0_4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63" name="Google Shape;5163;g8d60850914_0_4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3983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2" name="Google Shape;5322;g8d60850914_0_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23" name="Google Shape;5323;g8d60850914_0_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795565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Google Shape;5342;g8d60850914_0_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3" name="Google Shape;5343;g8d60850914_0_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417669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54" name="Google Shape;5354;g8d60850914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55" name="Google Shape;5355;g8d60850914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459281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" name="Google Shape;5365;g8d60850914_0_4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66" name="Google Shape;5366;g8d60850914_0_4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6277409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6" name="Google Shape;5376;g8d60850914_0_2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7" name="Google Shape;5377;g8d60850914_0_2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0873687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9" name="Google Shape;5399;g8d60850914_0_5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0" name="Google Shape;5400;g8d60850914_0_5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866133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g877498f77e_1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9" name="Google Shape;3799;g877498f77e_1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8534416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13" name="Google Shape;5413;g8d60850914_0_5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14" name="Google Shape;5414;g8d60850914_0_5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788356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0" name="Google Shape;5430;g8bec1efc85_0_49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31" name="Google Shape;5431;g8bec1efc85_0_49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2954757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" name="Google Shape;5488;g8d60850914_0_4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9" name="Google Shape;5489;g8d60850914_0_4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5929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6" name="Google Shape;3756;g8794a74c9d_0_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57" name="Google Shape;3757;g8794a74c9d_0_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085960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5" name="Google Shape;3815;g877b642fd3_0_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16" name="Google Shape;3816;g877b642fd3_0_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0212056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0" name="Google Shape;3860;g877b642fd3_0_2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1" name="Google Shape;3861;g877b642fd3_0_2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110696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66" name="Google Shape;3866;g877b642fd3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867" name="Google Shape;3867;g877b642fd3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686106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9" name="Google Shape;3949;g8d60850914_0_2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50" name="Google Shape;3950;g8d60850914_0_2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2610194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5" name="Google Shape;3985;g8bec1efc85_0_21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6" name="Google Shape;3986;g8bec1efc85_0_21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60025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290339" y="3729082"/>
            <a:ext cx="2157360" cy="1618814"/>
            <a:chOff x="1536645" y="1457564"/>
            <a:chExt cx="1782943" cy="1337973"/>
          </a:xfrm>
        </p:grpSpPr>
        <p:sp>
          <p:nvSpPr>
            <p:cNvPr id="10" name="Google Shape;10;p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36;p2"/>
          <p:cNvGrpSpPr/>
          <p:nvPr userDrawn="1"/>
        </p:nvGrpSpPr>
        <p:grpSpPr>
          <a:xfrm>
            <a:off x="4917519" y="196078"/>
            <a:ext cx="2620102" cy="2063165"/>
            <a:chOff x="2199201" y="1155985"/>
            <a:chExt cx="1943696" cy="1530538"/>
          </a:xfrm>
        </p:grpSpPr>
        <p:sp>
          <p:nvSpPr>
            <p:cNvPr id="37" name="Google Shape;37;p2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" name="Google Shape;64;p2"/>
          <p:cNvGrpSpPr/>
          <p:nvPr/>
        </p:nvGrpSpPr>
        <p:grpSpPr>
          <a:xfrm>
            <a:off x="-252909" y="-1162082"/>
            <a:ext cx="2342945" cy="2475057"/>
            <a:chOff x="1668906" y="1908100"/>
            <a:chExt cx="1782927" cy="1883462"/>
          </a:xfrm>
        </p:grpSpPr>
        <p:sp>
          <p:nvSpPr>
            <p:cNvPr id="65" name="Google Shape;65;p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Google Shape;93;p2"/>
          <p:cNvSpPr txBox="1">
            <a:spLocks noGrp="1"/>
          </p:cNvSpPr>
          <p:nvPr>
            <p:ph type="ctrTitle"/>
          </p:nvPr>
        </p:nvSpPr>
        <p:spPr>
          <a:xfrm>
            <a:off x="606200" y="1339350"/>
            <a:ext cx="5882400" cy="247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Bebas Neue"/>
              <a:buNone/>
              <a:defRPr sz="52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94" name="Google Shape;94;p2"/>
          <p:cNvSpPr txBox="1">
            <a:spLocks noGrp="1"/>
          </p:cNvSpPr>
          <p:nvPr>
            <p:ph type="subTitle" idx="1"/>
          </p:nvPr>
        </p:nvSpPr>
        <p:spPr>
          <a:xfrm>
            <a:off x="691800" y="4282116"/>
            <a:ext cx="5882400" cy="3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Poppins"/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95" name="Google Shape;95;p2"/>
          <p:cNvSpPr/>
          <p:nvPr userDrawn="1"/>
        </p:nvSpPr>
        <p:spPr>
          <a:xfrm>
            <a:off x="5028458" y="1050819"/>
            <a:ext cx="4064400" cy="406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8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13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585" name="Google Shape;585;p1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" name="Google Shape;612;p13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613" name="Google Shape;613;p1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13"/>
          <p:cNvSpPr txBox="1">
            <a:spLocks noGrp="1"/>
          </p:cNvSpPr>
          <p:nvPr>
            <p:ph type="title" hasCustomPrompt="1"/>
          </p:nvPr>
        </p:nvSpPr>
        <p:spPr>
          <a:xfrm>
            <a:off x="1533969" y="2136464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42" name="Google Shape;642;p13"/>
          <p:cNvSpPr txBox="1">
            <a:spLocks noGrp="1"/>
          </p:cNvSpPr>
          <p:nvPr>
            <p:ph type="subTitle" idx="1"/>
          </p:nvPr>
        </p:nvSpPr>
        <p:spPr>
          <a:xfrm>
            <a:off x="873069" y="3021452"/>
            <a:ext cx="22077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43" name="Google Shape;643;p13"/>
          <p:cNvSpPr txBox="1">
            <a:spLocks noGrp="1"/>
          </p:cNvSpPr>
          <p:nvPr>
            <p:ph type="subTitle" idx="2"/>
          </p:nvPr>
        </p:nvSpPr>
        <p:spPr>
          <a:xfrm>
            <a:off x="873069" y="3483886"/>
            <a:ext cx="2207700" cy="85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44" name="Google Shape;644;p13"/>
          <p:cNvSpPr txBox="1">
            <a:spLocks noGrp="1"/>
          </p:cNvSpPr>
          <p:nvPr>
            <p:ph type="title" idx="3" hasCustomPrompt="1"/>
          </p:nvPr>
        </p:nvSpPr>
        <p:spPr>
          <a:xfrm>
            <a:off x="4129056" y="2136464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45" name="Google Shape;645;p13"/>
          <p:cNvSpPr txBox="1">
            <a:spLocks noGrp="1"/>
          </p:cNvSpPr>
          <p:nvPr>
            <p:ph type="subTitle" idx="4"/>
          </p:nvPr>
        </p:nvSpPr>
        <p:spPr>
          <a:xfrm>
            <a:off x="3470106" y="3021452"/>
            <a:ext cx="22038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46" name="Google Shape;646;p13"/>
          <p:cNvSpPr txBox="1">
            <a:spLocks noGrp="1"/>
          </p:cNvSpPr>
          <p:nvPr>
            <p:ph type="subTitle" idx="5"/>
          </p:nvPr>
        </p:nvSpPr>
        <p:spPr>
          <a:xfrm>
            <a:off x="3470106" y="3483886"/>
            <a:ext cx="2203800" cy="85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47" name="Google Shape;647;p13"/>
          <p:cNvSpPr txBox="1">
            <a:spLocks noGrp="1"/>
          </p:cNvSpPr>
          <p:nvPr>
            <p:ph type="title" idx="6" hasCustomPrompt="1"/>
          </p:nvPr>
        </p:nvSpPr>
        <p:spPr>
          <a:xfrm>
            <a:off x="6726094" y="2136464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48" name="Google Shape;648;p13"/>
          <p:cNvSpPr txBox="1">
            <a:spLocks noGrp="1"/>
          </p:cNvSpPr>
          <p:nvPr>
            <p:ph type="subTitle" idx="7"/>
          </p:nvPr>
        </p:nvSpPr>
        <p:spPr>
          <a:xfrm>
            <a:off x="6067144" y="3021452"/>
            <a:ext cx="22038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49" name="Google Shape;649;p13"/>
          <p:cNvSpPr txBox="1">
            <a:spLocks noGrp="1"/>
          </p:cNvSpPr>
          <p:nvPr>
            <p:ph type="subTitle" idx="8"/>
          </p:nvPr>
        </p:nvSpPr>
        <p:spPr>
          <a:xfrm>
            <a:off x="6067144" y="3483886"/>
            <a:ext cx="2203800" cy="85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50" name="Google Shape;650;p13"/>
          <p:cNvSpPr txBox="1">
            <a:spLocks noGrp="1"/>
          </p:cNvSpPr>
          <p:nvPr>
            <p:ph type="title" idx="9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2">
  <p:cSld name="CUSTOM_18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14"/>
          <p:cNvGrpSpPr/>
          <p:nvPr/>
        </p:nvGrpSpPr>
        <p:grpSpPr>
          <a:xfrm>
            <a:off x="-191863" y="-679522"/>
            <a:ext cx="2038777" cy="2153738"/>
            <a:chOff x="1668906" y="1908100"/>
            <a:chExt cx="1782927" cy="1883462"/>
          </a:xfrm>
        </p:grpSpPr>
        <p:sp>
          <p:nvSpPr>
            <p:cNvPr id="653" name="Google Shape;653;p1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1" name="Google Shape;681;p14"/>
          <p:cNvSpPr txBox="1">
            <a:spLocks noGrp="1"/>
          </p:cNvSpPr>
          <p:nvPr>
            <p:ph type="title" hasCustomPrompt="1"/>
          </p:nvPr>
        </p:nvSpPr>
        <p:spPr>
          <a:xfrm>
            <a:off x="807625" y="1622375"/>
            <a:ext cx="4212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82" name="Google Shape;682;p14"/>
          <p:cNvSpPr txBox="1">
            <a:spLocks noGrp="1"/>
          </p:cNvSpPr>
          <p:nvPr>
            <p:ph type="subTitle" idx="1"/>
          </p:nvPr>
        </p:nvSpPr>
        <p:spPr>
          <a:xfrm>
            <a:off x="1233820" y="1612178"/>
            <a:ext cx="2314500" cy="35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83" name="Google Shape;683;p14"/>
          <p:cNvSpPr txBox="1">
            <a:spLocks noGrp="1"/>
          </p:cNvSpPr>
          <p:nvPr>
            <p:ph type="subTitle" idx="2"/>
          </p:nvPr>
        </p:nvSpPr>
        <p:spPr>
          <a:xfrm>
            <a:off x="720605" y="2078753"/>
            <a:ext cx="2654700" cy="539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14"/>
          <p:cNvSpPr txBox="1">
            <a:spLocks noGrp="1"/>
          </p:cNvSpPr>
          <p:nvPr>
            <p:ph type="title" idx="3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685" name="Google Shape;685;p14"/>
          <p:cNvSpPr txBox="1">
            <a:spLocks noGrp="1"/>
          </p:cNvSpPr>
          <p:nvPr>
            <p:ph type="title" idx="4" hasCustomPrompt="1"/>
          </p:nvPr>
        </p:nvSpPr>
        <p:spPr>
          <a:xfrm>
            <a:off x="807626" y="3186025"/>
            <a:ext cx="4212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86" name="Google Shape;686;p14"/>
          <p:cNvSpPr txBox="1">
            <a:spLocks noGrp="1"/>
          </p:cNvSpPr>
          <p:nvPr>
            <p:ph type="subTitle" idx="5"/>
          </p:nvPr>
        </p:nvSpPr>
        <p:spPr>
          <a:xfrm>
            <a:off x="1233820" y="3175828"/>
            <a:ext cx="2314500" cy="35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87" name="Google Shape;687;p14"/>
          <p:cNvSpPr txBox="1">
            <a:spLocks noGrp="1"/>
          </p:cNvSpPr>
          <p:nvPr>
            <p:ph type="subTitle" idx="6"/>
          </p:nvPr>
        </p:nvSpPr>
        <p:spPr>
          <a:xfrm>
            <a:off x="720605" y="3642403"/>
            <a:ext cx="2654700" cy="539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88" name="Google Shape;688;p14"/>
          <p:cNvSpPr txBox="1">
            <a:spLocks noGrp="1"/>
          </p:cNvSpPr>
          <p:nvPr>
            <p:ph type="title" idx="7" hasCustomPrompt="1"/>
          </p:nvPr>
        </p:nvSpPr>
        <p:spPr>
          <a:xfrm flipH="1">
            <a:off x="7916374" y="1622375"/>
            <a:ext cx="4212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89" name="Google Shape;689;p14"/>
          <p:cNvSpPr txBox="1">
            <a:spLocks noGrp="1"/>
          </p:cNvSpPr>
          <p:nvPr>
            <p:ph type="subTitle" idx="8"/>
          </p:nvPr>
        </p:nvSpPr>
        <p:spPr>
          <a:xfrm flipH="1">
            <a:off x="5596880" y="1612178"/>
            <a:ext cx="2314500" cy="35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90" name="Google Shape;690;p14"/>
          <p:cNvSpPr txBox="1">
            <a:spLocks noGrp="1"/>
          </p:cNvSpPr>
          <p:nvPr>
            <p:ph type="subTitle" idx="9"/>
          </p:nvPr>
        </p:nvSpPr>
        <p:spPr>
          <a:xfrm flipH="1">
            <a:off x="5768704" y="2078753"/>
            <a:ext cx="2654700" cy="539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691" name="Google Shape;691;p14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7913993" y="3186025"/>
            <a:ext cx="421200" cy="30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2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692" name="Google Shape;692;p14"/>
          <p:cNvSpPr txBox="1">
            <a:spLocks noGrp="1"/>
          </p:cNvSpPr>
          <p:nvPr>
            <p:ph type="subTitle" idx="14"/>
          </p:nvPr>
        </p:nvSpPr>
        <p:spPr>
          <a:xfrm flipH="1">
            <a:off x="5596284" y="3175828"/>
            <a:ext cx="2314500" cy="359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693" name="Google Shape;693;p14"/>
          <p:cNvSpPr txBox="1">
            <a:spLocks noGrp="1"/>
          </p:cNvSpPr>
          <p:nvPr>
            <p:ph type="subTitle" idx="15"/>
          </p:nvPr>
        </p:nvSpPr>
        <p:spPr>
          <a:xfrm flipH="1">
            <a:off x="5768704" y="3642403"/>
            <a:ext cx="2654700" cy="539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2">
    <p:spTree>
      <p:nvGrpSpPr>
        <p:cNvPr id="1" name="Shape 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5" name="Google Shape;695;p15"/>
          <p:cNvGrpSpPr/>
          <p:nvPr/>
        </p:nvGrpSpPr>
        <p:grpSpPr>
          <a:xfrm>
            <a:off x="6497997" y="3484526"/>
            <a:ext cx="2850106" cy="2034351"/>
            <a:chOff x="3383244" y="1198916"/>
            <a:chExt cx="1298868" cy="927191"/>
          </a:xfrm>
        </p:grpSpPr>
        <p:sp>
          <p:nvSpPr>
            <p:cNvPr id="696" name="Google Shape;696;p15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5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5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5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5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5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5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5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5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5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5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5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5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5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5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5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5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5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5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5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5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5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5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5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5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5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" name="Google Shape;722;p15"/>
          <p:cNvGrpSpPr/>
          <p:nvPr/>
        </p:nvGrpSpPr>
        <p:grpSpPr>
          <a:xfrm>
            <a:off x="-727708" y="311403"/>
            <a:ext cx="2388409" cy="2523085"/>
            <a:chOff x="1668906" y="1908100"/>
            <a:chExt cx="1782927" cy="1883462"/>
          </a:xfrm>
        </p:grpSpPr>
        <p:sp>
          <p:nvSpPr>
            <p:cNvPr id="723" name="Google Shape;723;p1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1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752" name="Google Shape;752;p15"/>
          <p:cNvSpPr txBox="1">
            <a:spLocks noGrp="1"/>
          </p:cNvSpPr>
          <p:nvPr>
            <p:ph type="subTitle" idx="1"/>
          </p:nvPr>
        </p:nvSpPr>
        <p:spPr>
          <a:xfrm>
            <a:off x="82395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753" name="Google Shape;753;p15"/>
          <p:cNvSpPr txBox="1">
            <a:spLocks noGrp="1"/>
          </p:cNvSpPr>
          <p:nvPr>
            <p:ph type="subTitle" idx="2"/>
          </p:nvPr>
        </p:nvSpPr>
        <p:spPr>
          <a:xfrm>
            <a:off x="82395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15"/>
          <p:cNvSpPr txBox="1">
            <a:spLocks noGrp="1"/>
          </p:cNvSpPr>
          <p:nvPr>
            <p:ph type="subTitle" idx="3"/>
          </p:nvPr>
        </p:nvSpPr>
        <p:spPr>
          <a:xfrm>
            <a:off x="342900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755" name="Google Shape;755;p15"/>
          <p:cNvSpPr txBox="1">
            <a:spLocks noGrp="1"/>
          </p:cNvSpPr>
          <p:nvPr>
            <p:ph type="subTitle" idx="4"/>
          </p:nvPr>
        </p:nvSpPr>
        <p:spPr>
          <a:xfrm>
            <a:off x="342900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756" name="Google Shape;756;p15"/>
          <p:cNvSpPr txBox="1">
            <a:spLocks noGrp="1"/>
          </p:cNvSpPr>
          <p:nvPr>
            <p:ph type="subTitle" idx="5"/>
          </p:nvPr>
        </p:nvSpPr>
        <p:spPr>
          <a:xfrm>
            <a:off x="603405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757" name="Google Shape;757;p15"/>
          <p:cNvSpPr txBox="1">
            <a:spLocks noGrp="1"/>
          </p:cNvSpPr>
          <p:nvPr>
            <p:ph type="subTitle" idx="6"/>
          </p:nvPr>
        </p:nvSpPr>
        <p:spPr>
          <a:xfrm>
            <a:off x="603405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3">
  <p:cSld name="CUSTOM_2_2">
    <p:spTree>
      <p:nvGrpSpPr>
        <p:cNvPr id="1" name="Shape 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9" name="Google Shape;759;p16"/>
          <p:cNvGrpSpPr/>
          <p:nvPr/>
        </p:nvGrpSpPr>
        <p:grpSpPr>
          <a:xfrm flipH="1">
            <a:off x="7183049" y="3651063"/>
            <a:ext cx="2090500" cy="1568640"/>
            <a:chOff x="1536645" y="1457564"/>
            <a:chExt cx="1782943" cy="1337973"/>
          </a:xfrm>
        </p:grpSpPr>
        <p:sp>
          <p:nvSpPr>
            <p:cNvPr id="760" name="Google Shape;760;p1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" name="Google Shape;786;p16"/>
          <p:cNvGrpSpPr/>
          <p:nvPr/>
        </p:nvGrpSpPr>
        <p:grpSpPr>
          <a:xfrm>
            <a:off x="-278369" y="-214541"/>
            <a:ext cx="2509894" cy="1976383"/>
            <a:chOff x="2199201" y="1155985"/>
            <a:chExt cx="1943696" cy="1530538"/>
          </a:xfrm>
        </p:grpSpPr>
        <p:sp>
          <p:nvSpPr>
            <p:cNvPr id="787" name="Google Shape;787;p16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6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6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6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6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6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6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6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6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6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6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6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6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6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6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6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6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6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6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6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6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6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" name="Google Shape;814;p1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815" name="Google Shape;815;p16"/>
          <p:cNvSpPr txBox="1">
            <a:spLocks noGrp="1"/>
          </p:cNvSpPr>
          <p:nvPr>
            <p:ph type="subTitle" idx="1"/>
          </p:nvPr>
        </p:nvSpPr>
        <p:spPr>
          <a:xfrm>
            <a:off x="1836450" y="1555013"/>
            <a:ext cx="5471100" cy="5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6"/>
          <p:cNvSpPr txBox="1">
            <a:spLocks noGrp="1"/>
          </p:cNvSpPr>
          <p:nvPr>
            <p:ph type="body" idx="2"/>
          </p:nvPr>
        </p:nvSpPr>
        <p:spPr>
          <a:xfrm>
            <a:off x="713225" y="2530324"/>
            <a:ext cx="3744600" cy="16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16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  <p:sp>
        <p:nvSpPr>
          <p:cNvPr id="817" name="Google Shape;817;p16"/>
          <p:cNvSpPr txBox="1">
            <a:spLocks noGrp="1"/>
          </p:cNvSpPr>
          <p:nvPr>
            <p:ph type="body" idx="3"/>
          </p:nvPr>
        </p:nvSpPr>
        <p:spPr>
          <a:xfrm>
            <a:off x="4679350" y="2530275"/>
            <a:ext cx="3744600" cy="162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 sz="1600"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4">
  <p:cSld name="CUSTOM_2_2_1">
    <p:spTree>
      <p:nvGrpSpPr>
        <p:cNvPr id="1" name="Shape 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" name="Google Shape;819;p17"/>
          <p:cNvGrpSpPr/>
          <p:nvPr/>
        </p:nvGrpSpPr>
        <p:grpSpPr>
          <a:xfrm>
            <a:off x="6917586" y="82590"/>
            <a:ext cx="4270467" cy="4511267"/>
            <a:chOff x="1668906" y="1908100"/>
            <a:chExt cx="1782927" cy="1883462"/>
          </a:xfrm>
        </p:grpSpPr>
        <p:sp>
          <p:nvSpPr>
            <p:cNvPr id="820" name="Google Shape;820;p1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" name="Google Shape;848;p17"/>
          <p:cNvGrpSpPr/>
          <p:nvPr/>
        </p:nvGrpSpPr>
        <p:grpSpPr>
          <a:xfrm>
            <a:off x="-527621" y="3578765"/>
            <a:ext cx="2481678" cy="1862057"/>
            <a:chOff x="1536645" y="1457564"/>
            <a:chExt cx="1782943" cy="1337973"/>
          </a:xfrm>
        </p:grpSpPr>
        <p:sp>
          <p:nvSpPr>
            <p:cNvPr id="849" name="Google Shape;849;p17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7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7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7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7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7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7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7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7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7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7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7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7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7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7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7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7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7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7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7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7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7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7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7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7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7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" name="Google Shape;875;p1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876" name="Google Shape;876;p17"/>
          <p:cNvSpPr txBox="1">
            <a:spLocks noGrp="1"/>
          </p:cNvSpPr>
          <p:nvPr>
            <p:ph type="subTitle" idx="1"/>
          </p:nvPr>
        </p:nvSpPr>
        <p:spPr>
          <a:xfrm>
            <a:off x="5149913" y="1995775"/>
            <a:ext cx="2804100" cy="6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77" name="Google Shape;877;p17"/>
          <p:cNvSpPr txBox="1">
            <a:spLocks noGrp="1"/>
          </p:cNvSpPr>
          <p:nvPr>
            <p:ph type="subTitle" idx="2"/>
          </p:nvPr>
        </p:nvSpPr>
        <p:spPr>
          <a:xfrm>
            <a:off x="5157056" y="2893872"/>
            <a:ext cx="2804100" cy="6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878" name="Google Shape;878;p17"/>
          <p:cNvSpPr txBox="1">
            <a:spLocks noGrp="1"/>
          </p:cNvSpPr>
          <p:nvPr>
            <p:ph type="subTitle" idx="3"/>
          </p:nvPr>
        </p:nvSpPr>
        <p:spPr>
          <a:xfrm>
            <a:off x="5149913" y="3792564"/>
            <a:ext cx="2804100" cy="68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5">
  <p:cSld name="CUSTOM_2_2_1_1">
    <p:spTree>
      <p:nvGrpSpPr>
        <p:cNvPr id="1" name="Shape 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0" name="Google Shape;880;p18"/>
          <p:cNvGrpSpPr/>
          <p:nvPr/>
        </p:nvGrpSpPr>
        <p:grpSpPr>
          <a:xfrm flipH="1">
            <a:off x="6510685" y="3069933"/>
            <a:ext cx="2633319" cy="2073572"/>
            <a:chOff x="2199201" y="1155985"/>
            <a:chExt cx="1943696" cy="1530538"/>
          </a:xfrm>
        </p:grpSpPr>
        <p:sp>
          <p:nvSpPr>
            <p:cNvPr id="881" name="Google Shape;881;p1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" name="Google Shape;908;p18"/>
          <p:cNvGrpSpPr/>
          <p:nvPr/>
        </p:nvGrpSpPr>
        <p:grpSpPr>
          <a:xfrm>
            <a:off x="-210699" y="-319618"/>
            <a:ext cx="1847826" cy="1952020"/>
            <a:chOff x="1668906" y="1908100"/>
            <a:chExt cx="1782927" cy="1883462"/>
          </a:xfrm>
        </p:grpSpPr>
        <p:sp>
          <p:nvSpPr>
            <p:cNvPr id="909" name="Google Shape;909;p1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" name="Google Shape;937;p1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938" name="Google Shape;938;p18"/>
          <p:cNvSpPr txBox="1">
            <a:spLocks noGrp="1"/>
          </p:cNvSpPr>
          <p:nvPr>
            <p:ph type="subTitle" idx="1"/>
          </p:nvPr>
        </p:nvSpPr>
        <p:spPr>
          <a:xfrm>
            <a:off x="1278695" y="3619894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39" name="Google Shape;939;p18"/>
          <p:cNvSpPr txBox="1">
            <a:spLocks noGrp="1"/>
          </p:cNvSpPr>
          <p:nvPr>
            <p:ph type="subTitle" idx="2"/>
          </p:nvPr>
        </p:nvSpPr>
        <p:spPr>
          <a:xfrm>
            <a:off x="1272742" y="3991394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40" name="Google Shape;940;p18"/>
          <p:cNvSpPr txBox="1">
            <a:spLocks noGrp="1"/>
          </p:cNvSpPr>
          <p:nvPr>
            <p:ph type="subTitle" idx="3"/>
          </p:nvPr>
        </p:nvSpPr>
        <p:spPr>
          <a:xfrm>
            <a:off x="1282863" y="2440462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41" name="Google Shape;941;p18"/>
          <p:cNvSpPr txBox="1">
            <a:spLocks noGrp="1"/>
          </p:cNvSpPr>
          <p:nvPr>
            <p:ph type="subTitle" idx="4"/>
          </p:nvPr>
        </p:nvSpPr>
        <p:spPr>
          <a:xfrm>
            <a:off x="1272742" y="2811937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42" name="Google Shape;942;p18"/>
          <p:cNvSpPr txBox="1">
            <a:spLocks noGrp="1"/>
          </p:cNvSpPr>
          <p:nvPr>
            <p:ph type="subTitle" idx="5"/>
          </p:nvPr>
        </p:nvSpPr>
        <p:spPr>
          <a:xfrm>
            <a:off x="1282863" y="1261005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943" name="Google Shape;943;p18"/>
          <p:cNvSpPr txBox="1">
            <a:spLocks noGrp="1"/>
          </p:cNvSpPr>
          <p:nvPr>
            <p:ph type="subTitle" idx="6"/>
          </p:nvPr>
        </p:nvSpPr>
        <p:spPr>
          <a:xfrm>
            <a:off x="1272147" y="1632480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_1"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5" name="Google Shape;945;p19"/>
          <p:cNvGrpSpPr/>
          <p:nvPr/>
        </p:nvGrpSpPr>
        <p:grpSpPr>
          <a:xfrm>
            <a:off x="6695094" y="406407"/>
            <a:ext cx="2066343" cy="1627115"/>
            <a:chOff x="2199201" y="1155985"/>
            <a:chExt cx="1943696" cy="1530538"/>
          </a:xfrm>
        </p:grpSpPr>
        <p:sp>
          <p:nvSpPr>
            <p:cNvPr id="946" name="Google Shape;946;p1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" name="Google Shape;973;p19"/>
          <p:cNvGrpSpPr/>
          <p:nvPr/>
        </p:nvGrpSpPr>
        <p:grpSpPr>
          <a:xfrm>
            <a:off x="382563" y="406407"/>
            <a:ext cx="1847826" cy="1952020"/>
            <a:chOff x="1668906" y="1908100"/>
            <a:chExt cx="1782927" cy="1883462"/>
          </a:xfrm>
        </p:grpSpPr>
        <p:sp>
          <p:nvSpPr>
            <p:cNvPr id="974" name="Google Shape;974;p1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02" name="Google Shape;1002;p19"/>
          <p:cNvSpPr txBox="1">
            <a:spLocks noGrp="1"/>
          </p:cNvSpPr>
          <p:nvPr>
            <p:ph type="subTitle" idx="1"/>
          </p:nvPr>
        </p:nvSpPr>
        <p:spPr>
          <a:xfrm>
            <a:off x="3537000" y="1429468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003" name="Google Shape;1003;p19"/>
          <p:cNvSpPr txBox="1">
            <a:spLocks noGrp="1"/>
          </p:cNvSpPr>
          <p:nvPr>
            <p:ph type="subTitle" idx="2"/>
          </p:nvPr>
        </p:nvSpPr>
        <p:spPr>
          <a:xfrm>
            <a:off x="3537000" y="1800943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04" name="Google Shape;1004;p19"/>
          <p:cNvSpPr txBox="1">
            <a:spLocks noGrp="1"/>
          </p:cNvSpPr>
          <p:nvPr>
            <p:ph type="subTitle" idx="3"/>
          </p:nvPr>
        </p:nvSpPr>
        <p:spPr>
          <a:xfrm>
            <a:off x="857550" y="3370306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005" name="Google Shape;1005;p19"/>
          <p:cNvSpPr txBox="1">
            <a:spLocks noGrp="1"/>
          </p:cNvSpPr>
          <p:nvPr>
            <p:ph type="subTitle" idx="4"/>
          </p:nvPr>
        </p:nvSpPr>
        <p:spPr>
          <a:xfrm>
            <a:off x="857550" y="374178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006" name="Google Shape;1006;p19"/>
          <p:cNvSpPr txBox="1">
            <a:spLocks noGrp="1"/>
          </p:cNvSpPr>
          <p:nvPr>
            <p:ph type="subTitle" idx="5"/>
          </p:nvPr>
        </p:nvSpPr>
        <p:spPr>
          <a:xfrm>
            <a:off x="6220050" y="337030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007" name="Google Shape;1007;p19"/>
          <p:cNvSpPr txBox="1">
            <a:spLocks noGrp="1"/>
          </p:cNvSpPr>
          <p:nvPr>
            <p:ph type="subTitle" idx="6"/>
          </p:nvPr>
        </p:nvSpPr>
        <p:spPr>
          <a:xfrm>
            <a:off x="6220050" y="374178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008" name="Google Shape;1008;p1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">
    <p:spTree>
      <p:nvGrpSpPr>
        <p:cNvPr id="1" name="Shape 1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0" name="Google Shape;1010;p20"/>
          <p:cNvGrpSpPr/>
          <p:nvPr/>
        </p:nvGrpSpPr>
        <p:grpSpPr>
          <a:xfrm>
            <a:off x="6566481" y="265984"/>
            <a:ext cx="2509894" cy="1976383"/>
            <a:chOff x="2199201" y="1155985"/>
            <a:chExt cx="1943696" cy="1530538"/>
          </a:xfrm>
        </p:grpSpPr>
        <p:sp>
          <p:nvSpPr>
            <p:cNvPr id="1011" name="Google Shape;1011;p20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0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0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0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0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0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0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0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0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0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0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0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0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0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0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0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0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0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0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0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0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0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0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0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0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0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0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" name="Google Shape;1038;p20"/>
          <p:cNvGrpSpPr/>
          <p:nvPr/>
        </p:nvGrpSpPr>
        <p:grpSpPr>
          <a:xfrm>
            <a:off x="186749" y="3416663"/>
            <a:ext cx="2090500" cy="1568640"/>
            <a:chOff x="1536645" y="1457564"/>
            <a:chExt cx="1782943" cy="1337973"/>
          </a:xfrm>
        </p:grpSpPr>
        <p:sp>
          <p:nvSpPr>
            <p:cNvPr id="1039" name="Google Shape;1039;p2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5" name="Google Shape;1065;p20"/>
          <p:cNvSpPr txBox="1">
            <a:spLocks noGrp="1"/>
          </p:cNvSpPr>
          <p:nvPr>
            <p:ph type="body" idx="1"/>
          </p:nvPr>
        </p:nvSpPr>
        <p:spPr>
          <a:xfrm>
            <a:off x="4156175" y="1407750"/>
            <a:ext cx="4267800" cy="27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 sz="1800"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 sz="1800"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 sz="1800"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 sz="1800"/>
            </a:lvl9pPr>
          </a:lstStyle>
          <a:p>
            <a:endParaRPr/>
          </a:p>
        </p:txBody>
      </p:sp>
      <p:sp>
        <p:nvSpPr>
          <p:cNvPr id="1066" name="Google Shape;1066;p20"/>
          <p:cNvSpPr txBox="1">
            <a:spLocks noGrp="1"/>
          </p:cNvSpPr>
          <p:nvPr>
            <p:ph type="title"/>
          </p:nvPr>
        </p:nvSpPr>
        <p:spPr>
          <a:xfrm>
            <a:off x="720000" y="1874550"/>
            <a:ext cx="2827500" cy="18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"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" name="Google Shape;1068;p21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069" name="Google Shape;1069;p2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" name="Google Shape;1096;p21"/>
          <p:cNvGrpSpPr/>
          <p:nvPr/>
        </p:nvGrpSpPr>
        <p:grpSpPr>
          <a:xfrm flipH="1">
            <a:off x="7027250" y="-327372"/>
            <a:ext cx="2038777" cy="2153738"/>
            <a:chOff x="1668906" y="1908100"/>
            <a:chExt cx="1782927" cy="1883462"/>
          </a:xfrm>
        </p:grpSpPr>
        <p:sp>
          <p:nvSpPr>
            <p:cNvPr id="1097" name="Google Shape;1097;p2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5" name="Google Shape;1125;p2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oogle Shape;97;p3"/>
          <p:cNvGrpSpPr/>
          <p:nvPr/>
        </p:nvGrpSpPr>
        <p:grpSpPr>
          <a:xfrm>
            <a:off x="-291953" y="3008622"/>
            <a:ext cx="2641288" cy="2080001"/>
            <a:chOff x="2199201" y="1155985"/>
            <a:chExt cx="1943696" cy="1530538"/>
          </a:xfrm>
        </p:grpSpPr>
        <p:sp>
          <p:nvSpPr>
            <p:cNvPr id="98" name="Google Shape;98;p3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" name="Google Shape;125;p3"/>
          <p:cNvGrpSpPr/>
          <p:nvPr/>
        </p:nvGrpSpPr>
        <p:grpSpPr>
          <a:xfrm>
            <a:off x="3992259" y="-111144"/>
            <a:ext cx="2329394" cy="2460742"/>
            <a:chOff x="1668906" y="1908100"/>
            <a:chExt cx="1782927" cy="1883462"/>
          </a:xfrm>
        </p:grpSpPr>
        <p:sp>
          <p:nvSpPr>
            <p:cNvPr id="126" name="Google Shape;126;p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" name="Google Shape;154;p3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155" name="Google Shape;155;p3"/>
          <p:cNvSpPr txBox="1">
            <a:spLocks noGrp="1"/>
          </p:cNvSpPr>
          <p:nvPr>
            <p:ph type="title"/>
          </p:nvPr>
        </p:nvSpPr>
        <p:spPr>
          <a:xfrm>
            <a:off x="1539300" y="2188540"/>
            <a:ext cx="6065400" cy="21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7000">
                <a:solidFill>
                  <a:schemeClr val="accent2"/>
                </a:solidFill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56" name="Google Shape;156;p3"/>
          <p:cNvSpPr/>
          <p:nvPr userDrawn="1"/>
        </p:nvSpPr>
        <p:spPr>
          <a:xfrm>
            <a:off x="5752792" y="550330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3"/>
          <p:cNvSpPr txBox="1">
            <a:spLocks noGrp="1"/>
          </p:cNvSpPr>
          <p:nvPr>
            <p:ph type="title" idx="2" hasCustomPrompt="1"/>
          </p:nvPr>
        </p:nvSpPr>
        <p:spPr>
          <a:xfrm>
            <a:off x="5758412" y="986709"/>
            <a:ext cx="11100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"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7" name="Google Shape;1127;p22"/>
          <p:cNvGrpSpPr/>
          <p:nvPr/>
        </p:nvGrpSpPr>
        <p:grpSpPr>
          <a:xfrm>
            <a:off x="186749" y="3416663"/>
            <a:ext cx="2090500" cy="1568640"/>
            <a:chOff x="1536645" y="1457564"/>
            <a:chExt cx="1782943" cy="1337973"/>
          </a:xfrm>
        </p:grpSpPr>
        <p:sp>
          <p:nvSpPr>
            <p:cNvPr id="1128" name="Google Shape;1128;p2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54" name="Google Shape;1154;p22"/>
          <p:cNvSpPr txBox="1">
            <a:spLocks noGrp="1"/>
          </p:cNvSpPr>
          <p:nvPr>
            <p:ph type="title"/>
          </p:nvPr>
        </p:nvSpPr>
        <p:spPr>
          <a:xfrm>
            <a:off x="720000" y="1173600"/>
            <a:ext cx="2827500" cy="27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3_1_5"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p2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3_1_5_1">
    <p:spTree>
      <p:nvGrpSpPr>
        <p:cNvPr id="1" name="Shape 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8" name="Google Shape;1158;p24"/>
          <p:cNvGrpSpPr/>
          <p:nvPr/>
        </p:nvGrpSpPr>
        <p:grpSpPr>
          <a:xfrm>
            <a:off x="-159264" y="855474"/>
            <a:ext cx="2192100" cy="1726140"/>
            <a:chOff x="2199201" y="1155985"/>
            <a:chExt cx="1943696" cy="1530538"/>
          </a:xfrm>
        </p:grpSpPr>
        <p:sp>
          <p:nvSpPr>
            <p:cNvPr id="1159" name="Google Shape;1159;p2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" name="Google Shape;1186;p2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3_1_5_1_1"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2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1189" name="Google Shape;1189;p25"/>
          <p:cNvGrpSpPr/>
          <p:nvPr/>
        </p:nvGrpSpPr>
        <p:grpSpPr>
          <a:xfrm>
            <a:off x="-761957" y="2461533"/>
            <a:ext cx="2626787" cy="2774904"/>
            <a:chOff x="1668906" y="1908100"/>
            <a:chExt cx="1782927" cy="1883462"/>
          </a:xfrm>
        </p:grpSpPr>
        <p:sp>
          <p:nvSpPr>
            <p:cNvPr id="1190" name="Google Shape;1190;p2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3_1_5_1_1_1">
    <p:spTree>
      <p:nvGrpSpPr>
        <p:cNvPr id="1" name="Shape 1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9" name="Google Shape;1219;p26"/>
          <p:cNvGrpSpPr/>
          <p:nvPr/>
        </p:nvGrpSpPr>
        <p:grpSpPr>
          <a:xfrm rot="1618003">
            <a:off x="-519231" y="326661"/>
            <a:ext cx="2377137" cy="1783755"/>
            <a:chOff x="1536645" y="1457564"/>
            <a:chExt cx="1782943" cy="1337973"/>
          </a:xfrm>
        </p:grpSpPr>
        <p:sp>
          <p:nvSpPr>
            <p:cNvPr id="1220" name="Google Shape;1220;p2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" name="Google Shape;1246;p26"/>
          <p:cNvGrpSpPr/>
          <p:nvPr/>
        </p:nvGrpSpPr>
        <p:grpSpPr>
          <a:xfrm rot="4500101" flipH="1">
            <a:off x="7361649" y="3481744"/>
            <a:ext cx="2124709" cy="2244515"/>
            <a:chOff x="1668906" y="1908100"/>
            <a:chExt cx="1782927" cy="1883462"/>
          </a:xfrm>
        </p:grpSpPr>
        <p:sp>
          <p:nvSpPr>
            <p:cNvPr id="1247" name="Google Shape;1247;p2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5" name="Google Shape;1275;p2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3_1_5_1_1_1_1">
    <p:spTree>
      <p:nvGrpSpPr>
        <p:cNvPr id="1" name="Shape 1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7" name="Google Shape;1277;p27"/>
          <p:cNvGrpSpPr/>
          <p:nvPr/>
        </p:nvGrpSpPr>
        <p:grpSpPr>
          <a:xfrm>
            <a:off x="-267128" y="3723236"/>
            <a:ext cx="1960702" cy="1471235"/>
            <a:chOff x="1536645" y="1457564"/>
            <a:chExt cx="1782943" cy="1337973"/>
          </a:xfrm>
        </p:grpSpPr>
        <p:sp>
          <p:nvSpPr>
            <p:cNvPr id="1278" name="Google Shape;1278;p27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7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7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7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7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7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7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7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7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7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7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7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7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7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7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7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7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7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7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7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7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7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7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7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7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7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27"/>
          <p:cNvGrpSpPr/>
          <p:nvPr/>
        </p:nvGrpSpPr>
        <p:grpSpPr>
          <a:xfrm rot="10800000">
            <a:off x="7390547" y="-150714"/>
            <a:ext cx="1960702" cy="1471235"/>
            <a:chOff x="1536645" y="1457564"/>
            <a:chExt cx="1782943" cy="1337973"/>
          </a:xfrm>
        </p:grpSpPr>
        <p:sp>
          <p:nvSpPr>
            <p:cNvPr id="1305" name="Google Shape;1305;p27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7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7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7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7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7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7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7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7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7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7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7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7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7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7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7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7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7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7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7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7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7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7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7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7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7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1" name="Google Shape;1331;p2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3_1_5_1_1_1_1_1"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3" name="Google Shape;1333;p28"/>
          <p:cNvGrpSpPr/>
          <p:nvPr/>
        </p:nvGrpSpPr>
        <p:grpSpPr>
          <a:xfrm rot="-2700000" flipH="1">
            <a:off x="7603750" y="2272774"/>
            <a:ext cx="2157110" cy="1618760"/>
            <a:chOff x="1536645" y="1457564"/>
            <a:chExt cx="1782943" cy="1337973"/>
          </a:xfrm>
        </p:grpSpPr>
        <p:sp>
          <p:nvSpPr>
            <p:cNvPr id="1334" name="Google Shape;1334;p28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8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8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8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8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8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8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8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8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8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8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8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8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8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8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8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8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8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8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8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8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8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8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8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8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8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" name="Google Shape;1360;p28"/>
          <p:cNvGrpSpPr/>
          <p:nvPr/>
        </p:nvGrpSpPr>
        <p:grpSpPr>
          <a:xfrm>
            <a:off x="1287461" y="-236472"/>
            <a:ext cx="1796834" cy="1898341"/>
            <a:chOff x="1668906" y="1908100"/>
            <a:chExt cx="1782927" cy="1883462"/>
          </a:xfrm>
        </p:grpSpPr>
        <p:sp>
          <p:nvSpPr>
            <p:cNvPr id="1361" name="Google Shape;1361;p2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9" name="Google Shape;1389;p28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3_1_5_1_1_1_1_1_1">
    <p:spTree>
      <p:nvGrpSpPr>
        <p:cNvPr id="1" name="Shape 1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1" name="Google Shape;1391;p29"/>
          <p:cNvGrpSpPr/>
          <p:nvPr/>
        </p:nvGrpSpPr>
        <p:grpSpPr>
          <a:xfrm rot="-6910200" flipH="1">
            <a:off x="6912522" y="-127842"/>
            <a:ext cx="3301315" cy="2477291"/>
            <a:chOff x="1536645" y="1457564"/>
            <a:chExt cx="1782943" cy="1337973"/>
          </a:xfrm>
        </p:grpSpPr>
        <p:sp>
          <p:nvSpPr>
            <p:cNvPr id="1392" name="Google Shape;1392;p29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9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9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9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9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9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9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9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9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9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9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9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9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9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9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9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9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9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9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9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9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9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9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9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9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9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" name="Google Shape;1418;p29"/>
          <p:cNvGrpSpPr/>
          <p:nvPr/>
        </p:nvGrpSpPr>
        <p:grpSpPr>
          <a:xfrm>
            <a:off x="-722965" y="2276381"/>
            <a:ext cx="2472207" cy="2611608"/>
            <a:chOff x="1668906" y="1908100"/>
            <a:chExt cx="1782927" cy="1883462"/>
          </a:xfrm>
        </p:grpSpPr>
        <p:sp>
          <p:nvSpPr>
            <p:cNvPr id="1419" name="Google Shape;1419;p2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7" name="Google Shape;1447;p2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3_1_5_1_1_1_1_1_1_1">
    <p:spTree>
      <p:nvGrpSpPr>
        <p:cNvPr id="1" name="Shape 14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9" name="Google Shape;1449;p30"/>
          <p:cNvGrpSpPr/>
          <p:nvPr/>
        </p:nvGrpSpPr>
        <p:grpSpPr>
          <a:xfrm rot="-1247521">
            <a:off x="-220787" y="-340496"/>
            <a:ext cx="2249649" cy="2376500"/>
            <a:chOff x="1668906" y="1908100"/>
            <a:chExt cx="1782927" cy="1883462"/>
          </a:xfrm>
        </p:grpSpPr>
        <p:sp>
          <p:nvSpPr>
            <p:cNvPr id="1450" name="Google Shape;1450;p3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" name="Google Shape;1478;p30"/>
          <p:cNvGrpSpPr/>
          <p:nvPr/>
        </p:nvGrpSpPr>
        <p:grpSpPr>
          <a:xfrm rot="-1959566" flipH="1">
            <a:off x="7506424" y="3483454"/>
            <a:ext cx="2372546" cy="1780213"/>
            <a:chOff x="1536645" y="1457564"/>
            <a:chExt cx="1782943" cy="1337973"/>
          </a:xfrm>
        </p:grpSpPr>
        <p:sp>
          <p:nvSpPr>
            <p:cNvPr id="1479" name="Google Shape;1479;p3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5" name="Google Shape;1505;p3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3_1_5_1_1_1_1_1_1_1_1">
    <p:spTree>
      <p:nvGrpSpPr>
        <p:cNvPr id="1" name="Shape 1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7" name="Google Shape;1507;p31"/>
          <p:cNvGrpSpPr/>
          <p:nvPr/>
        </p:nvGrpSpPr>
        <p:grpSpPr>
          <a:xfrm rot="-4693536" flipH="1">
            <a:off x="8025118" y="174794"/>
            <a:ext cx="1772819" cy="1330376"/>
            <a:chOff x="1536645" y="1457564"/>
            <a:chExt cx="1782943" cy="1337973"/>
          </a:xfrm>
        </p:grpSpPr>
        <p:sp>
          <p:nvSpPr>
            <p:cNvPr id="1508" name="Google Shape;1508;p3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" name="Google Shape;1534;p31"/>
          <p:cNvGrpSpPr/>
          <p:nvPr/>
        </p:nvGrpSpPr>
        <p:grpSpPr>
          <a:xfrm>
            <a:off x="-1227043" y="2229704"/>
            <a:ext cx="2787428" cy="2944980"/>
            <a:chOff x="1668906" y="1908100"/>
            <a:chExt cx="1782927" cy="1883462"/>
          </a:xfrm>
        </p:grpSpPr>
        <p:sp>
          <p:nvSpPr>
            <p:cNvPr id="1535" name="Google Shape;1535;p3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3" name="Google Shape;1563;p3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oogle Shape;159;p4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160" name="Google Shape;160;p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" name="Google Shape;188;p4"/>
          <p:cNvGrpSpPr/>
          <p:nvPr/>
        </p:nvGrpSpPr>
        <p:grpSpPr>
          <a:xfrm>
            <a:off x="6497997" y="3484526"/>
            <a:ext cx="2850106" cy="2034351"/>
            <a:chOff x="3383244" y="1198916"/>
            <a:chExt cx="1298868" cy="927191"/>
          </a:xfrm>
        </p:grpSpPr>
        <p:sp>
          <p:nvSpPr>
            <p:cNvPr id="189" name="Google Shape;189;p4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" name="Google Shape;215;p4"/>
          <p:cNvSpPr txBox="1">
            <a:spLocks noGrp="1"/>
          </p:cNvSpPr>
          <p:nvPr>
            <p:ph type="body" idx="1"/>
          </p:nvPr>
        </p:nvSpPr>
        <p:spPr>
          <a:xfrm>
            <a:off x="720000" y="1105525"/>
            <a:ext cx="7704000" cy="349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6" name="Google Shape;216;p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3_1_4">
    <p:spTree>
      <p:nvGrpSpPr>
        <p:cNvPr id="1" name="Shape 1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5" name="Google Shape;1565;p32"/>
          <p:cNvGrpSpPr/>
          <p:nvPr/>
        </p:nvGrpSpPr>
        <p:grpSpPr>
          <a:xfrm flipH="1">
            <a:off x="7368909" y="3729082"/>
            <a:ext cx="2157360" cy="1618814"/>
            <a:chOff x="1536645" y="1457564"/>
            <a:chExt cx="1782943" cy="1337973"/>
          </a:xfrm>
        </p:grpSpPr>
        <p:sp>
          <p:nvSpPr>
            <p:cNvPr id="1566" name="Google Shape;1566;p32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32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1593" name="Google Shape;1593;p3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1" name="Google Shape;1621;p32"/>
          <p:cNvSpPr txBox="1">
            <a:spLocks noGrp="1"/>
          </p:cNvSpPr>
          <p:nvPr>
            <p:ph type="subTitle" idx="1"/>
          </p:nvPr>
        </p:nvSpPr>
        <p:spPr>
          <a:xfrm>
            <a:off x="1787719" y="1750031"/>
            <a:ext cx="24300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22" name="Google Shape;1622;p32"/>
          <p:cNvSpPr txBox="1">
            <a:spLocks noGrp="1"/>
          </p:cNvSpPr>
          <p:nvPr>
            <p:ph type="subTitle" idx="2"/>
          </p:nvPr>
        </p:nvSpPr>
        <p:spPr>
          <a:xfrm>
            <a:off x="1787719" y="2061595"/>
            <a:ext cx="2430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23" name="Google Shape;1623;p32"/>
          <p:cNvSpPr txBox="1">
            <a:spLocks noGrp="1"/>
          </p:cNvSpPr>
          <p:nvPr>
            <p:ph type="subTitle" idx="3"/>
          </p:nvPr>
        </p:nvSpPr>
        <p:spPr>
          <a:xfrm>
            <a:off x="5938744" y="1750031"/>
            <a:ext cx="24300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24" name="Google Shape;1624;p32"/>
          <p:cNvSpPr txBox="1">
            <a:spLocks noGrp="1"/>
          </p:cNvSpPr>
          <p:nvPr>
            <p:ph type="subTitle" idx="4"/>
          </p:nvPr>
        </p:nvSpPr>
        <p:spPr>
          <a:xfrm>
            <a:off x="5938744" y="2061595"/>
            <a:ext cx="2430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25" name="Google Shape;1625;p32"/>
          <p:cNvSpPr txBox="1">
            <a:spLocks noGrp="1"/>
          </p:cNvSpPr>
          <p:nvPr>
            <p:ph type="subTitle" idx="5"/>
          </p:nvPr>
        </p:nvSpPr>
        <p:spPr>
          <a:xfrm>
            <a:off x="1787719" y="3284569"/>
            <a:ext cx="24300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26" name="Google Shape;1626;p32"/>
          <p:cNvSpPr txBox="1">
            <a:spLocks noGrp="1"/>
          </p:cNvSpPr>
          <p:nvPr>
            <p:ph type="subTitle" idx="6"/>
          </p:nvPr>
        </p:nvSpPr>
        <p:spPr>
          <a:xfrm>
            <a:off x="1787719" y="3596151"/>
            <a:ext cx="2430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27" name="Google Shape;1627;p32"/>
          <p:cNvSpPr txBox="1">
            <a:spLocks noGrp="1"/>
          </p:cNvSpPr>
          <p:nvPr>
            <p:ph type="subTitle" idx="7"/>
          </p:nvPr>
        </p:nvSpPr>
        <p:spPr>
          <a:xfrm>
            <a:off x="5938744" y="3284569"/>
            <a:ext cx="24300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28" name="Google Shape;1628;p32"/>
          <p:cNvSpPr txBox="1">
            <a:spLocks noGrp="1"/>
          </p:cNvSpPr>
          <p:nvPr>
            <p:ph type="subTitle" idx="8"/>
          </p:nvPr>
        </p:nvSpPr>
        <p:spPr>
          <a:xfrm>
            <a:off x="5938744" y="3596151"/>
            <a:ext cx="2430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29" name="Google Shape;1629;p3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630" name="Google Shape;1630;p32"/>
          <p:cNvSpPr txBox="1">
            <a:spLocks noGrp="1"/>
          </p:cNvSpPr>
          <p:nvPr>
            <p:ph type="title" idx="9" hasCustomPrompt="1"/>
          </p:nvPr>
        </p:nvSpPr>
        <p:spPr>
          <a:xfrm>
            <a:off x="775256" y="1840631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631" name="Google Shape;1631;p32"/>
          <p:cNvSpPr txBox="1">
            <a:spLocks noGrp="1"/>
          </p:cNvSpPr>
          <p:nvPr>
            <p:ph type="title" idx="13" hasCustomPrompt="1"/>
          </p:nvPr>
        </p:nvSpPr>
        <p:spPr>
          <a:xfrm>
            <a:off x="775256" y="3375169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632" name="Google Shape;1632;p32"/>
          <p:cNvSpPr txBox="1">
            <a:spLocks noGrp="1"/>
          </p:cNvSpPr>
          <p:nvPr>
            <p:ph type="title" idx="14" hasCustomPrompt="1"/>
          </p:nvPr>
        </p:nvSpPr>
        <p:spPr>
          <a:xfrm>
            <a:off x="4926281" y="1840631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633" name="Google Shape;1633;p32"/>
          <p:cNvSpPr txBox="1">
            <a:spLocks noGrp="1"/>
          </p:cNvSpPr>
          <p:nvPr>
            <p:ph type="title" idx="15" hasCustomPrompt="1"/>
          </p:nvPr>
        </p:nvSpPr>
        <p:spPr>
          <a:xfrm>
            <a:off x="4926281" y="3375169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CUSTOM_3_1_4_1">
    <p:spTree>
      <p:nvGrpSpPr>
        <p:cNvPr id="1" name="Shape 1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5" name="Google Shape;1635;p33"/>
          <p:cNvGrpSpPr/>
          <p:nvPr/>
        </p:nvGrpSpPr>
        <p:grpSpPr>
          <a:xfrm rot="2072087">
            <a:off x="-747673" y="2177279"/>
            <a:ext cx="2203728" cy="1653633"/>
            <a:chOff x="1536645" y="1457564"/>
            <a:chExt cx="1782943" cy="1337973"/>
          </a:xfrm>
        </p:grpSpPr>
        <p:sp>
          <p:nvSpPr>
            <p:cNvPr id="1636" name="Google Shape;1636;p33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3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3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3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3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3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3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3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3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3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3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3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3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3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3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3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3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3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3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3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3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3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3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3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3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3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662;p33"/>
          <p:cNvGrpSpPr/>
          <p:nvPr/>
        </p:nvGrpSpPr>
        <p:grpSpPr>
          <a:xfrm>
            <a:off x="7202865" y="-437706"/>
            <a:ext cx="2384487" cy="2518941"/>
            <a:chOff x="1668906" y="1908100"/>
            <a:chExt cx="1782927" cy="1883462"/>
          </a:xfrm>
        </p:grpSpPr>
        <p:sp>
          <p:nvSpPr>
            <p:cNvPr id="1663" name="Google Shape;1663;p3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1" name="Google Shape;1691;p33"/>
          <p:cNvSpPr txBox="1">
            <a:spLocks noGrp="1"/>
          </p:cNvSpPr>
          <p:nvPr>
            <p:ph type="subTitle" idx="1"/>
          </p:nvPr>
        </p:nvSpPr>
        <p:spPr>
          <a:xfrm>
            <a:off x="822800" y="1710780"/>
            <a:ext cx="2430000" cy="277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solidFill>
                  <a:schemeClr val="accent6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92" name="Google Shape;1692;p33"/>
          <p:cNvSpPr txBox="1">
            <a:spLocks noGrp="1"/>
          </p:cNvSpPr>
          <p:nvPr>
            <p:ph type="subTitle" idx="2"/>
          </p:nvPr>
        </p:nvSpPr>
        <p:spPr>
          <a:xfrm>
            <a:off x="831728" y="2081227"/>
            <a:ext cx="2430000" cy="48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93" name="Google Shape;1693;p33"/>
          <p:cNvSpPr txBox="1">
            <a:spLocks noGrp="1"/>
          </p:cNvSpPr>
          <p:nvPr>
            <p:ph type="subTitle" idx="3"/>
          </p:nvPr>
        </p:nvSpPr>
        <p:spPr>
          <a:xfrm>
            <a:off x="5891200" y="1710781"/>
            <a:ext cx="2430000" cy="277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94" name="Google Shape;1694;p33"/>
          <p:cNvSpPr txBox="1">
            <a:spLocks noGrp="1"/>
          </p:cNvSpPr>
          <p:nvPr>
            <p:ph type="subTitle" idx="4"/>
          </p:nvPr>
        </p:nvSpPr>
        <p:spPr>
          <a:xfrm>
            <a:off x="5878103" y="2081227"/>
            <a:ext cx="2430000" cy="48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95" name="Google Shape;1695;p33"/>
          <p:cNvSpPr txBox="1">
            <a:spLocks noGrp="1"/>
          </p:cNvSpPr>
          <p:nvPr>
            <p:ph type="subTitle" idx="5"/>
          </p:nvPr>
        </p:nvSpPr>
        <p:spPr>
          <a:xfrm>
            <a:off x="837681" y="3245328"/>
            <a:ext cx="2430000" cy="277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96" name="Google Shape;1696;p33"/>
          <p:cNvSpPr txBox="1">
            <a:spLocks noGrp="1"/>
          </p:cNvSpPr>
          <p:nvPr>
            <p:ph type="subTitle" idx="6"/>
          </p:nvPr>
        </p:nvSpPr>
        <p:spPr>
          <a:xfrm>
            <a:off x="831133" y="3615653"/>
            <a:ext cx="2430000" cy="48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97" name="Google Shape;1697;p33"/>
          <p:cNvSpPr txBox="1">
            <a:spLocks noGrp="1"/>
          </p:cNvSpPr>
          <p:nvPr>
            <p:ph type="subTitle" idx="7"/>
          </p:nvPr>
        </p:nvSpPr>
        <p:spPr>
          <a:xfrm>
            <a:off x="5881080" y="3245328"/>
            <a:ext cx="2430000" cy="277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698" name="Google Shape;1698;p33"/>
          <p:cNvSpPr txBox="1">
            <a:spLocks noGrp="1"/>
          </p:cNvSpPr>
          <p:nvPr>
            <p:ph type="subTitle" idx="8"/>
          </p:nvPr>
        </p:nvSpPr>
        <p:spPr>
          <a:xfrm>
            <a:off x="5878103" y="3615653"/>
            <a:ext cx="2430000" cy="484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699" name="Google Shape;1699;p3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4">
    <p:spTree>
      <p:nvGrpSpPr>
        <p:cNvPr id="1" name="Shape 1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1" name="Google Shape;1701;p34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702" name="Google Shape;1702;p34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4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4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" name="Google Shape;1729;p34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1730" name="Google Shape;1730;p3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58" name="Google Shape;1758;p34"/>
          <p:cNvSpPr txBox="1">
            <a:spLocks noGrp="1"/>
          </p:cNvSpPr>
          <p:nvPr>
            <p:ph type="subTitle" idx="1"/>
          </p:nvPr>
        </p:nvSpPr>
        <p:spPr>
          <a:xfrm>
            <a:off x="857550" y="1879856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59" name="Google Shape;1759;p34"/>
          <p:cNvSpPr txBox="1">
            <a:spLocks noGrp="1"/>
          </p:cNvSpPr>
          <p:nvPr>
            <p:ph type="subTitle" idx="2"/>
          </p:nvPr>
        </p:nvSpPr>
        <p:spPr>
          <a:xfrm>
            <a:off x="857550" y="225133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60" name="Google Shape;1760;p34"/>
          <p:cNvSpPr txBox="1">
            <a:spLocks noGrp="1"/>
          </p:cNvSpPr>
          <p:nvPr>
            <p:ph type="subTitle" idx="3"/>
          </p:nvPr>
        </p:nvSpPr>
        <p:spPr>
          <a:xfrm>
            <a:off x="3537000" y="187985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61" name="Google Shape;1761;p34"/>
          <p:cNvSpPr txBox="1">
            <a:spLocks noGrp="1"/>
          </p:cNvSpPr>
          <p:nvPr>
            <p:ph type="subTitle" idx="4"/>
          </p:nvPr>
        </p:nvSpPr>
        <p:spPr>
          <a:xfrm>
            <a:off x="3537000" y="225133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62" name="Google Shape;1762;p34"/>
          <p:cNvSpPr txBox="1">
            <a:spLocks noGrp="1"/>
          </p:cNvSpPr>
          <p:nvPr>
            <p:ph type="subTitle" idx="5"/>
          </p:nvPr>
        </p:nvSpPr>
        <p:spPr>
          <a:xfrm>
            <a:off x="6220050" y="187985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63" name="Google Shape;1763;p34"/>
          <p:cNvSpPr txBox="1">
            <a:spLocks noGrp="1"/>
          </p:cNvSpPr>
          <p:nvPr>
            <p:ph type="subTitle" idx="6"/>
          </p:nvPr>
        </p:nvSpPr>
        <p:spPr>
          <a:xfrm>
            <a:off x="6220050" y="225133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64" name="Google Shape;1764;p34"/>
          <p:cNvSpPr txBox="1">
            <a:spLocks noGrp="1"/>
          </p:cNvSpPr>
          <p:nvPr>
            <p:ph type="subTitle" idx="7"/>
          </p:nvPr>
        </p:nvSpPr>
        <p:spPr>
          <a:xfrm>
            <a:off x="857550" y="3706151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65" name="Google Shape;1765;p34"/>
          <p:cNvSpPr txBox="1">
            <a:spLocks noGrp="1"/>
          </p:cNvSpPr>
          <p:nvPr>
            <p:ph type="subTitle" idx="8"/>
          </p:nvPr>
        </p:nvSpPr>
        <p:spPr>
          <a:xfrm>
            <a:off x="857550" y="4077626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66" name="Google Shape;1766;p34"/>
          <p:cNvSpPr txBox="1">
            <a:spLocks noGrp="1"/>
          </p:cNvSpPr>
          <p:nvPr>
            <p:ph type="subTitle" idx="9"/>
          </p:nvPr>
        </p:nvSpPr>
        <p:spPr>
          <a:xfrm>
            <a:off x="3537000" y="3706151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67" name="Google Shape;1767;p34"/>
          <p:cNvSpPr txBox="1">
            <a:spLocks noGrp="1"/>
          </p:cNvSpPr>
          <p:nvPr>
            <p:ph type="subTitle" idx="13"/>
          </p:nvPr>
        </p:nvSpPr>
        <p:spPr>
          <a:xfrm>
            <a:off x="3537000" y="4077626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68" name="Google Shape;1768;p34"/>
          <p:cNvSpPr txBox="1">
            <a:spLocks noGrp="1"/>
          </p:cNvSpPr>
          <p:nvPr>
            <p:ph type="subTitle" idx="14"/>
          </p:nvPr>
        </p:nvSpPr>
        <p:spPr>
          <a:xfrm>
            <a:off x="6220050" y="3706151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769" name="Google Shape;1769;p34"/>
          <p:cNvSpPr txBox="1">
            <a:spLocks noGrp="1"/>
          </p:cNvSpPr>
          <p:nvPr>
            <p:ph type="subTitle" idx="15"/>
          </p:nvPr>
        </p:nvSpPr>
        <p:spPr>
          <a:xfrm>
            <a:off x="6220050" y="4077626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770" name="Google Shape;1770;p3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4_1">
    <p:spTree>
      <p:nvGrpSpPr>
        <p:cNvPr id="1" name="Shape 17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2" name="Google Shape;1772;p35"/>
          <p:cNvGrpSpPr/>
          <p:nvPr/>
        </p:nvGrpSpPr>
        <p:grpSpPr>
          <a:xfrm flipH="1">
            <a:off x="8043043" y="4196653"/>
            <a:ext cx="1307135" cy="1029287"/>
            <a:chOff x="2199201" y="1155985"/>
            <a:chExt cx="1943696" cy="1530538"/>
          </a:xfrm>
        </p:grpSpPr>
        <p:sp>
          <p:nvSpPr>
            <p:cNvPr id="1773" name="Google Shape;1773;p35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5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5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5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5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5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5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5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5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5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5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5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5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5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5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5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5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5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5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5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5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5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5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5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5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5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5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" name="Google Shape;1800;p35"/>
          <p:cNvGrpSpPr/>
          <p:nvPr/>
        </p:nvGrpSpPr>
        <p:grpSpPr>
          <a:xfrm>
            <a:off x="950707" y="-328977"/>
            <a:ext cx="1390683" cy="1469100"/>
            <a:chOff x="1668906" y="1908100"/>
            <a:chExt cx="1782927" cy="1883462"/>
          </a:xfrm>
        </p:grpSpPr>
        <p:sp>
          <p:nvSpPr>
            <p:cNvPr id="1801" name="Google Shape;1801;p3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29" name="Google Shape;1829;p35"/>
          <p:cNvSpPr txBox="1">
            <a:spLocks noGrp="1"/>
          </p:cNvSpPr>
          <p:nvPr>
            <p:ph type="subTitle" idx="1"/>
          </p:nvPr>
        </p:nvSpPr>
        <p:spPr>
          <a:xfrm>
            <a:off x="875375" y="1342275"/>
            <a:ext cx="152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30" name="Google Shape;1830;p35"/>
          <p:cNvSpPr txBox="1">
            <a:spLocks noGrp="1"/>
          </p:cNvSpPr>
          <p:nvPr>
            <p:ph type="subTitle" idx="2"/>
          </p:nvPr>
        </p:nvSpPr>
        <p:spPr>
          <a:xfrm>
            <a:off x="872398" y="1713756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831" name="Google Shape;1831;p35"/>
          <p:cNvSpPr txBox="1">
            <a:spLocks noGrp="1"/>
          </p:cNvSpPr>
          <p:nvPr>
            <p:ph type="subTitle" idx="3"/>
          </p:nvPr>
        </p:nvSpPr>
        <p:spPr>
          <a:xfrm>
            <a:off x="882862" y="2422122"/>
            <a:ext cx="152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32" name="Google Shape;1832;p35"/>
          <p:cNvSpPr txBox="1">
            <a:spLocks noGrp="1"/>
          </p:cNvSpPr>
          <p:nvPr>
            <p:ph type="subTitle" idx="4"/>
          </p:nvPr>
        </p:nvSpPr>
        <p:spPr>
          <a:xfrm>
            <a:off x="872398" y="279360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833" name="Google Shape;1833;p3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1834" name="Google Shape;1834;p35"/>
          <p:cNvSpPr txBox="1">
            <a:spLocks noGrp="1"/>
          </p:cNvSpPr>
          <p:nvPr>
            <p:ph type="subTitle" idx="5"/>
          </p:nvPr>
        </p:nvSpPr>
        <p:spPr>
          <a:xfrm>
            <a:off x="875375" y="3501975"/>
            <a:ext cx="152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35" name="Google Shape;1835;p35"/>
          <p:cNvSpPr txBox="1">
            <a:spLocks noGrp="1"/>
          </p:cNvSpPr>
          <p:nvPr>
            <p:ph type="subTitle" idx="6"/>
          </p:nvPr>
        </p:nvSpPr>
        <p:spPr>
          <a:xfrm>
            <a:off x="872398" y="387345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836" name="Google Shape;1836;p35"/>
          <p:cNvSpPr txBox="1">
            <a:spLocks noGrp="1"/>
          </p:cNvSpPr>
          <p:nvPr>
            <p:ph type="subTitle" idx="7"/>
          </p:nvPr>
        </p:nvSpPr>
        <p:spPr>
          <a:xfrm>
            <a:off x="6742250" y="1342275"/>
            <a:ext cx="15225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37" name="Google Shape;1837;p35"/>
          <p:cNvSpPr txBox="1">
            <a:spLocks noGrp="1"/>
          </p:cNvSpPr>
          <p:nvPr>
            <p:ph type="subTitle" idx="8"/>
          </p:nvPr>
        </p:nvSpPr>
        <p:spPr>
          <a:xfrm>
            <a:off x="6208809" y="1713756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838" name="Google Shape;1838;p35"/>
          <p:cNvSpPr txBox="1">
            <a:spLocks noGrp="1"/>
          </p:cNvSpPr>
          <p:nvPr>
            <p:ph type="subTitle" idx="9"/>
          </p:nvPr>
        </p:nvSpPr>
        <p:spPr>
          <a:xfrm>
            <a:off x="6742250" y="2422122"/>
            <a:ext cx="15225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39" name="Google Shape;1839;p35"/>
          <p:cNvSpPr txBox="1">
            <a:spLocks noGrp="1"/>
          </p:cNvSpPr>
          <p:nvPr>
            <p:ph type="subTitle" idx="13"/>
          </p:nvPr>
        </p:nvSpPr>
        <p:spPr>
          <a:xfrm>
            <a:off x="6199284" y="279360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840" name="Google Shape;1840;p35"/>
          <p:cNvSpPr txBox="1">
            <a:spLocks noGrp="1"/>
          </p:cNvSpPr>
          <p:nvPr>
            <p:ph type="subTitle" idx="14"/>
          </p:nvPr>
        </p:nvSpPr>
        <p:spPr>
          <a:xfrm>
            <a:off x="6746204" y="3501975"/>
            <a:ext cx="15225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1841" name="Google Shape;1841;p35"/>
          <p:cNvSpPr txBox="1">
            <a:spLocks noGrp="1"/>
          </p:cNvSpPr>
          <p:nvPr>
            <p:ph type="subTitle" idx="15"/>
          </p:nvPr>
        </p:nvSpPr>
        <p:spPr>
          <a:xfrm>
            <a:off x="6200475" y="387345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5">
    <p:spTree>
      <p:nvGrpSpPr>
        <p:cNvPr id="1" name="Shape 1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" name="Google Shape;1843;p36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1844" name="Google Shape;1844;p36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6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6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6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6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6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6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6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6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6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6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6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6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6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6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6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6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6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6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6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6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6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6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6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6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6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6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" name="Google Shape;1871;p36"/>
          <p:cNvGrpSpPr/>
          <p:nvPr/>
        </p:nvGrpSpPr>
        <p:grpSpPr>
          <a:xfrm flipH="1">
            <a:off x="7027250" y="129828"/>
            <a:ext cx="2038777" cy="2153738"/>
            <a:chOff x="1668906" y="1908100"/>
            <a:chExt cx="1782927" cy="1883462"/>
          </a:xfrm>
        </p:grpSpPr>
        <p:sp>
          <p:nvSpPr>
            <p:cNvPr id="1872" name="Google Shape;1872;p3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" name="Google Shape;1900;p36"/>
          <p:cNvSpPr txBox="1">
            <a:spLocks noGrp="1"/>
          </p:cNvSpPr>
          <p:nvPr>
            <p:ph type="title" hasCustomPrompt="1"/>
          </p:nvPr>
        </p:nvSpPr>
        <p:spPr>
          <a:xfrm>
            <a:off x="82395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01" name="Google Shape;1901;p36"/>
          <p:cNvSpPr txBox="1">
            <a:spLocks noGrp="1"/>
          </p:cNvSpPr>
          <p:nvPr>
            <p:ph type="subTitle" idx="1"/>
          </p:nvPr>
        </p:nvSpPr>
        <p:spPr>
          <a:xfrm>
            <a:off x="82395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02" name="Google Shape;1902;p36"/>
          <p:cNvSpPr txBox="1">
            <a:spLocks noGrp="1"/>
          </p:cNvSpPr>
          <p:nvPr>
            <p:ph type="title" idx="2" hasCustomPrompt="1"/>
          </p:nvPr>
        </p:nvSpPr>
        <p:spPr>
          <a:xfrm>
            <a:off x="342900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03" name="Google Shape;1903;p36"/>
          <p:cNvSpPr txBox="1">
            <a:spLocks noGrp="1"/>
          </p:cNvSpPr>
          <p:nvPr>
            <p:ph type="subTitle" idx="3"/>
          </p:nvPr>
        </p:nvSpPr>
        <p:spPr>
          <a:xfrm>
            <a:off x="342900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04" name="Google Shape;1904;p36"/>
          <p:cNvSpPr txBox="1">
            <a:spLocks noGrp="1"/>
          </p:cNvSpPr>
          <p:nvPr>
            <p:ph type="title" idx="4" hasCustomPrompt="1"/>
          </p:nvPr>
        </p:nvSpPr>
        <p:spPr>
          <a:xfrm>
            <a:off x="603405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05" name="Google Shape;1905;p36"/>
          <p:cNvSpPr txBox="1">
            <a:spLocks noGrp="1"/>
          </p:cNvSpPr>
          <p:nvPr>
            <p:ph type="subTitle" idx="5"/>
          </p:nvPr>
        </p:nvSpPr>
        <p:spPr>
          <a:xfrm>
            <a:off x="603405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06" name="Google Shape;1906;p36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2">
  <p:cSld name="CUSTOM_5_1"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8" name="Google Shape;1908;p37"/>
          <p:cNvGrpSpPr/>
          <p:nvPr/>
        </p:nvGrpSpPr>
        <p:grpSpPr>
          <a:xfrm>
            <a:off x="-5" y="10"/>
            <a:ext cx="1943696" cy="1530538"/>
            <a:chOff x="2199201" y="1155985"/>
            <a:chExt cx="1943696" cy="1530538"/>
          </a:xfrm>
        </p:grpSpPr>
        <p:sp>
          <p:nvSpPr>
            <p:cNvPr id="1909" name="Google Shape;1909;p3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" name="Google Shape;1936;p37"/>
          <p:cNvGrpSpPr/>
          <p:nvPr/>
        </p:nvGrpSpPr>
        <p:grpSpPr>
          <a:xfrm flipH="1">
            <a:off x="7404440" y="1105100"/>
            <a:ext cx="3349050" cy="3537894"/>
            <a:chOff x="1668906" y="1908100"/>
            <a:chExt cx="1782927" cy="1883462"/>
          </a:xfrm>
        </p:grpSpPr>
        <p:sp>
          <p:nvSpPr>
            <p:cNvPr id="1937" name="Google Shape;1937;p3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5" name="Google Shape;1965;p37"/>
          <p:cNvSpPr txBox="1">
            <a:spLocks noGrp="1"/>
          </p:cNvSpPr>
          <p:nvPr>
            <p:ph type="title" hasCustomPrompt="1"/>
          </p:nvPr>
        </p:nvSpPr>
        <p:spPr>
          <a:xfrm>
            <a:off x="2160597" y="3680975"/>
            <a:ext cx="2038800" cy="3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66" name="Google Shape;1966;p37"/>
          <p:cNvSpPr txBox="1">
            <a:spLocks noGrp="1"/>
          </p:cNvSpPr>
          <p:nvPr>
            <p:ph type="subTitle" idx="1"/>
          </p:nvPr>
        </p:nvSpPr>
        <p:spPr>
          <a:xfrm>
            <a:off x="2153450" y="4177410"/>
            <a:ext cx="3452100" cy="31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67" name="Google Shape;1967;p37"/>
          <p:cNvSpPr txBox="1">
            <a:spLocks noGrp="1"/>
          </p:cNvSpPr>
          <p:nvPr>
            <p:ph type="title" idx="2" hasCustomPrompt="1"/>
          </p:nvPr>
        </p:nvSpPr>
        <p:spPr>
          <a:xfrm>
            <a:off x="2135648" y="2584092"/>
            <a:ext cx="2038800" cy="3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68" name="Google Shape;1968;p37"/>
          <p:cNvSpPr txBox="1">
            <a:spLocks noGrp="1"/>
          </p:cNvSpPr>
          <p:nvPr>
            <p:ph type="subTitle" idx="3"/>
          </p:nvPr>
        </p:nvSpPr>
        <p:spPr>
          <a:xfrm>
            <a:off x="2164725" y="3080548"/>
            <a:ext cx="3452100" cy="31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69" name="Google Shape;1969;p37"/>
          <p:cNvSpPr txBox="1">
            <a:spLocks noGrp="1"/>
          </p:cNvSpPr>
          <p:nvPr>
            <p:ph type="title" idx="4" hasCustomPrompt="1"/>
          </p:nvPr>
        </p:nvSpPr>
        <p:spPr>
          <a:xfrm>
            <a:off x="2164219" y="1486617"/>
            <a:ext cx="2038800" cy="3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970" name="Google Shape;1970;p37"/>
          <p:cNvSpPr txBox="1">
            <a:spLocks noGrp="1"/>
          </p:cNvSpPr>
          <p:nvPr>
            <p:ph type="subTitle" idx="5"/>
          </p:nvPr>
        </p:nvSpPr>
        <p:spPr>
          <a:xfrm>
            <a:off x="2153500" y="1983632"/>
            <a:ext cx="3452100" cy="31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971" name="Google Shape;1971;p37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6">
    <p:spTree>
      <p:nvGrpSpPr>
        <p:cNvPr id="1" name="Shape 1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3" name="Google Shape;1973;p38"/>
          <p:cNvSpPr/>
          <p:nvPr userDrawn="1"/>
        </p:nvSpPr>
        <p:spPr>
          <a:xfrm>
            <a:off x="1138005" y="556252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4" name="Google Shape;1974;p38"/>
          <p:cNvGrpSpPr/>
          <p:nvPr/>
        </p:nvGrpSpPr>
        <p:grpSpPr>
          <a:xfrm>
            <a:off x="-351116" y="3459197"/>
            <a:ext cx="2641288" cy="2080001"/>
            <a:chOff x="2199201" y="1155985"/>
            <a:chExt cx="1943696" cy="1530538"/>
          </a:xfrm>
        </p:grpSpPr>
        <p:sp>
          <p:nvSpPr>
            <p:cNvPr id="1975" name="Google Shape;1975;p3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2" name="Google Shape;2002;p38"/>
          <p:cNvGrpSpPr/>
          <p:nvPr/>
        </p:nvGrpSpPr>
        <p:grpSpPr>
          <a:xfrm flipH="1">
            <a:off x="4571991" y="187856"/>
            <a:ext cx="2329394" cy="2460742"/>
            <a:chOff x="1668906" y="1908100"/>
            <a:chExt cx="1782927" cy="1883462"/>
          </a:xfrm>
        </p:grpSpPr>
        <p:sp>
          <p:nvSpPr>
            <p:cNvPr id="2003" name="Google Shape;2003;p3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1" name="Google Shape;2031;p38"/>
          <p:cNvSpPr txBox="1">
            <a:spLocks noGrp="1"/>
          </p:cNvSpPr>
          <p:nvPr>
            <p:ph type="title" hasCustomPrompt="1"/>
          </p:nvPr>
        </p:nvSpPr>
        <p:spPr>
          <a:xfrm>
            <a:off x="1711683" y="709218"/>
            <a:ext cx="11100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  <p:sp>
        <p:nvSpPr>
          <p:cNvPr id="2032" name="Google Shape;2032;p38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033" name="Google Shape;2033;p38"/>
          <p:cNvSpPr txBox="1">
            <a:spLocks noGrp="1"/>
          </p:cNvSpPr>
          <p:nvPr>
            <p:ph type="title" idx="2"/>
          </p:nvPr>
        </p:nvSpPr>
        <p:spPr>
          <a:xfrm>
            <a:off x="1539300" y="2036140"/>
            <a:ext cx="6065400" cy="212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7000">
                <a:solidFill>
                  <a:schemeClr val="accen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6_1">
    <p:spTree>
      <p:nvGrpSpPr>
        <p:cNvPr id="1" name="Shape 2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5" name="Google Shape;2035;p39"/>
          <p:cNvSpPr/>
          <p:nvPr userDrawn="1"/>
        </p:nvSpPr>
        <p:spPr>
          <a:xfrm>
            <a:off x="0" y="100"/>
            <a:ext cx="5143500" cy="5143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" name="Google Shape;2036;p39"/>
          <p:cNvGrpSpPr/>
          <p:nvPr/>
        </p:nvGrpSpPr>
        <p:grpSpPr>
          <a:xfrm flipH="1">
            <a:off x="7435155" y="74692"/>
            <a:ext cx="1651947" cy="1300957"/>
            <a:chOff x="2199201" y="1155985"/>
            <a:chExt cx="1943696" cy="1530538"/>
          </a:xfrm>
        </p:grpSpPr>
        <p:sp>
          <p:nvSpPr>
            <p:cNvPr id="2037" name="Google Shape;2037;p3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4" name="Google Shape;2064;p39"/>
          <p:cNvGrpSpPr/>
          <p:nvPr/>
        </p:nvGrpSpPr>
        <p:grpSpPr>
          <a:xfrm>
            <a:off x="7" y="3063705"/>
            <a:ext cx="1968887" cy="2079907"/>
            <a:chOff x="1668906" y="1908100"/>
            <a:chExt cx="1782927" cy="1883462"/>
          </a:xfrm>
        </p:grpSpPr>
        <p:sp>
          <p:nvSpPr>
            <p:cNvPr id="2065" name="Google Shape;2065;p3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3" name="Google Shape;2093;p39"/>
          <p:cNvSpPr txBox="1">
            <a:spLocks noGrp="1"/>
          </p:cNvSpPr>
          <p:nvPr>
            <p:ph type="subTitle" idx="1"/>
          </p:nvPr>
        </p:nvSpPr>
        <p:spPr>
          <a:xfrm>
            <a:off x="2816580" y="3129329"/>
            <a:ext cx="2641200" cy="61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094" name="Google Shape;2094;p39"/>
          <p:cNvSpPr txBox="1">
            <a:spLocks noGrp="1"/>
          </p:cNvSpPr>
          <p:nvPr>
            <p:ph type="title"/>
          </p:nvPr>
        </p:nvSpPr>
        <p:spPr>
          <a:xfrm>
            <a:off x="2821350" y="1375640"/>
            <a:ext cx="3501300" cy="16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6200">
                <a:solidFill>
                  <a:schemeClr val="accen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095" name="Google Shape;2095;p39"/>
          <p:cNvSpPr txBox="1">
            <a:spLocks noGrp="1"/>
          </p:cNvSpPr>
          <p:nvPr>
            <p:ph type="title" idx="2" hasCustomPrompt="1"/>
          </p:nvPr>
        </p:nvSpPr>
        <p:spPr>
          <a:xfrm>
            <a:off x="1062950" y="1703067"/>
            <a:ext cx="16497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CUSTOM_6_1_1">
    <p:spTree>
      <p:nvGrpSpPr>
        <p:cNvPr id="1" name="Shape 2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Google Shape;2097;p40"/>
          <p:cNvSpPr/>
          <p:nvPr/>
        </p:nvSpPr>
        <p:spPr>
          <a:xfrm flipH="1">
            <a:off x="3986650" y="43150"/>
            <a:ext cx="5057400" cy="50574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8" name="Google Shape;2098;p40"/>
          <p:cNvSpPr/>
          <p:nvPr/>
        </p:nvSpPr>
        <p:spPr>
          <a:xfrm flipH="1">
            <a:off x="4177025" y="233475"/>
            <a:ext cx="4676700" cy="4676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9" name="Google Shape;2099;p40"/>
          <p:cNvGrpSpPr/>
          <p:nvPr/>
        </p:nvGrpSpPr>
        <p:grpSpPr>
          <a:xfrm>
            <a:off x="0" y="74692"/>
            <a:ext cx="1651947" cy="1300957"/>
            <a:chOff x="2199201" y="1155985"/>
            <a:chExt cx="1943696" cy="1530538"/>
          </a:xfrm>
        </p:grpSpPr>
        <p:sp>
          <p:nvSpPr>
            <p:cNvPr id="2100" name="Google Shape;2100;p40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40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40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40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40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40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40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40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40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40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40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40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40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40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40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40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40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40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40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40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40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40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40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40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40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40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40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7" name="Google Shape;2127;p40"/>
          <p:cNvGrpSpPr/>
          <p:nvPr/>
        </p:nvGrpSpPr>
        <p:grpSpPr>
          <a:xfrm flipH="1">
            <a:off x="6269600" y="1822199"/>
            <a:ext cx="3144014" cy="3321296"/>
            <a:chOff x="1668906" y="1908100"/>
            <a:chExt cx="1782927" cy="1883462"/>
          </a:xfrm>
        </p:grpSpPr>
        <p:sp>
          <p:nvSpPr>
            <p:cNvPr id="2128" name="Google Shape;2128;p4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4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4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4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4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4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4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4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4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4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4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4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4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4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4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4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4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4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4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4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4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4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4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4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4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4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4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4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6" name="Google Shape;2156;p40"/>
          <p:cNvSpPr txBox="1">
            <a:spLocks noGrp="1"/>
          </p:cNvSpPr>
          <p:nvPr>
            <p:ph type="subTitle" idx="1"/>
          </p:nvPr>
        </p:nvSpPr>
        <p:spPr>
          <a:xfrm flipH="1">
            <a:off x="3565524" y="3129329"/>
            <a:ext cx="2641200" cy="61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157" name="Google Shape;2157;p40"/>
          <p:cNvSpPr txBox="1">
            <a:spLocks noGrp="1"/>
          </p:cNvSpPr>
          <p:nvPr>
            <p:ph type="title"/>
          </p:nvPr>
        </p:nvSpPr>
        <p:spPr>
          <a:xfrm flipH="1">
            <a:off x="2128803" y="1375650"/>
            <a:ext cx="4079700" cy="16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None/>
              <a:defRPr sz="6200">
                <a:solidFill>
                  <a:schemeClr val="lt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0"/>
              <a:buNone/>
              <a:defRPr sz="70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158" name="Google Shape;2158;p40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317328" y="1703075"/>
            <a:ext cx="17646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 2">
  <p:cSld name="CUSTOM_11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41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161" name="Google Shape;2161;p41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2162" name="Google Shape;2162;p41"/>
          <p:cNvGrpSpPr/>
          <p:nvPr/>
        </p:nvGrpSpPr>
        <p:grpSpPr>
          <a:xfrm flipH="1">
            <a:off x="4182419" y="142778"/>
            <a:ext cx="2620102" cy="2063165"/>
            <a:chOff x="2199201" y="1155985"/>
            <a:chExt cx="1943696" cy="1530538"/>
          </a:xfrm>
        </p:grpSpPr>
        <p:sp>
          <p:nvSpPr>
            <p:cNvPr id="2163" name="Google Shape;2163;p4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4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4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4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4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4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4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4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4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4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4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4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4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4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4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4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4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4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4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4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4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4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4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4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4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4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4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Forma libre: forma 61">
            <a:extLst>
              <a:ext uri="{FF2B5EF4-FFF2-40B4-BE49-F238E27FC236}">
                <a16:creationId xmlns:a16="http://schemas.microsoft.com/office/drawing/2014/main" id="{5E55DCD5-C606-4E1E-83FB-0366B939C7F7}"/>
              </a:ext>
            </a:extLst>
          </p:cNvPr>
          <p:cNvSpPr/>
          <p:nvPr/>
        </p:nvSpPr>
        <p:spPr>
          <a:xfrm>
            <a:off x="6086804" y="540000"/>
            <a:ext cx="3057197" cy="4064400"/>
          </a:xfrm>
          <a:custGeom>
            <a:avLst/>
            <a:gdLst>
              <a:gd name="connsiteX0" fmla="*/ 2032200 w 3057197"/>
              <a:gd name="connsiteY0" fmla="*/ 0 h 4064400"/>
              <a:gd name="connsiteX1" fmla="*/ 3000867 w 3057197"/>
              <a:gd name="connsiteY1" fmla="*/ 245276 h 4064400"/>
              <a:gd name="connsiteX2" fmla="*/ 3057197 w 3057197"/>
              <a:gd name="connsiteY2" fmla="*/ 279497 h 4064400"/>
              <a:gd name="connsiteX3" fmla="*/ 3057197 w 3057197"/>
              <a:gd name="connsiteY3" fmla="*/ 3784903 h 4064400"/>
              <a:gd name="connsiteX4" fmla="*/ 3000867 w 3057197"/>
              <a:gd name="connsiteY4" fmla="*/ 3819125 h 4064400"/>
              <a:gd name="connsiteX5" fmla="*/ 2032200 w 3057197"/>
              <a:gd name="connsiteY5" fmla="*/ 4064400 h 4064400"/>
              <a:gd name="connsiteX6" fmla="*/ 0 w 3057197"/>
              <a:gd name="connsiteY6" fmla="*/ 2032200 h 4064400"/>
              <a:gd name="connsiteX7" fmla="*/ 2032200 w 3057197"/>
              <a:gd name="connsiteY7" fmla="*/ 0 h 406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7197" h="4064400">
                <a:moveTo>
                  <a:pt x="2032200" y="0"/>
                </a:moveTo>
                <a:cubicBezTo>
                  <a:pt x="2382935" y="0"/>
                  <a:pt x="2712918" y="88852"/>
                  <a:pt x="3000867" y="245276"/>
                </a:cubicBezTo>
                <a:lnTo>
                  <a:pt x="3057197" y="279497"/>
                </a:lnTo>
                <a:lnTo>
                  <a:pt x="3057197" y="3784903"/>
                </a:lnTo>
                <a:lnTo>
                  <a:pt x="3000867" y="3819125"/>
                </a:lnTo>
                <a:cubicBezTo>
                  <a:pt x="2712918" y="3975548"/>
                  <a:pt x="2382935" y="4064400"/>
                  <a:pt x="2032200" y="4064400"/>
                </a:cubicBezTo>
                <a:cubicBezTo>
                  <a:pt x="909847" y="4064400"/>
                  <a:pt x="0" y="3154553"/>
                  <a:pt x="0" y="2032200"/>
                </a:cubicBezTo>
                <a:cubicBezTo>
                  <a:pt x="0" y="909847"/>
                  <a:pt x="909847" y="0"/>
                  <a:pt x="20322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91" name="Google Shape;2191;p41"/>
          <p:cNvGrpSpPr/>
          <p:nvPr/>
        </p:nvGrpSpPr>
        <p:grpSpPr>
          <a:xfrm>
            <a:off x="-100130" y="3832060"/>
            <a:ext cx="1943696" cy="1530538"/>
            <a:chOff x="2199201" y="1155985"/>
            <a:chExt cx="1943696" cy="1530538"/>
          </a:xfrm>
        </p:grpSpPr>
        <p:sp>
          <p:nvSpPr>
            <p:cNvPr id="2192" name="Google Shape;2192;p41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41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41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41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41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41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41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41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41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41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41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41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41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41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41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41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41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41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41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41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41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41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41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41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41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41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41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5"/>
          <p:cNvSpPr txBox="1">
            <a:spLocks noGrp="1"/>
          </p:cNvSpPr>
          <p:nvPr>
            <p:ph type="subTitle" idx="1"/>
          </p:nvPr>
        </p:nvSpPr>
        <p:spPr>
          <a:xfrm>
            <a:off x="1476344" y="312420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2"/>
          </p:nvPr>
        </p:nvSpPr>
        <p:spPr>
          <a:xfrm>
            <a:off x="1476344" y="349567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3"/>
          </p:nvPr>
        </p:nvSpPr>
        <p:spPr>
          <a:xfrm>
            <a:off x="5181569" y="312420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4"/>
          </p:nvPr>
        </p:nvSpPr>
        <p:spPr>
          <a:xfrm>
            <a:off x="5181569" y="349567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223" name="Google Shape;223;p5"/>
          <p:cNvGrpSpPr/>
          <p:nvPr/>
        </p:nvGrpSpPr>
        <p:grpSpPr>
          <a:xfrm flipH="1">
            <a:off x="7368909" y="3729082"/>
            <a:ext cx="2157360" cy="1618814"/>
            <a:chOff x="1536645" y="1457564"/>
            <a:chExt cx="1782943" cy="1337973"/>
          </a:xfrm>
        </p:grpSpPr>
        <p:sp>
          <p:nvSpPr>
            <p:cNvPr id="224" name="Google Shape;224;p5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5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5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5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" name="Google Shape;250;p5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251" name="Google Shape;251;p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2">
    <p:spTree>
      <p:nvGrpSpPr>
        <p:cNvPr id="1" name="Shape 2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orma libre: forma 10">
            <a:extLst>
              <a:ext uri="{FF2B5EF4-FFF2-40B4-BE49-F238E27FC236}">
                <a16:creationId xmlns:a16="http://schemas.microsoft.com/office/drawing/2014/main" id="{6CC1C6AE-5931-4BD7-8C58-1DA9254B579D}"/>
              </a:ext>
            </a:extLst>
          </p:cNvPr>
          <p:cNvSpPr/>
          <p:nvPr/>
        </p:nvSpPr>
        <p:spPr>
          <a:xfrm flipH="1">
            <a:off x="-27797" y="1"/>
            <a:ext cx="5134997" cy="5143499"/>
          </a:xfrm>
          <a:custGeom>
            <a:avLst/>
            <a:gdLst>
              <a:gd name="connsiteX0" fmla="*/ 5122945 w 5134997"/>
              <a:gd name="connsiteY0" fmla="*/ 0 h 5143499"/>
              <a:gd name="connsiteX1" fmla="*/ 1281454 w 5134997"/>
              <a:gd name="connsiteY1" fmla="*/ 0 h 5143499"/>
              <a:gd name="connsiteX2" fmla="*/ 1165304 w 5134997"/>
              <a:gd name="connsiteY2" fmla="*/ 86856 h 5143499"/>
              <a:gd name="connsiteX3" fmla="*/ 0 w 5134997"/>
              <a:gd name="connsiteY3" fmla="*/ 2557829 h 5143499"/>
              <a:gd name="connsiteX4" fmla="*/ 1165304 w 5134997"/>
              <a:gd name="connsiteY4" fmla="*/ 5028802 h 5143499"/>
              <a:gd name="connsiteX5" fmla="*/ 1318685 w 5134997"/>
              <a:gd name="connsiteY5" fmla="*/ 5143499 h 5143499"/>
              <a:gd name="connsiteX6" fmla="*/ 5085715 w 5134997"/>
              <a:gd name="connsiteY6" fmla="*/ 5143499 h 5143499"/>
              <a:gd name="connsiteX7" fmla="*/ 5134997 w 5134997"/>
              <a:gd name="connsiteY7" fmla="*/ 5106647 h 5143499"/>
              <a:gd name="connsiteX8" fmla="*/ 5134997 w 5134997"/>
              <a:gd name="connsiteY8" fmla="*/ 9012 h 5143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34997" h="5143499">
                <a:moveTo>
                  <a:pt x="5122945" y="0"/>
                </a:moveTo>
                <a:lnTo>
                  <a:pt x="1281454" y="0"/>
                </a:lnTo>
                <a:lnTo>
                  <a:pt x="1165304" y="86856"/>
                </a:lnTo>
                <a:cubicBezTo>
                  <a:pt x="453624" y="674187"/>
                  <a:pt x="0" y="1563033"/>
                  <a:pt x="0" y="2557829"/>
                </a:cubicBezTo>
                <a:cubicBezTo>
                  <a:pt x="0" y="3552625"/>
                  <a:pt x="453624" y="4441472"/>
                  <a:pt x="1165304" y="5028802"/>
                </a:cubicBezTo>
                <a:lnTo>
                  <a:pt x="1318685" y="5143499"/>
                </a:lnTo>
                <a:lnTo>
                  <a:pt x="5085715" y="5143499"/>
                </a:lnTo>
                <a:lnTo>
                  <a:pt x="5134997" y="5106647"/>
                </a:lnTo>
                <a:lnTo>
                  <a:pt x="5134997" y="9012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1" name="Google Shape;2221;p42"/>
          <p:cNvSpPr txBox="1">
            <a:spLocks noGrp="1"/>
          </p:cNvSpPr>
          <p:nvPr>
            <p:ph type="title"/>
          </p:nvPr>
        </p:nvSpPr>
        <p:spPr>
          <a:xfrm>
            <a:off x="711714" y="845929"/>
            <a:ext cx="6006900" cy="97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None/>
              <a:defRPr sz="8000">
                <a:solidFill>
                  <a:schemeClr val="accent1"/>
                </a:solidFill>
              </a:defRPr>
            </a:lvl9pPr>
          </a:lstStyle>
          <a:p>
            <a:endParaRPr dirty="0"/>
          </a:p>
        </p:txBody>
      </p:sp>
      <p:sp>
        <p:nvSpPr>
          <p:cNvPr id="2223" name="Google Shape;2223;p42"/>
          <p:cNvSpPr txBox="1">
            <a:spLocks noGrp="1"/>
          </p:cNvSpPr>
          <p:nvPr>
            <p:ph type="subTitle" idx="1"/>
          </p:nvPr>
        </p:nvSpPr>
        <p:spPr>
          <a:xfrm flipH="1">
            <a:off x="711714" y="1919429"/>
            <a:ext cx="5164200" cy="127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CUSTOM_15"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5" name="Google Shape;2225;p43"/>
          <p:cNvSpPr txBox="1">
            <a:spLocks noGrp="1"/>
          </p:cNvSpPr>
          <p:nvPr>
            <p:ph type="subTitle" idx="1"/>
          </p:nvPr>
        </p:nvSpPr>
        <p:spPr>
          <a:xfrm>
            <a:off x="1085850" y="2665725"/>
            <a:ext cx="2952900" cy="34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26" name="Google Shape;2226;p43"/>
          <p:cNvSpPr txBox="1">
            <a:spLocks noGrp="1"/>
          </p:cNvSpPr>
          <p:nvPr>
            <p:ph type="subTitle" idx="2"/>
          </p:nvPr>
        </p:nvSpPr>
        <p:spPr>
          <a:xfrm>
            <a:off x="1389300" y="3023325"/>
            <a:ext cx="2695800" cy="2038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43"/>
          <p:cNvSpPr txBox="1">
            <a:spLocks noGrp="1"/>
          </p:cNvSpPr>
          <p:nvPr>
            <p:ph type="subTitle" idx="3"/>
          </p:nvPr>
        </p:nvSpPr>
        <p:spPr>
          <a:xfrm>
            <a:off x="5105375" y="2665725"/>
            <a:ext cx="2952900" cy="34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228" name="Google Shape;2228;p43"/>
          <p:cNvSpPr txBox="1">
            <a:spLocks noGrp="1"/>
          </p:cNvSpPr>
          <p:nvPr>
            <p:ph type="subTitle" idx="4"/>
          </p:nvPr>
        </p:nvSpPr>
        <p:spPr>
          <a:xfrm>
            <a:off x="5058954" y="3023325"/>
            <a:ext cx="2695800" cy="2038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229" name="Google Shape;2229;p4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2230" name="Google Shape;2230;p43"/>
          <p:cNvSpPr txBox="1">
            <a:spLocks noGrp="1"/>
          </p:cNvSpPr>
          <p:nvPr>
            <p:ph type="title" idx="5" hasCustomPrompt="1"/>
          </p:nvPr>
        </p:nvSpPr>
        <p:spPr>
          <a:xfrm>
            <a:off x="3059375" y="1700325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231" name="Google Shape;2231;p43"/>
          <p:cNvSpPr txBox="1">
            <a:spLocks noGrp="1"/>
          </p:cNvSpPr>
          <p:nvPr>
            <p:ph type="title" idx="6" hasCustomPrompt="1"/>
          </p:nvPr>
        </p:nvSpPr>
        <p:spPr>
          <a:xfrm>
            <a:off x="5198725" y="1700325"/>
            <a:ext cx="885900" cy="70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grpSp>
        <p:nvGrpSpPr>
          <p:cNvPr id="2232" name="Google Shape;2232;p43"/>
          <p:cNvGrpSpPr/>
          <p:nvPr/>
        </p:nvGrpSpPr>
        <p:grpSpPr>
          <a:xfrm flipH="1">
            <a:off x="7074131" y="-228659"/>
            <a:ext cx="1993669" cy="2106087"/>
            <a:chOff x="1668906" y="1908100"/>
            <a:chExt cx="1782927" cy="1883462"/>
          </a:xfrm>
        </p:grpSpPr>
        <p:sp>
          <p:nvSpPr>
            <p:cNvPr id="2233" name="Google Shape;2233;p4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4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4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4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4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4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4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4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4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4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4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4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4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4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4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4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4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4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4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4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4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4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4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4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4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4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4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4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1" name="Google Shape;2261;p43"/>
          <p:cNvGrpSpPr/>
          <p:nvPr/>
        </p:nvGrpSpPr>
        <p:grpSpPr>
          <a:xfrm flipH="1">
            <a:off x="-100295" y="406400"/>
            <a:ext cx="2438624" cy="1740802"/>
            <a:chOff x="3383244" y="1198916"/>
            <a:chExt cx="1298868" cy="927191"/>
          </a:xfrm>
        </p:grpSpPr>
        <p:sp>
          <p:nvSpPr>
            <p:cNvPr id="2262" name="Google Shape;2262;p43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43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43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43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43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43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43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43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43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43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43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43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43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43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43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43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43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43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43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43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43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43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43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43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43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43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4">
  <p:cSld name="CUSTOM_15_1">
    <p:spTree>
      <p:nvGrpSpPr>
        <p:cNvPr id="1" name="Shape 2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89" name="Google Shape;2289;p44"/>
          <p:cNvGrpSpPr/>
          <p:nvPr/>
        </p:nvGrpSpPr>
        <p:grpSpPr>
          <a:xfrm flipH="1">
            <a:off x="-385121" y="1100562"/>
            <a:ext cx="2117939" cy="2237364"/>
            <a:chOff x="1668906" y="1908100"/>
            <a:chExt cx="1782927" cy="1883462"/>
          </a:xfrm>
        </p:grpSpPr>
        <p:sp>
          <p:nvSpPr>
            <p:cNvPr id="2290" name="Google Shape;2290;p4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4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4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4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4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4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4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4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4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4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4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4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4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4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4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4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4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4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4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4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4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4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4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4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4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4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4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4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18" name="Google Shape;2318;p44"/>
          <p:cNvGrpSpPr/>
          <p:nvPr/>
        </p:nvGrpSpPr>
        <p:grpSpPr>
          <a:xfrm flipH="1">
            <a:off x="7045608" y="3135185"/>
            <a:ext cx="1957493" cy="1468827"/>
            <a:chOff x="1536645" y="1457564"/>
            <a:chExt cx="1782943" cy="1337973"/>
          </a:xfrm>
        </p:grpSpPr>
        <p:sp>
          <p:nvSpPr>
            <p:cNvPr id="2319" name="Google Shape;2319;p44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44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44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44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44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44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44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44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44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44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44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44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44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44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44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44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44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44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44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44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44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44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44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44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44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44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5" name="Google Shape;2345;p44"/>
          <p:cNvSpPr txBox="1">
            <a:spLocks noGrp="1"/>
          </p:cNvSpPr>
          <p:nvPr>
            <p:ph type="subTitle" idx="1"/>
          </p:nvPr>
        </p:nvSpPr>
        <p:spPr>
          <a:xfrm>
            <a:off x="5774274" y="156685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346" name="Google Shape;2346;p44"/>
          <p:cNvSpPr txBox="1">
            <a:spLocks noGrp="1"/>
          </p:cNvSpPr>
          <p:nvPr>
            <p:ph type="subTitle" idx="2"/>
          </p:nvPr>
        </p:nvSpPr>
        <p:spPr>
          <a:xfrm>
            <a:off x="5772369" y="193832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44"/>
          <p:cNvSpPr txBox="1">
            <a:spLocks noGrp="1"/>
          </p:cNvSpPr>
          <p:nvPr>
            <p:ph type="subTitle" idx="3"/>
          </p:nvPr>
        </p:nvSpPr>
        <p:spPr>
          <a:xfrm>
            <a:off x="900016" y="3233263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348" name="Google Shape;2348;p44"/>
          <p:cNvSpPr txBox="1">
            <a:spLocks noGrp="1"/>
          </p:cNvSpPr>
          <p:nvPr>
            <p:ph type="subTitle" idx="4"/>
          </p:nvPr>
        </p:nvSpPr>
        <p:spPr>
          <a:xfrm>
            <a:off x="901802" y="3604738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4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5">
  <p:cSld name="CUSTOM_15_1_1">
    <p:spTree>
      <p:nvGrpSpPr>
        <p:cNvPr id="1" name="Shape 23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1" name="Google Shape;2351;p45"/>
          <p:cNvGrpSpPr/>
          <p:nvPr/>
        </p:nvGrpSpPr>
        <p:grpSpPr>
          <a:xfrm rot="3462658">
            <a:off x="-466113" y="292611"/>
            <a:ext cx="2281699" cy="1904581"/>
            <a:chOff x="2869748" y="145500"/>
            <a:chExt cx="717104" cy="598572"/>
          </a:xfrm>
        </p:grpSpPr>
        <p:sp>
          <p:nvSpPr>
            <p:cNvPr id="2352" name="Google Shape;2352;p45"/>
            <p:cNvSpPr/>
            <p:nvPr/>
          </p:nvSpPr>
          <p:spPr>
            <a:xfrm flipH="1">
              <a:off x="2869748" y="148744"/>
              <a:ext cx="717104" cy="595327"/>
            </a:xfrm>
            <a:custGeom>
              <a:avLst/>
              <a:gdLst/>
              <a:ahLst/>
              <a:cxnLst/>
              <a:rect l="l" t="t" r="r" b="b"/>
              <a:pathLst>
                <a:path w="6189" h="5138" extrusionOk="0">
                  <a:moveTo>
                    <a:pt x="4668" y="173"/>
                  </a:moveTo>
                  <a:cubicBezTo>
                    <a:pt x="4720" y="177"/>
                    <a:pt x="4768" y="181"/>
                    <a:pt x="4816" y="189"/>
                  </a:cubicBezTo>
                  <a:cubicBezTo>
                    <a:pt x="4848" y="197"/>
                    <a:pt x="4880" y="213"/>
                    <a:pt x="4904" y="237"/>
                  </a:cubicBezTo>
                  <a:cubicBezTo>
                    <a:pt x="4924" y="257"/>
                    <a:pt x="4940" y="285"/>
                    <a:pt x="4948" y="317"/>
                  </a:cubicBezTo>
                  <a:lnTo>
                    <a:pt x="4948" y="313"/>
                  </a:lnTo>
                  <a:cubicBezTo>
                    <a:pt x="4956" y="337"/>
                    <a:pt x="4960" y="361"/>
                    <a:pt x="4964" y="385"/>
                  </a:cubicBezTo>
                  <a:cubicBezTo>
                    <a:pt x="4836" y="521"/>
                    <a:pt x="4736" y="685"/>
                    <a:pt x="4680" y="865"/>
                  </a:cubicBezTo>
                  <a:cubicBezTo>
                    <a:pt x="4656" y="929"/>
                    <a:pt x="4644" y="993"/>
                    <a:pt x="4632" y="1061"/>
                  </a:cubicBezTo>
                  <a:cubicBezTo>
                    <a:pt x="4624" y="1125"/>
                    <a:pt x="4616" y="1185"/>
                    <a:pt x="4608" y="1249"/>
                  </a:cubicBezTo>
                  <a:cubicBezTo>
                    <a:pt x="4600" y="1309"/>
                    <a:pt x="4592" y="1365"/>
                    <a:pt x="4584" y="1425"/>
                  </a:cubicBezTo>
                  <a:cubicBezTo>
                    <a:pt x="4576" y="1485"/>
                    <a:pt x="4568" y="1541"/>
                    <a:pt x="4556" y="1597"/>
                  </a:cubicBezTo>
                  <a:cubicBezTo>
                    <a:pt x="4540" y="1681"/>
                    <a:pt x="4528" y="1757"/>
                    <a:pt x="4512" y="1837"/>
                  </a:cubicBezTo>
                  <a:cubicBezTo>
                    <a:pt x="4508" y="1825"/>
                    <a:pt x="4500" y="1817"/>
                    <a:pt x="4492" y="1813"/>
                  </a:cubicBezTo>
                  <a:cubicBezTo>
                    <a:pt x="4492" y="1805"/>
                    <a:pt x="4492" y="1801"/>
                    <a:pt x="4492" y="1793"/>
                  </a:cubicBezTo>
                  <a:cubicBezTo>
                    <a:pt x="4496" y="1761"/>
                    <a:pt x="4500" y="1721"/>
                    <a:pt x="4504" y="1685"/>
                  </a:cubicBezTo>
                  <a:cubicBezTo>
                    <a:pt x="4508" y="1645"/>
                    <a:pt x="4508" y="1605"/>
                    <a:pt x="4512" y="1561"/>
                  </a:cubicBezTo>
                  <a:cubicBezTo>
                    <a:pt x="4512" y="1517"/>
                    <a:pt x="4512" y="1473"/>
                    <a:pt x="4512" y="1429"/>
                  </a:cubicBezTo>
                  <a:cubicBezTo>
                    <a:pt x="4512" y="1385"/>
                    <a:pt x="4508" y="1337"/>
                    <a:pt x="4504" y="1293"/>
                  </a:cubicBezTo>
                  <a:cubicBezTo>
                    <a:pt x="4496" y="1249"/>
                    <a:pt x="4492" y="1201"/>
                    <a:pt x="4484" y="1157"/>
                  </a:cubicBezTo>
                  <a:cubicBezTo>
                    <a:pt x="4476" y="1113"/>
                    <a:pt x="4464" y="1069"/>
                    <a:pt x="4456" y="1029"/>
                  </a:cubicBezTo>
                  <a:cubicBezTo>
                    <a:pt x="4444" y="989"/>
                    <a:pt x="4432" y="949"/>
                    <a:pt x="4416" y="909"/>
                  </a:cubicBezTo>
                  <a:cubicBezTo>
                    <a:pt x="4404" y="877"/>
                    <a:pt x="4388" y="841"/>
                    <a:pt x="4372" y="809"/>
                  </a:cubicBezTo>
                  <a:cubicBezTo>
                    <a:pt x="4356" y="781"/>
                    <a:pt x="4344" y="753"/>
                    <a:pt x="4324" y="729"/>
                  </a:cubicBezTo>
                  <a:cubicBezTo>
                    <a:pt x="4312" y="705"/>
                    <a:pt x="4296" y="685"/>
                    <a:pt x="4284" y="669"/>
                  </a:cubicBezTo>
                  <a:cubicBezTo>
                    <a:pt x="4272" y="653"/>
                    <a:pt x="4256" y="637"/>
                    <a:pt x="4240" y="625"/>
                  </a:cubicBezTo>
                  <a:lnTo>
                    <a:pt x="4240" y="625"/>
                  </a:lnTo>
                  <a:cubicBezTo>
                    <a:pt x="4252" y="641"/>
                    <a:pt x="4264" y="657"/>
                    <a:pt x="4272" y="677"/>
                  </a:cubicBezTo>
                  <a:cubicBezTo>
                    <a:pt x="4300" y="725"/>
                    <a:pt x="4320" y="777"/>
                    <a:pt x="4340" y="825"/>
                  </a:cubicBezTo>
                  <a:cubicBezTo>
                    <a:pt x="4352" y="857"/>
                    <a:pt x="4360" y="893"/>
                    <a:pt x="4372" y="925"/>
                  </a:cubicBezTo>
                  <a:cubicBezTo>
                    <a:pt x="4384" y="961"/>
                    <a:pt x="4392" y="1001"/>
                    <a:pt x="4400" y="1045"/>
                  </a:cubicBezTo>
                  <a:cubicBezTo>
                    <a:pt x="4408" y="1085"/>
                    <a:pt x="4416" y="1125"/>
                    <a:pt x="4424" y="1169"/>
                  </a:cubicBezTo>
                  <a:cubicBezTo>
                    <a:pt x="4432" y="1213"/>
                    <a:pt x="4436" y="1257"/>
                    <a:pt x="4440" y="1301"/>
                  </a:cubicBezTo>
                  <a:cubicBezTo>
                    <a:pt x="4444" y="1345"/>
                    <a:pt x="4448" y="1389"/>
                    <a:pt x="4452" y="1433"/>
                  </a:cubicBezTo>
                  <a:cubicBezTo>
                    <a:pt x="4452" y="1477"/>
                    <a:pt x="4456" y="1521"/>
                    <a:pt x="4456" y="1561"/>
                  </a:cubicBezTo>
                  <a:cubicBezTo>
                    <a:pt x="4456" y="1605"/>
                    <a:pt x="4460" y="1645"/>
                    <a:pt x="4456" y="1685"/>
                  </a:cubicBezTo>
                  <a:cubicBezTo>
                    <a:pt x="4452" y="1721"/>
                    <a:pt x="4456" y="1757"/>
                    <a:pt x="4456" y="1793"/>
                  </a:cubicBezTo>
                  <a:lnTo>
                    <a:pt x="4456" y="1805"/>
                  </a:lnTo>
                  <a:lnTo>
                    <a:pt x="4448" y="1805"/>
                  </a:lnTo>
                  <a:cubicBezTo>
                    <a:pt x="4352" y="1817"/>
                    <a:pt x="4248" y="1949"/>
                    <a:pt x="4184" y="2053"/>
                  </a:cubicBezTo>
                  <a:cubicBezTo>
                    <a:pt x="4164" y="1925"/>
                    <a:pt x="4124" y="1801"/>
                    <a:pt x="4072" y="1681"/>
                  </a:cubicBezTo>
                  <a:cubicBezTo>
                    <a:pt x="4024" y="1573"/>
                    <a:pt x="3952" y="1473"/>
                    <a:pt x="3860" y="1393"/>
                  </a:cubicBezTo>
                  <a:cubicBezTo>
                    <a:pt x="3840" y="1373"/>
                    <a:pt x="3816" y="1353"/>
                    <a:pt x="3792" y="1337"/>
                  </a:cubicBezTo>
                  <a:lnTo>
                    <a:pt x="3712" y="1285"/>
                  </a:lnTo>
                  <a:cubicBezTo>
                    <a:pt x="3684" y="1269"/>
                    <a:pt x="3660" y="1253"/>
                    <a:pt x="3628" y="1241"/>
                  </a:cubicBezTo>
                  <a:cubicBezTo>
                    <a:pt x="3600" y="1229"/>
                    <a:pt x="3572" y="1217"/>
                    <a:pt x="3544" y="1205"/>
                  </a:cubicBezTo>
                  <a:cubicBezTo>
                    <a:pt x="3528" y="1201"/>
                    <a:pt x="3512" y="1197"/>
                    <a:pt x="3496" y="1189"/>
                  </a:cubicBezTo>
                  <a:cubicBezTo>
                    <a:pt x="3500" y="1173"/>
                    <a:pt x="3504" y="1157"/>
                    <a:pt x="3508" y="1133"/>
                  </a:cubicBezTo>
                  <a:cubicBezTo>
                    <a:pt x="3532" y="1053"/>
                    <a:pt x="3560" y="973"/>
                    <a:pt x="3600" y="901"/>
                  </a:cubicBezTo>
                  <a:lnTo>
                    <a:pt x="3616" y="873"/>
                  </a:lnTo>
                  <a:lnTo>
                    <a:pt x="3640" y="837"/>
                  </a:lnTo>
                  <a:cubicBezTo>
                    <a:pt x="3652" y="825"/>
                    <a:pt x="3668" y="801"/>
                    <a:pt x="3692" y="781"/>
                  </a:cubicBezTo>
                  <a:lnTo>
                    <a:pt x="3812" y="645"/>
                  </a:lnTo>
                  <a:cubicBezTo>
                    <a:pt x="3856" y="593"/>
                    <a:pt x="3908" y="545"/>
                    <a:pt x="3956" y="497"/>
                  </a:cubicBezTo>
                  <a:cubicBezTo>
                    <a:pt x="4008" y="449"/>
                    <a:pt x="4056" y="397"/>
                    <a:pt x="4112" y="349"/>
                  </a:cubicBezTo>
                  <a:cubicBezTo>
                    <a:pt x="4160" y="297"/>
                    <a:pt x="4220" y="257"/>
                    <a:pt x="4284" y="225"/>
                  </a:cubicBezTo>
                  <a:cubicBezTo>
                    <a:pt x="4348" y="193"/>
                    <a:pt x="4416" y="173"/>
                    <a:pt x="4484" y="173"/>
                  </a:cubicBezTo>
                  <a:close/>
                  <a:moveTo>
                    <a:pt x="2205" y="1169"/>
                  </a:moveTo>
                  <a:cubicBezTo>
                    <a:pt x="2224" y="1169"/>
                    <a:pt x="2242" y="1170"/>
                    <a:pt x="2260" y="1173"/>
                  </a:cubicBezTo>
                  <a:cubicBezTo>
                    <a:pt x="2280" y="1177"/>
                    <a:pt x="2300" y="1181"/>
                    <a:pt x="2320" y="1185"/>
                  </a:cubicBezTo>
                  <a:cubicBezTo>
                    <a:pt x="2336" y="1193"/>
                    <a:pt x="2352" y="1197"/>
                    <a:pt x="2368" y="1205"/>
                  </a:cubicBezTo>
                  <a:cubicBezTo>
                    <a:pt x="2380" y="1213"/>
                    <a:pt x="2396" y="1221"/>
                    <a:pt x="2408" y="1229"/>
                  </a:cubicBezTo>
                  <a:lnTo>
                    <a:pt x="2428" y="1237"/>
                  </a:lnTo>
                  <a:cubicBezTo>
                    <a:pt x="2308" y="1277"/>
                    <a:pt x="2196" y="1337"/>
                    <a:pt x="2092" y="1409"/>
                  </a:cubicBezTo>
                  <a:cubicBezTo>
                    <a:pt x="2080" y="1417"/>
                    <a:pt x="2064" y="1425"/>
                    <a:pt x="2052" y="1437"/>
                  </a:cubicBezTo>
                  <a:lnTo>
                    <a:pt x="2016" y="1469"/>
                  </a:lnTo>
                  <a:cubicBezTo>
                    <a:pt x="1988" y="1489"/>
                    <a:pt x="1964" y="1513"/>
                    <a:pt x="1940" y="1537"/>
                  </a:cubicBezTo>
                  <a:lnTo>
                    <a:pt x="1876" y="1613"/>
                  </a:lnTo>
                  <a:lnTo>
                    <a:pt x="1820" y="1689"/>
                  </a:lnTo>
                  <a:cubicBezTo>
                    <a:pt x="1744" y="1789"/>
                    <a:pt x="1668" y="1889"/>
                    <a:pt x="1600" y="1997"/>
                  </a:cubicBezTo>
                  <a:cubicBezTo>
                    <a:pt x="1560" y="2057"/>
                    <a:pt x="1532" y="2125"/>
                    <a:pt x="1512" y="2193"/>
                  </a:cubicBezTo>
                  <a:cubicBezTo>
                    <a:pt x="1496" y="2269"/>
                    <a:pt x="1504" y="2353"/>
                    <a:pt x="1536" y="2425"/>
                  </a:cubicBezTo>
                  <a:cubicBezTo>
                    <a:pt x="1564" y="2489"/>
                    <a:pt x="1600" y="2545"/>
                    <a:pt x="1640" y="2601"/>
                  </a:cubicBezTo>
                  <a:lnTo>
                    <a:pt x="1700" y="2673"/>
                  </a:lnTo>
                  <a:cubicBezTo>
                    <a:pt x="1720" y="2697"/>
                    <a:pt x="1740" y="2721"/>
                    <a:pt x="1760" y="2745"/>
                  </a:cubicBezTo>
                  <a:cubicBezTo>
                    <a:pt x="1812" y="2797"/>
                    <a:pt x="1860" y="2845"/>
                    <a:pt x="1912" y="2893"/>
                  </a:cubicBezTo>
                  <a:cubicBezTo>
                    <a:pt x="1896" y="2905"/>
                    <a:pt x="1876" y="2917"/>
                    <a:pt x="1856" y="2929"/>
                  </a:cubicBezTo>
                  <a:lnTo>
                    <a:pt x="1824" y="2889"/>
                  </a:lnTo>
                  <a:cubicBezTo>
                    <a:pt x="1800" y="2865"/>
                    <a:pt x="1772" y="2833"/>
                    <a:pt x="1744" y="2801"/>
                  </a:cubicBezTo>
                  <a:cubicBezTo>
                    <a:pt x="1720" y="2769"/>
                    <a:pt x="1692" y="2737"/>
                    <a:pt x="1664" y="2701"/>
                  </a:cubicBezTo>
                  <a:cubicBezTo>
                    <a:pt x="1636" y="2665"/>
                    <a:pt x="1608" y="2629"/>
                    <a:pt x="1580" y="2589"/>
                  </a:cubicBezTo>
                  <a:cubicBezTo>
                    <a:pt x="1556" y="2549"/>
                    <a:pt x="1524" y="2513"/>
                    <a:pt x="1500" y="2469"/>
                  </a:cubicBezTo>
                  <a:cubicBezTo>
                    <a:pt x="1476" y="2429"/>
                    <a:pt x="1452" y="2389"/>
                    <a:pt x="1424" y="2345"/>
                  </a:cubicBezTo>
                  <a:cubicBezTo>
                    <a:pt x="1400" y="2305"/>
                    <a:pt x="1380" y="2265"/>
                    <a:pt x="1356" y="2225"/>
                  </a:cubicBezTo>
                  <a:cubicBezTo>
                    <a:pt x="1316" y="2145"/>
                    <a:pt x="1280" y="2069"/>
                    <a:pt x="1248" y="2001"/>
                  </a:cubicBezTo>
                  <a:cubicBezTo>
                    <a:pt x="1220" y="1933"/>
                    <a:pt x="1200" y="1877"/>
                    <a:pt x="1184" y="1837"/>
                  </a:cubicBezTo>
                  <a:lnTo>
                    <a:pt x="1160" y="1773"/>
                  </a:lnTo>
                  <a:lnTo>
                    <a:pt x="1160" y="1773"/>
                  </a:lnTo>
                  <a:cubicBezTo>
                    <a:pt x="1164" y="1797"/>
                    <a:pt x="1164" y="1817"/>
                    <a:pt x="1172" y="1841"/>
                  </a:cubicBezTo>
                  <a:cubicBezTo>
                    <a:pt x="1184" y="1897"/>
                    <a:pt x="1196" y="1957"/>
                    <a:pt x="1216" y="2013"/>
                  </a:cubicBezTo>
                  <a:cubicBezTo>
                    <a:pt x="1228" y="2049"/>
                    <a:pt x="1240" y="2085"/>
                    <a:pt x="1256" y="2125"/>
                  </a:cubicBezTo>
                  <a:cubicBezTo>
                    <a:pt x="1272" y="2165"/>
                    <a:pt x="1288" y="2209"/>
                    <a:pt x="1304" y="2249"/>
                  </a:cubicBezTo>
                  <a:cubicBezTo>
                    <a:pt x="1324" y="2289"/>
                    <a:pt x="1344" y="2333"/>
                    <a:pt x="1372" y="2377"/>
                  </a:cubicBezTo>
                  <a:cubicBezTo>
                    <a:pt x="1396" y="2417"/>
                    <a:pt x="1420" y="2461"/>
                    <a:pt x="1444" y="2505"/>
                  </a:cubicBezTo>
                  <a:cubicBezTo>
                    <a:pt x="1472" y="2545"/>
                    <a:pt x="1500" y="2585"/>
                    <a:pt x="1528" y="2625"/>
                  </a:cubicBezTo>
                  <a:cubicBezTo>
                    <a:pt x="1556" y="2665"/>
                    <a:pt x="1588" y="2701"/>
                    <a:pt x="1620" y="2737"/>
                  </a:cubicBezTo>
                  <a:cubicBezTo>
                    <a:pt x="1648" y="2773"/>
                    <a:pt x="1680" y="2805"/>
                    <a:pt x="1708" y="2837"/>
                  </a:cubicBezTo>
                  <a:cubicBezTo>
                    <a:pt x="1736" y="2865"/>
                    <a:pt x="1764" y="2893"/>
                    <a:pt x="1796" y="2921"/>
                  </a:cubicBezTo>
                  <a:lnTo>
                    <a:pt x="1832" y="2949"/>
                  </a:lnTo>
                  <a:cubicBezTo>
                    <a:pt x="1816" y="2961"/>
                    <a:pt x="1800" y="2977"/>
                    <a:pt x="1788" y="2993"/>
                  </a:cubicBezTo>
                  <a:cubicBezTo>
                    <a:pt x="1684" y="2925"/>
                    <a:pt x="1584" y="2853"/>
                    <a:pt x="1480" y="2777"/>
                  </a:cubicBezTo>
                  <a:cubicBezTo>
                    <a:pt x="1376" y="2701"/>
                    <a:pt x="1272" y="2617"/>
                    <a:pt x="1172" y="2529"/>
                  </a:cubicBezTo>
                  <a:cubicBezTo>
                    <a:pt x="1124" y="2481"/>
                    <a:pt x="1072" y="2437"/>
                    <a:pt x="1024" y="2389"/>
                  </a:cubicBezTo>
                  <a:lnTo>
                    <a:pt x="988" y="2357"/>
                  </a:lnTo>
                  <a:lnTo>
                    <a:pt x="968" y="2337"/>
                  </a:lnTo>
                  <a:lnTo>
                    <a:pt x="960" y="2329"/>
                  </a:lnTo>
                  <a:lnTo>
                    <a:pt x="944" y="2313"/>
                  </a:lnTo>
                  <a:cubicBezTo>
                    <a:pt x="940" y="2313"/>
                    <a:pt x="940" y="2309"/>
                    <a:pt x="936" y="2309"/>
                  </a:cubicBezTo>
                  <a:cubicBezTo>
                    <a:pt x="928" y="2281"/>
                    <a:pt x="924" y="2249"/>
                    <a:pt x="916" y="2213"/>
                  </a:cubicBezTo>
                  <a:cubicBezTo>
                    <a:pt x="908" y="2165"/>
                    <a:pt x="900" y="2113"/>
                    <a:pt x="892" y="2061"/>
                  </a:cubicBezTo>
                  <a:cubicBezTo>
                    <a:pt x="888" y="2001"/>
                    <a:pt x="884" y="1945"/>
                    <a:pt x="888" y="1885"/>
                  </a:cubicBezTo>
                  <a:cubicBezTo>
                    <a:pt x="892" y="1825"/>
                    <a:pt x="904" y="1761"/>
                    <a:pt x="924" y="1701"/>
                  </a:cubicBezTo>
                  <a:cubicBezTo>
                    <a:pt x="936" y="1685"/>
                    <a:pt x="944" y="1669"/>
                    <a:pt x="952" y="1653"/>
                  </a:cubicBezTo>
                  <a:cubicBezTo>
                    <a:pt x="964" y="1637"/>
                    <a:pt x="976" y="1625"/>
                    <a:pt x="988" y="1613"/>
                  </a:cubicBezTo>
                  <a:cubicBezTo>
                    <a:pt x="1000" y="1597"/>
                    <a:pt x="1012" y="1585"/>
                    <a:pt x="1028" y="1573"/>
                  </a:cubicBezTo>
                  <a:cubicBezTo>
                    <a:pt x="1044" y="1561"/>
                    <a:pt x="1060" y="1549"/>
                    <a:pt x="1076" y="1541"/>
                  </a:cubicBezTo>
                  <a:cubicBezTo>
                    <a:pt x="1144" y="1501"/>
                    <a:pt x="1220" y="1473"/>
                    <a:pt x="1300" y="1457"/>
                  </a:cubicBezTo>
                  <a:cubicBezTo>
                    <a:pt x="1376" y="1441"/>
                    <a:pt x="1456" y="1429"/>
                    <a:pt x="1536" y="1409"/>
                  </a:cubicBezTo>
                  <a:cubicBezTo>
                    <a:pt x="1612" y="1385"/>
                    <a:pt x="1692" y="1373"/>
                    <a:pt x="1768" y="1349"/>
                  </a:cubicBezTo>
                  <a:cubicBezTo>
                    <a:pt x="1808" y="1337"/>
                    <a:pt x="1848" y="1325"/>
                    <a:pt x="1884" y="1305"/>
                  </a:cubicBezTo>
                  <a:lnTo>
                    <a:pt x="1916" y="1289"/>
                  </a:lnTo>
                  <a:cubicBezTo>
                    <a:pt x="1928" y="1281"/>
                    <a:pt x="1936" y="1277"/>
                    <a:pt x="1948" y="1269"/>
                  </a:cubicBezTo>
                  <a:lnTo>
                    <a:pt x="1964" y="1253"/>
                  </a:lnTo>
                  <a:lnTo>
                    <a:pt x="1972" y="1253"/>
                  </a:lnTo>
                  <a:lnTo>
                    <a:pt x="1992" y="1233"/>
                  </a:lnTo>
                  <a:cubicBezTo>
                    <a:pt x="2008" y="1221"/>
                    <a:pt x="2028" y="1209"/>
                    <a:pt x="2048" y="1201"/>
                  </a:cubicBezTo>
                  <a:cubicBezTo>
                    <a:pt x="2072" y="1189"/>
                    <a:pt x="2096" y="1181"/>
                    <a:pt x="2120" y="1177"/>
                  </a:cubicBezTo>
                  <a:cubicBezTo>
                    <a:pt x="2147" y="1172"/>
                    <a:pt x="2176" y="1169"/>
                    <a:pt x="2205" y="1169"/>
                  </a:cubicBezTo>
                  <a:close/>
                  <a:moveTo>
                    <a:pt x="4165" y="3223"/>
                  </a:moveTo>
                  <a:lnTo>
                    <a:pt x="4164" y="3225"/>
                  </a:lnTo>
                  <a:cubicBezTo>
                    <a:pt x="4164" y="3224"/>
                    <a:pt x="4165" y="3223"/>
                    <a:pt x="4165" y="3223"/>
                  </a:cubicBezTo>
                  <a:close/>
                  <a:moveTo>
                    <a:pt x="5652" y="81"/>
                  </a:moveTo>
                  <a:cubicBezTo>
                    <a:pt x="5675" y="81"/>
                    <a:pt x="5698" y="82"/>
                    <a:pt x="5720" y="85"/>
                  </a:cubicBezTo>
                  <a:cubicBezTo>
                    <a:pt x="5780" y="93"/>
                    <a:pt x="5836" y="113"/>
                    <a:pt x="5888" y="149"/>
                  </a:cubicBezTo>
                  <a:cubicBezTo>
                    <a:pt x="5932" y="185"/>
                    <a:pt x="5972" y="233"/>
                    <a:pt x="5992" y="285"/>
                  </a:cubicBezTo>
                  <a:cubicBezTo>
                    <a:pt x="6016" y="341"/>
                    <a:pt x="6028" y="401"/>
                    <a:pt x="6036" y="465"/>
                  </a:cubicBezTo>
                  <a:lnTo>
                    <a:pt x="6036" y="557"/>
                  </a:lnTo>
                  <a:lnTo>
                    <a:pt x="6028" y="657"/>
                  </a:lnTo>
                  <a:cubicBezTo>
                    <a:pt x="6028" y="725"/>
                    <a:pt x="6020" y="789"/>
                    <a:pt x="6016" y="857"/>
                  </a:cubicBezTo>
                  <a:cubicBezTo>
                    <a:pt x="5996" y="1109"/>
                    <a:pt x="5940" y="1361"/>
                    <a:pt x="5856" y="1601"/>
                  </a:cubicBezTo>
                  <a:cubicBezTo>
                    <a:pt x="5776" y="1825"/>
                    <a:pt x="5672" y="2037"/>
                    <a:pt x="5548" y="2241"/>
                  </a:cubicBezTo>
                  <a:cubicBezTo>
                    <a:pt x="5540" y="2249"/>
                    <a:pt x="5536" y="2257"/>
                    <a:pt x="5528" y="2265"/>
                  </a:cubicBezTo>
                  <a:cubicBezTo>
                    <a:pt x="5472" y="2305"/>
                    <a:pt x="5408" y="2341"/>
                    <a:pt x="5344" y="2361"/>
                  </a:cubicBezTo>
                  <a:lnTo>
                    <a:pt x="5344" y="2357"/>
                  </a:lnTo>
                  <a:cubicBezTo>
                    <a:pt x="5360" y="2325"/>
                    <a:pt x="5380" y="2285"/>
                    <a:pt x="5404" y="2245"/>
                  </a:cubicBezTo>
                  <a:cubicBezTo>
                    <a:pt x="5428" y="2201"/>
                    <a:pt x="5448" y="2153"/>
                    <a:pt x="5468" y="2105"/>
                  </a:cubicBezTo>
                  <a:cubicBezTo>
                    <a:pt x="5476" y="2077"/>
                    <a:pt x="5488" y="2053"/>
                    <a:pt x="5496" y="2025"/>
                  </a:cubicBezTo>
                  <a:cubicBezTo>
                    <a:pt x="5508" y="1997"/>
                    <a:pt x="5516" y="1969"/>
                    <a:pt x="5524" y="1941"/>
                  </a:cubicBezTo>
                  <a:cubicBezTo>
                    <a:pt x="5540" y="1885"/>
                    <a:pt x="5556" y="1825"/>
                    <a:pt x="5568" y="1765"/>
                  </a:cubicBezTo>
                  <a:cubicBezTo>
                    <a:pt x="5580" y="1701"/>
                    <a:pt x="5588" y="1637"/>
                    <a:pt x="5596" y="1577"/>
                  </a:cubicBezTo>
                  <a:cubicBezTo>
                    <a:pt x="5604" y="1513"/>
                    <a:pt x="5604" y="1449"/>
                    <a:pt x="5612" y="1385"/>
                  </a:cubicBezTo>
                  <a:cubicBezTo>
                    <a:pt x="5616" y="1325"/>
                    <a:pt x="5612" y="1261"/>
                    <a:pt x="5612" y="1201"/>
                  </a:cubicBezTo>
                  <a:cubicBezTo>
                    <a:pt x="5604" y="1093"/>
                    <a:pt x="5596" y="985"/>
                    <a:pt x="5580" y="881"/>
                  </a:cubicBezTo>
                  <a:cubicBezTo>
                    <a:pt x="5568" y="805"/>
                    <a:pt x="5552" y="729"/>
                    <a:pt x="5532" y="657"/>
                  </a:cubicBezTo>
                  <a:cubicBezTo>
                    <a:pt x="5516" y="601"/>
                    <a:pt x="5508" y="573"/>
                    <a:pt x="5508" y="573"/>
                  </a:cubicBezTo>
                  <a:lnTo>
                    <a:pt x="5508" y="573"/>
                  </a:lnTo>
                  <a:cubicBezTo>
                    <a:pt x="5508" y="573"/>
                    <a:pt x="5512" y="605"/>
                    <a:pt x="5520" y="657"/>
                  </a:cubicBezTo>
                  <a:cubicBezTo>
                    <a:pt x="5528" y="713"/>
                    <a:pt x="5536" y="789"/>
                    <a:pt x="5544" y="885"/>
                  </a:cubicBezTo>
                  <a:cubicBezTo>
                    <a:pt x="5548" y="929"/>
                    <a:pt x="5552" y="981"/>
                    <a:pt x="5552" y="1033"/>
                  </a:cubicBezTo>
                  <a:cubicBezTo>
                    <a:pt x="5552" y="1089"/>
                    <a:pt x="5552" y="1145"/>
                    <a:pt x="5556" y="1201"/>
                  </a:cubicBezTo>
                  <a:cubicBezTo>
                    <a:pt x="5556" y="1261"/>
                    <a:pt x="5552" y="1321"/>
                    <a:pt x="5552" y="1381"/>
                  </a:cubicBezTo>
                  <a:cubicBezTo>
                    <a:pt x="5548" y="1445"/>
                    <a:pt x="5544" y="1505"/>
                    <a:pt x="5536" y="1569"/>
                  </a:cubicBezTo>
                  <a:cubicBezTo>
                    <a:pt x="5524" y="1629"/>
                    <a:pt x="5520" y="1693"/>
                    <a:pt x="5508" y="1749"/>
                  </a:cubicBezTo>
                  <a:lnTo>
                    <a:pt x="5492" y="1841"/>
                  </a:lnTo>
                  <a:cubicBezTo>
                    <a:pt x="5484" y="1869"/>
                    <a:pt x="5476" y="1897"/>
                    <a:pt x="5472" y="1925"/>
                  </a:cubicBezTo>
                  <a:cubicBezTo>
                    <a:pt x="5464" y="1953"/>
                    <a:pt x="5456" y="1981"/>
                    <a:pt x="5448" y="2009"/>
                  </a:cubicBezTo>
                  <a:cubicBezTo>
                    <a:pt x="5444" y="2037"/>
                    <a:pt x="5432" y="2061"/>
                    <a:pt x="5424" y="2089"/>
                  </a:cubicBezTo>
                  <a:cubicBezTo>
                    <a:pt x="5412" y="2137"/>
                    <a:pt x="5392" y="2181"/>
                    <a:pt x="5372" y="2229"/>
                  </a:cubicBezTo>
                  <a:cubicBezTo>
                    <a:pt x="5356" y="2273"/>
                    <a:pt x="5340" y="2313"/>
                    <a:pt x="5324" y="2345"/>
                  </a:cubicBezTo>
                  <a:lnTo>
                    <a:pt x="5312" y="2369"/>
                  </a:lnTo>
                  <a:cubicBezTo>
                    <a:pt x="5300" y="2373"/>
                    <a:pt x="5288" y="2373"/>
                    <a:pt x="5276" y="2377"/>
                  </a:cubicBezTo>
                  <a:cubicBezTo>
                    <a:pt x="5060" y="2405"/>
                    <a:pt x="4572" y="3109"/>
                    <a:pt x="4572" y="3109"/>
                  </a:cubicBezTo>
                  <a:lnTo>
                    <a:pt x="4740" y="2625"/>
                  </a:lnTo>
                  <a:lnTo>
                    <a:pt x="4740" y="2625"/>
                  </a:lnTo>
                  <a:cubicBezTo>
                    <a:pt x="4740" y="2625"/>
                    <a:pt x="4452" y="3225"/>
                    <a:pt x="4204" y="3469"/>
                  </a:cubicBezTo>
                  <a:cubicBezTo>
                    <a:pt x="4188" y="3477"/>
                    <a:pt x="4176" y="3485"/>
                    <a:pt x="4160" y="3493"/>
                  </a:cubicBezTo>
                  <a:lnTo>
                    <a:pt x="4152" y="3501"/>
                  </a:lnTo>
                  <a:lnTo>
                    <a:pt x="4116" y="3509"/>
                  </a:lnTo>
                  <a:cubicBezTo>
                    <a:pt x="4144" y="3453"/>
                    <a:pt x="4192" y="3357"/>
                    <a:pt x="4252" y="3217"/>
                  </a:cubicBezTo>
                  <a:cubicBezTo>
                    <a:pt x="4296" y="3105"/>
                    <a:pt x="4356" y="2973"/>
                    <a:pt x="4408" y="2813"/>
                  </a:cubicBezTo>
                  <a:cubicBezTo>
                    <a:pt x="4464" y="2657"/>
                    <a:pt x="4524" y="2477"/>
                    <a:pt x="4580" y="2277"/>
                  </a:cubicBezTo>
                  <a:cubicBezTo>
                    <a:pt x="4608" y="2177"/>
                    <a:pt x="4632" y="2073"/>
                    <a:pt x="4660" y="1965"/>
                  </a:cubicBezTo>
                  <a:cubicBezTo>
                    <a:pt x="4688" y="1857"/>
                    <a:pt x="4704" y="1741"/>
                    <a:pt x="4720" y="1625"/>
                  </a:cubicBezTo>
                  <a:cubicBezTo>
                    <a:pt x="4728" y="1565"/>
                    <a:pt x="4732" y="1505"/>
                    <a:pt x="4740" y="1445"/>
                  </a:cubicBezTo>
                  <a:cubicBezTo>
                    <a:pt x="4744" y="1381"/>
                    <a:pt x="4748" y="1321"/>
                    <a:pt x="4748" y="1257"/>
                  </a:cubicBezTo>
                  <a:cubicBezTo>
                    <a:pt x="4752" y="1193"/>
                    <a:pt x="4748" y="1133"/>
                    <a:pt x="4752" y="1073"/>
                  </a:cubicBezTo>
                  <a:cubicBezTo>
                    <a:pt x="4756" y="1013"/>
                    <a:pt x="4764" y="953"/>
                    <a:pt x="4776" y="893"/>
                  </a:cubicBezTo>
                  <a:cubicBezTo>
                    <a:pt x="4832" y="641"/>
                    <a:pt x="4972" y="417"/>
                    <a:pt x="5180" y="261"/>
                  </a:cubicBezTo>
                  <a:cubicBezTo>
                    <a:pt x="5284" y="181"/>
                    <a:pt x="5400" y="125"/>
                    <a:pt x="5528" y="93"/>
                  </a:cubicBezTo>
                  <a:cubicBezTo>
                    <a:pt x="5570" y="85"/>
                    <a:pt x="5611" y="81"/>
                    <a:pt x="5652" y="81"/>
                  </a:cubicBezTo>
                  <a:close/>
                  <a:moveTo>
                    <a:pt x="3007" y="1181"/>
                  </a:moveTo>
                  <a:cubicBezTo>
                    <a:pt x="3179" y="1181"/>
                    <a:pt x="3349" y="1220"/>
                    <a:pt x="3504" y="1293"/>
                  </a:cubicBezTo>
                  <a:cubicBezTo>
                    <a:pt x="3532" y="1309"/>
                    <a:pt x="3552" y="1325"/>
                    <a:pt x="3576" y="1341"/>
                  </a:cubicBezTo>
                  <a:lnTo>
                    <a:pt x="3576" y="1337"/>
                  </a:lnTo>
                  <a:cubicBezTo>
                    <a:pt x="3600" y="1349"/>
                    <a:pt x="3624" y="1365"/>
                    <a:pt x="3644" y="1381"/>
                  </a:cubicBezTo>
                  <a:lnTo>
                    <a:pt x="3704" y="1433"/>
                  </a:lnTo>
                  <a:cubicBezTo>
                    <a:pt x="3724" y="1449"/>
                    <a:pt x="3744" y="1469"/>
                    <a:pt x="3760" y="1493"/>
                  </a:cubicBezTo>
                  <a:lnTo>
                    <a:pt x="3792" y="1521"/>
                  </a:lnTo>
                  <a:lnTo>
                    <a:pt x="3804" y="1537"/>
                  </a:lnTo>
                  <a:lnTo>
                    <a:pt x="3808" y="1541"/>
                  </a:lnTo>
                  <a:cubicBezTo>
                    <a:pt x="3808" y="1541"/>
                    <a:pt x="3810" y="1545"/>
                    <a:pt x="3809" y="1545"/>
                  </a:cubicBezTo>
                  <a:cubicBezTo>
                    <a:pt x="3808" y="1545"/>
                    <a:pt x="3807" y="1544"/>
                    <a:pt x="3804" y="1541"/>
                  </a:cubicBezTo>
                  <a:lnTo>
                    <a:pt x="3804" y="1541"/>
                  </a:lnTo>
                  <a:lnTo>
                    <a:pt x="3812" y="1549"/>
                  </a:lnTo>
                  <a:cubicBezTo>
                    <a:pt x="3824" y="1573"/>
                    <a:pt x="3840" y="1589"/>
                    <a:pt x="3852" y="1613"/>
                  </a:cubicBezTo>
                  <a:cubicBezTo>
                    <a:pt x="3868" y="1633"/>
                    <a:pt x="3880" y="1657"/>
                    <a:pt x="3888" y="1681"/>
                  </a:cubicBezTo>
                  <a:cubicBezTo>
                    <a:pt x="3900" y="1701"/>
                    <a:pt x="3912" y="1725"/>
                    <a:pt x="3920" y="1749"/>
                  </a:cubicBezTo>
                  <a:cubicBezTo>
                    <a:pt x="3992" y="1929"/>
                    <a:pt x="4036" y="2117"/>
                    <a:pt x="4056" y="2313"/>
                  </a:cubicBezTo>
                  <a:cubicBezTo>
                    <a:pt x="4076" y="2477"/>
                    <a:pt x="4084" y="2645"/>
                    <a:pt x="4088" y="2813"/>
                  </a:cubicBezTo>
                  <a:cubicBezTo>
                    <a:pt x="4088" y="2965"/>
                    <a:pt x="4088" y="3101"/>
                    <a:pt x="4084" y="3209"/>
                  </a:cubicBezTo>
                  <a:cubicBezTo>
                    <a:pt x="4080" y="3353"/>
                    <a:pt x="4076" y="3453"/>
                    <a:pt x="4072" y="3509"/>
                  </a:cubicBezTo>
                  <a:cubicBezTo>
                    <a:pt x="4048" y="3353"/>
                    <a:pt x="3948" y="2849"/>
                    <a:pt x="3720" y="2769"/>
                  </a:cubicBezTo>
                  <a:cubicBezTo>
                    <a:pt x="3696" y="2761"/>
                    <a:pt x="3675" y="2757"/>
                    <a:pt x="3658" y="2757"/>
                  </a:cubicBezTo>
                  <a:cubicBezTo>
                    <a:pt x="3538" y="2757"/>
                    <a:pt x="3570" y="2934"/>
                    <a:pt x="3584" y="3081"/>
                  </a:cubicBezTo>
                  <a:lnTo>
                    <a:pt x="3528" y="2993"/>
                  </a:lnTo>
                  <a:lnTo>
                    <a:pt x="3452" y="2857"/>
                  </a:lnTo>
                  <a:cubicBezTo>
                    <a:pt x="3428" y="2805"/>
                    <a:pt x="3400" y="2757"/>
                    <a:pt x="3372" y="2705"/>
                  </a:cubicBezTo>
                  <a:cubicBezTo>
                    <a:pt x="3348" y="2657"/>
                    <a:pt x="3324" y="2601"/>
                    <a:pt x="3300" y="2549"/>
                  </a:cubicBezTo>
                  <a:cubicBezTo>
                    <a:pt x="3272" y="2497"/>
                    <a:pt x="3248" y="2445"/>
                    <a:pt x="3228" y="2393"/>
                  </a:cubicBezTo>
                  <a:cubicBezTo>
                    <a:pt x="3208" y="2337"/>
                    <a:pt x="3180" y="2289"/>
                    <a:pt x="3160" y="2237"/>
                  </a:cubicBezTo>
                  <a:cubicBezTo>
                    <a:pt x="3120" y="2137"/>
                    <a:pt x="3080" y="2041"/>
                    <a:pt x="3048" y="1957"/>
                  </a:cubicBezTo>
                  <a:cubicBezTo>
                    <a:pt x="3020" y="1877"/>
                    <a:pt x="2992" y="1809"/>
                    <a:pt x="2976" y="1757"/>
                  </a:cubicBezTo>
                  <a:lnTo>
                    <a:pt x="2948" y="1681"/>
                  </a:lnTo>
                  <a:lnTo>
                    <a:pt x="2948" y="1681"/>
                  </a:lnTo>
                  <a:cubicBezTo>
                    <a:pt x="2948" y="1681"/>
                    <a:pt x="2968" y="1797"/>
                    <a:pt x="3016" y="1969"/>
                  </a:cubicBezTo>
                  <a:cubicBezTo>
                    <a:pt x="3044" y="2053"/>
                    <a:pt x="3072" y="2153"/>
                    <a:pt x="3108" y="2257"/>
                  </a:cubicBezTo>
                  <a:cubicBezTo>
                    <a:pt x="3128" y="2305"/>
                    <a:pt x="3148" y="2361"/>
                    <a:pt x="3172" y="2413"/>
                  </a:cubicBezTo>
                  <a:cubicBezTo>
                    <a:pt x="3192" y="2469"/>
                    <a:pt x="3220" y="2521"/>
                    <a:pt x="3240" y="2573"/>
                  </a:cubicBezTo>
                  <a:cubicBezTo>
                    <a:pt x="3264" y="2629"/>
                    <a:pt x="3296" y="2681"/>
                    <a:pt x="3320" y="2733"/>
                  </a:cubicBezTo>
                  <a:cubicBezTo>
                    <a:pt x="3344" y="2785"/>
                    <a:pt x="3376" y="2833"/>
                    <a:pt x="3404" y="2885"/>
                  </a:cubicBezTo>
                  <a:cubicBezTo>
                    <a:pt x="3432" y="2933"/>
                    <a:pt x="3464" y="2973"/>
                    <a:pt x="3492" y="3017"/>
                  </a:cubicBezTo>
                  <a:cubicBezTo>
                    <a:pt x="3520" y="3061"/>
                    <a:pt x="3548" y="3097"/>
                    <a:pt x="3576" y="3133"/>
                  </a:cubicBezTo>
                  <a:lnTo>
                    <a:pt x="3588" y="3149"/>
                  </a:lnTo>
                  <a:cubicBezTo>
                    <a:pt x="3592" y="3177"/>
                    <a:pt x="3588" y="3209"/>
                    <a:pt x="3572" y="3237"/>
                  </a:cubicBezTo>
                  <a:cubicBezTo>
                    <a:pt x="3559" y="3264"/>
                    <a:pt x="3515" y="3275"/>
                    <a:pt x="3455" y="3275"/>
                  </a:cubicBezTo>
                  <a:cubicBezTo>
                    <a:pt x="3373" y="3275"/>
                    <a:pt x="3262" y="3255"/>
                    <a:pt x="3160" y="3229"/>
                  </a:cubicBezTo>
                  <a:cubicBezTo>
                    <a:pt x="3092" y="3185"/>
                    <a:pt x="3020" y="3141"/>
                    <a:pt x="2952" y="3089"/>
                  </a:cubicBezTo>
                  <a:cubicBezTo>
                    <a:pt x="2872" y="3037"/>
                    <a:pt x="2796" y="2973"/>
                    <a:pt x="2724" y="2917"/>
                  </a:cubicBezTo>
                  <a:cubicBezTo>
                    <a:pt x="2652" y="2861"/>
                    <a:pt x="2584" y="2805"/>
                    <a:pt x="2528" y="2761"/>
                  </a:cubicBezTo>
                  <a:cubicBezTo>
                    <a:pt x="2416" y="2665"/>
                    <a:pt x="2344" y="2601"/>
                    <a:pt x="2344" y="2601"/>
                  </a:cubicBezTo>
                  <a:lnTo>
                    <a:pt x="2344" y="2601"/>
                  </a:lnTo>
                  <a:cubicBezTo>
                    <a:pt x="2344" y="2601"/>
                    <a:pt x="2356" y="2621"/>
                    <a:pt x="2384" y="2653"/>
                  </a:cubicBezTo>
                  <a:cubicBezTo>
                    <a:pt x="2412" y="2685"/>
                    <a:pt x="2452" y="2733"/>
                    <a:pt x="2504" y="2785"/>
                  </a:cubicBezTo>
                  <a:cubicBezTo>
                    <a:pt x="2556" y="2841"/>
                    <a:pt x="2620" y="2901"/>
                    <a:pt x="2688" y="2961"/>
                  </a:cubicBezTo>
                  <a:cubicBezTo>
                    <a:pt x="2724" y="2989"/>
                    <a:pt x="2760" y="3025"/>
                    <a:pt x="2796" y="3053"/>
                  </a:cubicBezTo>
                  <a:cubicBezTo>
                    <a:pt x="2836" y="3081"/>
                    <a:pt x="2876" y="3113"/>
                    <a:pt x="2916" y="3141"/>
                  </a:cubicBezTo>
                  <a:cubicBezTo>
                    <a:pt x="2932" y="3153"/>
                    <a:pt x="2948" y="3165"/>
                    <a:pt x="2964" y="3177"/>
                  </a:cubicBezTo>
                  <a:lnTo>
                    <a:pt x="2884" y="3153"/>
                  </a:lnTo>
                  <a:lnTo>
                    <a:pt x="2884" y="3153"/>
                  </a:lnTo>
                  <a:cubicBezTo>
                    <a:pt x="2884" y="3153"/>
                    <a:pt x="3352" y="3577"/>
                    <a:pt x="3864" y="3577"/>
                  </a:cubicBezTo>
                  <a:lnTo>
                    <a:pt x="3856" y="3577"/>
                  </a:lnTo>
                  <a:lnTo>
                    <a:pt x="3780" y="3589"/>
                  </a:lnTo>
                  <a:lnTo>
                    <a:pt x="3720" y="3593"/>
                  </a:lnTo>
                  <a:cubicBezTo>
                    <a:pt x="3600" y="3589"/>
                    <a:pt x="3480" y="3569"/>
                    <a:pt x="3364" y="3533"/>
                  </a:cubicBezTo>
                  <a:cubicBezTo>
                    <a:pt x="3204" y="3489"/>
                    <a:pt x="3052" y="3425"/>
                    <a:pt x="2904" y="3345"/>
                  </a:cubicBezTo>
                  <a:cubicBezTo>
                    <a:pt x="2732" y="3253"/>
                    <a:pt x="2564" y="3149"/>
                    <a:pt x="2404" y="3029"/>
                  </a:cubicBezTo>
                  <a:cubicBezTo>
                    <a:pt x="2320" y="2969"/>
                    <a:pt x="2236" y="2901"/>
                    <a:pt x="2148" y="2829"/>
                  </a:cubicBezTo>
                  <a:cubicBezTo>
                    <a:pt x="2064" y="2761"/>
                    <a:pt x="1980" y="2685"/>
                    <a:pt x="1904" y="2605"/>
                  </a:cubicBezTo>
                  <a:cubicBezTo>
                    <a:pt x="1884" y="2585"/>
                    <a:pt x="1864" y="2565"/>
                    <a:pt x="1844" y="2541"/>
                  </a:cubicBezTo>
                  <a:lnTo>
                    <a:pt x="1792" y="2477"/>
                  </a:lnTo>
                  <a:cubicBezTo>
                    <a:pt x="1756" y="2437"/>
                    <a:pt x="1728" y="2393"/>
                    <a:pt x="1704" y="2349"/>
                  </a:cubicBezTo>
                  <a:cubicBezTo>
                    <a:pt x="1684" y="2309"/>
                    <a:pt x="1676" y="2265"/>
                    <a:pt x="1684" y="2225"/>
                  </a:cubicBezTo>
                  <a:cubicBezTo>
                    <a:pt x="1696" y="2173"/>
                    <a:pt x="1716" y="2125"/>
                    <a:pt x="1744" y="2081"/>
                  </a:cubicBezTo>
                  <a:cubicBezTo>
                    <a:pt x="1800" y="1981"/>
                    <a:pt x="1868" y="1873"/>
                    <a:pt x="1936" y="1765"/>
                  </a:cubicBezTo>
                  <a:lnTo>
                    <a:pt x="1984" y="1685"/>
                  </a:lnTo>
                  <a:lnTo>
                    <a:pt x="2036" y="1613"/>
                  </a:lnTo>
                  <a:cubicBezTo>
                    <a:pt x="2052" y="1589"/>
                    <a:pt x="2072" y="1569"/>
                    <a:pt x="2092" y="1549"/>
                  </a:cubicBezTo>
                  <a:lnTo>
                    <a:pt x="2124" y="1517"/>
                  </a:lnTo>
                  <a:cubicBezTo>
                    <a:pt x="2136" y="1505"/>
                    <a:pt x="2148" y="1497"/>
                    <a:pt x="2156" y="1485"/>
                  </a:cubicBezTo>
                  <a:cubicBezTo>
                    <a:pt x="2344" y="1329"/>
                    <a:pt x="2572" y="1229"/>
                    <a:pt x="2816" y="1197"/>
                  </a:cubicBezTo>
                  <a:cubicBezTo>
                    <a:pt x="2880" y="1186"/>
                    <a:pt x="2943" y="1181"/>
                    <a:pt x="3007" y="1181"/>
                  </a:cubicBezTo>
                  <a:close/>
                  <a:moveTo>
                    <a:pt x="756" y="2424"/>
                  </a:moveTo>
                  <a:cubicBezTo>
                    <a:pt x="765" y="2424"/>
                    <a:pt x="775" y="2424"/>
                    <a:pt x="784" y="2425"/>
                  </a:cubicBezTo>
                  <a:cubicBezTo>
                    <a:pt x="804" y="2425"/>
                    <a:pt x="820" y="2433"/>
                    <a:pt x="836" y="2445"/>
                  </a:cubicBezTo>
                  <a:lnTo>
                    <a:pt x="900" y="2517"/>
                  </a:lnTo>
                  <a:lnTo>
                    <a:pt x="1052" y="2665"/>
                  </a:lnTo>
                  <a:cubicBezTo>
                    <a:pt x="1152" y="2761"/>
                    <a:pt x="1256" y="2849"/>
                    <a:pt x="1360" y="2937"/>
                  </a:cubicBezTo>
                  <a:cubicBezTo>
                    <a:pt x="1564" y="3097"/>
                    <a:pt x="1784" y="3241"/>
                    <a:pt x="2016" y="3361"/>
                  </a:cubicBezTo>
                  <a:cubicBezTo>
                    <a:pt x="2220" y="3469"/>
                    <a:pt x="2440" y="3557"/>
                    <a:pt x="2664" y="3621"/>
                  </a:cubicBezTo>
                  <a:cubicBezTo>
                    <a:pt x="2724" y="3637"/>
                    <a:pt x="2780" y="3649"/>
                    <a:pt x="2836" y="3661"/>
                  </a:cubicBezTo>
                  <a:cubicBezTo>
                    <a:pt x="2492" y="3649"/>
                    <a:pt x="2148" y="3605"/>
                    <a:pt x="1904" y="3513"/>
                  </a:cubicBezTo>
                  <a:cubicBezTo>
                    <a:pt x="1804" y="3473"/>
                    <a:pt x="1740" y="3456"/>
                    <a:pt x="1705" y="3456"/>
                  </a:cubicBezTo>
                  <a:cubicBezTo>
                    <a:pt x="1606" y="3456"/>
                    <a:pt x="1732" y="3587"/>
                    <a:pt x="1920" y="3705"/>
                  </a:cubicBezTo>
                  <a:lnTo>
                    <a:pt x="1872" y="3689"/>
                  </a:lnTo>
                  <a:cubicBezTo>
                    <a:pt x="1824" y="3673"/>
                    <a:pt x="1776" y="3653"/>
                    <a:pt x="1728" y="3633"/>
                  </a:cubicBezTo>
                  <a:cubicBezTo>
                    <a:pt x="1628" y="3593"/>
                    <a:pt x="1524" y="3545"/>
                    <a:pt x="1420" y="3493"/>
                  </a:cubicBezTo>
                  <a:cubicBezTo>
                    <a:pt x="1320" y="3441"/>
                    <a:pt x="1216" y="3385"/>
                    <a:pt x="1124" y="3333"/>
                  </a:cubicBezTo>
                  <a:cubicBezTo>
                    <a:pt x="1028" y="3281"/>
                    <a:pt x="940" y="3233"/>
                    <a:pt x="868" y="3189"/>
                  </a:cubicBezTo>
                  <a:lnTo>
                    <a:pt x="616" y="3037"/>
                  </a:lnTo>
                  <a:lnTo>
                    <a:pt x="616" y="3037"/>
                  </a:lnTo>
                  <a:cubicBezTo>
                    <a:pt x="616" y="3037"/>
                    <a:pt x="640" y="3057"/>
                    <a:pt x="680" y="3089"/>
                  </a:cubicBezTo>
                  <a:cubicBezTo>
                    <a:pt x="716" y="3117"/>
                    <a:pt x="776" y="3165"/>
                    <a:pt x="848" y="3213"/>
                  </a:cubicBezTo>
                  <a:cubicBezTo>
                    <a:pt x="916" y="3265"/>
                    <a:pt x="1000" y="3321"/>
                    <a:pt x="1092" y="3377"/>
                  </a:cubicBezTo>
                  <a:cubicBezTo>
                    <a:pt x="1184" y="3437"/>
                    <a:pt x="1288" y="3493"/>
                    <a:pt x="1392" y="3545"/>
                  </a:cubicBezTo>
                  <a:cubicBezTo>
                    <a:pt x="1496" y="3597"/>
                    <a:pt x="1600" y="3641"/>
                    <a:pt x="1708" y="3681"/>
                  </a:cubicBezTo>
                  <a:cubicBezTo>
                    <a:pt x="1756" y="3701"/>
                    <a:pt x="1808" y="3717"/>
                    <a:pt x="1856" y="3729"/>
                  </a:cubicBezTo>
                  <a:cubicBezTo>
                    <a:pt x="1904" y="3741"/>
                    <a:pt x="1952" y="3753"/>
                    <a:pt x="1996" y="3761"/>
                  </a:cubicBezTo>
                  <a:lnTo>
                    <a:pt x="2032" y="3765"/>
                  </a:lnTo>
                  <a:lnTo>
                    <a:pt x="2060" y="3777"/>
                  </a:lnTo>
                  <a:lnTo>
                    <a:pt x="2036" y="3777"/>
                  </a:lnTo>
                  <a:cubicBezTo>
                    <a:pt x="1788" y="3757"/>
                    <a:pt x="1540" y="3713"/>
                    <a:pt x="1296" y="3653"/>
                  </a:cubicBezTo>
                  <a:cubicBezTo>
                    <a:pt x="1036" y="3589"/>
                    <a:pt x="784" y="3481"/>
                    <a:pt x="556" y="3341"/>
                  </a:cubicBezTo>
                  <a:cubicBezTo>
                    <a:pt x="440" y="3265"/>
                    <a:pt x="332" y="3181"/>
                    <a:pt x="236" y="3081"/>
                  </a:cubicBezTo>
                  <a:cubicBezTo>
                    <a:pt x="192" y="3029"/>
                    <a:pt x="152" y="2973"/>
                    <a:pt x="124" y="2913"/>
                  </a:cubicBezTo>
                  <a:cubicBezTo>
                    <a:pt x="112" y="2885"/>
                    <a:pt x="104" y="2857"/>
                    <a:pt x="100" y="2829"/>
                  </a:cubicBezTo>
                  <a:cubicBezTo>
                    <a:pt x="100" y="2817"/>
                    <a:pt x="104" y="2805"/>
                    <a:pt x="108" y="2797"/>
                  </a:cubicBezTo>
                  <a:lnTo>
                    <a:pt x="108" y="2789"/>
                  </a:lnTo>
                  <a:lnTo>
                    <a:pt x="112" y="2781"/>
                  </a:lnTo>
                  <a:cubicBezTo>
                    <a:pt x="116" y="2777"/>
                    <a:pt x="124" y="2765"/>
                    <a:pt x="128" y="2761"/>
                  </a:cubicBezTo>
                  <a:cubicBezTo>
                    <a:pt x="208" y="2661"/>
                    <a:pt x="316" y="2577"/>
                    <a:pt x="432" y="2521"/>
                  </a:cubicBezTo>
                  <a:cubicBezTo>
                    <a:pt x="492" y="2489"/>
                    <a:pt x="552" y="2465"/>
                    <a:pt x="616" y="2449"/>
                  </a:cubicBezTo>
                  <a:cubicBezTo>
                    <a:pt x="659" y="2432"/>
                    <a:pt x="708" y="2424"/>
                    <a:pt x="756" y="2424"/>
                  </a:cubicBezTo>
                  <a:close/>
                  <a:moveTo>
                    <a:pt x="5260" y="2869"/>
                  </a:moveTo>
                  <a:lnTo>
                    <a:pt x="5260" y="2869"/>
                  </a:lnTo>
                  <a:cubicBezTo>
                    <a:pt x="5272" y="2917"/>
                    <a:pt x="5264" y="2969"/>
                    <a:pt x="5240" y="3013"/>
                  </a:cubicBezTo>
                  <a:cubicBezTo>
                    <a:pt x="5216" y="3061"/>
                    <a:pt x="5184" y="3105"/>
                    <a:pt x="5152" y="3145"/>
                  </a:cubicBezTo>
                  <a:cubicBezTo>
                    <a:pt x="5084" y="3229"/>
                    <a:pt x="5012" y="3309"/>
                    <a:pt x="4932" y="3381"/>
                  </a:cubicBezTo>
                  <a:lnTo>
                    <a:pt x="4700" y="3617"/>
                  </a:lnTo>
                  <a:cubicBezTo>
                    <a:pt x="4624" y="3693"/>
                    <a:pt x="4544" y="3773"/>
                    <a:pt x="4472" y="3861"/>
                  </a:cubicBezTo>
                  <a:cubicBezTo>
                    <a:pt x="4432" y="3905"/>
                    <a:pt x="4396" y="3953"/>
                    <a:pt x="4364" y="4001"/>
                  </a:cubicBezTo>
                  <a:cubicBezTo>
                    <a:pt x="4348" y="4029"/>
                    <a:pt x="4332" y="4057"/>
                    <a:pt x="4316" y="4085"/>
                  </a:cubicBezTo>
                  <a:cubicBezTo>
                    <a:pt x="4308" y="4101"/>
                    <a:pt x="4304" y="4117"/>
                    <a:pt x="4296" y="4133"/>
                  </a:cubicBezTo>
                  <a:lnTo>
                    <a:pt x="4288" y="4161"/>
                  </a:lnTo>
                  <a:cubicBezTo>
                    <a:pt x="4288" y="4177"/>
                    <a:pt x="4284" y="4189"/>
                    <a:pt x="4284" y="4201"/>
                  </a:cubicBezTo>
                  <a:cubicBezTo>
                    <a:pt x="4284" y="4213"/>
                    <a:pt x="4284" y="4225"/>
                    <a:pt x="4284" y="4233"/>
                  </a:cubicBezTo>
                  <a:lnTo>
                    <a:pt x="4284" y="4245"/>
                  </a:lnTo>
                  <a:lnTo>
                    <a:pt x="4284" y="4253"/>
                  </a:lnTo>
                  <a:cubicBezTo>
                    <a:pt x="4284" y="4253"/>
                    <a:pt x="4287" y="4269"/>
                    <a:pt x="4286" y="4269"/>
                  </a:cubicBezTo>
                  <a:cubicBezTo>
                    <a:pt x="4286" y="4269"/>
                    <a:pt x="4285" y="4268"/>
                    <a:pt x="4284" y="4265"/>
                  </a:cubicBezTo>
                  <a:lnTo>
                    <a:pt x="4284" y="4265"/>
                  </a:lnTo>
                  <a:cubicBezTo>
                    <a:pt x="4288" y="4285"/>
                    <a:pt x="4296" y="4305"/>
                    <a:pt x="4300" y="4325"/>
                  </a:cubicBezTo>
                  <a:cubicBezTo>
                    <a:pt x="4308" y="4341"/>
                    <a:pt x="4316" y="4357"/>
                    <a:pt x="4324" y="4373"/>
                  </a:cubicBezTo>
                  <a:cubicBezTo>
                    <a:pt x="4336" y="4389"/>
                    <a:pt x="4344" y="4405"/>
                    <a:pt x="4356" y="4417"/>
                  </a:cubicBezTo>
                  <a:cubicBezTo>
                    <a:pt x="4392" y="4469"/>
                    <a:pt x="4436" y="4513"/>
                    <a:pt x="4488" y="4553"/>
                  </a:cubicBezTo>
                  <a:cubicBezTo>
                    <a:pt x="4532" y="4589"/>
                    <a:pt x="4584" y="4621"/>
                    <a:pt x="4632" y="4653"/>
                  </a:cubicBezTo>
                  <a:cubicBezTo>
                    <a:pt x="4684" y="4685"/>
                    <a:pt x="4732" y="4709"/>
                    <a:pt x="4784" y="4737"/>
                  </a:cubicBezTo>
                  <a:cubicBezTo>
                    <a:pt x="4832" y="4761"/>
                    <a:pt x="4884" y="4785"/>
                    <a:pt x="4936" y="4809"/>
                  </a:cubicBezTo>
                  <a:cubicBezTo>
                    <a:pt x="4968" y="4821"/>
                    <a:pt x="5000" y="4833"/>
                    <a:pt x="5036" y="4849"/>
                  </a:cubicBezTo>
                  <a:lnTo>
                    <a:pt x="5020" y="4869"/>
                  </a:lnTo>
                  <a:cubicBezTo>
                    <a:pt x="5008" y="4877"/>
                    <a:pt x="5000" y="4889"/>
                    <a:pt x="4988" y="4901"/>
                  </a:cubicBezTo>
                  <a:cubicBezTo>
                    <a:pt x="4948" y="4937"/>
                    <a:pt x="4908" y="4973"/>
                    <a:pt x="4868" y="5009"/>
                  </a:cubicBezTo>
                  <a:cubicBezTo>
                    <a:pt x="4844" y="5001"/>
                    <a:pt x="4820" y="4997"/>
                    <a:pt x="4800" y="4993"/>
                  </a:cubicBezTo>
                  <a:cubicBezTo>
                    <a:pt x="4768" y="4985"/>
                    <a:pt x="4736" y="4973"/>
                    <a:pt x="4704" y="4965"/>
                  </a:cubicBezTo>
                  <a:cubicBezTo>
                    <a:pt x="4640" y="4941"/>
                    <a:pt x="4576" y="4917"/>
                    <a:pt x="4516" y="4885"/>
                  </a:cubicBezTo>
                  <a:cubicBezTo>
                    <a:pt x="4484" y="4873"/>
                    <a:pt x="4456" y="4857"/>
                    <a:pt x="4428" y="4837"/>
                  </a:cubicBezTo>
                  <a:cubicBezTo>
                    <a:pt x="4396" y="4821"/>
                    <a:pt x="4368" y="4801"/>
                    <a:pt x="4344" y="4781"/>
                  </a:cubicBezTo>
                  <a:cubicBezTo>
                    <a:pt x="4316" y="4761"/>
                    <a:pt x="4288" y="4737"/>
                    <a:pt x="4264" y="4717"/>
                  </a:cubicBezTo>
                  <a:cubicBezTo>
                    <a:pt x="4240" y="4697"/>
                    <a:pt x="4216" y="4673"/>
                    <a:pt x="4192" y="4645"/>
                  </a:cubicBezTo>
                  <a:cubicBezTo>
                    <a:pt x="4168" y="4621"/>
                    <a:pt x="4148" y="4597"/>
                    <a:pt x="4128" y="4569"/>
                  </a:cubicBezTo>
                  <a:lnTo>
                    <a:pt x="4064" y="4485"/>
                  </a:lnTo>
                  <a:cubicBezTo>
                    <a:pt x="4020" y="4429"/>
                    <a:pt x="3976" y="4377"/>
                    <a:pt x="3928" y="4321"/>
                  </a:cubicBezTo>
                  <a:cubicBezTo>
                    <a:pt x="3884" y="4269"/>
                    <a:pt x="3840" y="4217"/>
                    <a:pt x="3792" y="4165"/>
                  </a:cubicBezTo>
                  <a:cubicBezTo>
                    <a:pt x="3764" y="4137"/>
                    <a:pt x="3740" y="4113"/>
                    <a:pt x="3716" y="4089"/>
                  </a:cubicBezTo>
                  <a:cubicBezTo>
                    <a:pt x="3692" y="4061"/>
                    <a:pt x="3668" y="4037"/>
                    <a:pt x="3636" y="4013"/>
                  </a:cubicBezTo>
                  <a:lnTo>
                    <a:pt x="3616" y="3997"/>
                  </a:lnTo>
                  <a:lnTo>
                    <a:pt x="3580" y="3997"/>
                  </a:lnTo>
                  <a:lnTo>
                    <a:pt x="3376" y="4017"/>
                  </a:lnTo>
                  <a:lnTo>
                    <a:pt x="3172" y="4041"/>
                  </a:lnTo>
                  <a:lnTo>
                    <a:pt x="2764" y="4089"/>
                  </a:lnTo>
                  <a:cubicBezTo>
                    <a:pt x="2732" y="4093"/>
                    <a:pt x="2696" y="4101"/>
                    <a:pt x="2664" y="4101"/>
                  </a:cubicBezTo>
                  <a:cubicBezTo>
                    <a:pt x="2617" y="4107"/>
                    <a:pt x="2570" y="4111"/>
                    <a:pt x="2524" y="4111"/>
                  </a:cubicBezTo>
                  <a:cubicBezTo>
                    <a:pt x="2506" y="4111"/>
                    <a:pt x="2489" y="4110"/>
                    <a:pt x="2472" y="4109"/>
                  </a:cubicBezTo>
                  <a:cubicBezTo>
                    <a:pt x="2440" y="4105"/>
                    <a:pt x="2404" y="4105"/>
                    <a:pt x="2376" y="4101"/>
                  </a:cubicBezTo>
                  <a:cubicBezTo>
                    <a:pt x="2340" y="4093"/>
                    <a:pt x="2312" y="4089"/>
                    <a:pt x="2280" y="4077"/>
                  </a:cubicBezTo>
                  <a:cubicBezTo>
                    <a:pt x="2248" y="4069"/>
                    <a:pt x="2216" y="4061"/>
                    <a:pt x="2188" y="4045"/>
                  </a:cubicBezTo>
                  <a:cubicBezTo>
                    <a:pt x="2132" y="4021"/>
                    <a:pt x="2080" y="3985"/>
                    <a:pt x="2036" y="3941"/>
                  </a:cubicBezTo>
                  <a:lnTo>
                    <a:pt x="2036" y="3941"/>
                  </a:lnTo>
                  <a:cubicBezTo>
                    <a:pt x="2167" y="3958"/>
                    <a:pt x="2299" y="3966"/>
                    <a:pt x="2431" y="3966"/>
                  </a:cubicBezTo>
                  <a:cubicBezTo>
                    <a:pt x="2526" y="3966"/>
                    <a:pt x="2621" y="3962"/>
                    <a:pt x="2716" y="3953"/>
                  </a:cubicBezTo>
                  <a:cubicBezTo>
                    <a:pt x="2744" y="3953"/>
                    <a:pt x="2772" y="3949"/>
                    <a:pt x="2800" y="3945"/>
                  </a:cubicBezTo>
                  <a:cubicBezTo>
                    <a:pt x="2907" y="3970"/>
                    <a:pt x="3066" y="3978"/>
                    <a:pt x="3224" y="3978"/>
                  </a:cubicBezTo>
                  <a:cubicBezTo>
                    <a:pt x="3504" y="3978"/>
                    <a:pt x="3784" y="3953"/>
                    <a:pt x="3784" y="3953"/>
                  </a:cubicBezTo>
                  <a:cubicBezTo>
                    <a:pt x="3784" y="3953"/>
                    <a:pt x="3744" y="3929"/>
                    <a:pt x="3808" y="3793"/>
                  </a:cubicBezTo>
                  <a:cubicBezTo>
                    <a:pt x="3847" y="3713"/>
                    <a:pt x="3913" y="3678"/>
                    <a:pt x="3990" y="3678"/>
                  </a:cubicBezTo>
                  <a:cubicBezTo>
                    <a:pt x="4040" y="3678"/>
                    <a:pt x="4094" y="3692"/>
                    <a:pt x="4148" y="3717"/>
                  </a:cubicBezTo>
                  <a:cubicBezTo>
                    <a:pt x="4184" y="3734"/>
                    <a:pt x="4214" y="3741"/>
                    <a:pt x="4240" y="3741"/>
                  </a:cubicBezTo>
                  <a:cubicBezTo>
                    <a:pt x="4317" y="3741"/>
                    <a:pt x="4352" y="3685"/>
                    <a:pt x="4352" y="3685"/>
                  </a:cubicBezTo>
                  <a:cubicBezTo>
                    <a:pt x="4492" y="3557"/>
                    <a:pt x="4620" y="3417"/>
                    <a:pt x="4728" y="3261"/>
                  </a:cubicBezTo>
                  <a:lnTo>
                    <a:pt x="4816" y="3205"/>
                  </a:lnTo>
                  <a:lnTo>
                    <a:pt x="4928" y="3137"/>
                  </a:lnTo>
                  <a:cubicBezTo>
                    <a:pt x="4964" y="3113"/>
                    <a:pt x="5000" y="3081"/>
                    <a:pt x="5036" y="3053"/>
                  </a:cubicBezTo>
                  <a:lnTo>
                    <a:pt x="5156" y="2965"/>
                  </a:lnTo>
                  <a:cubicBezTo>
                    <a:pt x="5192" y="2933"/>
                    <a:pt x="5224" y="2901"/>
                    <a:pt x="5260" y="2869"/>
                  </a:cubicBezTo>
                  <a:close/>
                  <a:moveTo>
                    <a:pt x="5695" y="0"/>
                  </a:moveTo>
                  <a:cubicBezTo>
                    <a:pt x="5630" y="0"/>
                    <a:pt x="5568" y="12"/>
                    <a:pt x="5508" y="29"/>
                  </a:cubicBezTo>
                  <a:cubicBezTo>
                    <a:pt x="5372" y="65"/>
                    <a:pt x="5248" y="129"/>
                    <a:pt x="5136" y="217"/>
                  </a:cubicBezTo>
                  <a:cubicBezTo>
                    <a:pt x="5096" y="249"/>
                    <a:pt x="5056" y="281"/>
                    <a:pt x="5020" y="317"/>
                  </a:cubicBezTo>
                  <a:cubicBezTo>
                    <a:pt x="5020" y="317"/>
                    <a:pt x="5020" y="313"/>
                    <a:pt x="5020" y="313"/>
                  </a:cubicBezTo>
                  <a:cubicBezTo>
                    <a:pt x="5028" y="265"/>
                    <a:pt x="5024" y="213"/>
                    <a:pt x="5004" y="169"/>
                  </a:cubicBezTo>
                  <a:cubicBezTo>
                    <a:pt x="4972" y="109"/>
                    <a:pt x="4920" y="61"/>
                    <a:pt x="4860" y="37"/>
                  </a:cubicBezTo>
                  <a:cubicBezTo>
                    <a:pt x="4810" y="18"/>
                    <a:pt x="4754" y="7"/>
                    <a:pt x="4699" y="7"/>
                  </a:cubicBezTo>
                  <a:cubicBezTo>
                    <a:pt x="4685" y="7"/>
                    <a:pt x="4670" y="7"/>
                    <a:pt x="4656" y="9"/>
                  </a:cubicBezTo>
                  <a:lnTo>
                    <a:pt x="4624" y="9"/>
                  </a:lnTo>
                  <a:lnTo>
                    <a:pt x="4600" y="13"/>
                  </a:lnTo>
                  <a:lnTo>
                    <a:pt x="4552" y="25"/>
                  </a:lnTo>
                  <a:cubicBezTo>
                    <a:pt x="4516" y="41"/>
                    <a:pt x="4480" y="53"/>
                    <a:pt x="4448" y="69"/>
                  </a:cubicBezTo>
                  <a:cubicBezTo>
                    <a:pt x="4380" y="105"/>
                    <a:pt x="4316" y="137"/>
                    <a:pt x="4252" y="169"/>
                  </a:cubicBezTo>
                  <a:lnTo>
                    <a:pt x="4152" y="213"/>
                  </a:lnTo>
                  <a:cubicBezTo>
                    <a:pt x="4116" y="229"/>
                    <a:pt x="4080" y="245"/>
                    <a:pt x="4044" y="257"/>
                  </a:cubicBezTo>
                  <a:cubicBezTo>
                    <a:pt x="4008" y="273"/>
                    <a:pt x="3976" y="289"/>
                    <a:pt x="3940" y="305"/>
                  </a:cubicBezTo>
                  <a:cubicBezTo>
                    <a:pt x="3904" y="321"/>
                    <a:pt x="3876" y="341"/>
                    <a:pt x="3844" y="365"/>
                  </a:cubicBezTo>
                  <a:cubicBezTo>
                    <a:pt x="3780" y="405"/>
                    <a:pt x="3724" y="449"/>
                    <a:pt x="3668" y="497"/>
                  </a:cubicBezTo>
                  <a:cubicBezTo>
                    <a:pt x="3612" y="545"/>
                    <a:pt x="3564" y="597"/>
                    <a:pt x="3524" y="653"/>
                  </a:cubicBezTo>
                  <a:cubicBezTo>
                    <a:pt x="3504" y="685"/>
                    <a:pt x="3484" y="713"/>
                    <a:pt x="3468" y="749"/>
                  </a:cubicBezTo>
                  <a:lnTo>
                    <a:pt x="3452" y="789"/>
                  </a:lnTo>
                  <a:lnTo>
                    <a:pt x="3436" y="841"/>
                  </a:lnTo>
                  <a:cubicBezTo>
                    <a:pt x="3408" y="933"/>
                    <a:pt x="3408" y="1033"/>
                    <a:pt x="3428" y="1129"/>
                  </a:cubicBezTo>
                  <a:cubicBezTo>
                    <a:pt x="3428" y="1145"/>
                    <a:pt x="3432" y="1161"/>
                    <a:pt x="3436" y="1173"/>
                  </a:cubicBezTo>
                  <a:cubicBezTo>
                    <a:pt x="3412" y="1165"/>
                    <a:pt x="3384" y="1157"/>
                    <a:pt x="3356" y="1153"/>
                  </a:cubicBezTo>
                  <a:lnTo>
                    <a:pt x="3268" y="1137"/>
                  </a:lnTo>
                  <a:lnTo>
                    <a:pt x="3172" y="1129"/>
                  </a:lnTo>
                  <a:cubicBezTo>
                    <a:pt x="3144" y="1125"/>
                    <a:pt x="3112" y="1125"/>
                    <a:pt x="3080" y="1125"/>
                  </a:cubicBezTo>
                  <a:lnTo>
                    <a:pt x="2988" y="1125"/>
                  </a:lnTo>
                  <a:cubicBezTo>
                    <a:pt x="2924" y="1129"/>
                    <a:pt x="2860" y="1133"/>
                    <a:pt x="2800" y="1141"/>
                  </a:cubicBezTo>
                  <a:cubicBezTo>
                    <a:pt x="2684" y="1157"/>
                    <a:pt x="2568" y="1185"/>
                    <a:pt x="2456" y="1225"/>
                  </a:cubicBezTo>
                  <a:cubicBezTo>
                    <a:pt x="2452" y="1209"/>
                    <a:pt x="2448" y="1197"/>
                    <a:pt x="2440" y="1189"/>
                  </a:cubicBezTo>
                  <a:cubicBezTo>
                    <a:pt x="2432" y="1173"/>
                    <a:pt x="2424" y="1157"/>
                    <a:pt x="2412" y="1145"/>
                  </a:cubicBezTo>
                  <a:cubicBezTo>
                    <a:pt x="2380" y="1105"/>
                    <a:pt x="2340" y="1073"/>
                    <a:pt x="2296" y="1053"/>
                  </a:cubicBezTo>
                  <a:cubicBezTo>
                    <a:pt x="2236" y="1021"/>
                    <a:pt x="2168" y="1005"/>
                    <a:pt x="2104" y="1005"/>
                  </a:cubicBezTo>
                  <a:cubicBezTo>
                    <a:pt x="2064" y="1005"/>
                    <a:pt x="2024" y="1009"/>
                    <a:pt x="1988" y="1021"/>
                  </a:cubicBezTo>
                  <a:cubicBezTo>
                    <a:pt x="1944" y="1029"/>
                    <a:pt x="1900" y="1049"/>
                    <a:pt x="1860" y="1077"/>
                  </a:cubicBezTo>
                  <a:lnTo>
                    <a:pt x="1840" y="1089"/>
                  </a:lnTo>
                  <a:lnTo>
                    <a:pt x="1836" y="1093"/>
                  </a:lnTo>
                  <a:lnTo>
                    <a:pt x="1828" y="1101"/>
                  </a:lnTo>
                  <a:lnTo>
                    <a:pt x="1820" y="1105"/>
                  </a:lnTo>
                  <a:cubicBezTo>
                    <a:pt x="1816" y="1105"/>
                    <a:pt x="1816" y="1109"/>
                    <a:pt x="1808" y="1113"/>
                  </a:cubicBezTo>
                  <a:lnTo>
                    <a:pt x="1792" y="1121"/>
                  </a:lnTo>
                  <a:cubicBezTo>
                    <a:pt x="1764" y="1133"/>
                    <a:pt x="1732" y="1149"/>
                    <a:pt x="1700" y="1161"/>
                  </a:cubicBezTo>
                  <a:lnTo>
                    <a:pt x="1480" y="1245"/>
                  </a:lnTo>
                  <a:cubicBezTo>
                    <a:pt x="1404" y="1277"/>
                    <a:pt x="1328" y="1313"/>
                    <a:pt x="1256" y="1357"/>
                  </a:cubicBezTo>
                  <a:cubicBezTo>
                    <a:pt x="1184" y="1401"/>
                    <a:pt x="1112" y="1441"/>
                    <a:pt x="1040" y="1485"/>
                  </a:cubicBezTo>
                  <a:cubicBezTo>
                    <a:pt x="1024" y="1497"/>
                    <a:pt x="1008" y="1509"/>
                    <a:pt x="992" y="1521"/>
                  </a:cubicBezTo>
                  <a:cubicBezTo>
                    <a:pt x="972" y="1533"/>
                    <a:pt x="956" y="1545"/>
                    <a:pt x="940" y="1557"/>
                  </a:cubicBezTo>
                  <a:lnTo>
                    <a:pt x="892" y="1597"/>
                  </a:lnTo>
                  <a:lnTo>
                    <a:pt x="848" y="1637"/>
                  </a:lnTo>
                  <a:cubicBezTo>
                    <a:pt x="784" y="1701"/>
                    <a:pt x="744" y="1777"/>
                    <a:pt x="724" y="1861"/>
                  </a:cubicBezTo>
                  <a:cubicBezTo>
                    <a:pt x="716" y="1937"/>
                    <a:pt x="716" y="2009"/>
                    <a:pt x="736" y="2085"/>
                  </a:cubicBezTo>
                  <a:cubicBezTo>
                    <a:pt x="748" y="2141"/>
                    <a:pt x="772" y="2201"/>
                    <a:pt x="800" y="2257"/>
                  </a:cubicBezTo>
                  <a:cubicBezTo>
                    <a:pt x="790" y="2257"/>
                    <a:pt x="780" y="2256"/>
                    <a:pt x="770" y="2256"/>
                  </a:cubicBezTo>
                  <a:cubicBezTo>
                    <a:pt x="700" y="2256"/>
                    <a:pt x="631" y="2269"/>
                    <a:pt x="564" y="2293"/>
                  </a:cubicBezTo>
                  <a:cubicBezTo>
                    <a:pt x="492" y="2321"/>
                    <a:pt x="428" y="2353"/>
                    <a:pt x="364" y="2393"/>
                  </a:cubicBezTo>
                  <a:cubicBezTo>
                    <a:pt x="300" y="2433"/>
                    <a:pt x="240" y="2477"/>
                    <a:pt x="184" y="2529"/>
                  </a:cubicBezTo>
                  <a:cubicBezTo>
                    <a:pt x="128" y="2581"/>
                    <a:pt x="76" y="2637"/>
                    <a:pt x="36" y="2705"/>
                  </a:cubicBezTo>
                  <a:cubicBezTo>
                    <a:pt x="32" y="2713"/>
                    <a:pt x="28" y="2721"/>
                    <a:pt x="24" y="2729"/>
                  </a:cubicBezTo>
                  <a:lnTo>
                    <a:pt x="20" y="2737"/>
                  </a:lnTo>
                  <a:cubicBezTo>
                    <a:pt x="16" y="2737"/>
                    <a:pt x="16" y="2741"/>
                    <a:pt x="16" y="2745"/>
                  </a:cubicBezTo>
                  <a:lnTo>
                    <a:pt x="8" y="2765"/>
                  </a:lnTo>
                  <a:cubicBezTo>
                    <a:pt x="4" y="2785"/>
                    <a:pt x="0" y="2809"/>
                    <a:pt x="4" y="2833"/>
                  </a:cubicBezTo>
                  <a:cubicBezTo>
                    <a:pt x="8" y="2877"/>
                    <a:pt x="24" y="2913"/>
                    <a:pt x="44" y="2949"/>
                  </a:cubicBezTo>
                  <a:cubicBezTo>
                    <a:pt x="84" y="3017"/>
                    <a:pt x="132" y="3073"/>
                    <a:pt x="188" y="3125"/>
                  </a:cubicBezTo>
                  <a:cubicBezTo>
                    <a:pt x="288" y="3221"/>
                    <a:pt x="404" y="3309"/>
                    <a:pt x="524" y="3385"/>
                  </a:cubicBezTo>
                  <a:cubicBezTo>
                    <a:pt x="760" y="3529"/>
                    <a:pt x="1008" y="3649"/>
                    <a:pt x="1268" y="3745"/>
                  </a:cubicBezTo>
                  <a:cubicBezTo>
                    <a:pt x="1508" y="3841"/>
                    <a:pt x="1760" y="3905"/>
                    <a:pt x="2016" y="3937"/>
                  </a:cubicBezTo>
                  <a:lnTo>
                    <a:pt x="2008" y="3945"/>
                  </a:lnTo>
                  <a:cubicBezTo>
                    <a:pt x="2044" y="4009"/>
                    <a:pt x="2092" y="4061"/>
                    <a:pt x="2152" y="4105"/>
                  </a:cubicBezTo>
                  <a:cubicBezTo>
                    <a:pt x="2184" y="4125"/>
                    <a:pt x="2216" y="4141"/>
                    <a:pt x="2248" y="4157"/>
                  </a:cubicBezTo>
                  <a:cubicBezTo>
                    <a:pt x="2280" y="4173"/>
                    <a:pt x="2312" y="4189"/>
                    <a:pt x="2348" y="4197"/>
                  </a:cubicBezTo>
                  <a:cubicBezTo>
                    <a:pt x="2384" y="4209"/>
                    <a:pt x="2420" y="4217"/>
                    <a:pt x="2456" y="4225"/>
                  </a:cubicBezTo>
                  <a:cubicBezTo>
                    <a:pt x="2492" y="4229"/>
                    <a:pt x="2528" y="4237"/>
                    <a:pt x="2564" y="4237"/>
                  </a:cubicBezTo>
                  <a:cubicBezTo>
                    <a:pt x="2600" y="4241"/>
                    <a:pt x="2636" y="4241"/>
                    <a:pt x="2672" y="4241"/>
                  </a:cubicBezTo>
                  <a:cubicBezTo>
                    <a:pt x="2708" y="4241"/>
                    <a:pt x="2740" y="4241"/>
                    <a:pt x="2776" y="4237"/>
                  </a:cubicBezTo>
                  <a:cubicBezTo>
                    <a:pt x="2916" y="4233"/>
                    <a:pt x="3052" y="4221"/>
                    <a:pt x="3188" y="4209"/>
                  </a:cubicBezTo>
                  <a:cubicBezTo>
                    <a:pt x="3316" y="4197"/>
                    <a:pt x="3444" y="4177"/>
                    <a:pt x="3572" y="4153"/>
                  </a:cubicBezTo>
                  <a:lnTo>
                    <a:pt x="3624" y="4193"/>
                  </a:lnTo>
                  <a:lnTo>
                    <a:pt x="3704" y="4253"/>
                  </a:lnTo>
                  <a:cubicBezTo>
                    <a:pt x="3756" y="4297"/>
                    <a:pt x="3808" y="4341"/>
                    <a:pt x="3860" y="4385"/>
                  </a:cubicBezTo>
                  <a:cubicBezTo>
                    <a:pt x="3912" y="4433"/>
                    <a:pt x="3960" y="4481"/>
                    <a:pt x="4008" y="4529"/>
                  </a:cubicBezTo>
                  <a:cubicBezTo>
                    <a:pt x="4028" y="4553"/>
                    <a:pt x="4052" y="4581"/>
                    <a:pt x="4076" y="4605"/>
                  </a:cubicBezTo>
                  <a:cubicBezTo>
                    <a:pt x="4096" y="4633"/>
                    <a:pt x="4124" y="4661"/>
                    <a:pt x="4144" y="4685"/>
                  </a:cubicBezTo>
                  <a:cubicBezTo>
                    <a:pt x="4168" y="4709"/>
                    <a:pt x="4196" y="4733"/>
                    <a:pt x="4220" y="4761"/>
                  </a:cubicBezTo>
                  <a:cubicBezTo>
                    <a:pt x="4248" y="4785"/>
                    <a:pt x="4272" y="4809"/>
                    <a:pt x="4304" y="4829"/>
                  </a:cubicBezTo>
                  <a:cubicBezTo>
                    <a:pt x="4332" y="4849"/>
                    <a:pt x="4360" y="4873"/>
                    <a:pt x="4388" y="4893"/>
                  </a:cubicBezTo>
                  <a:cubicBezTo>
                    <a:pt x="4416" y="4913"/>
                    <a:pt x="4448" y="4929"/>
                    <a:pt x="4476" y="4949"/>
                  </a:cubicBezTo>
                  <a:cubicBezTo>
                    <a:pt x="4536" y="4985"/>
                    <a:pt x="4600" y="5017"/>
                    <a:pt x="4664" y="5049"/>
                  </a:cubicBezTo>
                  <a:cubicBezTo>
                    <a:pt x="4696" y="5065"/>
                    <a:pt x="4728" y="5077"/>
                    <a:pt x="4764" y="5093"/>
                  </a:cubicBezTo>
                  <a:cubicBezTo>
                    <a:pt x="4800" y="5105"/>
                    <a:pt x="4832" y="5117"/>
                    <a:pt x="4868" y="5129"/>
                  </a:cubicBezTo>
                  <a:lnTo>
                    <a:pt x="4888" y="5137"/>
                  </a:lnTo>
                  <a:lnTo>
                    <a:pt x="4912" y="5121"/>
                  </a:lnTo>
                  <a:cubicBezTo>
                    <a:pt x="4944" y="5105"/>
                    <a:pt x="4972" y="5085"/>
                    <a:pt x="5000" y="5069"/>
                  </a:cubicBezTo>
                  <a:cubicBezTo>
                    <a:pt x="5032" y="5049"/>
                    <a:pt x="5060" y="5029"/>
                    <a:pt x="5084" y="5005"/>
                  </a:cubicBezTo>
                  <a:cubicBezTo>
                    <a:pt x="5100" y="4997"/>
                    <a:pt x="5112" y="4981"/>
                    <a:pt x="5124" y="4969"/>
                  </a:cubicBezTo>
                  <a:cubicBezTo>
                    <a:pt x="5140" y="4957"/>
                    <a:pt x="5152" y="4941"/>
                    <a:pt x="5164" y="4929"/>
                  </a:cubicBezTo>
                  <a:cubicBezTo>
                    <a:pt x="5172" y="4917"/>
                    <a:pt x="5180" y="4909"/>
                    <a:pt x="5184" y="4901"/>
                  </a:cubicBezTo>
                  <a:cubicBezTo>
                    <a:pt x="5192" y="4889"/>
                    <a:pt x="5200" y="4877"/>
                    <a:pt x="5204" y="4865"/>
                  </a:cubicBezTo>
                  <a:cubicBezTo>
                    <a:pt x="5204" y="4857"/>
                    <a:pt x="5208" y="4849"/>
                    <a:pt x="5208" y="4841"/>
                  </a:cubicBezTo>
                  <a:cubicBezTo>
                    <a:pt x="5208" y="4833"/>
                    <a:pt x="5208" y="4821"/>
                    <a:pt x="5208" y="4813"/>
                  </a:cubicBezTo>
                  <a:cubicBezTo>
                    <a:pt x="5208" y="4789"/>
                    <a:pt x="5200" y="4765"/>
                    <a:pt x="5188" y="4745"/>
                  </a:cubicBezTo>
                  <a:lnTo>
                    <a:pt x="5180" y="4729"/>
                  </a:lnTo>
                  <a:lnTo>
                    <a:pt x="5152" y="4717"/>
                  </a:lnTo>
                  <a:cubicBezTo>
                    <a:pt x="5104" y="4693"/>
                    <a:pt x="5056" y="4673"/>
                    <a:pt x="5008" y="4649"/>
                  </a:cubicBezTo>
                  <a:cubicBezTo>
                    <a:pt x="4960" y="4625"/>
                    <a:pt x="4912" y="4597"/>
                    <a:pt x="4864" y="4573"/>
                  </a:cubicBezTo>
                  <a:cubicBezTo>
                    <a:pt x="4820" y="4549"/>
                    <a:pt x="4776" y="4517"/>
                    <a:pt x="4732" y="4489"/>
                  </a:cubicBezTo>
                  <a:cubicBezTo>
                    <a:pt x="4688" y="4461"/>
                    <a:pt x="4648" y="4429"/>
                    <a:pt x="4608" y="4397"/>
                  </a:cubicBezTo>
                  <a:cubicBezTo>
                    <a:pt x="4572" y="4365"/>
                    <a:pt x="4540" y="4333"/>
                    <a:pt x="4512" y="4297"/>
                  </a:cubicBezTo>
                  <a:cubicBezTo>
                    <a:pt x="4508" y="4289"/>
                    <a:pt x="4500" y="4281"/>
                    <a:pt x="4496" y="4273"/>
                  </a:cubicBezTo>
                  <a:cubicBezTo>
                    <a:pt x="4492" y="4265"/>
                    <a:pt x="4488" y="4257"/>
                    <a:pt x="4484" y="4249"/>
                  </a:cubicBezTo>
                  <a:cubicBezTo>
                    <a:pt x="4484" y="4241"/>
                    <a:pt x="4480" y="4233"/>
                    <a:pt x="4480" y="4229"/>
                  </a:cubicBezTo>
                  <a:lnTo>
                    <a:pt x="4480" y="4217"/>
                  </a:lnTo>
                  <a:lnTo>
                    <a:pt x="4480" y="4209"/>
                  </a:lnTo>
                  <a:lnTo>
                    <a:pt x="4484" y="4197"/>
                  </a:lnTo>
                  <a:cubicBezTo>
                    <a:pt x="4484" y="4189"/>
                    <a:pt x="4488" y="4177"/>
                    <a:pt x="4492" y="4169"/>
                  </a:cubicBezTo>
                  <a:cubicBezTo>
                    <a:pt x="4500" y="4149"/>
                    <a:pt x="4512" y="4129"/>
                    <a:pt x="4524" y="4109"/>
                  </a:cubicBezTo>
                  <a:cubicBezTo>
                    <a:pt x="4552" y="4065"/>
                    <a:pt x="4580" y="4021"/>
                    <a:pt x="4612" y="3981"/>
                  </a:cubicBezTo>
                  <a:cubicBezTo>
                    <a:pt x="4744" y="3813"/>
                    <a:pt x="4892" y="3649"/>
                    <a:pt x="5028" y="3473"/>
                  </a:cubicBezTo>
                  <a:cubicBezTo>
                    <a:pt x="5096" y="3385"/>
                    <a:pt x="5160" y="3289"/>
                    <a:pt x="5216" y="3193"/>
                  </a:cubicBezTo>
                  <a:cubicBezTo>
                    <a:pt x="5244" y="3141"/>
                    <a:pt x="5264" y="3089"/>
                    <a:pt x="5280" y="3033"/>
                  </a:cubicBezTo>
                  <a:cubicBezTo>
                    <a:pt x="5300" y="2977"/>
                    <a:pt x="5296" y="2913"/>
                    <a:pt x="5272" y="2857"/>
                  </a:cubicBezTo>
                  <a:lnTo>
                    <a:pt x="5260" y="2861"/>
                  </a:lnTo>
                  <a:cubicBezTo>
                    <a:pt x="5432" y="2709"/>
                    <a:pt x="5580" y="2537"/>
                    <a:pt x="5708" y="2349"/>
                  </a:cubicBezTo>
                  <a:lnTo>
                    <a:pt x="5808" y="2193"/>
                  </a:lnTo>
                  <a:cubicBezTo>
                    <a:pt x="5840" y="2141"/>
                    <a:pt x="5868" y="2085"/>
                    <a:pt x="5896" y="2029"/>
                  </a:cubicBezTo>
                  <a:cubicBezTo>
                    <a:pt x="5924" y="1969"/>
                    <a:pt x="5952" y="1909"/>
                    <a:pt x="5976" y="1849"/>
                  </a:cubicBezTo>
                  <a:cubicBezTo>
                    <a:pt x="5988" y="1821"/>
                    <a:pt x="6000" y="1789"/>
                    <a:pt x="6012" y="1761"/>
                  </a:cubicBezTo>
                  <a:cubicBezTo>
                    <a:pt x="6024" y="1729"/>
                    <a:pt x="6032" y="1697"/>
                    <a:pt x="6040" y="1665"/>
                  </a:cubicBezTo>
                  <a:cubicBezTo>
                    <a:pt x="6124" y="1405"/>
                    <a:pt x="6172" y="1137"/>
                    <a:pt x="6180" y="865"/>
                  </a:cubicBezTo>
                  <a:cubicBezTo>
                    <a:pt x="6184" y="797"/>
                    <a:pt x="6188" y="725"/>
                    <a:pt x="6184" y="657"/>
                  </a:cubicBezTo>
                  <a:lnTo>
                    <a:pt x="6180" y="557"/>
                  </a:lnTo>
                  <a:cubicBezTo>
                    <a:pt x="6180" y="521"/>
                    <a:pt x="6176" y="485"/>
                    <a:pt x="6172" y="449"/>
                  </a:cubicBezTo>
                  <a:cubicBezTo>
                    <a:pt x="6156" y="373"/>
                    <a:pt x="6132" y="301"/>
                    <a:pt x="6100" y="233"/>
                  </a:cubicBezTo>
                  <a:cubicBezTo>
                    <a:pt x="6024" y="97"/>
                    <a:pt x="5880" y="5"/>
                    <a:pt x="5724" y="1"/>
                  </a:cubicBezTo>
                  <a:cubicBezTo>
                    <a:pt x="5715" y="1"/>
                    <a:pt x="5705" y="0"/>
                    <a:pt x="56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45"/>
            <p:cNvSpPr/>
            <p:nvPr/>
          </p:nvSpPr>
          <p:spPr>
            <a:xfrm flipH="1">
              <a:off x="3181662" y="166472"/>
              <a:ext cx="44609" cy="118301"/>
            </a:xfrm>
            <a:custGeom>
              <a:avLst/>
              <a:gdLst/>
              <a:ahLst/>
              <a:cxnLst/>
              <a:rect l="l" t="t" r="r" b="b"/>
              <a:pathLst>
                <a:path w="385" h="1021" extrusionOk="0">
                  <a:moveTo>
                    <a:pt x="56" y="0"/>
                  </a:moveTo>
                  <a:lnTo>
                    <a:pt x="0" y="24"/>
                  </a:lnTo>
                  <a:lnTo>
                    <a:pt x="208" y="536"/>
                  </a:lnTo>
                  <a:cubicBezTo>
                    <a:pt x="224" y="568"/>
                    <a:pt x="236" y="604"/>
                    <a:pt x="248" y="640"/>
                  </a:cubicBezTo>
                  <a:cubicBezTo>
                    <a:pt x="256" y="672"/>
                    <a:pt x="260" y="704"/>
                    <a:pt x="268" y="740"/>
                  </a:cubicBezTo>
                  <a:lnTo>
                    <a:pt x="324" y="1020"/>
                  </a:lnTo>
                  <a:lnTo>
                    <a:pt x="384" y="1008"/>
                  </a:lnTo>
                  <a:lnTo>
                    <a:pt x="332" y="728"/>
                  </a:lnTo>
                  <a:cubicBezTo>
                    <a:pt x="324" y="692"/>
                    <a:pt x="316" y="656"/>
                    <a:pt x="308" y="624"/>
                  </a:cubicBezTo>
                  <a:cubicBezTo>
                    <a:pt x="296" y="584"/>
                    <a:pt x="284" y="548"/>
                    <a:pt x="268" y="512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45"/>
            <p:cNvSpPr/>
            <p:nvPr/>
          </p:nvSpPr>
          <p:spPr>
            <a:xfrm flipH="1">
              <a:off x="3205762" y="195207"/>
              <a:ext cx="75661" cy="90029"/>
            </a:xfrm>
            <a:custGeom>
              <a:avLst/>
              <a:gdLst/>
              <a:ahLst/>
              <a:cxnLst/>
              <a:rect l="l" t="t" r="r" b="b"/>
              <a:pathLst>
                <a:path w="653" h="777" extrusionOk="0">
                  <a:moveTo>
                    <a:pt x="52" y="0"/>
                  </a:moveTo>
                  <a:lnTo>
                    <a:pt x="0" y="36"/>
                  </a:lnTo>
                  <a:lnTo>
                    <a:pt x="164" y="276"/>
                  </a:lnTo>
                  <a:cubicBezTo>
                    <a:pt x="192" y="324"/>
                    <a:pt x="232" y="368"/>
                    <a:pt x="272" y="408"/>
                  </a:cubicBezTo>
                  <a:cubicBezTo>
                    <a:pt x="292" y="424"/>
                    <a:pt x="308" y="440"/>
                    <a:pt x="332" y="452"/>
                  </a:cubicBezTo>
                  <a:lnTo>
                    <a:pt x="352" y="468"/>
                  </a:lnTo>
                  <a:cubicBezTo>
                    <a:pt x="460" y="548"/>
                    <a:pt x="544" y="652"/>
                    <a:pt x="592" y="776"/>
                  </a:cubicBezTo>
                  <a:lnTo>
                    <a:pt x="652" y="752"/>
                  </a:lnTo>
                  <a:cubicBezTo>
                    <a:pt x="596" y="620"/>
                    <a:pt x="504" y="504"/>
                    <a:pt x="388" y="416"/>
                  </a:cubicBezTo>
                  <a:lnTo>
                    <a:pt x="364" y="400"/>
                  </a:lnTo>
                  <a:cubicBezTo>
                    <a:pt x="348" y="388"/>
                    <a:pt x="328" y="376"/>
                    <a:pt x="312" y="360"/>
                  </a:cubicBezTo>
                  <a:cubicBezTo>
                    <a:pt x="276" y="324"/>
                    <a:pt x="240" y="284"/>
                    <a:pt x="212" y="240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45"/>
            <p:cNvSpPr/>
            <p:nvPr/>
          </p:nvSpPr>
          <p:spPr>
            <a:xfrm flipH="1">
              <a:off x="3305872" y="208648"/>
              <a:ext cx="20972" cy="90956"/>
            </a:xfrm>
            <a:custGeom>
              <a:avLst/>
              <a:gdLst/>
              <a:ahLst/>
              <a:cxnLst/>
              <a:rect l="l" t="t" r="r" b="b"/>
              <a:pathLst>
                <a:path w="181" h="785" extrusionOk="0">
                  <a:moveTo>
                    <a:pt x="60" y="0"/>
                  </a:moveTo>
                  <a:lnTo>
                    <a:pt x="0" y="28"/>
                  </a:lnTo>
                  <a:cubicBezTo>
                    <a:pt x="64" y="164"/>
                    <a:pt x="88" y="320"/>
                    <a:pt x="80" y="472"/>
                  </a:cubicBezTo>
                  <a:lnTo>
                    <a:pt x="80" y="504"/>
                  </a:lnTo>
                  <a:cubicBezTo>
                    <a:pt x="72" y="600"/>
                    <a:pt x="64" y="708"/>
                    <a:pt x="132" y="784"/>
                  </a:cubicBezTo>
                  <a:lnTo>
                    <a:pt x="180" y="740"/>
                  </a:lnTo>
                  <a:cubicBezTo>
                    <a:pt x="128" y="684"/>
                    <a:pt x="136" y="596"/>
                    <a:pt x="140" y="508"/>
                  </a:cubicBezTo>
                  <a:lnTo>
                    <a:pt x="144" y="476"/>
                  </a:lnTo>
                  <a:cubicBezTo>
                    <a:pt x="152" y="312"/>
                    <a:pt x="124" y="148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45"/>
            <p:cNvSpPr/>
            <p:nvPr/>
          </p:nvSpPr>
          <p:spPr>
            <a:xfrm flipH="1">
              <a:off x="3325338" y="227650"/>
              <a:ext cx="63148" cy="81687"/>
            </a:xfrm>
            <a:custGeom>
              <a:avLst/>
              <a:gdLst/>
              <a:ahLst/>
              <a:cxnLst/>
              <a:rect l="l" t="t" r="r" b="b"/>
              <a:pathLst>
                <a:path w="545" h="705" extrusionOk="0">
                  <a:moveTo>
                    <a:pt x="36" y="0"/>
                  </a:moveTo>
                  <a:lnTo>
                    <a:pt x="0" y="52"/>
                  </a:lnTo>
                  <a:cubicBezTo>
                    <a:pt x="228" y="208"/>
                    <a:pt x="400" y="436"/>
                    <a:pt x="484" y="704"/>
                  </a:cubicBezTo>
                  <a:lnTo>
                    <a:pt x="544" y="684"/>
                  </a:lnTo>
                  <a:cubicBezTo>
                    <a:pt x="456" y="404"/>
                    <a:pt x="276" y="164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45"/>
            <p:cNvSpPr/>
            <p:nvPr/>
          </p:nvSpPr>
          <p:spPr>
            <a:xfrm flipH="1">
              <a:off x="3257671" y="161374"/>
              <a:ext cx="46926" cy="126180"/>
            </a:xfrm>
            <a:custGeom>
              <a:avLst/>
              <a:gdLst/>
              <a:ahLst/>
              <a:cxnLst/>
              <a:rect l="l" t="t" r="r" b="b"/>
              <a:pathLst>
                <a:path w="405" h="1089" extrusionOk="0">
                  <a:moveTo>
                    <a:pt x="56" y="0"/>
                  </a:moveTo>
                  <a:lnTo>
                    <a:pt x="0" y="28"/>
                  </a:lnTo>
                  <a:cubicBezTo>
                    <a:pt x="16" y="64"/>
                    <a:pt x="28" y="100"/>
                    <a:pt x="36" y="136"/>
                  </a:cubicBezTo>
                  <a:cubicBezTo>
                    <a:pt x="104" y="388"/>
                    <a:pt x="176" y="636"/>
                    <a:pt x="256" y="884"/>
                  </a:cubicBezTo>
                  <a:cubicBezTo>
                    <a:pt x="272" y="956"/>
                    <a:pt x="308" y="1028"/>
                    <a:pt x="352" y="1088"/>
                  </a:cubicBezTo>
                  <a:lnTo>
                    <a:pt x="404" y="1048"/>
                  </a:lnTo>
                  <a:cubicBezTo>
                    <a:pt x="360" y="992"/>
                    <a:pt x="332" y="928"/>
                    <a:pt x="316" y="864"/>
                  </a:cubicBezTo>
                  <a:cubicBezTo>
                    <a:pt x="236" y="620"/>
                    <a:pt x="164" y="368"/>
                    <a:pt x="100" y="124"/>
                  </a:cubicBezTo>
                  <a:cubicBezTo>
                    <a:pt x="88" y="80"/>
                    <a:pt x="76" y="4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45"/>
            <p:cNvSpPr/>
            <p:nvPr/>
          </p:nvSpPr>
          <p:spPr>
            <a:xfrm flipH="1">
              <a:off x="3211787" y="146890"/>
              <a:ext cx="21899" cy="30821"/>
            </a:xfrm>
            <a:custGeom>
              <a:avLst/>
              <a:gdLst/>
              <a:ahLst/>
              <a:cxnLst/>
              <a:rect l="l" t="t" r="r" b="b"/>
              <a:pathLst>
                <a:path w="189" h="266" extrusionOk="0">
                  <a:moveTo>
                    <a:pt x="72" y="61"/>
                  </a:moveTo>
                  <a:cubicBezTo>
                    <a:pt x="76" y="61"/>
                    <a:pt x="88" y="65"/>
                    <a:pt x="96" y="77"/>
                  </a:cubicBezTo>
                  <a:cubicBezTo>
                    <a:pt x="112" y="105"/>
                    <a:pt x="116" y="137"/>
                    <a:pt x="116" y="169"/>
                  </a:cubicBezTo>
                  <a:cubicBezTo>
                    <a:pt x="108" y="161"/>
                    <a:pt x="100" y="153"/>
                    <a:pt x="92" y="145"/>
                  </a:cubicBezTo>
                  <a:cubicBezTo>
                    <a:pt x="76" y="129"/>
                    <a:pt x="64" y="105"/>
                    <a:pt x="64" y="81"/>
                  </a:cubicBezTo>
                  <a:cubicBezTo>
                    <a:pt x="64" y="73"/>
                    <a:pt x="68" y="65"/>
                    <a:pt x="72" y="61"/>
                  </a:cubicBezTo>
                  <a:close/>
                  <a:moveTo>
                    <a:pt x="73" y="1"/>
                  </a:moveTo>
                  <a:cubicBezTo>
                    <a:pt x="70" y="1"/>
                    <a:pt x="67" y="1"/>
                    <a:pt x="64" y="1"/>
                  </a:cubicBezTo>
                  <a:cubicBezTo>
                    <a:pt x="28" y="9"/>
                    <a:pt x="4" y="37"/>
                    <a:pt x="4" y="73"/>
                  </a:cubicBezTo>
                  <a:cubicBezTo>
                    <a:pt x="0" y="113"/>
                    <a:pt x="12" y="153"/>
                    <a:pt x="40" y="181"/>
                  </a:cubicBezTo>
                  <a:cubicBezTo>
                    <a:pt x="60" y="205"/>
                    <a:pt x="80" y="229"/>
                    <a:pt x="108" y="245"/>
                  </a:cubicBezTo>
                  <a:lnTo>
                    <a:pt x="116" y="253"/>
                  </a:lnTo>
                  <a:lnTo>
                    <a:pt x="144" y="265"/>
                  </a:lnTo>
                  <a:lnTo>
                    <a:pt x="156" y="241"/>
                  </a:lnTo>
                  <a:cubicBezTo>
                    <a:pt x="188" y="181"/>
                    <a:pt x="184" y="109"/>
                    <a:pt x="152" y="49"/>
                  </a:cubicBezTo>
                  <a:cubicBezTo>
                    <a:pt x="138" y="20"/>
                    <a:pt x="106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45"/>
            <p:cNvSpPr/>
            <p:nvPr/>
          </p:nvSpPr>
          <p:spPr>
            <a:xfrm flipH="1">
              <a:off x="3291041" y="145500"/>
              <a:ext cx="21899" cy="28619"/>
            </a:xfrm>
            <a:custGeom>
              <a:avLst/>
              <a:gdLst/>
              <a:ahLst/>
              <a:cxnLst/>
              <a:rect l="l" t="t" r="r" b="b"/>
              <a:pathLst>
                <a:path w="189" h="247" extrusionOk="0">
                  <a:moveTo>
                    <a:pt x="80" y="65"/>
                  </a:moveTo>
                  <a:cubicBezTo>
                    <a:pt x="96" y="85"/>
                    <a:pt x="104" y="109"/>
                    <a:pt x="112" y="133"/>
                  </a:cubicBezTo>
                  <a:cubicBezTo>
                    <a:pt x="120" y="149"/>
                    <a:pt x="120" y="165"/>
                    <a:pt x="112" y="181"/>
                  </a:cubicBezTo>
                  <a:cubicBezTo>
                    <a:pt x="104" y="177"/>
                    <a:pt x="96" y="169"/>
                    <a:pt x="92" y="165"/>
                  </a:cubicBezTo>
                  <a:cubicBezTo>
                    <a:pt x="76" y="145"/>
                    <a:pt x="64" y="125"/>
                    <a:pt x="64" y="101"/>
                  </a:cubicBezTo>
                  <a:lnTo>
                    <a:pt x="68" y="101"/>
                  </a:lnTo>
                  <a:cubicBezTo>
                    <a:pt x="64" y="89"/>
                    <a:pt x="68" y="73"/>
                    <a:pt x="80" y="65"/>
                  </a:cubicBezTo>
                  <a:close/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2" y="13"/>
                    <a:pt x="0" y="53"/>
                    <a:pt x="0" y="101"/>
                  </a:cubicBezTo>
                  <a:cubicBezTo>
                    <a:pt x="0" y="141"/>
                    <a:pt x="16" y="177"/>
                    <a:pt x="44" y="205"/>
                  </a:cubicBezTo>
                  <a:cubicBezTo>
                    <a:pt x="70" y="238"/>
                    <a:pt x="96" y="246"/>
                    <a:pt x="116" y="246"/>
                  </a:cubicBezTo>
                  <a:cubicBezTo>
                    <a:pt x="120" y="246"/>
                    <a:pt x="124" y="246"/>
                    <a:pt x="128" y="245"/>
                  </a:cubicBezTo>
                  <a:cubicBezTo>
                    <a:pt x="136" y="241"/>
                    <a:pt x="140" y="237"/>
                    <a:pt x="148" y="233"/>
                  </a:cubicBezTo>
                  <a:cubicBezTo>
                    <a:pt x="156" y="229"/>
                    <a:pt x="164" y="221"/>
                    <a:pt x="168" y="213"/>
                  </a:cubicBezTo>
                  <a:cubicBezTo>
                    <a:pt x="184" y="181"/>
                    <a:pt x="188" y="149"/>
                    <a:pt x="176" y="117"/>
                  </a:cubicBezTo>
                  <a:cubicBezTo>
                    <a:pt x="176" y="117"/>
                    <a:pt x="143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45"/>
            <p:cNvSpPr/>
            <p:nvPr/>
          </p:nvSpPr>
          <p:spPr>
            <a:xfrm flipH="1">
              <a:off x="3315605" y="189066"/>
              <a:ext cx="22826" cy="31052"/>
            </a:xfrm>
            <a:custGeom>
              <a:avLst/>
              <a:gdLst/>
              <a:ahLst/>
              <a:cxnLst/>
              <a:rect l="l" t="t" r="r" b="b"/>
              <a:pathLst>
                <a:path w="197" h="268" extrusionOk="0">
                  <a:moveTo>
                    <a:pt x="84" y="65"/>
                  </a:moveTo>
                  <a:cubicBezTo>
                    <a:pt x="96" y="85"/>
                    <a:pt x="108" y="109"/>
                    <a:pt x="116" y="133"/>
                  </a:cubicBezTo>
                  <a:cubicBezTo>
                    <a:pt x="120" y="153"/>
                    <a:pt x="120" y="173"/>
                    <a:pt x="116" y="193"/>
                  </a:cubicBezTo>
                  <a:cubicBezTo>
                    <a:pt x="92" y="161"/>
                    <a:pt x="76" y="129"/>
                    <a:pt x="64" y="97"/>
                  </a:cubicBezTo>
                  <a:cubicBezTo>
                    <a:pt x="64" y="81"/>
                    <a:pt x="72" y="69"/>
                    <a:pt x="84" y="65"/>
                  </a:cubicBezTo>
                  <a:close/>
                  <a:moveTo>
                    <a:pt x="89" y="0"/>
                  </a:moveTo>
                  <a:cubicBezTo>
                    <a:pt x="86" y="0"/>
                    <a:pt x="83" y="1"/>
                    <a:pt x="80" y="1"/>
                  </a:cubicBezTo>
                  <a:cubicBezTo>
                    <a:pt x="32" y="9"/>
                    <a:pt x="0" y="49"/>
                    <a:pt x="0" y="97"/>
                  </a:cubicBezTo>
                  <a:cubicBezTo>
                    <a:pt x="16" y="161"/>
                    <a:pt x="52" y="217"/>
                    <a:pt x="100" y="261"/>
                  </a:cubicBezTo>
                  <a:cubicBezTo>
                    <a:pt x="108" y="265"/>
                    <a:pt x="116" y="267"/>
                    <a:pt x="124" y="267"/>
                  </a:cubicBezTo>
                  <a:cubicBezTo>
                    <a:pt x="131" y="267"/>
                    <a:pt x="138" y="265"/>
                    <a:pt x="144" y="261"/>
                  </a:cubicBezTo>
                  <a:lnTo>
                    <a:pt x="148" y="257"/>
                  </a:lnTo>
                  <a:cubicBezTo>
                    <a:pt x="184" y="221"/>
                    <a:pt x="196" y="169"/>
                    <a:pt x="180" y="121"/>
                  </a:cubicBezTo>
                  <a:cubicBezTo>
                    <a:pt x="180" y="117"/>
                    <a:pt x="147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45"/>
            <p:cNvSpPr/>
            <p:nvPr/>
          </p:nvSpPr>
          <p:spPr>
            <a:xfrm flipH="1">
              <a:off x="3376784" y="211313"/>
              <a:ext cx="27461" cy="25143"/>
            </a:xfrm>
            <a:custGeom>
              <a:avLst/>
              <a:gdLst/>
              <a:ahLst/>
              <a:cxnLst/>
              <a:rect l="l" t="t" r="r" b="b"/>
              <a:pathLst>
                <a:path w="237" h="217" extrusionOk="0">
                  <a:moveTo>
                    <a:pt x="76" y="61"/>
                  </a:moveTo>
                  <a:lnTo>
                    <a:pt x="76" y="61"/>
                  </a:lnTo>
                  <a:cubicBezTo>
                    <a:pt x="100" y="69"/>
                    <a:pt x="120" y="81"/>
                    <a:pt x="136" y="97"/>
                  </a:cubicBezTo>
                  <a:cubicBezTo>
                    <a:pt x="152" y="113"/>
                    <a:pt x="164" y="129"/>
                    <a:pt x="172" y="149"/>
                  </a:cubicBezTo>
                  <a:cubicBezTo>
                    <a:pt x="160" y="145"/>
                    <a:pt x="148" y="145"/>
                    <a:pt x="132" y="137"/>
                  </a:cubicBezTo>
                  <a:cubicBezTo>
                    <a:pt x="112" y="133"/>
                    <a:pt x="92" y="121"/>
                    <a:pt x="80" y="101"/>
                  </a:cubicBezTo>
                  <a:cubicBezTo>
                    <a:pt x="72" y="89"/>
                    <a:pt x="68" y="73"/>
                    <a:pt x="76" y="61"/>
                  </a:cubicBezTo>
                  <a:close/>
                  <a:moveTo>
                    <a:pt x="73" y="1"/>
                  </a:moveTo>
                  <a:cubicBezTo>
                    <a:pt x="61" y="1"/>
                    <a:pt x="50" y="4"/>
                    <a:pt x="40" y="13"/>
                  </a:cubicBezTo>
                  <a:cubicBezTo>
                    <a:pt x="4" y="45"/>
                    <a:pt x="0" y="97"/>
                    <a:pt x="24" y="137"/>
                  </a:cubicBezTo>
                  <a:cubicBezTo>
                    <a:pt x="44" y="169"/>
                    <a:pt x="76" y="189"/>
                    <a:pt x="116" y="201"/>
                  </a:cubicBezTo>
                  <a:cubicBezTo>
                    <a:pt x="133" y="211"/>
                    <a:pt x="153" y="216"/>
                    <a:pt x="173" y="216"/>
                  </a:cubicBezTo>
                  <a:cubicBezTo>
                    <a:pt x="186" y="216"/>
                    <a:pt x="200" y="214"/>
                    <a:pt x="212" y="209"/>
                  </a:cubicBezTo>
                  <a:cubicBezTo>
                    <a:pt x="228" y="197"/>
                    <a:pt x="236" y="177"/>
                    <a:pt x="236" y="157"/>
                  </a:cubicBezTo>
                  <a:cubicBezTo>
                    <a:pt x="236" y="113"/>
                    <a:pt x="184" y="57"/>
                    <a:pt x="180" y="57"/>
                  </a:cubicBezTo>
                  <a:cubicBezTo>
                    <a:pt x="180" y="57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45"/>
            <p:cNvSpPr/>
            <p:nvPr/>
          </p:nvSpPr>
          <p:spPr>
            <a:xfrm flipH="1">
              <a:off x="3265550" y="176900"/>
              <a:ext cx="21899" cy="30010"/>
            </a:xfrm>
            <a:custGeom>
              <a:avLst/>
              <a:gdLst/>
              <a:ahLst/>
              <a:cxnLst/>
              <a:rect l="l" t="t" r="r" b="b"/>
              <a:pathLst>
                <a:path w="189" h="259" extrusionOk="0">
                  <a:moveTo>
                    <a:pt x="84" y="62"/>
                  </a:moveTo>
                  <a:cubicBezTo>
                    <a:pt x="100" y="66"/>
                    <a:pt x="112" y="74"/>
                    <a:pt x="116" y="86"/>
                  </a:cubicBezTo>
                  <a:cubicBezTo>
                    <a:pt x="124" y="110"/>
                    <a:pt x="120" y="134"/>
                    <a:pt x="112" y="154"/>
                  </a:cubicBezTo>
                  <a:cubicBezTo>
                    <a:pt x="108" y="166"/>
                    <a:pt x="104" y="178"/>
                    <a:pt x="96" y="190"/>
                  </a:cubicBezTo>
                  <a:cubicBezTo>
                    <a:pt x="88" y="174"/>
                    <a:pt x="84" y="158"/>
                    <a:pt x="80" y="142"/>
                  </a:cubicBezTo>
                  <a:cubicBezTo>
                    <a:pt x="76" y="114"/>
                    <a:pt x="80" y="86"/>
                    <a:pt x="84" y="62"/>
                  </a:cubicBezTo>
                  <a:close/>
                  <a:moveTo>
                    <a:pt x="85" y="1"/>
                  </a:moveTo>
                  <a:cubicBezTo>
                    <a:pt x="79" y="1"/>
                    <a:pt x="74" y="1"/>
                    <a:pt x="68" y="2"/>
                  </a:cubicBezTo>
                  <a:cubicBezTo>
                    <a:pt x="0" y="14"/>
                    <a:pt x="20" y="150"/>
                    <a:pt x="20" y="150"/>
                  </a:cubicBezTo>
                  <a:cubicBezTo>
                    <a:pt x="20" y="186"/>
                    <a:pt x="36" y="218"/>
                    <a:pt x="60" y="246"/>
                  </a:cubicBezTo>
                  <a:cubicBezTo>
                    <a:pt x="71" y="254"/>
                    <a:pt x="83" y="258"/>
                    <a:pt x="95" y="258"/>
                  </a:cubicBezTo>
                  <a:cubicBezTo>
                    <a:pt x="102" y="258"/>
                    <a:pt x="109" y="257"/>
                    <a:pt x="116" y="254"/>
                  </a:cubicBezTo>
                  <a:cubicBezTo>
                    <a:pt x="120" y="254"/>
                    <a:pt x="128" y="250"/>
                    <a:pt x="132" y="250"/>
                  </a:cubicBezTo>
                  <a:cubicBezTo>
                    <a:pt x="152" y="230"/>
                    <a:pt x="168" y="206"/>
                    <a:pt x="176" y="178"/>
                  </a:cubicBezTo>
                  <a:cubicBezTo>
                    <a:pt x="188" y="142"/>
                    <a:pt x="188" y="98"/>
                    <a:pt x="176" y="62"/>
                  </a:cubicBezTo>
                  <a:cubicBezTo>
                    <a:pt x="162" y="27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45"/>
            <p:cNvSpPr/>
            <p:nvPr/>
          </p:nvSpPr>
          <p:spPr>
            <a:xfrm flipH="1">
              <a:off x="3215959" y="150366"/>
              <a:ext cx="14020" cy="22710"/>
            </a:xfrm>
            <a:custGeom>
              <a:avLst/>
              <a:gdLst/>
              <a:ahLst/>
              <a:cxnLst/>
              <a:rect l="l" t="t" r="r" b="b"/>
              <a:pathLst>
                <a:path w="121" h="196" extrusionOk="0">
                  <a:moveTo>
                    <a:pt x="43" y="0"/>
                  </a:moveTo>
                  <a:cubicBezTo>
                    <a:pt x="24" y="0"/>
                    <a:pt x="7" y="15"/>
                    <a:pt x="0" y="47"/>
                  </a:cubicBezTo>
                  <a:cubicBezTo>
                    <a:pt x="0" y="79"/>
                    <a:pt x="8" y="107"/>
                    <a:pt x="32" y="131"/>
                  </a:cubicBezTo>
                  <a:cubicBezTo>
                    <a:pt x="48" y="155"/>
                    <a:pt x="68" y="171"/>
                    <a:pt x="92" y="191"/>
                  </a:cubicBezTo>
                  <a:lnTo>
                    <a:pt x="96" y="195"/>
                  </a:lnTo>
                  <a:cubicBezTo>
                    <a:pt x="120" y="143"/>
                    <a:pt x="120" y="83"/>
                    <a:pt x="92" y="35"/>
                  </a:cubicBezTo>
                  <a:cubicBezTo>
                    <a:pt x="79" y="12"/>
                    <a:pt x="60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45"/>
            <p:cNvSpPr/>
            <p:nvPr/>
          </p:nvSpPr>
          <p:spPr>
            <a:xfrm flipH="1">
              <a:off x="3294749" y="149671"/>
              <a:ext cx="14483" cy="20740"/>
            </a:xfrm>
            <a:custGeom>
              <a:avLst/>
              <a:gdLst/>
              <a:ahLst/>
              <a:cxnLst/>
              <a:rect l="l" t="t" r="r" b="b"/>
              <a:pathLst>
                <a:path w="125" h="179" extrusionOk="0">
                  <a:moveTo>
                    <a:pt x="56" y="0"/>
                  </a:moveTo>
                  <a:cubicBezTo>
                    <a:pt x="54" y="0"/>
                    <a:pt x="53" y="1"/>
                    <a:pt x="52" y="1"/>
                  </a:cubicBezTo>
                  <a:cubicBezTo>
                    <a:pt x="20" y="9"/>
                    <a:pt x="0" y="33"/>
                    <a:pt x="0" y="65"/>
                  </a:cubicBezTo>
                  <a:cubicBezTo>
                    <a:pt x="0" y="97"/>
                    <a:pt x="12" y="125"/>
                    <a:pt x="36" y="149"/>
                  </a:cubicBezTo>
                  <a:cubicBezTo>
                    <a:pt x="53" y="169"/>
                    <a:pt x="70" y="178"/>
                    <a:pt x="82" y="178"/>
                  </a:cubicBezTo>
                  <a:cubicBezTo>
                    <a:pt x="84" y="178"/>
                    <a:pt x="86" y="178"/>
                    <a:pt x="88" y="177"/>
                  </a:cubicBezTo>
                  <a:cubicBezTo>
                    <a:pt x="112" y="173"/>
                    <a:pt x="124" y="133"/>
                    <a:pt x="112" y="89"/>
                  </a:cubicBezTo>
                  <a:cubicBezTo>
                    <a:pt x="108" y="74"/>
                    <a:pt x="79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45"/>
            <p:cNvSpPr/>
            <p:nvPr/>
          </p:nvSpPr>
          <p:spPr>
            <a:xfrm flipH="1">
              <a:off x="3320240" y="192310"/>
              <a:ext cx="14483" cy="23985"/>
            </a:xfrm>
            <a:custGeom>
              <a:avLst/>
              <a:gdLst/>
              <a:ahLst/>
              <a:cxnLst/>
              <a:rect l="l" t="t" r="r" b="b"/>
              <a:pathLst>
                <a:path w="125" h="207" extrusionOk="0">
                  <a:moveTo>
                    <a:pt x="50" y="1"/>
                  </a:moveTo>
                  <a:cubicBezTo>
                    <a:pt x="49" y="1"/>
                    <a:pt x="49" y="1"/>
                    <a:pt x="48" y="1"/>
                  </a:cubicBezTo>
                  <a:cubicBezTo>
                    <a:pt x="20" y="9"/>
                    <a:pt x="0" y="37"/>
                    <a:pt x="0" y="69"/>
                  </a:cubicBezTo>
                  <a:cubicBezTo>
                    <a:pt x="0" y="92"/>
                    <a:pt x="64" y="206"/>
                    <a:pt x="88" y="206"/>
                  </a:cubicBezTo>
                  <a:cubicBezTo>
                    <a:pt x="90" y="206"/>
                    <a:pt x="91" y="206"/>
                    <a:pt x="92" y="205"/>
                  </a:cubicBezTo>
                  <a:cubicBezTo>
                    <a:pt x="116" y="177"/>
                    <a:pt x="124" y="133"/>
                    <a:pt x="112" y="97"/>
                  </a:cubicBezTo>
                  <a:cubicBezTo>
                    <a:pt x="108" y="81"/>
                    <a:pt x="7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45"/>
            <p:cNvSpPr/>
            <p:nvPr/>
          </p:nvSpPr>
          <p:spPr>
            <a:xfrm flipH="1">
              <a:off x="3380491" y="215136"/>
              <a:ext cx="19582" cy="17380"/>
            </a:xfrm>
            <a:custGeom>
              <a:avLst/>
              <a:gdLst/>
              <a:ahLst/>
              <a:cxnLst/>
              <a:rect l="l" t="t" r="r" b="b"/>
              <a:pathLst>
                <a:path w="169" h="150" extrusionOk="0">
                  <a:moveTo>
                    <a:pt x="35" y="1"/>
                  </a:moveTo>
                  <a:cubicBezTo>
                    <a:pt x="31" y="1"/>
                    <a:pt x="27" y="2"/>
                    <a:pt x="24" y="4"/>
                  </a:cubicBezTo>
                  <a:cubicBezTo>
                    <a:pt x="4" y="28"/>
                    <a:pt x="0" y="60"/>
                    <a:pt x="16" y="88"/>
                  </a:cubicBezTo>
                  <a:cubicBezTo>
                    <a:pt x="32" y="112"/>
                    <a:pt x="60" y="128"/>
                    <a:pt x="88" y="136"/>
                  </a:cubicBezTo>
                  <a:cubicBezTo>
                    <a:pt x="105" y="142"/>
                    <a:pt x="125" y="149"/>
                    <a:pt x="142" y="149"/>
                  </a:cubicBezTo>
                  <a:cubicBezTo>
                    <a:pt x="149" y="149"/>
                    <a:pt x="155" y="148"/>
                    <a:pt x="160" y="144"/>
                  </a:cubicBezTo>
                  <a:cubicBezTo>
                    <a:pt x="164" y="140"/>
                    <a:pt x="168" y="132"/>
                    <a:pt x="168" y="124"/>
                  </a:cubicBezTo>
                  <a:cubicBezTo>
                    <a:pt x="168" y="100"/>
                    <a:pt x="136" y="60"/>
                    <a:pt x="124" y="48"/>
                  </a:cubicBezTo>
                  <a:cubicBezTo>
                    <a:pt x="114" y="38"/>
                    <a:pt x="62" y="1"/>
                    <a:pt x="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45"/>
            <p:cNvSpPr/>
            <p:nvPr/>
          </p:nvSpPr>
          <p:spPr>
            <a:xfrm flipH="1">
              <a:off x="3269721" y="180723"/>
              <a:ext cx="12630" cy="22594"/>
            </a:xfrm>
            <a:custGeom>
              <a:avLst/>
              <a:gdLst/>
              <a:ahLst/>
              <a:cxnLst/>
              <a:rect l="l" t="t" r="r" b="b"/>
              <a:pathLst>
                <a:path w="109" h="195" extrusionOk="0">
                  <a:moveTo>
                    <a:pt x="37" y="0"/>
                  </a:moveTo>
                  <a:cubicBezTo>
                    <a:pt x="34" y="0"/>
                    <a:pt x="31" y="1"/>
                    <a:pt x="28" y="1"/>
                  </a:cubicBezTo>
                  <a:cubicBezTo>
                    <a:pt x="0" y="5"/>
                    <a:pt x="0" y="93"/>
                    <a:pt x="4" y="113"/>
                  </a:cubicBezTo>
                  <a:cubicBezTo>
                    <a:pt x="4" y="141"/>
                    <a:pt x="16" y="165"/>
                    <a:pt x="36" y="185"/>
                  </a:cubicBezTo>
                  <a:cubicBezTo>
                    <a:pt x="39" y="191"/>
                    <a:pt x="46" y="195"/>
                    <a:pt x="53" y="195"/>
                  </a:cubicBezTo>
                  <a:cubicBezTo>
                    <a:pt x="56" y="195"/>
                    <a:pt x="58" y="194"/>
                    <a:pt x="60" y="193"/>
                  </a:cubicBezTo>
                  <a:cubicBezTo>
                    <a:pt x="80" y="185"/>
                    <a:pt x="92" y="149"/>
                    <a:pt x="100" y="133"/>
                  </a:cubicBezTo>
                  <a:cubicBezTo>
                    <a:pt x="108" y="105"/>
                    <a:pt x="108" y="73"/>
                    <a:pt x="100" y="45"/>
                  </a:cubicBezTo>
                  <a:cubicBezTo>
                    <a:pt x="89" y="16"/>
                    <a:pt x="62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8" name="Google Shape;2368;p45"/>
          <p:cNvGrpSpPr/>
          <p:nvPr/>
        </p:nvGrpSpPr>
        <p:grpSpPr>
          <a:xfrm>
            <a:off x="7653437" y="2973270"/>
            <a:ext cx="2432563" cy="2342746"/>
            <a:chOff x="3440538" y="1528943"/>
            <a:chExt cx="1222209" cy="1177082"/>
          </a:xfrm>
        </p:grpSpPr>
        <p:sp>
          <p:nvSpPr>
            <p:cNvPr id="2369" name="Google Shape;2369;p45"/>
            <p:cNvSpPr/>
            <p:nvPr/>
          </p:nvSpPr>
          <p:spPr>
            <a:xfrm flipH="1">
              <a:off x="4129393" y="1992069"/>
              <a:ext cx="29810" cy="136146"/>
            </a:xfrm>
            <a:custGeom>
              <a:avLst/>
              <a:gdLst/>
              <a:ahLst/>
              <a:cxnLst/>
              <a:rect l="l" t="t" r="r" b="b"/>
              <a:pathLst>
                <a:path w="157" h="717" extrusionOk="0">
                  <a:moveTo>
                    <a:pt x="112" y="0"/>
                  </a:moveTo>
                  <a:lnTo>
                    <a:pt x="80" y="376"/>
                  </a:lnTo>
                  <a:cubicBezTo>
                    <a:pt x="80" y="404"/>
                    <a:pt x="76" y="424"/>
                    <a:pt x="72" y="452"/>
                  </a:cubicBezTo>
                  <a:cubicBezTo>
                    <a:pt x="68" y="472"/>
                    <a:pt x="60" y="496"/>
                    <a:pt x="56" y="520"/>
                  </a:cubicBezTo>
                  <a:lnTo>
                    <a:pt x="0" y="704"/>
                  </a:lnTo>
                  <a:lnTo>
                    <a:pt x="44" y="716"/>
                  </a:lnTo>
                  <a:lnTo>
                    <a:pt x="96" y="532"/>
                  </a:lnTo>
                  <a:cubicBezTo>
                    <a:pt x="104" y="508"/>
                    <a:pt x="108" y="484"/>
                    <a:pt x="116" y="460"/>
                  </a:cubicBezTo>
                  <a:cubicBezTo>
                    <a:pt x="120" y="432"/>
                    <a:pt x="120" y="404"/>
                    <a:pt x="124" y="380"/>
                  </a:cubicBezTo>
                  <a:lnTo>
                    <a:pt x="156" y="4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45"/>
            <p:cNvSpPr/>
            <p:nvPr/>
          </p:nvSpPr>
          <p:spPr>
            <a:xfrm flipH="1">
              <a:off x="4172685" y="1992829"/>
              <a:ext cx="35126" cy="122474"/>
            </a:xfrm>
            <a:custGeom>
              <a:avLst/>
              <a:gdLst/>
              <a:ahLst/>
              <a:cxnLst/>
              <a:rect l="l" t="t" r="r" b="b"/>
              <a:pathLst>
                <a:path w="185" h="645" extrusionOk="0">
                  <a:moveTo>
                    <a:pt x="44" y="0"/>
                  </a:moveTo>
                  <a:lnTo>
                    <a:pt x="0" y="8"/>
                  </a:lnTo>
                  <a:lnTo>
                    <a:pt x="24" y="200"/>
                  </a:lnTo>
                  <a:cubicBezTo>
                    <a:pt x="28" y="240"/>
                    <a:pt x="36" y="280"/>
                    <a:pt x="48" y="316"/>
                  </a:cubicBezTo>
                  <a:cubicBezTo>
                    <a:pt x="56" y="332"/>
                    <a:pt x="64" y="348"/>
                    <a:pt x="72" y="360"/>
                  </a:cubicBezTo>
                  <a:lnTo>
                    <a:pt x="80" y="380"/>
                  </a:lnTo>
                  <a:cubicBezTo>
                    <a:pt x="120" y="460"/>
                    <a:pt x="140" y="548"/>
                    <a:pt x="132" y="640"/>
                  </a:cubicBezTo>
                  <a:lnTo>
                    <a:pt x="176" y="644"/>
                  </a:lnTo>
                  <a:cubicBezTo>
                    <a:pt x="184" y="544"/>
                    <a:pt x="164" y="448"/>
                    <a:pt x="120" y="360"/>
                  </a:cubicBezTo>
                  <a:lnTo>
                    <a:pt x="112" y="340"/>
                  </a:lnTo>
                  <a:cubicBezTo>
                    <a:pt x="104" y="328"/>
                    <a:pt x="96" y="316"/>
                    <a:pt x="92" y="300"/>
                  </a:cubicBezTo>
                  <a:cubicBezTo>
                    <a:pt x="80" y="268"/>
                    <a:pt x="72" y="232"/>
                    <a:pt x="68" y="196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45"/>
            <p:cNvSpPr/>
            <p:nvPr/>
          </p:nvSpPr>
          <p:spPr>
            <a:xfrm flipH="1">
              <a:off x="4193950" y="2042198"/>
              <a:ext cx="40443" cy="98169"/>
            </a:xfrm>
            <a:custGeom>
              <a:avLst/>
              <a:gdLst/>
              <a:ahLst/>
              <a:cxnLst/>
              <a:rect l="l" t="t" r="r" b="b"/>
              <a:pathLst>
                <a:path w="213" h="517" extrusionOk="0">
                  <a:moveTo>
                    <a:pt x="36" y="0"/>
                  </a:moveTo>
                  <a:lnTo>
                    <a:pt x="0" y="24"/>
                  </a:lnTo>
                  <a:cubicBezTo>
                    <a:pt x="60" y="108"/>
                    <a:pt x="96" y="208"/>
                    <a:pt x="108" y="312"/>
                  </a:cubicBezTo>
                  <a:lnTo>
                    <a:pt x="112" y="336"/>
                  </a:lnTo>
                  <a:cubicBezTo>
                    <a:pt x="120" y="400"/>
                    <a:pt x="128" y="472"/>
                    <a:pt x="184" y="516"/>
                  </a:cubicBezTo>
                  <a:lnTo>
                    <a:pt x="212" y="480"/>
                  </a:lnTo>
                  <a:cubicBezTo>
                    <a:pt x="168" y="448"/>
                    <a:pt x="160" y="388"/>
                    <a:pt x="156" y="328"/>
                  </a:cubicBezTo>
                  <a:lnTo>
                    <a:pt x="152" y="308"/>
                  </a:lnTo>
                  <a:cubicBezTo>
                    <a:pt x="140" y="196"/>
                    <a:pt x="100" y="92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45"/>
            <p:cNvSpPr/>
            <p:nvPr/>
          </p:nvSpPr>
          <p:spPr>
            <a:xfrm flipH="1">
              <a:off x="4212938" y="2076377"/>
              <a:ext cx="85253" cy="78421"/>
            </a:xfrm>
            <a:custGeom>
              <a:avLst/>
              <a:gdLst/>
              <a:ahLst/>
              <a:cxnLst/>
              <a:rect l="l" t="t" r="r" b="b"/>
              <a:pathLst>
                <a:path w="449" h="413" extrusionOk="0">
                  <a:moveTo>
                    <a:pt x="20" y="0"/>
                  </a:moveTo>
                  <a:lnTo>
                    <a:pt x="0" y="40"/>
                  </a:lnTo>
                  <a:cubicBezTo>
                    <a:pt x="176" y="112"/>
                    <a:pt x="320" y="244"/>
                    <a:pt x="408" y="412"/>
                  </a:cubicBezTo>
                  <a:lnTo>
                    <a:pt x="448" y="392"/>
                  </a:lnTo>
                  <a:cubicBezTo>
                    <a:pt x="352" y="216"/>
                    <a:pt x="204" y="76"/>
                    <a:pt x="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45"/>
            <p:cNvSpPr/>
            <p:nvPr/>
          </p:nvSpPr>
          <p:spPr>
            <a:xfrm flipH="1">
              <a:off x="4077748" y="1979916"/>
              <a:ext cx="32088" cy="143741"/>
            </a:xfrm>
            <a:custGeom>
              <a:avLst/>
              <a:gdLst/>
              <a:ahLst/>
              <a:cxnLst/>
              <a:rect l="l" t="t" r="r" b="b"/>
              <a:pathLst>
                <a:path w="169" h="757" extrusionOk="0">
                  <a:moveTo>
                    <a:pt x="124" y="0"/>
                  </a:moveTo>
                  <a:cubicBezTo>
                    <a:pt x="124" y="28"/>
                    <a:pt x="120" y="56"/>
                    <a:pt x="112" y="80"/>
                  </a:cubicBezTo>
                  <a:cubicBezTo>
                    <a:pt x="72" y="252"/>
                    <a:pt x="40" y="432"/>
                    <a:pt x="12" y="600"/>
                  </a:cubicBezTo>
                  <a:cubicBezTo>
                    <a:pt x="0" y="652"/>
                    <a:pt x="0" y="704"/>
                    <a:pt x="8" y="756"/>
                  </a:cubicBezTo>
                  <a:lnTo>
                    <a:pt x="52" y="748"/>
                  </a:lnTo>
                  <a:cubicBezTo>
                    <a:pt x="40" y="700"/>
                    <a:pt x="44" y="652"/>
                    <a:pt x="52" y="608"/>
                  </a:cubicBezTo>
                  <a:cubicBezTo>
                    <a:pt x="80" y="436"/>
                    <a:pt x="116" y="260"/>
                    <a:pt x="152" y="92"/>
                  </a:cubicBezTo>
                  <a:cubicBezTo>
                    <a:pt x="160" y="60"/>
                    <a:pt x="164" y="32"/>
                    <a:pt x="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45"/>
            <p:cNvSpPr/>
            <p:nvPr/>
          </p:nvSpPr>
          <p:spPr>
            <a:xfrm flipH="1">
              <a:off x="4118761" y="1969093"/>
              <a:ext cx="22975" cy="36078"/>
            </a:xfrm>
            <a:custGeom>
              <a:avLst/>
              <a:gdLst/>
              <a:ahLst/>
              <a:cxnLst/>
              <a:rect l="l" t="t" r="r" b="b"/>
              <a:pathLst>
                <a:path w="121" h="190" extrusionOk="0">
                  <a:moveTo>
                    <a:pt x="68" y="45"/>
                  </a:moveTo>
                  <a:cubicBezTo>
                    <a:pt x="72" y="49"/>
                    <a:pt x="76" y="57"/>
                    <a:pt x="76" y="61"/>
                  </a:cubicBezTo>
                  <a:cubicBezTo>
                    <a:pt x="76" y="85"/>
                    <a:pt x="72" y="105"/>
                    <a:pt x="60" y="125"/>
                  </a:cubicBezTo>
                  <a:cubicBezTo>
                    <a:pt x="56" y="117"/>
                    <a:pt x="52" y="109"/>
                    <a:pt x="52" y="101"/>
                  </a:cubicBezTo>
                  <a:cubicBezTo>
                    <a:pt x="48" y="85"/>
                    <a:pt x="48" y="69"/>
                    <a:pt x="56" y="53"/>
                  </a:cubicBezTo>
                  <a:cubicBezTo>
                    <a:pt x="60" y="45"/>
                    <a:pt x="68" y="45"/>
                    <a:pt x="68" y="45"/>
                  </a:cubicBezTo>
                  <a:close/>
                  <a:moveTo>
                    <a:pt x="68" y="0"/>
                  </a:moveTo>
                  <a:cubicBezTo>
                    <a:pt x="49" y="0"/>
                    <a:pt x="30" y="8"/>
                    <a:pt x="20" y="25"/>
                  </a:cubicBezTo>
                  <a:cubicBezTo>
                    <a:pt x="4" y="49"/>
                    <a:pt x="0" y="81"/>
                    <a:pt x="12" y="105"/>
                  </a:cubicBezTo>
                  <a:cubicBezTo>
                    <a:pt x="12" y="125"/>
                    <a:pt x="20" y="149"/>
                    <a:pt x="32" y="165"/>
                  </a:cubicBezTo>
                  <a:lnTo>
                    <a:pt x="36" y="173"/>
                  </a:lnTo>
                  <a:lnTo>
                    <a:pt x="48" y="189"/>
                  </a:lnTo>
                  <a:lnTo>
                    <a:pt x="64" y="177"/>
                  </a:lnTo>
                  <a:cubicBezTo>
                    <a:pt x="100" y="149"/>
                    <a:pt x="120" y="105"/>
                    <a:pt x="120" y="57"/>
                  </a:cubicBezTo>
                  <a:cubicBezTo>
                    <a:pt x="120" y="33"/>
                    <a:pt x="104" y="9"/>
                    <a:pt x="80" y="1"/>
                  </a:cubicBezTo>
                  <a:cubicBezTo>
                    <a:pt x="76" y="0"/>
                    <a:pt x="72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45"/>
            <p:cNvSpPr/>
            <p:nvPr/>
          </p:nvSpPr>
          <p:spPr>
            <a:xfrm flipH="1">
              <a:off x="4067875" y="1961878"/>
              <a:ext cx="26013" cy="31141"/>
            </a:xfrm>
            <a:custGeom>
              <a:avLst/>
              <a:gdLst/>
              <a:ahLst/>
              <a:cxnLst/>
              <a:rect l="l" t="t" r="r" b="b"/>
              <a:pathLst>
                <a:path w="137" h="164" extrusionOk="0">
                  <a:moveTo>
                    <a:pt x="76" y="43"/>
                  </a:moveTo>
                  <a:cubicBezTo>
                    <a:pt x="76" y="59"/>
                    <a:pt x="76" y="75"/>
                    <a:pt x="76" y="91"/>
                  </a:cubicBezTo>
                  <a:cubicBezTo>
                    <a:pt x="72" y="103"/>
                    <a:pt x="68" y="111"/>
                    <a:pt x="60" y="119"/>
                  </a:cubicBezTo>
                  <a:cubicBezTo>
                    <a:pt x="56" y="115"/>
                    <a:pt x="52" y="107"/>
                    <a:pt x="52" y="103"/>
                  </a:cubicBezTo>
                  <a:cubicBezTo>
                    <a:pt x="48" y="87"/>
                    <a:pt x="48" y="71"/>
                    <a:pt x="52" y="55"/>
                  </a:cubicBezTo>
                  <a:cubicBezTo>
                    <a:pt x="56" y="47"/>
                    <a:pt x="64" y="43"/>
                    <a:pt x="76" y="43"/>
                  </a:cubicBezTo>
                  <a:close/>
                  <a:moveTo>
                    <a:pt x="73" y="1"/>
                  </a:moveTo>
                  <a:cubicBezTo>
                    <a:pt x="48" y="1"/>
                    <a:pt x="26" y="13"/>
                    <a:pt x="16" y="35"/>
                  </a:cubicBezTo>
                  <a:cubicBezTo>
                    <a:pt x="4" y="59"/>
                    <a:pt x="0" y="87"/>
                    <a:pt x="8" y="111"/>
                  </a:cubicBezTo>
                  <a:cubicBezTo>
                    <a:pt x="16" y="147"/>
                    <a:pt x="36" y="159"/>
                    <a:pt x="48" y="163"/>
                  </a:cubicBezTo>
                  <a:lnTo>
                    <a:pt x="64" y="163"/>
                  </a:lnTo>
                  <a:cubicBezTo>
                    <a:pt x="68" y="163"/>
                    <a:pt x="76" y="159"/>
                    <a:pt x="80" y="159"/>
                  </a:cubicBezTo>
                  <a:cubicBezTo>
                    <a:pt x="100" y="143"/>
                    <a:pt x="112" y="123"/>
                    <a:pt x="116" y="103"/>
                  </a:cubicBezTo>
                  <a:cubicBezTo>
                    <a:pt x="116" y="103"/>
                    <a:pt x="136" y="15"/>
                    <a:pt x="92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45"/>
            <p:cNvSpPr/>
            <p:nvPr/>
          </p:nvSpPr>
          <p:spPr>
            <a:xfrm flipH="1">
              <a:off x="4223571" y="2021311"/>
              <a:ext cx="27532" cy="33989"/>
            </a:xfrm>
            <a:custGeom>
              <a:avLst/>
              <a:gdLst/>
              <a:ahLst/>
              <a:cxnLst/>
              <a:rect l="l" t="t" r="r" b="b"/>
              <a:pathLst>
                <a:path w="145" h="179" extrusionOk="0">
                  <a:moveTo>
                    <a:pt x="60" y="46"/>
                  </a:moveTo>
                  <a:cubicBezTo>
                    <a:pt x="72" y="58"/>
                    <a:pt x="84" y="74"/>
                    <a:pt x="92" y="90"/>
                  </a:cubicBezTo>
                  <a:cubicBezTo>
                    <a:pt x="96" y="102"/>
                    <a:pt x="100" y="114"/>
                    <a:pt x="100" y="130"/>
                  </a:cubicBezTo>
                  <a:cubicBezTo>
                    <a:pt x="80" y="110"/>
                    <a:pt x="64" y="94"/>
                    <a:pt x="48" y="70"/>
                  </a:cubicBezTo>
                  <a:lnTo>
                    <a:pt x="52" y="70"/>
                  </a:lnTo>
                  <a:cubicBezTo>
                    <a:pt x="52" y="62"/>
                    <a:pt x="52" y="54"/>
                    <a:pt x="60" y="46"/>
                  </a:cubicBezTo>
                  <a:close/>
                  <a:moveTo>
                    <a:pt x="59" y="0"/>
                  </a:moveTo>
                  <a:cubicBezTo>
                    <a:pt x="55" y="0"/>
                    <a:pt x="52" y="1"/>
                    <a:pt x="48" y="2"/>
                  </a:cubicBezTo>
                  <a:cubicBezTo>
                    <a:pt x="16" y="18"/>
                    <a:pt x="0" y="46"/>
                    <a:pt x="8" y="78"/>
                  </a:cubicBezTo>
                  <a:cubicBezTo>
                    <a:pt x="24" y="122"/>
                    <a:pt x="56" y="154"/>
                    <a:pt x="96" y="178"/>
                  </a:cubicBezTo>
                  <a:lnTo>
                    <a:pt x="112" y="178"/>
                  </a:lnTo>
                  <a:cubicBezTo>
                    <a:pt x="116" y="178"/>
                    <a:pt x="124" y="174"/>
                    <a:pt x="128" y="166"/>
                  </a:cubicBezTo>
                  <a:cubicBezTo>
                    <a:pt x="144" y="138"/>
                    <a:pt x="144" y="102"/>
                    <a:pt x="128" y="70"/>
                  </a:cubicBezTo>
                  <a:cubicBezTo>
                    <a:pt x="128" y="70"/>
                    <a:pt x="95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45"/>
            <p:cNvSpPr/>
            <p:nvPr/>
          </p:nvSpPr>
          <p:spPr>
            <a:xfrm flipH="1">
              <a:off x="4285089" y="2060427"/>
              <a:ext cx="32848" cy="25254"/>
            </a:xfrm>
            <a:custGeom>
              <a:avLst/>
              <a:gdLst/>
              <a:ahLst/>
              <a:cxnLst/>
              <a:rect l="l" t="t" r="r" b="b"/>
              <a:pathLst>
                <a:path w="173" h="133" extrusionOk="0">
                  <a:moveTo>
                    <a:pt x="52" y="44"/>
                  </a:moveTo>
                  <a:cubicBezTo>
                    <a:pt x="68" y="48"/>
                    <a:pt x="80" y="52"/>
                    <a:pt x="96" y="60"/>
                  </a:cubicBezTo>
                  <a:cubicBezTo>
                    <a:pt x="108" y="68"/>
                    <a:pt x="116" y="76"/>
                    <a:pt x="124" y="88"/>
                  </a:cubicBezTo>
                  <a:lnTo>
                    <a:pt x="96" y="88"/>
                  </a:lnTo>
                  <a:cubicBezTo>
                    <a:pt x="84" y="88"/>
                    <a:pt x="68" y="80"/>
                    <a:pt x="56" y="68"/>
                  </a:cubicBezTo>
                  <a:cubicBezTo>
                    <a:pt x="52" y="64"/>
                    <a:pt x="48" y="52"/>
                    <a:pt x="52" y="44"/>
                  </a:cubicBezTo>
                  <a:close/>
                  <a:moveTo>
                    <a:pt x="46" y="1"/>
                  </a:moveTo>
                  <a:cubicBezTo>
                    <a:pt x="34" y="1"/>
                    <a:pt x="24" y="4"/>
                    <a:pt x="16" y="12"/>
                  </a:cubicBezTo>
                  <a:cubicBezTo>
                    <a:pt x="0" y="40"/>
                    <a:pt x="4" y="76"/>
                    <a:pt x="24" y="96"/>
                  </a:cubicBezTo>
                  <a:cubicBezTo>
                    <a:pt x="40" y="116"/>
                    <a:pt x="68" y="128"/>
                    <a:pt x="92" y="132"/>
                  </a:cubicBezTo>
                  <a:lnTo>
                    <a:pt x="128" y="132"/>
                  </a:lnTo>
                  <a:cubicBezTo>
                    <a:pt x="140" y="132"/>
                    <a:pt x="148" y="128"/>
                    <a:pt x="156" y="120"/>
                  </a:cubicBezTo>
                  <a:cubicBezTo>
                    <a:pt x="168" y="108"/>
                    <a:pt x="172" y="96"/>
                    <a:pt x="168" y="84"/>
                  </a:cubicBezTo>
                  <a:cubicBezTo>
                    <a:pt x="164" y="56"/>
                    <a:pt x="116" y="24"/>
                    <a:pt x="116" y="24"/>
                  </a:cubicBezTo>
                  <a:cubicBezTo>
                    <a:pt x="116" y="24"/>
                    <a:pt x="77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45"/>
            <p:cNvSpPr/>
            <p:nvPr/>
          </p:nvSpPr>
          <p:spPr>
            <a:xfrm flipH="1">
              <a:off x="4185596" y="1972131"/>
              <a:ext cx="26013" cy="33040"/>
            </a:xfrm>
            <a:custGeom>
              <a:avLst/>
              <a:gdLst/>
              <a:ahLst/>
              <a:cxnLst/>
              <a:rect l="l" t="t" r="r" b="b"/>
              <a:pathLst>
                <a:path w="137" h="174" extrusionOk="0">
                  <a:moveTo>
                    <a:pt x="80" y="45"/>
                  </a:moveTo>
                  <a:cubicBezTo>
                    <a:pt x="88" y="53"/>
                    <a:pt x="92" y="61"/>
                    <a:pt x="88" y="69"/>
                  </a:cubicBezTo>
                  <a:cubicBezTo>
                    <a:pt x="88" y="85"/>
                    <a:pt x="80" y="101"/>
                    <a:pt x="68" y="109"/>
                  </a:cubicBezTo>
                  <a:cubicBezTo>
                    <a:pt x="60" y="117"/>
                    <a:pt x="56" y="121"/>
                    <a:pt x="48" y="129"/>
                  </a:cubicBezTo>
                  <a:cubicBezTo>
                    <a:pt x="44" y="113"/>
                    <a:pt x="48" y="101"/>
                    <a:pt x="52" y="93"/>
                  </a:cubicBezTo>
                  <a:cubicBezTo>
                    <a:pt x="60" y="73"/>
                    <a:pt x="68" y="61"/>
                    <a:pt x="80" y="45"/>
                  </a:cubicBezTo>
                  <a:close/>
                  <a:moveTo>
                    <a:pt x="80" y="0"/>
                  </a:moveTo>
                  <a:cubicBezTo>
                    <a:pt x="40" y="0"/>
                    <a:pt x="12" y="77"/>
                    <a:pt x="12" y="77"/>
                  </a:cubicBezTo>
                  <a:cubicBezTo>
                    <a:pt x="0" y="101"/>
                    <a:pt x="0" y="125"/>
                    <a:pt x="8" y="149"/>
                  </a:cubicBezTo>
                  <a:cubicBezTo>
                    <a:pt x="12" y="161"/>
                    <a:pt x="24" y="169"/>
                    <a:pt x="40" y="173"/>
                  </a:cubicBezTo>
                  <a:lnTo>
                    <a:pt x="48" y="173"/>
                  </a:lnTo>
                  <a:cubicBezTo>
                    <a:pt x="64" y="169"/>
                    <a:pt x="84" y="157"/>
                    <a:pt x="96" y="141"/>
                  </a:cubicBezTo>
                  <a:cubicBezTo>
                    <a:pt x="116" y="125"/>
                    <a:pt x="128" y="101"/>
                    <a:pt x="132" y="73"/>
                  </a:cubicBezTo>
                  <a:cubicBezTo>
                    <a:pt x="136" y="41"/>
                    <a:pt x="116" y="13"/>
                    <a:pt x="88" y="1"/>
                  </a:cubicBezTo>
                  <a:cubicBezTo>
                    <a:pt x="85" y="0"/>
                    <a:pt x="83" y="0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45"/>
            <p:cNvSpPr/>
            <p:nvPr/>
          </p:nvSpPr>
          <p:spPr>
            <a:xfrm flipH="1">
              <a:off x="4122558" y="1973271"/>
              <a:ext cx="14620" cy="26584"/>
            </a:xfrm>
            <a:custGeom>
              <a:avLst/>
              <a:gdLst/>
              <a:ahLst/>
              <a:cxnLst/>
              <a:rect l="l" t="t" r="r" b="b"/>
              <a:pathLst>
                <a:path w="77" h="140" extrusionOk="0">
                  <a:moveTo>
                    <a:pt x="44" y="0"/>
                  </a:moveTo>
                  <a:cubicBezTo>
                    <a:pt x="35" y="0"/>
                    <a:pt x="25" y="6"/>
                    <a:pt x="16" y="19"/>
                  </a:cubicBezTo>
                  <a:cubicBezTo>
                    <a:pt x="4" y="35"/>
                    <a:pt x="0" y="59"/>
                    <a:pt x="8" y="79"/>
                  </a:cubicBezTo>
                  <a:cubicBezTo>
                    <a:pt x="12" y="99"/>
                    <a:pt x="16" y="115"/>
                    <a:pt x="24" y="131"/>
                  </a:cubicBezTo>
                  <a:lnTo>
                    <a:pt x="28" y="139"/>
                  </a:lnTo>
                  <a:cubicBezTo>
                    <a:pt x="60" y="115"/>
                    <a:pt x="76" y="75"/>
                    <a:pt x="72" y="39"/>
                  </a:cubicBezTo>
                  <a:cubicBezTo>
                    <a:pt x="72" y="16"/>
                    <a:pt x="60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45"/>
            <p:cNvSpPr/>
            <p:nvPr/>
          </p:nvSpPr>
          <p:spPr>
            <a:xfrm flipH="1">
              <a:off x="4073951" y="1966055"/>
              <a:ext cx="15380" cy="23166"/>
            </a:xfrm>
            <a:custGeom>
              <a:avLst/>
              <a:gdLst/>
              <a:ahLst/>
              <a:cxnLst/>
              <a:rect l="l" t="t" r="r" b="b"/>
              <a:pathLst>
                <a:path w="81" h="122" extrusionOk="0">
                  <a:moveTo>
                    <a:pt x="50" y="0"/>
                  </a:moveTo>
                  <a:cubicBezTo>
                    <a:pt x="34" y="0"/>
                    <a:pt x="19" y="8"/>
                    <a:pt x="12" y="25"/>
                  </a:cubicBezTo>
                  <a:cubicBezTo>
                    <a:pt x="0" y="45"/>
                    <a:pt x="0" y="65"/>
                    <a:pt x="8" y="85"/>
                  </a:cubicBezTo>
                  <a:cubicBezTo>
                    <a:pt x="12" y="105"/>
                    <a:pt x="20" y="121"/>
                    <a:pt x="32" y="121"/>
                  </a:cubicBezTo>
                  <a:cubicBezTo>
                    <a:pt x="34" y="121"/>
                    <a:pt x="35" y="122"/>
                    <a:pt x="36" y="122"/>
                  </a:cubicBezTo>
                  <a:cubicBezTo>
                    <a:pt x="51" y="122"/>
                    <a:pt x="65" y="102"/>
                    <a:pt x="72" y="73"/>
                  </a:cubicBezTo>
                  <a:cubicBezTo>
                    <a:pt x="72" y="61"/>
                    <a:pt x="80" y="5"/>
                    <a:pt x="60" y="1"/>
                  </a:cubicBezTo>
                  <a:cubicBezTo>
                    <a:pt x="57" y="0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45"/>
            <p:cNvSpPr/>
            <p:nvPr/>
          </p:nvSpPr>
          <p:spPr>
            <a:xfrm flipH="1">
              <a:off x="4228127" y="2026058"/>
              <a:ext cx="18418" cy="25064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36" y="0"/>
                  </a:moveTo>
                  <a:cubicBezTo>
                    <a:pt x="35" y="0"/>
                    <a:pt x="33" y="1"/>
                    <a:pt x="32" y="1"/>
                  </a:cubicBezTo>
                  <a:cubicBezTo>
                    <a:pt x="12" y="9"/>
                    <a:pt x="0" y="29"/>
                    <a:pt x="4" y="53"/>
                  </a:cubicBezTo>
                  <a:cubicBezTo>
                    <a:pt x="8" y="68"/>
                    <a:pt x="61" y="131"/>
                    <a:pt x="80" y="131"/>
                  </a:cubicBezTo>
                  <a:cubicBezTo>
                    <a:pt x="81" y="131"/>
                    <a:pt x="83" y="131"/>
                    <a:pt x="84" y="129"/>
                  </a:cubicBezTo>
                  <a:cubicBezTo>
                    <a:pt x="96" y="109"/>
                    <a:pt x="96" y="81"/>
                    <a:pt x="84" y="57"/>
                  </a:cubicBezTo>
                  <a:cubicBezTo>
                    <a:pt x="80" y="46"/>
                    <a:pt x="53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45"/>
            <p:cNvSpPr/>
            <p:nvPr/>
          </p:nvSpPr>
          <p:spPr>
            <a:xfrm flipH="1">
              <a:off x="4289646" y="2064605"/>
              <a:ext cx="23734" cy="16900"/>
            </a:xfrm>
            <a:custGeom>
              <a:avLst/>
              <a:gdLst/>
              <a:ahLst/>
              <a:cxnLst/>
              <a:rect l="l" t="t" r="r" b="b"/>
              <a:pathLst>
                <a:path w="125" h="89" extrusionOk="0">
                  <a:moveTo>
                    <a:pt x="23" y="1"/>
                  </a:moveTo>
                  <a:cubicBezTo>
                    <a:pt x="16" y="1"/>
                    <a:pt x="11" y="2"/>
                    <a:pt x="8" y="6"/>
                  </a:cubicBezTo>
                  <a:cubicBezTo>
                    <a:pt x="0" y="22"/>
                    <a:pt x="0" y="46"/>
                    <a:pt x="16" y="62"/>
                  </a:cubicBezTo>
                  <a:cubicBezTo>
                    <a:pt x="28" y="78"/>
                    <a:pt x="48" y="86"/>
                    <a:pt x="68" y="86"/>
                  </a:cubicBezTo>
                  <a:cubicBezTo>
                    <a:pt x="76" y="88"/>
                    <a:pt x="85" y="89"/>
                    <a:pt x="94" y="89"/>
                  </a:cubicBezTo>
                  <a:cubicBezTo>
                    <a:pt x="105" y="89"/>
                    <a:pt x="116" y="87"/>
                    <a:pt x="120" y="82"/>
                  </a:cubicBezTo>
                  <a:cubicBezTo>
                    <a:pt x="124" y="78"/>
                    <a:pt x="124" y="70"/>
                    <a:pt x="124" y="66"/>
                  </a:cubicBezTo>
                  <a:cubicBezTo>
                    <a:pt x="120" y="50"/>
                    <a:pt x="92" y="26"/>
                    <a:pt x="84" y="22"/>
                  </a:cubicBezTo>
                  <a:cubicBezTo>
                    <a:pt x="75" y="16"/>
                    <a:pt x="43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45"/>
            <p:cNvSpPr/>
            <p:nvPr/>
          </p:nvSpPr>
          <p:spPr>
            <a:xfrm flipH="1">
              <a:off x="4189393" y="1975929"/>
              <a:ext cx="17658" cy="24685"/>
            </a:xfrm>
            <a:custGeom>
              <a:avLst/>
              <a:gdLst/>
              <a:ahLst/>
              <a:cxnLst/>
              <a:rect l="l" t="t" r="r" b="b"/>
              <a:pathLst>
                <a:path w="93" h="130" extrusionOk="0">
                  <a:moveTo>
                    <a:pt x="55" y="1"/>
                  </a:moveTo>
                  <a:cubicBezTo>
                    <a:pt x="38" y="1"/>
                    <a:pt x="12" y="54"/>
                    <a:pt x="8" y="65"/>
                  </a:cubicBezTo>
                  <a:cubicBezTo>
                    <a:pt x="0" y="81"/>
                    <a:pt x="0" y="101"/>
                    <a:pt x="4" y="117"/>
                  </a:cubicBezTo>
                  <a:cubicBezTo>
                    <a:pt x="8" y="125"/>
                    <a:pt x="12" y="129"/>
                    <a:pt x="16" y="129"/>
                  </a:cubicBezTo>
                  <a:cubicBezTo>
                    <a:pt x="32" y="129"/>
                    <a:pt x="52" y="113"/>
                    <a:pt x="60" y="105"/>
                  </a:cubicBezTo>
                  <a:cubicBezTo>
                    <a:pt x="76" y="93"/>
                    <a:pt x="84" y="73"/>
                    <a:pt x="88" y="53"/>
                  </a:cubicBezTo>
                  <a:cubicBezTo>
                    <a:pt x="92" y="29"/>
                    <a:pt x="76" y="9"/>
                    <a:pt x="56" y="1"/>
                  </a:cubicBezTo>
                  <a:cubicBezTo>
                    <a:pt x="56" y="1"/>
                    <a:pt x="55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45"/>
            <p:cNvSpPr/>
            <p:nvPr/>
          </p:nvSpPr>
          <p:spPr>
            <a:xfrm flipH="1">
              <a:off x="4126355" y="2065744"/>
              <a:ext cx="20696" cy="101967"/>
            </a:xfrm>
            <a:custGeom>
              <a:avLst/>
              <a:gdLst/>
              <a:ahLst/>
              <a:cxnLst/>
              <a:rect l="l" t="t" r="r" b="b"/>
              <a:pathLst>
                <a:path w="109" h="537" extrusionOk="0">
                  <a:moveTo>
                    <a:pt x="80" y="0"/>
                  </a:moveTo>
                  <a:lnTo>
                    <a:pt x="40" y="12"/>
                  </a:lnTo>
                  <a:cubicBezTo>
                    <a:pt x="64" y="112"/>
                    <a:pt x="64" y="216"/>
                    <a:pt x="40" y="320"/>
                  </a:cubicBezTo>
                  <a:lnTo>
                    <a:pt x="36" y="340"/>
                  </a:lnTo>
                  <a:cubicBezTo>
                    <a:pt x="16" y="404"/>
                    <a:pt x="0" y="476"/>
                    <a:pt x="36" y="536"/>
                  </a:cubicBezTo>
                  <a:lnTo>
                    <a:pt x="72" y="512"/>
                  </a:lnTo>
                  <a:cubicBezTo>
                    <a:pt x="44" y="468"/>
                    <a:pt x="60" y="408"/>
                    <a:pt x="76" y="352"/>
                  </a:cubicBezTo>
                  <a:lnTo>
                    <a:pt x="80" y="328"/>
                  </a:lnTo>
                  <a:cubicBezTo>
                    <a:pt x="108" y="220"/>
                    <a:pt x="108" y="108"/>
                    <a:pt x="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45"/>
            <p:cNvSpPr/>
            <p:nvPr/>
          </p:nvSpPr>
          <p:spPr>
            <a:xfrm flipH="1">
              <a:off x="4127874" y="2042198"/>
              <a:ext cx="22215" cy="35128"/>
            </a:xfrm>
            <a:custGeom>
              <a:avLst/>
              <a:gdLst/>
              <a:ahLst/>
              <a:cxnLst/>
              <a:rect l="l" t="t" r="r" b="b"/>
              <a:pathLst>
                <a:path w="117" h="185" extrusionOk="0">
                  <a:moveTo>
                    <a:pt x="60" y="44"/>
                  </a:moveTo>
                  <a:cubicBezTo>
                    <a:pt x="68" y="60"/>
                    <a:pt x="72" y="76"/>
                    <a:pt x="72" y="96"/>
                  </a:cubicBezTo>
                  <a:cubicBezTo>
                    <a:pt x="72" y="108"/>
                    <a:pt x="72" y="120"/>
                    <a:pt x="68" y="132"/>
                  </a:cubicBezTo>
                  <a:cubicBezTo>
                    <a:pt x="56" y="112"/>
                    <a:pt x="48" y="88"/>
                    <a:pt x="44" y="64"/>
                  </a:cubicBezTo>
                  <a:cubicBezTo>
                    <a:pt x="44" y="56"/>
                    <a:pt x="52" y="48"/>
                    <a:pt x="60" y="44"/>
                  </a:cubicBezTo>
                  <a:close/>
                  <a:moveTo>
                    <a:pt x="64" y="0"/>
                  </a:moveTo>
                  <a:cubicBezTo>
                    <a:pt x="32" y="0"/>
                    <a:pt x="4" y="24"/>
                    <a:pt x="0" y="56"/>
                  </a:cubicBezTo>
                  <a:cubicBezTo>
                    <a:pt x="0" y="100"/>
                    <a:pt x="20" y="144"/>
                    <a:pt x="48" y="180"/>
                  </a:cubicBezTo>
                  <a:cubicBezTo>
                    <a:pt x="52" y="184"/>
                    <a:pt x="60" y="184"/>
                    <a:pt x="64" y="184"/>
                  </a:cubicBezTo>
                  <a:lnTo>
                    <a:pt x="76" y="184"/>
                  </a:lnTo>
                  <a:cubicBezTo>
                    <a:pt x="104" y="160"/>
                    <a:pt x="116" y="128"/>
                    <a:pt x="112" y="92"/>
                  </a:cubicBezTo>
                  <a:cubicBezTo>
                    <a:pt x="112" y="92"/>
                    <a:pt x="108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45"/>
            <p:cNvSpPr/>
            <p:nvPr/>
          </p:nvSpPr>
          <p:spPr>
            <a:xfrm flipH="1">
              <a:off x="4130912" y="2046756"/>
              <a:ext cx="15380" cy="26773"/>
            </a:xfrm>
            <a:custGeom>
              <a:avLst/>
              <a:gdLst/>
              <a:ahLst/>
              <a:cxnLst/>
              <a:rect l="l" t="t" r="r" b="b"/>
              <a:pathLst>
                <a:path w="81" h="141" extrusionOk="0">
                  <a:moveTo>
                    <a:pt x="44" y="0"/>
                  </a:moveTo>
                  <a:cubicBezTo>
                    <a:pt x="24" y="0"/>
                    <a:pt x="8" y="16"/>
                    <a:pt x="4" y="36"/>
                  </a:cubicBezTo>
                  <a:cubicBezTo>
                    <a:pt x="0" y="52"/>
                    <a:pt x="33" y="141"/>
                    <a:pt x="50" y="141"/>
                  </a:cubicBezTo>
                  <a:cubicBezTo>
                    <a:pt x="51" y="141"/>
                    <a:pt x="52" y="140"/>
                    <a:pt x="52" y="140"/>
                  </a:cubicBezTo>
                  <a:cubicBezTo>
                    <a:pt x="72" y="124"/>
                    <a:pt x="80" y="96"/>
                    <a:pt x="76" y="72"/>
                  </a:cubicBezTo>
                  <a:cubicBezTo>
                    <a:pt x="76" y="56"/>
                    <a:pt x="6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45"/>
            <p:cNvSpPr/>
            <p:nvPr/>
          </p:nvSpPr>
          <p:spPr>
            <a:xfrm flipH="1">
              <a:off x="4160533" y="2091568"/>
              <a:ext cx="60190" cy="98169"/>
            </a:xfrm>
            <a:custGeom>
              <a:avLst/>
              <a:gdLst/>
              <a:ahLst/>
              <a:cxnLst/>
              <a:rect l="l" t="t" r="r" b="b"/>
              <a:pathLst>
                <a:path w="317" h="517" extrusionOk="0">
                  <a:moveTo>
                    <a:pt x="28" y="0"/>
                  </a:moveTo>
                  <a:lnTo>
                    <a:pt x="0" y="32"/>
                  </a:lnTo>
                  <a:cubicBezTo>
                    <a:pt x="144" y="156"/>
                    <a:pt x="240" y="328"/>
                    <a:pt x="272" y="516"/>
                  </a:cubicBezTo>
                  <a:lnTo>
                    <a:pt x="316" y="508"/>
                  </a:lnTo>
                  <a:cubicBezTo>
                    <a:pt x="280" y="312"/>
                    <a:pt x="180" y="132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45"/>
            <p:cNvSpPr/>
            <p:nvPr/>
          </p:nvSpPr>
          <p:spPr>
            <a:xfrm flipH="1">
              <a:off x="4206862" y="2072200"/>
              <a:ext cx="29810" cy="29432"/>
            </a:xfrm>
            <a:custGeom>
              <a:avLst/>
              <a:gdLst/>
              <a:ahLst/>
              <a:cxnLst/>
              <a:rect l="l" t="t" r="r" b="b"/>
              <a:pathLst>
                <a:path w="157" h="155" extrusionOk="0">
                  <a:moveTo>
                    <a:pt x="56" y="42"/>
                  </a:moveTo>
                  <a:cubicBezTo>
                    <a:pt x="68" y="50"/>
                    <a:pt x="80" y="62"/>
                    <a:pt x="92" y="74"/>
                  </a:cubicBezTo>
                  <a:cubicBezTo>
                    <a:pt x="100" y="82"/>
                    <a:pt x="108" y="94"/>
                    <a:pt x="112" y="110"/>
                  </a:cubicBezTo>
                  <a:cubicBezTo>
                    <a:pt x="104" y="106"/>
                    <a:pt x="96" y="102"/>
                    <a:pt x="88" y="98"/>
                  </a:cubicBezTo>
                  <a:cubicBezTo>
                    <a:pt x="72" y="94"/>
                    <a:pt x="60" y="82"/>
                    <a:pt x="52" y="70"/>
                  </a:cubicBezTo>
                  <a:cubicBezTo>
                    <a:pt x="48" y="58"/>
                    <a:pt x="48" y="50"/>
                    <a:pt x="56" y="42"/>
                  </a:cubicBezTo>
                  <a:close/>
                  <a:moveTo>
                    <a:pt x="50" y="1"/>
                  </a:moveTo>
                  <a:cubicBezTo>
                    <a:pt x="44" y="1"/>
                    <a:pt x="38" y="2"/>
                    <a:pt x="32" y="6"/>
                  </a:cubicBezTo>
                  <a:cubicBezTo>
                    <a:pt x="8" y="26"/>
                    <a:pt x="0" y="58"/>
                    <a:pt x="12" y="86"/>
                  </a:cubicBezTo>
                  <a:cubicBezTo>
                    <a:pt x="24" y="110"/>
                    <a:pt x="44" y="130"/>
                    <a:pt x="68" y="138"/>
                  </a:cubicBezTo>
                  <a:cubicBezTo>
                    <a:pt x="84" y="146"/>
                    <a:pt x="104" y="154"/>
                    <a:pt x="120" y="154"/>
                  </a:cubicBezTo>
                  <a:cubicBezTo>
                    <a:pt x="124" y="154"/>
                    <a:pt x="132" y="150"/>
                    <a:pt x="136" y="150"/>
                  </a:cubicBezTo>
                  <a:cubicBezTo>
                    <a:pt x="148" y="142"/>
                    <a:pt x="156" y="134"/>
                    <a:pt x="156" y="118"/>
                  </a:cubicBezTo>
                  <a:cubicBezTo>
                    <a:pt x="152" y="94"/>
                    <a:pt x="144" y="66"/>
                    <a:pt x="128" y="50"/>
                  </a:cubicBezTo>
                  <a:cubicBezTo>
                    <a:pt x="125" y="47"/>
                    <a:pt x="85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45"/>
            <p:cNvSpPr/>
            <p:nvPr/>
          </p:nvSpPr>
          <p:spPr>
            <a:xfrm flipH="1">
              <a:off x="4210659" y="2075808"/>
              <a:ext cx="21456" cy="21457"/>
            </a:xfrm>
            <a:custGeom>
              <a:avLst/>
              <a:gdLst/>
              <a:ahLst/>
              <a:cxnLst/>
              <a:rect l="l" t="t" r="r" b="b"/>
              <a:pathLst>
                <a:path w="113" h="113" extrusionOk="0">
                  <a:moveTo>
                    <a:pt x="30" y="1"/>
                  </a:moveTo>
                  <a:cubicBezTo>
                    <a:pt x="28" y="1"/>
                    <a:pt x="26" y="2"/>
                    <a:pt x="24" y="3"/>
                  </a:cubicBezTo>
                  <a:cubicBezTo>
                    <a:pt x="8" y="15"/>
                    <a:pt x="0" y="39"/>
                    <a:pt x="12" y="59"/>
                  </a:cubicBezTo>
                  <a:cubicBezTo>
                    <a:pt x="20" y="75"/>
                    <a:pt x="36" y="91"/>
                    <a:pt x="56" y="99"/>
                  </a:cubicBezTo>
                  <a:cubicBezTo>
                    <a:pt x="66" y="106"/>
                    <a:pt x="84" y="112"/>
                    <a:pt x="97" y="112"/>
                  </a:cubicBezTo>
                  <a:cubicBezTo>
                    <a:pt x="99" y="112"/>
                    <a:pt x="102" y="112"/>
                    <a:pt x="104" y="111"/>
                  </a:cubicBezTo>
                  <a:cubicBezTo>
                    <a:pt x="108" y="107"/>
                    <a:pt x="112" y="103"/>
                    <a:pt x="112" y="95"/>
                  </a:cubicBezTo>
                  <a:cubicBezTo>
                    <a:pt x="112" y="79"/>
                    <a:pt x="96" y="51"/>
                    <a:pt x="88" y="39"/>
                  </a:cubicBezTo>
                  <a:cubicBezTo>
                    <a:pt x="81" y="32"/>
                    <a:pt x="47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45"/>
            <p:cNvSpPr/>
            <p:nvPr/>
          </p:nvSpPr>
          <p:spPr>
            <a:xfrm flipH="1">
              <a:off x="4144583" y="2120241"/>
              <a:ext cx="22975" cy="36078"/>
            </a:xfrm>
            <a:custGeom>
              <a:avLst/>
              <a:gdLst/>
              <a:ahLst/>
              <a:cxnLst/>
              <a:rect l="l" t="t" r="r" b="b"/>
              <a:pathLst>
                <a:path w="121" h="190" extrusionOk="0">
                  <a:moveTo>
                    <a:pt x="68" y="41"/>
                  </a:moveTo>
                  <a:cubicBezTo>
                    <a:pt x="72" y="45"/>
                    <a:pt x="76" y="53"/>
                    <a:pt x="76" y="61"/>
                  </a:cubicBezTo>
                  <a:cubicBezTo>
                    <a:pt x="76" y="81"/>
                    <a:pt x="68" y="101"/>
                    <a:pt x="56" y="121"/>
                  </a:cubicBezTo>
                  <a:cubicBezTo>
                    <a:pt x="56" y="113"/>
                    <a:pt x="52" y="105"/>
                    <a:pt x="52" y="97"/>
                  </a:cubicBezTo>
                  <a:cubicBezTo>
                    <a:pt x="44" y="85"/>
                    <a:pt x="48" y="65"/>
                    <a:pt x="56" y="53"/>
                  </a:cubicBezTo>
                  <a:cubicBezTo>
                    <a:pt x="60" y="45"/>
                    <a:pt x="68" y="41"/>
                    <a:pt x="68" y="41"/>
                  </a:cubicBezTo>
                  <a:close/>
                  <a:moveTo>
                    <a:pt x="68" y="0"/>
                  </a:moveTo>
                  <a:cubicBezTo>
                    <a:pt x="49" y="0"/>
                    <a:pt x="30" y="9"/>
                    <a:pt x="20" y="25"/>
                  </a:cubicBezTo>
                  <a:cubicBezTo>
                    <a:pt x="4" y="49"/>
                    <a:pt x="0" y="77"/>
                    <a:pt x="8" y="105"/>
                  </a:cubicBezTo>
                  <a:cubicBezTo>
                    <a:pt x="12" y="125"/>
                    <a:pt x="20" y="145"/>
                    <a:pt x="28" y="165"/>
                  </a:cubicBezTo>
                  <a:cubicBezTo>
                    <a:pt x="32" y="169"/>
                    <a:pt x="32" y="169"/>
                    <a:pt x="32" y="173"/>
                  </a:cubicBezTo>
                  <a:lnTo>
                    <a:pt x="44" y="189"/>
                  </a:lnTo>
                  <a:lnTo>
                    <a:pt x="64" y="177"/>
                  </a:lnTo>
                  <a:cubicBezTo>
                    <a:pt x="100" y="149"/>
                    <a:pt x="120" y="105"/>
                    <a:pt x="116" y="57"/>
                  </a:cubicBezTo>
                  <a:cubicBezTo>
                    <a:pt x="116" y="33"/>
                    <a:pt x="100" y="9"/>
                    <a:pt x="80" y="1"/>
                  </a:cubicBezTo>
                  <a:cubicBezTo>
                    <a:pt x="76" y="1"/>
                    <a:pt x="72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45"/>
            <p:cNvSpPr/>
            <p:nvPr/>
          </p:nvSpPr>
          <p:spPr>
            <a:xfrm flipH="1">
              <a:off x="4149140" y="2123848"/>
              <a:ext cx="13861" cy="26394"/>
            </a:xfrm>
            <a:custGeom>
              <a:avLst/>
              <a:gdLst/>
              <a:ahLst/>
              <a:cxnLst/>
              <a:rect l="l" t="t" r="r" b="b"/>
              <a:pathLst>
                <a:path w="73" h="139" extrusionOk="0">
                  <a:moveTo>
                    <a:pt x="42" y="1"/>
                  </a:moveTo>
                  <a:cubicBezTo>
                    <a:pt x="32" y="1"/>
                    <a:pt x="21" y="6"/>
                    <a:pt x="12" y="18"/>
                  </a:cubicBezTo>
                  <a:cubicBezTo>
                    <a:pt x="0" y="38"/>
                    <a:pt x="0" y="58"/>
                    <a:pt x="4" y="82"/>
                  </a:cubicBezTo>
                  <a:cubicBezTo>
                    <a:pt x="8" y="98"/>
                    <a:pt x="16" y="118"/>
                    <a:pt x="24" y="134"/>
                  </a:cubicBezTo>
                  <a:cubicBezTo>
                    <a:pt x="24" y="134"/>
                    <a:pt x="24" y="138"/>
                    <a:pt x="28" y="138"/>
                  </a:cubicBezTo>
                  <a:cubicBezTo>
                    <a:pt x="56" y="114"/>
                    <a:pt x="72" y="78"/>
                    <a:pt x="72" y="38"/>
                  </a:cubicBezTo>
                  <a:cubicBezTo>
                    <a:pt x="72" y="16"/>
                    <a:pt x="58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45"/>
            <p:cNvSpPr/>
            <p:nvPr/>
          </p:nvSpPr>
          <p:spPr>
            <a:xfrm flipH="1">
              <a:off x="3440538" y="1528943"/>
              <a:ext cx="1222209" cy="1177082"/>
            </a:xfrm>
            <a:custGeom>
              <a:avLst/>
              <a:gdLst/>
              <a:ahLst/>
              <a:cxnLst/>
              <a:rect l="l" t="t" r="r" b="b"/>
              <a:pathLst>
                <a:path w="6437" h="6199" extrusionOk="0">
                  <a:moveTo>
                    <a:pt x="3073" y="50"/>
                  </a:moveTo>
                  <a:cubicBezTo>
                    <a:pt x="3113" y="50"/>
                    <a:pt x="3153" y="52"/>
                    <a:pt x="3192" y="55"/>
                  </a:cubicBezTo>
                  <a:cubicBezTo>
                    <a:pt x="3332" y="67"/>
                    <a:pt x="3472" y="95"/>
                    <a:pt x="3608" y="139"/>
                  </a:cubicBezTo>
                  <a:cubicBezTo>
                    <a:pt x="3740" y="183"/>
                    <a:pt x="3868" y="239"/>
                    <a:pt x="3988" y="311"/>
                  </a:cubicBezTo>
                  <a:cubicBezTo>
                    <a:pt x="4108" y="379"/>
                    <a:pt x="4216" y="463"/>
                    <a:pt x="4308" y="563"/>
                  </a:cubicBezTo>
                  <a:cubicBezTo>
                    <a:pt x="4400" y="659"/>
                    <a:pt x="4468" y="775"/>
                    <a:pt x="4508" y="899"/>
                  </a:cubicBezTo>
                  <a:cubicBezTo>
                    <a:pt x="4524" y="959"/>
                    <a:pt x="4536" y="1023"/>
                    <a:pt x="4540" y="1087"/>
                  </a:cubicBezTo>
                  <a:cubicBezTo>
                    <a:pt x="4540" y="1103"/>
                    <a:pt x="4540" y="1119"/>
                    <a:pt x="4540" y="1135"/>
                  </a:cubicBezTo>
                  <a:lnTo>
                    <a:pt x="4540" y="1179"/>
                  </a:lnTo>
                  <a:cubicBezTo>
                    <a:pt x="4536" y="1211"/>
                    <a:pt x="4532" y="1247"/>
                    <a:pt x="4528" y="1279"/>
                  </a:cubicBezTo>
                  <a:lnTo>
                    <a:pt x="4520" y="1327"/>
                  </a:lnTo>
                  <a:lnTo>
                    <a:pt x="4512" y="1371"/>
                  </a:lnTo>
                  <a:cubicBezTo>
                    <a:pt x="4496" y="1399"/>
                    <a:pt x="4492" y="1427"/>
                    <a:pt x="4484" y="1455"/>
                  </a:cubicBezTo>
                  <a:cubicBezTo>
                    <a:pt x="4464" y="1515"/>
                    <a:pt x="4440" y="1571"/>
                    <a:pt x="4412" y="1623"/>
                  </a:cubicBezTo>
                  <a:lnTo>
                    <a:pt x="4392" y="1663"/>
                  </a:lnTo>
                  <a:cubicBezTo>
                    <a:pt x="4384" y="1679"/>
                    <a:pt x="4376" y="1691"/>
                    <a:pt x="4368" y="1703"/>
                  </a:cubicBezTo>
                  <a:cubicBezTo>
                    <a:pt x="4352" y="1727"/>
                    <a:pt x="4336" y="1751"/>
                    <a:pt x="4316" y="1775"/>
                  </a:cubicBezTo>
                  <a:lnTo>
                    <a:pt x="4260" y="1843"/>
                  </a:lnTo>
                  <a:lnTo>
                    <a:pt x="4196" y="1903"/>
                  </a:lnTo>
                  <a:cubicBezTo>
                    <a:pt x="4024" y="2067"/>
                    <a:pt x="3820" y="2175"/>
                    <a:pt x="3648" y="2323"/>
                  </a:cubicBezTo>
                  <a:lnTo>
                    <a:pt x="3616" y="2351"/>
                  </a:lnTo>
                  <a:lnTo>
                    <a:pt x="3584" y="2379"/>
                  </a:lnTo>
                  <a:cubicBezTo>
                    <a:pt x="3564" y="2399"/>
                    <a:pt x="3548" y="2423"/>
                    <a:pt x="3528" y="2443"/>
                  </a:cubicBezTo>
                  <a:cubicBezTo>
                    <a:pt x="3500" y="2487"/>
                    <a:pt x="3468" y="2531"/>
                    <a:pt x="3444" y="2575"/>
                  </a:cubicBezTo>
                  <a:cubicBezTo>
                    <a:pt x="3392" y="2659"/>
                    <a:pt x="3348" y="2739"/>
                    <a:pt x="3300" y="2811"/>
                  </a:cubicBezTo>
                  <a:cubicBezTo>
                    <a:pt x="3260" y="2879"/>
                    <a:pt x="3212" y="2943"/>
                    <a:pt x="3156" y="3003"/>
                  </a:cubicBezTo>
                  <a:cubicBezTo>
                    <a:pt x="3144" y="3015"/>
                    <a:pt x="3132" y="3027"/>
                    <a:pt x="3120" y="3039"/>
                  </a:cubicBezTo>
                  <a:cubicBezTo>
                    <a:pt x="3140" y="2987"/>
                    <a:pt x="3148" y="2927"/>
                    <a:pt x="3148" y="2871"/>
                  </a:cubicBezTo>
                  <a:cubicBezTo>
                    <a:pt x="3152" y="2859"/>
                    <a:pt x="3160" y="2851"/>
                    <a:pt x="3164" y="2839"/>
                  </a:cubicBezTo>
                  <a:cubicBezTo>
                    <a:pt x="3216" y="2759"/>
                    <a:pt x="3280" y="2663"/>
                    <a:pt x="3348" y="2559"/>
                  </a:cubicBezTo>
                  <a:lnTo>
                    <a:pt x="3552" y="2235"/>
                  </a:lnTo>
                  <a:lnTo>
                    <a:pt x="3752" y="1907"/>
                  </a:lnTo>
                  <a:cubicBezTo>
                    <a:pt x="3784" y="1855"/>
                    <a:pt x="3812" y="1803"/>
                    <a:pt x="3836" y="1747"/>
                  </a:cubicBezTo>
                  <a:cubicBezTo>
                    <a:pt x="3856" y="1699"/>
                    <a:pt x="3872" y="1643"/>
                    <a:pt x="3876" y="1591"/>
                  </a:cubicBezTo>
                  <a:cubicBezTo>
                    <a:pt x="3876" y="1547"/>
                    <a:pt x="3876" y="1499"/>
                    <a:pt x="3868" y="1455"/>
                  </a:cubicBezTo>
                  <a:cubicBezTo>
                    <a:pt x="3860" y="1415"/>
                    <a:pt x="3852" y="1383"/>
                    <a:pt x="3844" y="1355"/>
                  </a:cubicBezTo>
                  <a:cubicBezTo>
                    <a:pt x="3832" y="1299"/>
                    <a:pt x="3820" y="1267"/>
                    <a:pt x="3820" y="1267"/>
                  </a:cubicBezTo>
                  <a:lnTo>
                    <a:pt x="3820" y="1267"/>
                  </a:lnTo>
                  <a:lnTo>
                    <a:pt x="3836" y="1355"/>
                  </a:lnTo>
                  <a:cubicBezTo>
                    <a:pt x="3852" y="1435"/>
                    <a:pt x="3856" y="1511"/>
                    <a:pt x="3852" y="1591"/>
                  </a:cubicBezTo>
                  <a:cubicBezTo>
                    <a:pt x="3844" y="1643"/>
                    <a:pt x="3828" y="1691"/>
                    <a:pt x="3808" y="1735"/>
                  </a:cubicBezTo>
                  <a:cubicBezTo>
                    <a:pt x="3780" y="1787"/>
                    <a:pt x="3752" y="1839"/>
                    <a:pt x="3720" y="1887"/>
                  </a:cubicBezTo>
                  <a:cubicBezTo>
                    <a:pt x="3656" y="1991"/>
                    <a:pt x="3584" y="2099"/>
                    <a:pt x="3516" y="2211"/>
                  </a:cubicBezTo>
                  <a:lnTo>
                    <a:pt x="3316" y="2539"/>
                  </a:lnTo>
                  <a:cubicBezTo>
                    <a:pt x="3284" y="2591"/>
                    <a:pt x="3252" y="2643"/>
                    <a:pt x="3224" y="2691"/>
                  </a:cubicBezTo>
                  <a:cubicBezTo>
                    <a:pt x="3196" y="2735"/>
                    <a:pt x="3168" y="2783"/>
                    <a:pt x="3144" y="2823"/>
                  </a:cubicBezTo>
                  <a:cubicBezTo>
                    <a:pt x="3136" y="2743"/>
                    <a:pt x="3104" y="2687"/>
                    <a:pt x="3068" y="2679"/>
                  </a:cubicBezTo>
                  <a:lnTo>
                    <a:pt x="3068" y="2651"/>
                  </a:lnTo>
                  <a:lnTo>
                    <a:pt x="3068" y="2611"/>
                  </a:lnTo>
                  <a:cubicBezTo>
                    <a:pt x="3068" y="2583"/>
                    <a:pt x="3064" y="2551"/>
                    <a:pt x="3060" y="2523"/>
                  </a:cubicBezTo>
                  <a:cubicBezTo>
                    <a:pt x="3052" y="2463"/>
                    <a:pt x="3044" y="2403"/>
                    <a:pt x="3028" y="2343"/>
                  </a:cubicBezTo>
                  <a:cubicBezTo>
                    <a:pt x="3016" y="2283"/>
                    <a:pt x="2996" y="2223"/>
                    <a:pt x="2976" y="2163"/>
                  </a:cubicBezTo>
                  <a:cubicBezTo>
                    <a:pt x="2936" y="2043"/>
                    <a:pt x="2888" y="1931"/>
                    <a:pt x="2844" y="1819"/>
                  </a:cubicBezTo>
                  <a:cubicBezTo>
                    <a:pt x="2824" y="1767"/>
                    <a:pt x="2804" y="1715"/>
                    <a:pt x="2788" y="1663"/>
                  </a:cubicBezTo>
                  <a:cubicBezTo>
                    <a:pt x="2772" y="1611"/>
                    <a:pt x="2756" y="1563"/>
                    <a:pt x="2748" y="1519"/>
                  </a:cubicBezTo>
                  <a:cubicBezTo>
                    <a:pt x="2736" y="1475"/>
                    <a:pt x="2728" y="1431"/>
                    <a:pt x="2720" y="1395"/>
                  </a:cubicBezTo>
                  <a:cubicBezTo>
                    <a:pt x="2712" y="1359"/>
                    <a:pt x="2712" y="1327"/>
                    <a:pt x="2708" y="1299"/>
                  </a:cubicBezTo>
                  <a:cubicBezTo>
                    <a:pt x="2708" y="1243"/>
                    <a:pt x="2704" y="1211"/>
                    <a:pt x="2704" y="1211"/>
                  </a:cubicBezTo>
                  <a:cubicBezTo>
                    <a:pt x="2704" y="1211"/>
                    <a:pt x="2704" y="1243"/>
                    <a:pt x="2700" y="1299"/>
                  </a:cubicBezTo>
                  <a:cubicBezTo>
                    <a:pt x="2700" y="1327"/>
                    <a:pt x="2700" y="1359"/>
                    <a:pt x="2704" y="1399"/>
                  </a:cubicBezTo>
                  <a:cubicBezTo>
                    <a:pt x="2708" y="1443"/>
                    <a:pt x="2716" y="1483"/>
                    <a:pt x="2724" y="1527"/>
                  </a:cubicBezTo>
                  <a:cubicBezTo>
                    <a:pt x="2732" y="1571"/>
                    <a:pt x="2744" y="1623"/>
                    <a:pt x="2760" y="1675"/>
                  </a:cubicBezTo>
                  <a:cubicBezTo>
                    <a:pt x="2772" y="1731"/>
                    <a:pt x="2792" y="1783"/>
                    <a:pt x="2812" y="1835"/>
                  </a:cubicBezTo>
                  <a:cubicBezTo>
                    <a:pt x="2852" y="1947"/>
                    <a:pt x="2896" y="2063"/>
                    <a:pt x="2936" y="2179"/>
                  </a:cubicBezTo>
                  <a:cubicBezTo>
                    <a:pt x="2976" y="2295"/>
                    <a:pt x="3008" y="2411"/>
                    <a:pt x="3024" y="2531"/>
                  </a:cubicBezTo>
                  <a:cubicBezTo>
                    <a:pt x="3028" y="2559"/>
                    <a:pt x="3028" y="2587"/>
                    <a:pt x="3032" y="2615"/>
                  </a:cubicBezTo>
                  <a:lnTo>
                    <a:pt x="3036" y="2655"/>
                  </a:lnTo>
                  <a:lnTo>
                    <a:pt x="3036" y="2691"/>
                  </a:lnTo>
                  <a:lnTo>
                    <a:pt x="3028" y="2695"/>
                  </a:lnTo>
                  <a:cubicBezTo>
                    <a:pt x="2972" y="2731"/>
                    <a:pt x="2896" y="2859"/>
                    <a:pt x="2848" y="2955"/>
                  </a:cubicBezTo>
                  <a:cubicBezTo>
                    <a:pt x="2860" y="2907"/>
                    <a:pt x="2872" y="2855"/>
                    <a:pt x="2880" y="2807"/>
                  </a:cubicBezTo>
                  <a:cubicBezTo>
                    <a:pt x="2896" y="2723"/>
                    <a:pt x="2908" y="2639"/>
                    <a:pt x="2908" y="2555"/>
                  </a:cubicBezTo>
                  <a:cubicBezTo>
                    <a:pt x="2908" y="2531"/>
                    <a:pt x="2904" y="2507"/>
                    <a:pt x="2900" y="2483"/>
                  </a:cubicBezTo>
                  <a:cubicBezTo>
                    <a:pt x="2900" y="2471"/>
                    <a:pt x="2896" y="2459"/>
                    <a:pt x="2896" y="2447"/>
                  </a:cubicBezTo>
                  <a:lnTo>
                    <a:pt x="2896" y="2435"/>
                  </a:lnTo>
                  <a:cubicBezTo>
                    <a:pt x="2896" y="2435"/>
                    <a:pt x="2896" y="2431"/>
                    <a:pt x="2896" y="2431"/>
                  </a:cubicBezTo>
                  <a:lnTo>
                    <a:pt x="2896" y="2427"/>
                  </a:lnTo>
                  <a:lnTo>
                    <a:pt x="2888" y="2411"/>
                  </a:lnTo>
                  <a:cubicBezTo>
                    <a:pt x="2876" y="2363"/>
                    <a:pt x="2856" y="2319"/>
                    <a:pt x="2840" y="2271"/>
                  </a:cubicBezTo>
                  <a:cubicBezTo>
                    <a:pt x="2804" y="2179"/>
                    <a:pt x="2760" y="2083"/>
                    <a:pt x="2716" y="1987"/>
                  </a:cubicBezTo>
                  <a:lnTo>
                    <a:pt x="2424" y="1355"/>
                  </a:lnTo>
                  <a:cubicBezTo>
                    <a:pt x="2400" y="1299"/>
                    <a:pt x="2376" y="1243"/>
                    <a:pt x="2352" y="1187"/>
                  </a:cubicBezTo>
                  <a:cubicBezTo>
                    <a:pt x="2328" y="1131"/>
                    <a:pt x="2308" y="1075"/>
                    <a:pt x="2292" y="1015"/>
                  </a:cubicBezTo>
                  <a:cubicBezTo>
                    <a:pt x="2284" y="983"/>
                    <a:pt x="2280" y="951"/>
                    <a:pt x="2272" y="923"/>
                  </a:cubicBezTo>
                  <a:cubicBezTo>
                    <a:pt x="2268" y="891"/>
                    <a:pt x="2264" y="859"/>
                    <a:pt x="2264" y="827"/>
                  </a:cubicBezTo>
                  <a:cubicBezTo>
                    <a:pt x="2260" y="763"/>
                    <a:pt x="2260" y="699"/>
                    <a:pt x="2268" y="635"/>
                  </a:cubicBezTo>
                  <a:cubicBezTo>
                    <a:pt x="2276" y="571"/>
                    <a:pt x="2292" y="507"/>
                    <a:pt x="2316" y="447"/>
                  </a:cubicBezTo>
                  <a:cubicBezTo>
                    <a:pt x="2344" y="387"/>
                    <a:pt x="2380" y="331"/>
                    <a:pt x="2424" y="283"/>
                  </a:cubicBezTo>
                  <a:cubicBezTo>
                    <a:pt x="2520" y="183"/>
                    <a:pt x="2640" y="115"/>
                    <a:pt x="2776" y="87"/>
                  </a:cubicBezTo>
                  <a:cubicBezTo>
                    <a:pt x="2874" y="61"/>
                    <a:pt x="2973" y="50"/>
                    <a:pt x="3073" y="50"/>
                  </a:cubicBezTo>
                  <a:close/>
                  <a:moveTo>
                    <a:pt x="4056" y="2183"/>
                  </a:moveTo>
                  <a:cubicBezTo>
                    <a:pt x="4032" y="2211"/>
                    <a:pt x="4012" y="2239"/>
                    <a:pt x="3992" y="2267"/>
                  </a:cubicBezTo>
                  <a:cubicBezTo>
                    <a:pt x="3920" y="2363"/>
                    <a:pt x="3852" y="2463"/>
                    <a:pt x="3796" y="2567"/>
                  </a:cubicBezTo>
                  <a:cubicBezTo>
                    <a:pt x="3768" y="2615"/>
                    <a:pt x="3740" y="2667"/>
                    <a:pt x="3712" y="2711"/>
                  </a:cubicBezTo>
                  <a:lnTo>
                    <a:pt x="3696" y="2747"/>
                  </a:lnTo>
                  <a:lnTo>
                    <a:pt x="3696" y="2751"/>
                  </a:lnTo>
                  <a:lnTo>
                    <a:pt x="3692" y="2751"/>
                  </a:lnTo>
                  <a:lnTo>
                    <a:pt x="3688" y="2759"/>
                  </a:lnTo>
                  <a:lnTo>
                    <a:pt x="3676" y="2775"/>
                  </a:lnTo>
                  <a:cubicBezTo>
                    <a:pt x="3664" y="2795"/>
                    <a:pt x="3648" y="2823"/>
                    <a:pt x="3636" y="2839"/>
                  </a:cubicBezTo>
                  <a:cubicBezTo>
                    <a:pt x="3580" y="2915"/>
                    <a:pt x="3516" y="2979"/>
                    <a:pt x="3444" y="3035"/>
                  </a:cubicBezTo>
                  <a:cubicBezTo>
                    <a:pt x="3364" y="3091"/>
                    <a:pt x="3280" y="3143"/>
                    <a:pt x="3192" y="3187"/>
                  </a:cubicBezTo>
                  <a:cubicBezTo>
                    <a:pt x="3161" y="3198"/>
                    <a:pt x="3132" y="3206"/>
                    <a:pt x="3111" y="3206"/>
                  </a:cubicBezTo>
                  <a:cubicBezTo>
                    <a:pt x="3085" y="3206"/>
                    <a:pt x="3070" y="3194"/>
                    <a:pt x="3076" y="3159"/>
                  </a:cubicBezTo>
                  <a:cubicBezTo>
                    <a:pt x="3188" y="3075"/>
                    <a:pt x="3288" y="2975"/>
                    <a:pt x="3368" y="2859"/>
                  </a:cubicBezTo>
                  <a:cubicBezTo>
                    <a:pt x="3420" y="2787"/>
                    <a:pt x="3472" y="2711"/>
                    <a:pt x="3528" y="2631"/>
                  </a:cubicBezTo>
                  <a:cubicBezTo>
                    <a:pt x="3552" y="2587"/>
                    <a:pt x="3580" y="2551"/>
                    <a:pt x="3612" y="2511"/>
                  </a:cubicBezTo>
                  <a:cubicBezTo>
                    <a:pt x="3628" y="2495"/>
                    <a:pt x="3644" y="2479"/>
                    <a:pt x="3664" y="2463"/>
                  </a:cubicBezTo>
                  <a:lnTo>
                    <a:pt x="3688" y="2435"/>
                  </a:lnTo>
                  <a:lnTo>
                    <a:pt x="3720" y="2415"/>
                  </a:lnTo>
                  <a:cubicBezTo>
                    <a:pt x="3808" y="2347"/>
                    <a:pt x="3896" y="2283"/>
                    <a:pt x="3992" y="2227"/>
                  </a:cubicBezTo>
                  <a:lnTo>
                    <a:pt x="4056" y="2183"/>
                  </a:lnTo>
                  <a:close/>
                  <a:moveTo>
                    <a:pt x="936" y="1206"/>
                  </a:moveTo>
                  <a:cubicBezTo>
                    <a:pt x="980" y="1206"/>
                    <a:pt x="1024" y="1209"/>
                    <a:pt x="1068" y="1215"/>
                  </a:cubicBezTo>
                  <a:cubicBezTo>
                    <a:pt x="1128" y="1223"/>
                    <a:pt x="1188" y="1235"/>
                    <a:pt x="1244" y="1251"/>
                  </a:cubicBezTo>
                  <a:cubicBezTo>
                    <a:pt x="1356" y="1283"/>
                    <a:pt x="1468" y="1323"/>
                    <a:pt x="1576" y="1371"/>
                  </a:cubicBezTo>
                  <a:cubicBezTo>
                    <a:pt x="1680" y="1419"/>
                    <a:pt x="1780" y="1471"/>
                    <a:pt x="1880" y="1527"/>
                  </a:cubicBezTo>
                  <a:cubicBezTo>
                    <a:pt x="1928" y="1555"/>
                    <a:pt x="1976" y="1583"/>
                    <a:pt x="2020" y="1611"/>
                  </a:cubicBezTo>
                  <a:cubicBezTo>
                    <a:pt x="2044" y="1623"/>
                    <a:pt x="2072" y="1639"/>
                    <a:pt x="2088" y="1651"/>
                  </a:cubicBezTo>
                  <a:cubicBezTo>
                    <a:pt x="2112" y="1663"/>
                    <a:pt x="2132" y="1679"/>
                    <a:pt x="2148" y="1695"/>
                  </a:cubicBezTo>
                  <a:cubicBezTo>
                    <a:pt x="2224" y="1759"/>
                    <a:pt x="2288" y="1831"/>
                    <a:pt x="2340" y="1915"/>
                  </a:cubicBezTo>
                  <a:cubicBezTo>
                    <a:pt x="2388" y="1995"/>
                    <a:pt x="2428" y="2079"/>
                    <a:pt x="2464" y="2167"/>
                  </a:cubicBezTo>
                  <a:cubicBezTo>
                    <a:pt x="2520" y="2323"/>
                    <a:pt x="2568" y="2483"/>
                    <a:pt x="2600" y="2647"/>
                  </a:cubicBezTo>
                  <a:cubicBezTo>
                    <a:pt x="2624" y="2799"/>
                    <a:pt x="2644" y="2931"/>
                    <a:pt x="2656" y="3039"/>
                  </a:cubicBezTo>
                  <a:cubicBezTo>
                    <a:pt x="2660" y="3063"/>
                    <a:pt x="2664" y="3083"/>
                    <a:pt x="2664" y="3107"/>
                  </a:cubicBezTo>
                  <a:cubicBezTo>
                    <a:pt x="2636" y="3079"/>
                    <a:pt x="2604" y="3059"/>
                    <a:pt x="2564" y="3047"/>
                  </a:cubicBezTo>
                  <a:lnTo>
                    <a:pt x="2540" y="2967"/>
                  </a:lnTo>
                  <a:cubicBezTo>
                    <a:pt x="2524" y="2911"/>
                    <a:pt x="2508" y="2851"/>
                    <a:pt x="2500" y="2795"/>
                  </a:cubicBezTo>
                  <a:cubicBezTo>
                    <a:pt x="2492" y="2727"/>
                    <a:pt x="2484" y="2655"/>
                    <a:pt x="2468" y="2591"/>
                  </a:cubicBezTo>
                  <a:cubicBezTo>
                    <a:pt x="2460" y="2555"/>
                    <a:pt x="2444" y="2519"/>
                    <a:pt x="2428" y="2491"/>
                  </a:cubicBezTo>
                  <a:cubicBezTo>
                    <a:pt x="2412" y="2459"/>
                    <a:pt x="2392" y="2431"/>
                    <a:pt x="2368" y="2403"/>
                  </a:cubicBezTo>
                  <a:cubicBezTo>
                    <a:pt x="2328" y="2359"/>
                    <a:pt x="2284" y="2315"/>
                    <a:pt x="2232" y="2279"/>
                  </a:cubicBezTo>
                  <a:cubicBezTo>
                    <a:pt x="2212" y="2263"/>
                    <a:pt x="2192" y="2251"/>
                    <a:pt x="2176" y="2235"/>
                  </a:cubicBezTo>
                  <a:cubicBezTo>
                    <a:pt x="2160" y="2227"/>
                    <a:pt x="2144" y="2215"/>
                    <a:pt x="2124" y="2207"/>
                  </a:cubicBezTo>
                  <a:cubicBezTo>
                    <a:pt x="2116" y="2199"/>
                    <a:pt x="2104" y="2199"/>
                    <a:pt x="2092" y="2199"/>
                  </a:cubicBezTo>
                  <a:lnTo>
                    <a:pt x="2088" y="2199"/>
                  </a:lnTo>
                  <a:cubicBezTo>
                    <a:pt x="2100" y="2199"/>
                    <a:pt x="2112" y="2203"/>
                    <a:pt x="2120" y="2211"/>
                  </a:cubicBezTo>
                  <a:cubicBezTo>
                    <a:pt x="2144" y="2227"/>
                    <a:pt x="2176" y="2263"/>
                    <a:pt x="2216" y="2295"/>
                  </a:cubicBezTo>
                  <a:cubicBezTo>
                    <a:pt x="2260" y="2335"/>
                    <a:pt x="2300" y="2379"/>
                    <a:pt x="2336" y="2423"/>
                  </a:cubicBezTo>
                  <a:cubicBezTo>
                    <a:pt x="2356" y="2451"/>
                    <a:pt x="2372" y="2479"/>
                    <a:pt x="2388" y="2507"/>
                  </a:cubicBezTo>
                  <a:cubicBezTo>
                    <a:pt x="2404" y="2535"/>
                    <a:pt x="2416" y="2567"/>
                    <a:pt x="2424" y="2599"/>
                  </a:cubicBezTo>
                  <a:cubicBezTo>
                    <a:pt x="2440" y="2663"/>
                    <a:pt x="2448" y="2735"/>
                    <a:pt x="2460" y="2799"/>
                  </a:cubicBezTo>
                  <a:cubicBezTo>
                    <a:pt x="2472" y="2859"/>
                    <a:pt x="2492" y="2915"/>
                    <a:pt x="2516" y="2975"/>
                  </a:cubicBezTo>
                  <a:cubicBezTo>
                    <a:pt x="2524" y="2999"/>
                    <a:pt x="2536" y="3019"/>
                    <a:pt x="2544" y="3039"/>
                  </a:cubicBezTo>
                  <a:cubicBezTo>
                    <a:pt x="2508" y="3029"/>
                    <a:pt x="2469" y="3024"/>
                    <a:pt x="2433" y="3024"/>
                  </a:cubicBezTo>
                  <a:cubicBezTo>
                    <a:pt x="2368" y="3024"/>
                    <a:pt x="2308" y="3039"/>
                    <a:pt x="2272" y="3067"/>
                  </a:cubicBezTo>
                  <a:cubicBezTo>
                    <a:pt x="2264" y="3075"/>
                    <a:pt x="2256" y="3083"/>
                    <a:pt x="2252" y="3095"/>
                  </a:cubicBezTo>
                  <a:cubicBezTo>
                    <a:pt x="2224" y="3083"/>
                    <a:pt x="2192" y="3063"/>
                    <a:pt x="2160" y="3047"/>
                  </a:cubicBezTo>
                  <a:cubicBezTo>
                    <a:pt x="2136" y="3039"/>
                    <a:pt x="2116" y="3027"/>
                    <a:pt x="2092" y="3015"/>
                  </a:cubicBezTo>
                  <a:lnTo>
                    <a:pt x="2028" y="2975"/>
                  </a:lnTo>
                  <a:lnTo>
                    <a:pt x="1960" y="2931"/>
                  </a:lnTo>
                  <a:lnTo>
                    <a:pt x="1892" y="2883"/>
                  </a:lnTo>
                  <a:lnTo>
                    <a:pt x="1820" y="2831"/>
                  </a:lnTo>
                  <a:lnTo>
                    <a:pt x="1752" y="2771"/>
                  </a:lnTo>
                  <a:cubicBezTo>
                    <a:pt x="1728" y="2751"/>
                    <a:pt x="1704" y="2735"/>
                    <a:pt x="1684" y="2711"/>
                  </a:cubicBezTo>
                  <a:lnTo>
                    <a:pt x="1620" y="2647"/>
                  </a:lnTo>
                  <a:cubicBezTo>
                    <a:pt x="1572" y="2603"/>
                    <a:pt x="1536" y="2555"/>
                    <a:pt x="1492" y="2511"/>
                  </a:cubicBezTo>
                  <a:cubicBezTo>
                    <a:pt x="1452" y="2467"/>
                    <a:pt x="1416" y="2419"/>
                    <a:pt x="1384" y="2371"/>
                  </a:cubicBezTo>
                  <a:cubicBezTo>
                    <a:pt x="1348" y="2323"/>
                    <a:pt x="1316" y="2279"/>
                    <a:pt x="1288" y="2235"/>
                  </a:cubicBezTo>
                  <a:cubicBezTo>
                    <a:pt x="1260" y="2191"/>
                    <a:pt x="1232" y="2147"/>
                    <a:pt x="1208" y="2107"/>
                  </a:cubicBezTo>
                  <a:cubicBezTo>
                    <a:pt x="1184" y="2067"/>
                    <a:pt x="1164" y="2031"/>
                    <a:pt x="1144" y="1999"/>
                  </a:cubicBezTo>
                  <a:cubicBezTo>
                    <a:pt x="1128" y="1963"/>
                    <a:pt x="1112" y="1935"/>
                    <a:pt x="1100" y="1911"/>
                  </a:cubicBezTo>
                  <a:cubicBezTo>
                    <a:pt x="1076" y="1859"/>
                    <a:pt x="1064" y="1835"/>
                    <a:pt x="1064" y="1835"/>
                  </a:cubicBezTo>
                  <a:lnTo>
                    <a:pt x="1064" y="1835"/>
                  </a:lnTo>
                  <a:cubicBezTo>
                    <a:pt x="1064" y="1835"/>
                    <a:pt x="1072" y="1863"/>
                    <a:pt x="1092" y="1915"/>
                  </a:cubicBezTo>
                  <a:cubicBezTo>
                    <a:pt x="1104" y="1939"/>
                    <a:pt x="1116" y="1967"/>
                    <a:pt x="1132" y="2003"/>
                  </a:cubicBezTo>
                  <a:cubicBezTo>
                    <a:pt x="1144" y="2039"/>
                    <a:pt x="1164" y="2079"/>
                    <a:pt x="1188" y="2119"/>
                  </a:cubicBezTo>
                  <a:cubicBezTo>
                    <a:pt x="1212" y="2159"/>
                    <a:pt x="1232" y="2203"/>
                    <a:pt x="1260" y="2251"/>
                  </a:cubicBezTo>
                  <a:cubicBezTo>
                    <a:pt x="1288" y="2299"/>
                    <a:pt x="1320" y="2343"/>
                    <a:pt x="1352" y="2391"/>
                  </a:cubicBezTo>
                  <a:cubicBezTo>
                    <a:pt x="1384" y="2443"/>
                    <a:pt x="1424" y="2487"/>
                    <a:pt x="1464" y="2539"/>
                  </a:cubicBezTo>
                  <a:cubicBezTo>
                    <a:pt x="1500" y="2587"/>
                    <a:pt x="1544" y="2635"/>
                    <a:pt x="1588" y="2675"/>
                  </a:cubicBezTo>
                  <a:lnTo>
                    <a:pt x="1656" y="2743"/>
                  </a:lnTo>
                  <a:cubicBezTo>
                    <a:pt x="1676" y="2763"/>
                    <a:pt x="1704" y="2783"/>
                    <a:pt x="1724" y="2803"/>
                  </a:cubicBezTo>
                  <a:cubicBezTo>
                    <a:pt x="1748" y="2823"/>
                    <a:pt x="1772" y="2843"/>
                    <a:pt x="1796" y="2863"/>
                  </a:cubicBezTo>
                  <a:lnTo>
                    <a:pt x="1868" y="2911"/>
                  </a:lnTo>
                  <a:cubicBezTo>
                    <a:pt x="1892" y="2927"/>
                    <a:pt x="1916" y="2947"/>
                    <a:pt x="1940" y="2963"/>
                  </a:cubicBezTo>
                  <a:lnTo>
                    <a:pt x="2012" y="3003"/>
                  </a:lnTo>
                  <a:lnTo>
                    <a:pt x="2080" y="3039"/>
                  </a:lnTo>
                  <a:cubicBezTo>
                    <a:pt x="2104" y="3051"/>
                    <a:pt x="2128" y="3063"/>
                    <a:pt x="2148" y="3071"/>
                  </a:cubicBezTo>
                  <a:cubicBezTo>
                    <a:pt x="2184" y="3087"/>
                    <a:pt x="2216" y="3099"/>
                    <a:pt x="2248" y="3111"/>
                  </a:cubicBezTo>
                  <a:cubicBezTo>
                    <a:pt x="2232" y="3171"/>
                    <a:pt x="2256" y="3255"/>
                    <a:pt x="2264" y="3331"/>
                  </a:cubicBezTo>
                  <a:cubicBezTo>
                    <a:pt x="2156" y="3323"/>
                    <a:pt x="2052" y="3303"/>
                    <a:pt x="1948" y="3279"/>
                  </a:cubicBezTo>
                  <a:cubicBezTo>
                    <a:pt x="1920" y="3271"/>
                    <a:pt x="1888" y="3259"/>
                    <a:pt x="1860" y="3251"/>
                  </a:cubicBezTo>
                  <a:cubicBezTo>
                    <a:pt x="1832" y="3243"/>
                    <a:pt x="1804" y="3231"/>
                    <a:pt x="1776" y="3223"/>
                  </a:cubicBezTo>
                  <a:cubicBezTo>
                    <a:pt x="1720" y="3203"/>
                    <a:pt x="1672" y="3179"/>
                    <a:pt x="1628" y="3163"/>
                  </a:cubicBezTo>
                  <a:cubicBezTo>
                    <a:pt x="1592" y="3147"/>
                    <a:pt x="1556" y="3131"/>
                    <a:pt x="1520" y="3123"/>
                  </a:cubicBezTo>
                  <a:cubicBezTo>
                    <a:pt x="1504" y="3119"/>
                    <a:pt x="1492" y="3119"/>
                    <a:pt x="1476" y="3119"/>
                  </a:cubicBezTo>
                  <a:cubicBezTo>
                    <a:pt x="1488" y="3123"/>
                    <a:pt x="1504" y="3127"/>
                    <a:pt x="1516" y="3131"/>
                  </a:cubicBezTo>
                  <a:cubicBezTo>
                    <a:pt x="1552" y="3147"/>
                    <a:pt x="1584" y="3163"/>
                    <a:pt x="1616" y="3183"/>
                  </a:cubicBezTo>
                  <a:cubicBezTo>
                    <a:pt x="1664" y="3211"/>
                    <a:pt x="1712" y="3235"/>
                    <a:pt x="1760" y="3255"/>
                  </a:cubicBezTo>
                  <a:cubicBezTo>
                    <a:pt x="1788" y="3267"/>
                    <a:pt x="1816" y="3279"/>
                    <a:pt x="1848" y="3291"/>
                  </a:cubicBezTo>
                  <a:cubicBezTo>
                    <a:pt x="1876" y="3299"/>
                    <a:pt x="1908" y="3311"/>
                    <a:pt x="1936" y="3319"/>
                  </a:cubicBezTo>
                  <a:cubicBezTo>
                    <a:pt x="1996" y="3335"/>
                    <a:pt x="2060" y="3343"/>
                    <a:pt x="2120" y="3351"/>
                  </a:cubicBezTo>
                  <a:cubicBezTo>
                    <a:pt x="2152" y="3355"/>
                    <a:pt x="2180" y="3355"/>
                    <a:pt x="2208" y="3355"/>
                  </a:cubicBezTo>
                  <a:lnTo>
                    <a:pt x="2272" y="3355"/>
                  </a:lnTo>
                  <a:cubicBezTo>
                    <a:pt x="2272" y="3383"/>
                    <a:pt x="2268" y="3407"/>
                    <a:pt x="2260" y="3431"/>
                  </a:cubicBezTo>
                  <a:cubicBezTo>
                    <a:pt x="2172" y="3439"/>
                    <a:pt x="2076" y="3443"/>
                    <a:pt x="1968" y="3443"/>
                  </a:cubicBezTo>
                  <a:cubicBezTo>
                    <a:pt x="1800" y="3439"/>
                    <a:pt x="1632" y="3423"/>
                    <a:pt x="1468" y="3395"/>
                  </a:cubicBezTo>
                  <a:cubicBezTo>
                    <a:pt x="1276" y="3359"/>
                    <a:pt x="1088" y="3299"/>
                    <a:pt x="904" y="3223"/>
                  </a:cubicBezTo>
                  <a:cubicBezTo>
                    <a:pt x="808" y="3179"/>
                    <a:pt x="712" y="3127"/>
                    <a:pt x="624" y="3071"/>
                  </a:cubicBezTo>
                  <a:lnTo>
                    <a:pt x="552" y="3031"/>
                  </a:lnTo>
                  <a:lnTo>
                    <a:pt x="488" y="2983"/>
                  </a:lnTo>
                  <a:cubicBezTo>
                    <a:pt x="464" y="2967"/>
                    <a:pt x="444" y="2951"/>
                    <a:pt x="420" y="2931"/>
                  </a:cubicBezTo>
                  <a:lnTo>
                    <a:pt x="388" y="2907"/>
                  </a:lnTo>
                  <a:lnTo>
                    <a:pt x="368" y="2891"/>
                  </a:lnTo>
                  <a:lnTo>
                    <a:pt x="356" y="2879"/>
                  </a:lnTo>
                  <a:cubicBezTo>
                    <a:pt x="272" y="2811"/>
                    <a:pt x="204" y="2719"/>
                    <a:pt x="160" y="2619"/>
                  </a:cubicBezTo>
                  <a:cubicBezTo>
                    <a:pt x="148" y="2595"/>
                    <a:pt x="144" y="2571"/>
                    <a:pt x="136" y="2543"/>
                  </a:cubicBezTo>
                  <a:cubicBezTo>
                    <a:pt x="124" y="2515"/>
                    <a:pt x="124" y="2491"/>
                    <a:pt x="120" y="2463"/>
                  </a:cubicBezTo>
                  <a:cubicBezTo>
                    <a:pt x="116" y="2435"/>
                    <a:pt x="116" y="2407"/>
                    <a:pt x="120" y="2379"/>
                  </a:cubicBezTo>
                  <a:cubicBezTo>
                    <a:pt x="124" y="2351"/>
                    <a:pt x="120" y="2323"/>
                    <a:pt x="128" y="2295"/>
                  </a:cubicBezTo>
                  <a:cubicBezTo>
                    <a:pt x="144" y="2175"/>
                    <a:pt x="176" y="2059"/>
                    <a:pt x="220" y="1947"/>
                  </a:cubicBezTo>
                  <a:cubicBezTo>
                    <a:pt x="260" y="1835"/>
                    <a:pt x="308" y="1719"/>
                    <a:pt x="356" y="1603"/>
                  </a:cubicBezTo>
                  <a:cubicBezTo>
                    <a:pt x="376" y="1547"/>
                    <a:pt x="400" y="1491"/>
                    <a:pt x="432" y="1439"/>
                  </a:cubicBezTo>
                  <a:cubicBezTo>
                    <a:pt x="464" y="1387"/>
                    <a:pt x="504" y="1343"/>
                    <a:pt x="552" y="1311"/>
                  </a:cubicBezTo>
                  <a:cubicBezTo>
                    <a:pt x="652" y="1243"/>
                    <a:pt x="768" y="1207"/>
                    <a:pt x="888" y="1207"/>
                  </a:cubicBezTo>
                  <a:cubicBezTo>
                    <a:pt x="904" y="1206"/>
                    <a:pt x="920" y="1206"/>
                    <a:pt x="936" y="1206"/>
                  </a:cubicBezTo>
                  <a:close/>
                  <a:moveTo>
                    <a:pt x="5450" y="1618"/>
                  </a:moveTo>
                  <a:cubicBezTo>
                    <a:pt x="5572" y="1618"/>
                    <a:pt x="5691" y="1654"/>
                    <a:pt x="5796" y="1719"/>
                  </a:cubicBezTo>
                  <a:cubicBezTo>
                    <a:pt x="5916" y="1795"/>
                    <a:pt x="6016" y="1895"/>
                    <a:pt x="6092" y="2015"/>
                  </a:cubicBezTo>
                  <a:cubicBezTo>
                    <a:pt x="6172" y="2135"/>
                    <a:pt x="6236" y="2267"/>
                    <a:pt x="6280" y="2407"/>
                  </a:cubicBezTo>
                  <a:cubicBezTo>
                    <a:pt x="6380" y="2683"/>
                    <a:pt x="6416" y="2979"/>
                    <a:pt x="6384" y="3275"/>
                  </a:cubicBezTo>
                  <a:cubicBezTo>
                    <a:pt x="6380" y="3415"/>
                    <a:pt x="6276" y="3535"/>
                    <a:pt x="6136" y="3567"/>
                  </a:cubicBezTo>
                  <a:cubicBezTo>
                    <a:pt x="6061" y="3583"/>
                    <a:pt x="5984" y="3591"/>
                    <a:pt x="5906" y="3591"/>
                  </a:cubicBezTo>
                  <a:cubicBezTo>
                    <a:pt x="5844" y="3591"/>
                    <a:pt x="5782" y="3586"/>
                    <a:pt x="5720" y="3575"/>
                  </a:cubicBezTo>
                  <a:cubicBezTo>
                    <a:pt x="5456" y="3531"/>
                    <a:pt x="5196" y="3475"/>
                    <a:pt x="4940" y="3403"/>
                  </a:cubicBezTo>
                  <a:cubicBezTo>
                    <a:pt x="4816" y="3371"/>
                    <a:pt x="4692" y="3339"/>
                    <a:pt x="4572" y="3315"/>
                  </a:cubicBezTo>
                  <a:cubicBezTo>
                    <a:pt x="4516" y="3303"/>
                    <a:pt x="4452" y="3295"/>
                    <a:pt x="4392" y="3283"/>
                  </a:cubicBezTo>
                  <a:cubicBezTo>
                    <a:pt x="4336" y="3275"/>
                    <a:pt x="4276" y="3271"/>
                    <a:pt x="4220" y="3267"/>
                  </a:cubicBezTo>
                  <a:cubicBezTo>
                    <a:pt x="4184" y="3266"/>
                    <a:pt x="4148" y="3265"/>
                    <a:pt x="4112" y="3265"/>
                  </a:cubicBezTo>
                  <a:cubicBezTo>
                    <a:pt x="3937" y="3265"/>
                    <a:pt x="3765" y="3281"/>
                    <a:pt x="3592" y="3307"/>
                  </a:cubicBezTo>
                  <a:lnTo>
                    <a:pt x="3560" y="3311"/>
                  </a:lnTo>
                  <a:cubicBezTo>
                    <a:pt x="3632" y="3247"/>
                    <a:pt x="3696" y="3179"/>
                    <a:pt x="3756" y="3103"/>
                  </a:cubicBezTo>
                  <a:lnTo>
                    <a:pt x="3812" y="3083"/>
                  </a:lnTo>
                  <a:cubicBezTo>
                    <a:pt x="3840" y="3075"/>
                    <a:pt x="3864" y="3067"/>
                    <a:pt x="3892" y="3063"/>
                  </a:cubicBezTo>
                  <a:cubicBezTo>
                    <a:pt x="3920" y="3055"/>
                    <a:pt x="3948" y="3047"/>
                    <a:pt x="3976" y="3039"/>
                  </a:cubicBezTo>
                  <a:cubicBezTo>
                    <a:pt x="4036" y="3031"/>
                    <a:pt x="4096" y="3019"/>
                    <a:pt x="4156" y="3011"/>
                  </a:cubicBezTo>
                  <a:cubicBezTo>
                    <a:pt x="4216" y="3003"/>
                    <a:pt x="4280" y="2999"/>
                    <a:pt x="4344" y="2991"/>
                  </a:cubicBezTo>
                  <a:cubicBezTo>
                    <a:pt x="4404" y="2987"/>
                    <a:pt x="4468" y="2983"/>
                    <a:pt x="4532" y="2983"/>
                  </a:cubicBezTo>
                  <a:lnTo>
                    <a:pt x="4712" y="2983"/>
                  </a:lnTo>
                  <a:cubicBezTo>
                    <a:pt x="4832" y="2983"/>
                    <a:pt x="4944" y="2983"/>
                    <a:pt x="5036" y="2987"/>
                  </a:cubicBezTo>
                  <a:cubicBezTo>
                    <a:pt x="5100" y="2989"/>
                    <a:pt x="5157" y="2989"/>
                    <a:pt x="5205" y="2989"/>
                  </a:cubicBezTo>
                  <a:cubicBezTo>
                    <a:pt x="5299" y="2989"/>
                    <a:pt x="5356" y="2987"/>
                    <a:pt x="5356" y="2987"/>
                  </a:cubicBezTo>
                  <a:lnTo>
                    <a:pt x="5268" y="2979"/>
                  </a:lnTo>
                  <a:cubicBezTo>
                    <a:pt x="5212" y="2975"/>
                    <a:pt x="5132" y="2967"/>
                    <a:pt x="5040" y="2963"/>
                  </a:cubicBezTo>
                  <a:cubicBezTo>
                    <a:pt x="4944" y="2955"/>
                    <a:pt x="4832" y="2947"/>
                    <a:pt x="4712" y="2947"/>
                  </a:cubicBezTo>
                  <a:lnTo>
                    <a:pt x="4528" y="2947"/>
                  </a:lnTo>
                  <a:cubicBezTo>
                    <a:pt x="4468" y="2947"/>
                    <a:pt x="4404" y="2951"/>
                    <a:pt x="4340" y="2951"/>
                  </a:cubicBezTo>
                  <a:cubicBezTo>
                    <a:pt x="4276" y="2955"/>
                    <a:pt x="4212" y="2963"/>
                    <a:pt x="4152" y="2975"/>
                  </a:cubicBezTo>
                  <a:cubicBezTo>
                    <a:pt x="4088" y="2983"/>
                    <a:pt x="4028" y="2995"/>
                    <a:pt x="3968" y="3007"/>
                  </a:cubicBezTo>
                  <a:cubicBezTo>
                    <a:pt x="3940" y="3011"/>
                    <a:pt x="3912" y="3023"/>
                    <a:pt x="3884" y="3031"/>
                  </a:cubicBezTo>
                  <a:cubicBezTo>
                    <a:pt x="3856" y="3039"/>
                    <a:pt x="3828" y="3047"/>
                    <a:pt x="3804" y="3055"/>
                  </a:cubicBezTo>
                  <a:lnTo>
                    <a:pt x="3764" y="3071"/>
                  </a:lnTo>
                  <a:cubicBezTo>
                    <a:pt x="3720" y="3083"/>
                    <a:pt x="3628" y="3111"/>
                    <a:pt x="3544" y="3127"/>
                  </a:cubicBezTo>
                  <a:cubicBezTo>
                    <a:pt x="3560" y="3119"/>
                    <a:pt x="3572" y="3111"/>
                    <a:pt x="3592" y="3099"/>
                  </a:cubicBezTo>
                  <a:cubicBezTo>
                    <a:pt x="3612" y="3091"/>
                    <a:pt x="3632" y="3079"/>
                    <a:pt x="3656" y="3063"/>
                  </a:cubicBezTo>
                  <a:lnTo>
                    <a:pt x="3720" y="3023"/>
                  </a:lnTo>
                  <a:cubicBezTo>
                    <a:pt x="3764" y="2995"/>
                    <a:pt x="3804" y="2959"/>
                    <a:pt x="3852" y="2927"/>
                  </a:cubicBezTo>
                  <a:cubicBezTo>
                    <a:pt x="3896" y="2891"/>
                    <a:pt x="3944" y="2855"/>
                    <a:pt x="3988" y="2815"/>
                  </a:cubicBezTo>
                  <a:lnTo>
                    <a:pt x="4124" y="2699"/>
                  </a:lnTo>
                  <a:cubicBezTo>
                    <a:pt x="4172" y="2659"/>
                    <a:pt x="4216" y="2619"/>
                    <a:pt x="4264" y="2583"/>
                  </a:cubicBezTo>
                  <a:cubicBezTo>
                    <a:pt x="4312" y="2547"/>
                    <a:pt x="4360" y="2511"/>
                    <a:pt x="4404" y="2479"/>
                  </a:cubicBezTo>
                  <a:cubicBezTo>
                    <a:pt x="4448" y="2443"/>
                    <a:pt x="4496" y="2415"/>
                    <a:pt x="4540" y="2391"/>
                  </a:cubicBezTo>
                  <a:lnTo>
                    <a:pt x="4604" y="2355"/>
                  </a:lnTo>
                  <a:lnTo>
                    <a:pt x="4668" y="2323"/>
                  </a:lnTo>
                  <a:cubicBezTo>
                    <a:pt x="4708" y="2307"/>
                    <a:pt x="4744" y="2291"/>
                    <a:pt x="4784" y="2279"/>
                  </a:cubicBezTo>
                  <a:lnTo>
                    <a:pt x="4832" y="2263"/>
                  </a:lnTo>
                  <a:lnTo>
                    <a:pt x="4876" y="2251"/>
                  </a:lnTo>
                  <a:lnTo>
                    <a:pt x="4956" y="2231"/>
                  </a:lnTo>
                  <a:lnTo>
                    <a:pt x="4876" y="2243"/>
                  </a:lnTo>
                  <a:lnTo>
                    <a:pt x="4832" y="2251"/>
                  </a:lnTo>
                  <a:lnTo>
                    <a:pt x="4780" y="2263"/>
                  </a:lnTo>
                  <a:cubicBezTo>
                    <a:pt x="4740" y="2271"/>
                    <a:pt x="4700" y="2287"/>
                    <a:pt x="4660" y="2303"/>
                  </a:cubicBezTo>
                  <a:lnTo>
                    <a:pt x="4596" y="2327"/>
                  </a:lnTo>
                  <a:lnTo>
                    <a:pt x="4528" y="2363"/>
                  </a:lnTo>
                  <a:cubicBezTo>
                    <a:pt x="4476" y="2387"/>
                    <a:pt x="4428" y="2415"/>
                    <a:pt x="4384" y="2447"/>
                  </a:cubicBezTo>
                  <a:cubicBezTo>
                    <a:pt x="4336" y="2479"/>
                    <a:pt x="4288" y="2511"/>
                    <a:pt x="4240" y="2551"/>
                  </a:cubicBezTo>
                  <a:cubicBezTo>
                    <a:pt x="4196" y="2587"/>
                    <a:pt x="4148" y="2627"/>
                    <a:pt x="4100" y="2663"/>
                  </a:cubicBezTo>
                  <a:cubicBezTo>
                    <a:pt x="4008" y="2743"/>
                    <a:pt x="3916" y="2823"/>
                    <a:pt x="3828" y="2895"/>
                  </a:cubicBezTo>
                  <a:cubicBezTo>
                    <a:pt x="3784" y="2931"/>
                    <a:pt x="3744" y="2967"/>
                    <a:pt x="3700" y="2995"/>
                  </a:cubicBezTo>
                  <a:lnTo>
                    <a:pt x="3640" y="3039"/>
                  </a:lnTo>
                  <a:cubicBezTo>
                    <a:pt x="3620" y="3055"/>
                    <a:pt x="3600" y="3067"/>
                    <a:pt x="3580" y="3079"/>
                  </a:cubicBezTo>
                  <a:cubicBezTo>
                    <a:pt x="3548" y="3103"/>
                    <a:pt x="3512" y="3123"/>
                    <a:pt x="3480" y="3139"/>
                  </a:cubicBezTo>
                  <a:cubicBezTo>
                    <a:pt x="3464" y="3143"/>
                    <a:pt x="3444" y="3147"/>
                    <a:pt x="3428" y="3147"/>
                  </a:cubicBezTo>
                  <a:cubicBezTo>
                    <a:pt x="3452" y="3135"/>
                    <a:pt x="3472" y="3119"/>
                    <a:pt x="3496" y="3103"/>
                  </a:cubicBezTo>
                  <a:cubicBezTo>
                    <a:pt x="3584" y="3047"/>
                    <a:pt x="3660" y="2979"/>
                    <a:pt x="3724" y="2899"/>
                  </a:cubicBezTo>
                  <a:cubicBezTo>
                    <a:pt x="3740" y="2875"/>
                    <a:pt x="3752" y="2855"/>
                    <a:pt x="3768" y="2831"/>
                  </a:cubicBezTo>
                  <a:lnTo>
                    <a:pt x="3780" y="2815"/>
                  </a:lnTo>
                  <a:lnTo>
                    <a:pt x="3784" y="2807"/>
                  </a:lnTo>
                  <a:lnTo>
                    <a:pt x="3792" y="2795"/>
                  </a:lnTo>
                  <a:lnTo>
                    <a:pt x="3812" y="2763"/>
                  </a:lnTo>
                  <a:cubicBezTo>
                    <a:pt x="3840" y="2715"/>
                    <a:pt x="3868" y="2671"/>
                    <a:pt x="3896" y="2623"/>
                  </a:cubicBezTo>
                  <a:cubicBezTo>
                    <a:pt x="4020" y="2423"/>
                    <a:pt x="4172" y="2239"/>
                    <a:pt x="4344" y="2079"/>
                  </a:cubicBezTo>
                  <a:cubicBezTo>
                    <a:pt x="4436" y="1995"/>
                    <a:pt x="4540" y="1919"/>
                    <a:pt x="4648" y="1855"/>
                  </a:cubicBezTo>
                  <a:cubicBezTo>
                    <a:pt x="4764" y="1791"/>
                    <a:pt x="4884" y="1735"/>
                    <a:pt x="5012" y="1695"/>
                  </a:cubicBezTo>
                  <a:cubicBezTo>
                    <a:pt x="5044" y="1687"/>
                    <a:pt x="5076" y="1679"/>
                    <a:pt x="5108" y="1667"/>
                  </a:cubicBezTo>
                  <a:lnTo>
                    <a:pt x="5156" y="1655"/>
                  </a:lnTo>
                  <a:cubicBezTo>
                    <a:pt x="5176" y="1651"/>
                    <a:pt x="5192" y="1651"/>
                    <a:pt x="5208" y="1647"/>
                  </a:cubicBezTo>
                  <a:lnTo>
                    <a:pt x="5312" y="1627"/>
                  </a:lnTo>
                  <a:cubicBezTo>
                    <a:pt x="5328" y="1623"/>
                    <a:pt x="5348" y="1623"/>
                    <a:pt x="5364" y="1623"/>
                  </a:cubicBezTo>
                  <a:cubicBezTo>
                    <a:pt x="5380" y="1619"/>
                    <a:pt x="5396" y="1619"/>
                    <a:pt x="5412" y="1619"/>
                  </a:cubicBezTo>
                  <a:cubicBezTo>
                    <a:pt x="5425" y="1618"/>
                    <a:pt x="5437" y="1618"/>
                    <a:pt x="5450" y="1618"/>
                  </a:cubicBezTo>
                  <a:close/>
                  <a:moveTo>
                    <a:pt x="2296" y="3579"/>
                  </a:moveTo>
                  <a:lnTo>
                    <a:pt x="2296" y="3579"/>
                  </a:lnTo>
                  <a:cubicBezTo>
                    <a:pt x="2252" y="3643"/>
                    <a:pt x="2236" y="3727"/>
                    <a:pt x="2256" y="3807"/>
                  </a:cubicBezTo>
                  <a:lnTo>
                    <a:pt x="2220" y="3819"/>
                  </a:lnTo>
                  <a:lnTo>
                    <a:pt x="2128" y="3855"/>
                  </a:lnTo>
                  <a:cubicBezTo>
                    <a:pt x="2092" y="3867"/>
                    <a:pt x="2052" y="3883"/>
                    <a:pt x="2012" y="3903"/>
                  </a:cubicBezTo>
                  <a:cubicBezTo>
                    <a:pt x="1968" y="3923"/>
                    <a:pt x="1920" y="3943"/>
                    <a:pt x="1872" y="3963"/>
                  </a:cubicBezTo>
                  <a:cubicBezTo>
                    <a:pt x="1824" y="3987"/>
                    <a:pt x="1772" y="4011"/>
                    <a:pt x="1720" y="4039"/>
                  </a:cubicBezTo>
                  <a:cubicBezTo>
                    <a:pt x="1672" y="4063"/>
                    <a:pt x="1616" y="4095"/>
                    <a:pt x="1564" y="4127"/>
                  </a:cubicBezTo>
                  <a:cubicBezTo>
                    <a:pt x="1512" y="4159"/>
                    <a:pt x="1460" y="4195"/>
                    <a:pt x="1408" y="4227"/>
                  </a:cubicBezTo>
                  <a:cubicBezTo>
                    <a:pt x="1356" y="4259"/>
                    <a:pt x="1308" y="4303"/>
                    <a:pt x="1260" y="4343"/>
                  </a:cubicBezTo>
                  <a:cubicBezTo>
                    <a:pt x="1212" y="4383"/>
                    <a:pt x="1168" y="4423"/>
                    <a:pt x="1124" y="4463"/>
                  </a:cubicBezTo>
                  <a:cubicBezTo>
                    <a:pt x="1080" y="4503"/>
                    <a:pt x="1044" y="4547"/>
                    <a:pt x="1012" y="4591"/>
                  </a:cubicBezTo>
                  <a:cubicBezTo>
                    <a:pt x="992" y="4611"/>
                    <a:pt x="976" y="4631"/>
                    <a:pt x="960" y="4651"/>
                  </a:cubicBezTo>
                  <a:lnTo>
                    <a:pt x="920" y="4711"/>
                  </a:lnTo>
                  <a:cubicBezTo>
                    <a:pt x="892" y="4747"/>
                    <a:pt x="868" y="4783"/>
                    <a:pt x="848" y="4819"/>
                  </a:cubicBezTo>
                  <a:lnTo>
                    <a:pt x="824" y="4863"/>
                  </a:lnTo>
                  <a:lnTo>
                    <a:pt x="804" y="4907"/>
                  </a:lnTo>
                  <a:lnTo>
                    <a:pt x="764" y="4983"/>
                  </a:lnTo>
                  <a:lnTo>
                    <a:pt x="808" y="4911"/>
                  </a:lnTo>
                  <a:lnTo>
                    <a:pt x="832" y="4871"/>
                  </a:lnTo>
                  <a:lnTo>
                    <a:pt x="864" y="4827"/>
                  </a:lnTo>
                  <a:cubicBezTo>
                    <a:pt x="884" y="4795"/>
                    <a:pt x="908" y="4763"/>
                    <a:pt x="936" y="4727"/>
                  </a:cubicBezTo>
                  <a:cubicBezTo>
                    <a:pt x="952" y="4711"/>
                    <a:pt x="968" y="4691"/>
                    <a:pt x="984" y="4671"/>
                  </a:cubicBezTo>
                  <a:lnTo>
                    <a:pt x="1032" y="4615"/>
                  </a:lnTo>
                  <a:cubicBezTo>
                    <a:pt x="1048" y="4591"/>
                    <a:pt x="1068" y="4571"/>
                    <a:pt x="1088" y="4555"/>
                  </a:cubicBezTo>
                  <a:lnTo>
                    <a:pt x="1148" y="4495"/>
                  </a:lnTo>
                  <a:cubicBezTo>
                    <a:pt x="1192" y="4455"/>
                    <a:pt x="1236" y="4415"/>
                    <a:pt x="1284" y="4375"/>
                  </a:cubicBezTo>
                  <a:cubicBezTo>
                    <a:pt x="1332" y="4339"/>
                    <a:pt x="1380" y="4303"/>
                    <a:pt x="1428" y="4263"/>
                  </a:cubicBezTo>
                  <a:cubicBezTo>
                    <a:pt x="1480" y="4227"/>
                    <a:pt x="1528" y="4195"/>
                    <a:pt x="1584" y="4163"/>
                  </a:cubicBezTo>
                  <a:cubicBezTo>
                    <a:pt x="1636" y="4135"/>
                    <a:pt x="1688" y="4103"/>
                    <a:pt x="1736" y="4075"/>
                  </a:cubicBezTo>
                  <a:cubicBezTo>
                    <a:pt x="1788" y="4043"/>
                    <a:pt x="1836" y="4019"/>
                    <a:pt x="1888" y="3995"/>
                  </a:cubicBezTo>
                  <a:cubicBezTo>
                    <a:pt x="1936" y="3971"/>
                    <a:pt x="1980" y="3947"/>
                    <a:pt x="2020" y="3927"/>
                  </a:cubicBezTo>
                  <a:cubicBezTo>
                    <a:pt x="2104" y="3887"/>
                    <a:pt x="2176" y="3855"/>
                    <a:pt x="2224" y="3831"/>
                  </a:cubicBezTo>
                  <a:lnTo>
                    <a:pt x="2260" y="3819"/>
                  </a:lnTo>
                  <a:cubicBezTo>
                    <a:pt x="2281" y="3891"/>
                    <a:pt x="2333" y="3945"/>
                    <a:pt x="2404" y="3945"/>
                  </a:cubicBezTo>
                  <a:cubicBezTo>
                    <a:pt x="2417" y="3945"/>
                    <a:pt x="2430" y="3943"/>
                    <a:pt x="2444" y="3939"/>
                  </a:cubicBezTo>
                  <a:lnTo>
                    <a:pt x="2444" y="3939"/>
                  </a:lnTo>
                  <a:cubicBezTo>
                    <a:pt x="2428" y="3999"/>
                    <a:pt x="2404" y="4055"/>
                    <a:pt x="2376" y="4115"/>
                  </a:cubicBezTo>
                  <a:lnTo>
                    <a:pt x="2324" y="4219"/>
                  </a:lnTo>
                  <a:cubicBezTo>
                    <a:pt x="2308" y="4255"/>
                    <a:pt x="2292" y="4291"/>
                    <a:pt x="2276" y="4327"/>
                  </a:cubicBezTo>
                  <a:cubicBezTo>
                    <a:pt x="2240" y="4399"/>
                    <a:pt x="2204" y="4471"/>
                    <a:pt x="2168" y="4535"/>
                  </a:cubicBezTo>
                  <a:cubicBezTo>
                    <a:pt x="2132" y="4603"/>
                    <a:pt x="2096" y="4663"/>
                    <a:pt x="2064" y="4711"/>
                  </a:cubicBezTo>
                  <a:cubicBezTo>
                    <a:pt x="2028" y="4763"/>
                    <a:pt x="2004" y="4807"/>
                    <a:pt x="1984" y="4835"/>
                  </a:cubicBezTo>
                  <a:lnTo>
                    <a:pt x="1952" y="4883"/>
                  </a:lnTo>
                  <a:cubicBezTo>
                    <a:pt x="1952" y="4883"/>
                    <a:pt x="1968" y="4867"/>
                    <a:pt x="1988" y="4839"/>
                  </a:cubicBezTo>
                  <a:cubicBezTo>
                    <a:pt x="2012" y="4815"/>
                    <a:pt x="2048" y="4775"/>
                    <a:pt x="2084" y="4727"/>
                  </a:cubicBezTo>
                  <a:cubicBezTo>
                    <a:pt x="2120" y="4679"/>
                    <a:pt x="2160" y="4619"/>
                    <a:pt x="2200" y="4555"/>
                  </a:cubicBezTo>
                  <a:cubicBezTo>
                    <a:pt x="2240" y="4491"/>
                    <a:pt x="2280" y="4419"/>
                    <a:pt x="2316" y="4347"/>
                  </a:cubicBezTo>
                  <a:lnTo>
                    <a:pt x="2364" y="4235"/>
                  </a:lnTo>
                  <a:cubicBezTo>
                    <a:pt x="2380" y="4199"/>
                    <a:pt x="2396" y="4163"/>
                    <a:pt x="2416" y="4131"/>
                  </a:cubicBezTo>
                  <a:cubicBezTo>
                    <a:pt x="2444" y="4063"/>
                    <a:pt x="2464" y="3999"/>
                    <a:pt x="2476" y="3931"/>
                  </a:cubicBezTo>
                  <a:cubicBezTo>
                    <a:pt x="2476" y="3927"/>
                    <a:pt x="2476" y="3927"/>
                    <a:pt x="2476" y="3927"/>
                  </a:cubicBezTo>
                  <a:cubicBezTo>
                    <a:pt x="2504" y="3915"/>
                    <a:pt x="2532" y="3895"/>
                    <a:pt x="2552" y="3875"/>
                  </a:cubicBezTo>
                  <a:lnTo>
                    <a:pt x="2552" y="3875"/>
                  </a:lnTo>
                  <a:cubicBezTo>
                    <a:pt x="2548" y="3959"/>
                    <a:pt x="2548" y="4051"/>
                    <a:pt x="2552" y="4147"/>
                  </a:cubicBezTo>
                  <a:cubicBezTo>
                    <a:pt x="2552" y="4311"/>
                    <a:pt x="2568" y="4491"/>
                    <a:pt x="2572" y="4683"/>
                  </a:cubicBezTo>
                  <a:lnTo>
                    <a:pt x="2572" y="4835"/>
                  </a:lnTo>
                  <a:cubicBezTo>
                    <a:pt x="2572" y="4883"/>
                    <a:pt x="2572" y="4935"/>
                    <a:pt x="2564" y="4987"/>
                  </a:cubicBezTo>
                  <a:cubicBezTo>
                    <a:pt x="2560" y="5039"/>
                    <a:pt x="2560" y="5091"/>
                    <a:pt x="2552" y="5143"/>
                  </a:cubicBezTo>
                  <a:lnTo>
                    <a:pt x="2540" y="5219"/>
                  </a:lnTo>
                  <a:cubicBezTo>
                    <a:pt x="2532" y="5247"/>
                    <a:pt x="2528" y="5275"/>
                    <a:pt x="2520" y="5303"/>
                  </a:cubicBezTo>
                  <a:lnTo>
                    <a:pt x="2512" y="5343"/>
                  </a:lnTo>
                  <a:lnTo>
                    <a:pt x="2500" y="5383"/>
                  </a:lnTo>
                  <a:cubicBezTo>
                    <a:pt x="2492" y="5407"/>
                    <a:pt x="2484" y="5435"/>
                    <a:pt x="2476" y="5459"/>
                  </a:cubicBezTo>
                  <a:cubicBezTo>
                    <a:pt x="2460" y="5511"/>
                    <a:pt x="2436" y="5563"/>
                    <a:pt x="2412" y="5611"/>
                  </a:cubicBezTo>
                  <a:cubicBezTo>
                    <a:pt x="2364" y="5707"/>
                    <a:pt x="2288" y="5791"/>
                    <a:pt x="2200" y="5855"/>
                  </a:cubicBezTo>
                  <a:cubicBezTo>
                    <a:pt x="2100" y="5911"/>
                    <a:pt x="1988" y="5947"/>
                    <a:pt x="1872" y="5959"/>
                  </a:cubicBezTo>
                  <a:cubicBezTo>
                    <a:pt x="1810" y="5965"/>
                    <a:pt x="1748" y="5968"/>
                    <a:pt x="1686" y="5968"/>
                  </a:cubicBezTo>
                  <a:cubicBezTo>
                    <a:pt x="1624" y="5968"/>
                    <a:pt x="1562" y="5965"/>
                    <a:pt x="1500" y="5959"/>
                  </a:cubicBezTo>
                  <a:cubicBezTo>
                    <a:pt x="1436" y="5955"/>
                    <a:pt x="1372" y="5947"/>
                    <a:pt x="1308" y="5939"/>
                  </a:cubicBezTo>
                  <a:lnTo>
                    <a:pt x="1212" y="5927"/>
                  </a:lnTo>
                  <a:cubicBezTo>
                    <a:pt x="1180" y="5923"/>
                    <a:pt x="1148" y="5919"/>
                    <a:pt x="1120" y="5911"/>
                  </a:cubicBezTo>
                  <a:lnTo>
                    <a:pt x="1072" y="5903"/>
                  </a:lnTo>
                  <a:cubicBezTo>
                    <a:pt x="1056" y="5899"/>
                    <a:pt x="1040" y="5895"/>
                    <a:pt x="1028" y="5891"/>
                  </a:cubicBezTo>
                  <a:cubicBezTo>
                    <a:pt x="996" y="5883"/>
                    <a:pt x="964" y="5875"/>
                    <a:pt x="936" y="5863"/>
                  </a:cubicBezTo>
                  <a:lnTo>
                    <a:pt x="848" y="5827"/>
                  </a:lnTo>
                  <a:cubicBezTo>
                    <a:pt x="820" y="5815"/>
                    <a:pt x="792" y="5799"/>
                    <a:pt x="764" y="5783"/>
                  </a:cubicBezTo>
                  <a:cubicBezTo>
                    <a:pt x="652" y="5719"/>
                    <a:pt x="552" y="5635"/>
                    <a:pt x="472" y="5539"/>
                  </a:cubicBezTo>
                  <a:cubicBezTo>
                    <a:pt x="392" y="5439"/>
                    <a:pt x="332" y="5323"/>
                    <a:pt x="292" y="5199"/>
                  </a:cubicBezTo>
                  <a:cubicBezTo>
                    <a:pt x="252" y="5079"/>
                    <a:pt x="236" y="4951"/>
                    <a:pt x="248" y="4823"/>
                  </a:cubicBezTo>
                  <a:cubicBezTo>
                    <a:pt x="260" y="4703"/>
                    <a:pt x="300" y="4587"/>
                    <a:pt x="368" y="4483"/>
                  </a:cubicBezTo>
                  <a:cubicBezTo>
                    <a:pt x="432" y="4387"/>
                    <a:pt x="512" y="4299"/>
                    <a:pt x="600" y="4223"/>
                  </a:cubicBezTo>
                  <a:cubicBezTo>
                    <a:pt x="688" y="4151"/>
                    <a:pt x="780" y="4087"/>
                    <a:pt x="876" y="4031"/>
                  </a:cubicBezTo>
                  <a:cubicBezTo>
                    <a:pt x="968" y="3979"/>
                    <a:pt x="1064" y="3931"/>
                    <a:pt x="1164" y="3891"/>
                  </a:cubicBezTo>
                  <a:cubicBezTo>
                    <a:pt x="1256" y="3855"/>
                    <a:pt x="1352" y="3827"/>
                    <a:pt x="1448" y="3811"/>
                  </a:cubicBezTo>
                  <a:lnTo>
                    <a:pt x="1592" y="3787"/>
                  </a:lnTo>
                  <a:cubicBezTo>
                    <a:pt x="1640" y="3779"/>
                    <a:pt x="1684" y="3771"/>
                    <a:pt x="1728" y="3763"/>
                  </a:cubicBezTo>
                  <a:cubicBezTo>
                    <a:pt x="1820" y="3743"/>
                    <a:pt x="1904" y="3719"/>
                    <a:pt x="1980" y="3695"/>
                  </a:cubicBezTo>
                  <a:cubicBezTo>
                    <a:pt x="2100" y="3655"/>
                    <a:pt x="2208" y="3615"/>
                    <a:pt x="2296" y="3579"/>
                  </a:cubicBezTo>
                  <a:close/>
                  <a:moveTo>
                    <a:pt x="3092" y="3607"/>
                  </a:moveTo>
                  <a:cubicBezTo>
                    <a:pt x="3180" y="3627"/>
                    <a:pt x="3272" y="3659"/>
                    <a:pt x="3376" y="3695"/>
                  </a:cubicBezTo>
                  <a:cubicBezTo>
                    <a:pt x="3540" y="3747"/>
                    <a:pt x="3720" y="3811"/>
                    <a:pt x="3928" y="3859"/>
                  </a:cubicBezTo>
                  <a:cubicBezTo>
                    <a:pt x="4036" y="3887"/>
                    <a:pt x="4148" y="3899"/>
                    <a:pt x="4264" y="3903"/>
                  </a:cubicBezTo>
                  <a:cubicBezTo>
                    <a:pt x="4296" y="3903"/>
                    <a:pt x="4328" y="3903"/>
                    <a:pt x="4360" y="3899"/>
                  </a:cubicBezTo>
                  <a:lnTo>
                    <a:pt x="4444" y="3883"/>
                  </a:lnTo>
                  <a:cubicBezTo>
                    <a:pt x="4470" y="3879"/>
                    <a:pt x="4497" y="3877"/>
                    <a:pt x="4524" y="3877"/>
                  </a:cubicBezTo>
                  <a:cubicBezTo>
                    <a:pt x="4551" y="3877"/>
                    <a:pt x="4578" y="3879"/>
                    <a:pt x="4604" y="3883"/>
                  </a:cubicBezTo>
                  <a:cubicBezTo>
                    <a:pt x="4660" y="3891"/>
                    <a:pt x="4712" y="3903"/>
                    <a:pt x="4764" y="3923"/>
                  </a:cubicBezTo>
                  <a:cubicBezTo>
                    <a:pt x="4820" y="3939"/>
                    <a:pt x="4872" y="3963"/>
                    <a:pt x="4920" y="3995"/>
                  </a:cubicBezTo>
                  <a:cubicBezTo>
                    <a:pt x="5136" y="4119"/>
                    <a:pt x="5296" y="4319"/>
                    <a:pt x="5372" y="4555"/>
                  </a:cubicBezTo>
                  <a:cubicBezTo>
                    <a:pt x="5412" y="4675"/>
                    <a:pt x="5428" y="4807"/>
                    <a:pt x="5420" y="4935"/>
                  </a:cubicBezTo>
                  <a:cubicBezTo>
                    <a:pt x="5420" y="4967"/>
                    <a:pt x="5420" y="4999"/>
                    <a:pt x="5412" y="5035"/>
                  </a:cubicBezTo>
                  <a:lnTo>
                    <a:pt x="5408" y="5083"/>
                  </a:lnTo>
                  <a:cubicBezTo>
                    <a:pt x="5404" y="5103"/>
                    <a:pt x="5400" y="5119"/>
                    <a:pt x="5396" y="5135"/>
                  </a:cubicBezTo>
                  <a:cubicBezTo>
                    <a:pt x="5384" y="5199"/>
                    <a:pt x="5368" y="5263"/>
                    <a:pt x="5340" y="5323"/>
                  </a:cubicBezTo>
                  <a:cubicBezTo>
                    <a:pt x="5288" y="5447"/>
                    <a:pt x="5212" y="5559"/>
                    <a:pt x="5120" y="5655"/>
                  </a:cubicBezTo>
                  <a:cubicBezTo>
                    <a:pt x="4920" y="5847"/>
                    <a:pt x="4680" y="5987"/>
                    <a:pt x="4416" y="6063"/>
                  </a:cubicBezTo>
                  <a:cubicBezTo>
                    <a:pt x="4288" y="6103"/>
                    <a:pt x="4152" y="6131"/>
                    <a:pt x="4020" y="6143"/>
                  </a:cubicBezTo>
                  <a:cubicBezTo>
                    <a:pt x="3975" y="6149"/>
                    <a:pt x="3930" y="6151"/>
                    <a:pt x="3886" y="6151"/>
                  </a:cubicBezTo>
                  <a:cubicBezTo>
                    <a:pt x="3800" y="6151"/>
                    <a:pt x="3716" y="6142"/>
                    <a:pt x="3632" y="6123"/>
                  </a:cubicBezTo>
                  <a:cubicBezTo>
                    <a:pt x="3616" y="6123"/>
                    <a:pt x="3604" y="6115"/>
                    <a:pt x="3588" y="6111"/>
                  </a:cubicBezTo>
                  <a:cubicBezTo>
                    <a:pt x="3576" y="6107"/>
                    <a:pt x="3556" y="6099"/>
                    <a:pt x="3548" y="6095"/>
                  </a:cubicBezTo>
                  <a:cubicBezTo>
                    <a:pt x="3520" y="6083"/>
                    <a:pt x="3496" y="6063"/>
                    <a:pt x="3476" y="6047"/>
                  </a:cubicBezTo>
                  <a:cubicBezTo>
                    <a:pt x="3436" y="6003"/>
                    <a:pt x="3400" y="5955"/>
                    <a:pt x="3372" y="5903"/>
                  </a:cubicBezTo>
                  <a:cubicBezTo>
                    <a:pt x="3320" y="5799"/>
                    <a:pt x="3280" y="5687"/>
                    <a:pt x="3256" y="5571"/>
                  </a:cubicBezTo>
                  <a:cubicBezTo>
                    <a:pt x="3204" y="5351"/>
                    <a:pt x="3164" y="5135"/>
                    <a:pt x="3140" y="4911"/>
                  </a:cubicBezTo>
                  <a:cubicBezTo>
                    <a:pt x="3132" y="4859"/>
                    <a:pt x="3124" y="4811"/>
                    <a:pt x="3116" y="4759"/>
                  </a:cubicBezTo>
                  <a:cubicBezTo>
                    <a:pt x="3116" y="4735"/>
                    <a:pt x="3108" y="4711"/>
                    <a:pt x="3104" y="4683"/>
                  </a:cubicBezTo>
                  <a:cubicBezTo>
                    <a:pt x="3100" y="4655"/>
                    <a:pt x="3092" y="4631"/>
                    <a:pt x="3084" y="4607"/>
                  </a:cubicBezTo>
                  <a:cubicBezTo>
                    <a:pt x="3056" y="4519"/>
                    <a:pt x="3024" y="4435"/>
                    <a:pt x="2988" y="4351"/>
                  </a:cubicBezTo>
                  <a:cubicBezTo>
                    <a:pt x="2928" y="4187"/>
                    <a:pt x="2860" y="4055"/>
                    <a:pt x="2804" y="3947"/>
                  </a:cubicBezTo>
                  <a:cubicBezTo>
                    <a:pt x="2788" y="3915"/>
                    <a:pt x="2772" y="3887"/>
                    <a:pt x="2756" y="3863"/>
                  </a:cubicBezTo>
                  <a:cubicBezTo>
                    <a:pt x="2746" y="3820"/>
                    <a:pt x="2747" y="3763"/>
                    <a:pt x="2830" y="3763"/>
                  </a:cubicBezTo>
                  <a:cubicBezTo>
                    <a:pt x="2847" y="3763"/>
                    <a:pt x="2868" y="3766"/>
                    <a:pt x="2892" y="3771"/>
                  </a:cubicBezTo>
                  <a:cubicBezTo>
                    <a:pt x="3042" y="3802"/>
                    <a:pt x="3203" y="3933"/>
                    <a:pt x="3243" y="3933"/>
                  </a:cubicBezTo>
                  <a:cubicBezTo>
                    <a:pt x="3249" y="3933"/>
                    <a:pt x="3252" y="3930"/>
                    <a:pt x="3252" y="3923"/>
                  </a:cubicBezTo>
                  <a:cubicBezTo>
                    <a:pt x="3284" y="3959"/>
                    <a:pt x="3312" y="3995"/>
                    <a:pt x="3340" y="4035"/>
                  </a:cubicBezTo>
                  <a:cubicBezTo>
                    <a:pt x="3372" y="4087"/>
                    <a:pt x="3404" y="4143"/>
                    <a:pt x="3428" y="4203"/>
                  </a:cubicBezTo>
                  <a:cubicBezTo>
                    <a:pt x="3476" y="4339"/>
                    <a:pt x="3512" y="4475"/>
                    <a:pt x="3540" y="4615"/>
                  </a:cubicBezTo>
                  <a:cubicBezTo>
                    <a:pt x="3556" y="4687"/>
                    <a:pt x="3576" y="4759"/>
                    <a:pt x="3600" y="4827"/>
                  </a:cubicBezTo>
                  <a:cubicBezTo>
                    <a:pt x="3624" y="4895"/>
                    <a:pt x="3652" y="4959"/>
                    <a:pt x="3688" y="5023"/>
                  </a:cubicBezTo>
                  <a:cubicBezTo>
                    <a:pt x="3716" y="5083"/>
                    <a:pt x="3752" y="5139"/>
                    <a:pt x="3792" y="5195"/>
                  </a:cubicBezTo>
                  <a:cubicBezTo>
                    <a:pt x="3828" y="5243"/>
                    <a:pt x="3864" y="5287"/>
                    <a:pt x="3904" y="5331"/>
                  </a:cubicBezTo>
                  <a:cubicBezTo>
                    <a:pt x="3940" y="5367"/>
                    <a:pt x="3976" y="5403"/>
                    <a:pt x="4012" y="5435"/>
                  </a:cubicBezTo>
                  <a:cubicBezTo>
                    <a:pt x="4048" y="5467"/>
                    <a:pt x="4080" y="5491"/>
                    <a:pt x="4104" y="5507"/>
                  </a:cubicBezTo>
                  <a:cubicBezTo>
                    <a:pt x="4128" y="5527"/>
                    <a:pt x="4152" y="5543"/>
                    <a:pt x="4164" y="5551"/>
                  </a:cubicBezTo>
                  <a:lnTo>
                    <a:pt x="4188" y="5563"/>
                  </a:lnTo>
                  <a:lnTo>
                    <a:pt x="4168" y="5547"/>
                  </a:lnTo>
                  <a:cubicBezTo>
                    <a:pt x="4152" y="5539"/>
                    <a:pt x="4136" y="5523"/>
                    <a:pt x="4108" y="5503"/>
                  </a:cubicBezTo>
                  <a:cubicBezTo>
                    <a:pt x="4084" y="5483"/>
                    <a:pt x="4056" y="5455"/>
                    <a:pt x="4024" y="5423"/>
                  </a:cubicBezTo>
                  <a:cubicBezTo>
                    <a:pt x="3992" y="5395"/>
                    <a:pt x="3960" y="5355"/>
                    <a:pt x="3924" y="5315"/>
                  </a:cubicBezTo>
                  <a:cubicBezTo>
                    <a:pt x="3888" y="5271"/>
                    <a:pt x="3852" y="5223"/>
                    <a:pt x="3820" y="5175"/>
                  </a:cubicBezTo>
                  <a:cubicBezTo>
                    <a:pt x="3784" y="5119"/>
                    <a:pt x="3748" y="5063"/>
                    <a:pt x="3720" y="5007"/>
                  </a:cubicBezTo>
                  <a:cubicBezTo>
                    <a:pt x="3688" y="4943"/>
                    <a:pt x="3660" y="4879"/>
                    <a:pt x="3636" y="4815"/>
                  </a:cubicBezTo>
                  <a:cubicBezTo>
                    <a:pt x="3616" y="4747"/>
                    <a:pt x="3596" y="4675"/>
                    <a:pt x="3580" y="4607"/>
                  </a:cubicBezTo>
                  <a:cubicBezTo>
                    <a:pt x="3552" y="4463"/>
                    <a:pt x="3512" y="4323"/>
                    <a:pt x="3464" y="4191"/>
                  </a:cubicBezTo>
                  <a:cubicBezTo>
                    <a:pt x="3436" y="4127"/>
                    <a:pt x="3404" y="4067"/>
                    <a:pt x="3364" y="4015"/>
                  </a:cubicBezTo>
                  <a:cubicBezTo>
                    <a:pt x="3328" y="3967"/>
                    <a:pt x="3288" y="3923"/>
                    <a:pt x="3244" y="3879"/>
                  </a:cubicBezTo>
                  <a:lnTo>
                    <a:pt x="3228" y="3863"/>
                  </a:lnTo>
                  <a:lnTo>
                    <a:pt x="3224" y="3855"/>
                  </a:lnTo>
                  <a:cubicBezTo>
                    <a:pt x="3204" y="3823"/>
                    <a:pt x="3188" y="3791"/>
                    <a:pt x="3176" y="3767"/>
                  </a:cubicBezTo>
                  <a:lnTo>
                    <a:pt x="3184" y="3763"/>
                  </a:lnTo>
                  <a:cubicBezTo>
                    <a:pt x="3204" y="3759"/>
                    <a:pt x="3224" y="3755"/>
                    <a:pt x="3244" y="3755"/>
                  </a:cubicBezTo>
                  <a:cubicBezTo>
                    <a:pt x="3253" y="3754"/>
                    <a:pt x="3261" y="3754"/>
                    <a:pt x="3270" y="3754"/>
                  </a:cubicBezTo>
                  <a:cubicBezTo>
                    <a:pt x="3293" y="3754"/>
                    <a:pt x="3316" y="3757"/>
                    <a:pt x="3336" y="3763"/>
                  </a:cubicBezTo>
                  <a:cubicBezTo>
                    <a:pt x="3376" y="3771"/>
                    <a:pt x="3416" y="3783"/>
                    <a:pt x="3452" y="3799"/>
                  </a:cubicBezTo>
                  <a:cubicBezTo>
                    <a:pt x="3536" y="3831"/>
                    <a:pt x="3628" y="3887"/>
                    <a:pt x="3728" y="3939"/>
                  </a:cubicBezTo>
                  <a:cubicBezTo>
                    <a:pt x="3828" y="3991"/>
                    <a:pt x="3932" y="4047"/>
                    <a:pt x="4040" y="4103"/>
                  </a:cubicBezTo>
                  <a:cubicBezTo>
                    <a:pt x="4148" y="4159"/>
                    <a:pt x="4256" y="4211"/>
                    <a:pt x="4352" y="4267"/>
                  </a:cubicBezTo>
                  <a:cubicBezTo>
                    <a:pt x="4440" y="4315"/>
                    <a:pt x="4524" y="4375"/>
                    <a:pt x="4604" y="4439"/>
                  </a:cubicBezTo>
                  <a:cubicBezTo>
                    <a:pt x="4660" y="4483"/>
                    <a:pt x="4712" y="4535"/>
                    <a:pt x="4760" y="4587"/>
                  </a:cubicBezTo>
                  <a:cubicBezTo>
                    <a:pt x="4796" y="4627"/>
                    <a:pt x="4816" y="4651"/>
                    <a:pt x="4816" y="4651"/>
                  </a:cubicBezTo>
                  <a:cubicBezTo>
                    <a:pt x="4816" y="4651"/>
                    <a:pt x="4800" y="4627"/>
                    <a:pt x="4764" y="4583"/>
                  </a:cubicBezTo>
                  <a:cubicBezTo>
                    <a:pt x="4720" y="4523"/>
                    <a:pt x="4672" y="4471"/>
                    <a:pt x="4616" y="4419"/>
                  </a:cubicBezTo>
                  <a:cubicBezTo>
                    <a:pt x="4540" y="4347"/>
                    <a:pt x="4456" y="4287"/>
                    <a:pt x="4368" y="4231"/>
                  </a:cubicBezTo>
                  <a:cubicBezTo>
                    <a:pt x="4268" y="4171"/>
                    <a:pt x="4164" y="4119"/>
                    <a:pt x="4056" y="4063"/>
                  </a:cubicBezTo>
                  <a:cubicBezTo>
                    <a:pt x="3948" y="4007"/>
                    <a:pt x="3840" y="3955"/>
                    <a:pt x="3740" y="3903"/>
                  </a:cubicBezTo>
                  <a:lnTo>
                    <a:pt x="3592" y="3835"/>
                  </a:lnTo>
                  <a:cubicBezTo>
                    <a:pt x="3544" y="3811"/>
                    <a:pt x="3500" y="3791"/>
                    <a:pt x="3456" y="3775"/>
                  </a:cubicBezTo>
                  <a:cubicBezTo>
                    <a:pt x="3399" y="3752"/>
                    <a:pt x="3336" y="3742"/>
                    <a:pt x="3275" y="3742"/>
                  </a:cubicBezTo>
                  <a:cubicBezTo>
                    <a:pt x="3263" y="3742"/>
                    <a:pt x="3252" y="3743"/>
                    <a:pt x="3240" y="3743"/>
                  </a:cubicBezTo>
                  <a:cubicBezTo>
                    <a:pt x="3216" y="3747"/>
                    <a:pt x="3196" y="3755"/>
                    <a:pt x="3180" y="3759"/>
                  </a:cubicBezTo>
                  <a:lnTo>
                    <a:pt x="3168" y="3767"/>
                  </a:lnTo>
                  <a:cubicBezTo>
                    <a:pt x="3120" y="3679"/>
                    <a:pt x="3084" y="3631"/>
                    <a:pt x="3092" y="3607"/>
                  </a:cubicBezTo>
                  <a:close/>
                  <a:moveTo>
                    <a:pt x="3099" y="0"/>
                  </a:moveTo>
                  <a:cubicBezTo>
                    <a:pt x="3057" y="0"/>
                    <a:pt x="3014" y="2"/>
                    <a:pt x="2972" y="7"/>
                  </a:cubicBezTo>
                  <a:cubicBezTo>
                    <a:pt x="2936" y="11"/>
                    <a:pt x="2900" y="15"/>
                    <a:pt x="2864" y="19"/>
                  </a:cubicBezTo>
                  <a:cubicBezTo>
                    <a:pt x="2848" y="19"/>
                    <a:pt x="2828" y="27"/>
                    <a:pt x="2812" y="31"/>
                  </a:cubicBezTo>
                  <a:cubicBezTo>
                    <a:pt x="2796" y="35"/>
                    <a:pt x="2780" y="39"/>
                    <a:pt x="2764" y="43"/>
                  </a:cubicBezTo>
                  <a:cubicBezTo>
                    <a:pt x="2728" y="55"/>
                    <a:pt x="2692" y="63"/>
                    <a:pt x="2660" y="75"/>
                  </a:cubicBezTo>
                  <a:cubicBezTo>
                    <a:pt x="2624" y="91"/>
                    <a:pt x="2592" y="103"/>
                    <a:pt x="2560" y="119"/>
                  </a:cubicBezTo>
                  <a:cubicBezTo>
                    <a:pt x="2496" y="151"/>
                    <a:pt x="2436" y="195"/>
                    <a:pt x="2384" y="247"/>
                  </a:cubicBezTo>
                  <a:cubicBezTo>
                    <a:pt x="2336" y="295"/>
                    <a:pt x="2292" y="355"/>
                    <a:pt x="2260" y="419"/>
                  </a:cubicBezTo>
                  <a:cubicBezTo>
                    <a:pt x="2228" y="483"/>
                    <a:pt x="2208" y="551"/>
                    <a:pt x="2196" y="619"/>
                  </a:cubicBezTo>
                  <a:cubicBezTo>
                    <a:pt x="2172" y="755"/>
                    <a:pt x="2172" y="891"/>
                    <a:pt x="2196" y="1027"/>
                  </a:cubicBezTo>
                  <a:cubicBezTo>
                    <a:pt x="2224" y="1155"/>
                    <a:pt x="2264" y="1279"/>
                    <a:pt x="2320" y="1399"/>
                  </a:cubicBezTo>
                  <a:cubicBezTo>
                    <a:pt x="2420" y="1627"/>
                    <a:pt x="2520" y="1835"/>
                    <a:pt x="2612" y="2027"/>
                  </a:cubicBezTo>
                  <a:cubicBezTo>
                    <a:pt x="2660" y="2123"/>
                    <a:pt x="2704" y="2215"/>
                    <a:pt x="2744" y="2307"/>
                  </a:cubicBezTo>
                  <a:cubicBezTo>
                    <a:pt x="2764" y="2351"/>
                    <a:pt x="2780" y="2391"/>
                    <a:pt x="2796" y="2435"/>
                  </a:cubicBezTo>
                  <a:lnTo>
                    <a:pt x="2804" y="2451"/>
                  </a:lnTo>
                  <a:lnTo>
                    <a:pt x="2804" y="2455"/>
                  </a:lnTo>
                  <a:lnTo>
                    <a:pt x="2804" y="2463"/>
                  </a:lnTo>
                  <a:cubicBezTo>
                    <a:pt x="2804" y="2471"/>
                    <a:pt x="2808" y="2483"/>
                    <a:pt x="2812" y="2491"/>
                  </a:cubicBezTo>
                  <a:cubicBezTo>
                    <a:pt x="2816" y="2511"/>
                    <a:pt x="2816" y="2531"/>
                    <a:pt x="2820" y="2551"/>
                  </a:cubicBezTo>
                  <a:cubicBezTo>
                    <a:pt x="2820" y="2699"/>
                    <a:pt x="2808" y="2847"/>
                    <a:pt x="2776" y="2991"/>
                  </a:cubicBezTo>
                  <a:cubicBezTo>
                    <a:pt x="2764" y="3063"/>
                    <a:pt x="2748" y="3123"/>
                    <a:pt x="2736" y="3175"/>
                  </a:cubicBezTo>
                  <a:cubicBezTo>
                    <a:pt x="2734" y="3176"/>
                    <a:pt x="2732" y="3177"/>
                    <a:pt x="2730" y="3177"/>
                  </a:cubicBezTo>
                  <a:cubicBezTo>
                    <a:pt x="2723" y="3177"/>
                    <a:pt x="2715" y="3172"/>
                    <a:pt x="2712" y="3163"/>
                  </a:cubicBezTo>
                  <a:lnTo>
                    <a:pt x="2712" y="3031"/>
                  </a:lnTo>
                  <a:cubicBezTo>
                    <a:pt x="2708" y="2899"/>
                    <a:pt x="2700" y="2767"/>
                    <a:pt x="2680" y="2635"/>
                  </a:cubicBezTo>
                  <a:cubicBezTo>
                    <a:pt x="2660" y="2463"/>
                    <a:pt x="2620" y="2295"/>
                    <a:pt x="2564" y="2131"/>
                  </a:cubicBezTo>
                  <a:cubicBezTo>
                    <a:pt x="2528" y="2035"/>
                    <a:pt x="2488" y="1943"/>
                    <a:pt x="2436" y="1855"/>
                  </a:cubicBezTo>
                  <a:cubicBezTo>
                    <a:pt x="2376" y="1763"/>
                    <a:pt x="2304" y="1675"/>
                    <a:pt x="2216" y="1607"/>
                  </a:cubicBezTo>
                  <a:cubicBezTo>
                    <a:pt x="2192" y="1587"/>
                    <a:pt x="2168" y="1571"/>
                    <a:pt x="2144" y="1555"/>
                  </a:cubicBezTo>
                  <a:cubicBezTo>
                    <a:pt x="2120" y="1543"/>
                    <a:pt x="2092" y="1531"/>
                    <a:pt x="2072" y="1515"/>
                  </a:cubicBezTo>
                  <a:cubicBezTo>
                    <a:pt x="2020" y="1491"/>
                    <a:pt x="1972" y="1467"/>
                    <a:pt x="1920" y="1443"/>
                  </a:cubicBezTo>
                  <a:cubicBezTo>
                    <a:pt x="1820" y="1391"/>
                    <a:pt x="1712" y="1347"/>
                    <a:pt x="1600" y="1307"/>
                  </a:cubicBezTo>
                  <a:cubicBezTo>
                    <a:pt x="1488" y="1267"/>
                    <a:pt x="1372" y="1235"/>
                    <a:pt x="1256" y="1207"/>
                  </a:cubicBezTo>
                  <a:cubicBezTo>
                    <a:pt x="1136" y="1179"/>
                    <a:pt x="1012" y="1167"/>
                    <a:pt x="888" y="1167"/>
                  </a:cubicBezTo>
                  <a:cubicBezTo>
                    <a:pt x="760" y="1167"/>
                    <a:pt x="632" y="1203"/>
                    <a:pt x="524" y="1271"/>
                  </a:cubicBezTo>
                  <a:cubicBezTo>
                    <a:pt x="468" y="1307"/>
                    <a:pt x="420" y="1351"/>
                    <a:pt x="380" y="1403"/>
                  </a:cubicBezTo>
                  <a:cubicBezTo>
                    <a:pt x="348" y="1459"/>
                    <a:pt x="316" y="1515"/>
                    <a:pt x="288" y="1575"/>
                  </a:cubicBezTo>
                  <a:cubicBezTo>
                    <a:pt x="184" y="1799"/>
                    <a:pt x="60" y="2023"/>
                    <a:pt x="12" y="2279"/>
                  </a:cubicBezTo>
                  <a:cubicBezTo>
                    <a:pt x="8" y="2311"/>
                    <a:pt x="4" y="2343"/>
                    <a:pt x="0" y="2375"/>
                  </a:cubicBezTo>
                  <a:cubicBezTo>
                    <a:pt x="0" y="2407"/>
                    <a:pt x="0" y="2439"/>
                    <a:pt x="0" y="2475"/>
                  </a:cubicBezTo>
                  <a:cubicBezTo>
                    <a:pt x="0" y="2507"/>
                    <a:pt x="8" y="2539"/>
                    <a:pt x="16" y="2575"/>
                  </a:cubicBezTo>
                  <a:cubicBezTo>
                    <a:pt x="24" y="2607"/>
                    <a:pt x="32" y="2639"/>
                    <a:pt x="44" y="2671"/>
                  </a:cubicBezTo>
                  <a:cubicBezTo>
                    <a:pt x="96" y="2787"/>
                    <a:pt x="172" y="2895"/>
                    <a:pt x="268" y="2983"/>
                  </a:cubicBezTo>
                  <a:cubicBezTo>
                    <a:pt x="272" y="2987"/>
                    <a:pt x="276" y="2991"/>
                    <a:pt x="284" y="2999"/>
                  </a:cubicBezTo>
                  <a:lnTo>
                    <a:pt x="300" y="3011"/>
                  </a:lnTo>
                  <a:lnTo>
                    <a:pt x="336" y="3039"/>
                  </a:lnTo>
                  <a:cubicBezTo>
                    <a:pt x="356" y="3059"/>
                    <a:pt x="380" y="3079"/>
                    <a:pt x="404" y="3095"/>
                  </a:cubicBezTo>
                  <a:lnTo>
                    <a:pt x="476" y="3147"/>
                  </a:lnTo>
                  <a:lnTo>
                    <a:pt x="552" y="3195"/>
                  </a:lnTo>
                  <a:cubicBezTo>
                    <a:pt x="600" y="3227"/>
                    <a:pt x="652" y="3251"/>
                    <a:pt x="700" y="3279"/>
                  </a:cubicBezTo>
                  <a:cubicBezTo>
                    <a:pt x="752" y="3307"/>
                    <a:pt x="804" y="3327"/>
                    <a:pt x="856" y="3351"/>
                  </a:cubicBezTo>
                  <a:cubicBezTo>
                    <a:pt x="1044" y="3427"/>
                    <a:pt x="1248" y="3479"/>
                    <a:pt x="1452" y="3511"/>
                  </a:cubicBezTo>
                  <a:cubicBezTo>
                    <a:pt x="1569" y="3525"/>
                    <a:pt x="1686" y="3533"/>
                    <a:pt x="1803" y="3533"/>
                  </a:cubicBezTo>
                  <a:cubicBezTo>
                    <a:pt x="1858" y="3533"/>
                    <a:pt x="1913" y="3531"/>
                    <a:pt x="1968" y="3527"/>
                  </a:cubicBezTo>
                  <a:cubicBezTo>
                    <a:pt x="2104" y="3519"/>
                    <a:pt x="2236" y="3503"/>
                    <a:pt x="2364" y="3475"/>
                  </a:cubicBezTo>
                  <a:lnTo>
                    <a:pt x="2416" y="3463"/>
                  </a:lnTo>
                  <a:lnTo>
                    <a:pt x="2416" y="3463"/>
                  </a:lnTo>
                  <a:cubicBezTo>
                    <a:pt x="2412" y="3467"/>
                    <a:pt x="2408" y="3471"/>
                    <a:pt x="2404" y="3479"/>
                  </a:cubicBezTo>
                  <a:lnTo>
                    <a:pt x="2352" y="3495"/>
                  </a:lnTo>
                  <a:cubicBezTo>
                    <a:pt x="2244" y="3527"/>
                    <a:pt x="2112" y="3571"/>
                    <a:pt x="1956" y="3611"/>
                  </a:cubicBezTo>
                  <a:cubicBezTo>
                    <a:pt x="1880" y="3631"/>
                    <a:pt x="1796" y="3647"/>
                    <a:pt x="1712" y="3663"/>
                  </a:cubicBezTo>
                  <a:cubicBezTo>
                    <a:pt x="1668" y="3671"/>
                    <a:pt x="1624" y="3675"/>
                    <a:pt x="1576" y="3679"/>
                  </a:cubicBezTo>
                  <a:lnTo>
                    <a:pt x="1504" y="3687"/>
                  </a:lnTo>
                  <a:lnTo>
                    <a:pt x="1432" y="3699"/>
                  </a:lnTo>
                  <a:cubicBezTo>
                    <a:pt x="1328" y="3715"/>
                    <a:pt x="1224" y="3743"/>
                    <a:pt x="1124" y="3783"/>
                  </a:cubicBezTo>
                  <a:cubicBezTo>
                    <a:pt x="1020" y="3823"/>
                    <a:pt x="916" y="3871"/>
                    <a:pt x="820" y="3931"/>
                  </a:cubicBezTo>
                  <a:cubicBezTo>
                    <a:pt x="608" y="4059"/>
                    <a:pt x="432" y="4235"/>
                    <a:pt x="308" y="4447"/>
                  </a:cubicBezTo>
                  <a:cubicBezTo>
                    <a:pt x="176" y="4675"/>
                    <a:pt x="176" y="4955"/>
                    <a:pt x="252" y="5207"/>
                  </a:cubicBezTo>
                  <a:cubicBezTo>
                    <a:pt x="292" y="5331"/>
                    <a:pt x="352" y="5451"/>
                    <a:pt x="432" y="5559"/>
                  </a:cubicBezTo>
                  <a:cubicBezTo>
                    <a:pt x="512" y="5671"/>
                    <a:pt x="608" y="5763"/>
                    <a:pt x="724" y="5839"/>
                  </a:cubicBezTo>
                  <a:cubicBezTo>
                    <a:pt x="752" y="5855"/>
                    <a:pt x="780" y="5871"/>
                    <a:pt x="808" y="5887"/>
                  </a:cubicBezTo>
                  <a:lnTo>
                    <a:pt x="900" y="5931"/>
                  </a:lnTo>
                  <a:cubicBezTo>
                    <a:pt x="932" y="5947"/>
                    <a:pt x="964" y="5955"/>
                    <a:pt x="996" y="5967"/>
                  </a:cubicBezTo>
                  <a:cubicBezTo>
                    <a:pt x="1012" y="5975"/>
                    <a:pt x="1028" y="5979"/>
                    <a:pt x="1048" y="5983"/>
                  </a:cubicBezTo>
                  <a:lnTo>
                    <a:pt x="1096" y="5999"/>
                  </a:lnTo>
                  <a:cubicBezTo>
                    <a:pt x="1128" y="6003"/>
                    <a:pt x="1164" y="6011"/>
                    <a:pt x="1196" y="6019"/>
                  </a:cubicBezTo>
                  <a:lnTo>
                    <a:pt x="1292" y="6035"/>
                  </a:lnTo>
                  <a:cubicBezTo>
                    <a:pt x="1356" y="6047"/>
                    <a:pt x="1424" y="6055"/>
                    <a:pt x="1488" y="6063"/>
                  </a:cubicBezTo>
                  <a:cubicBezTo>
                    <a:pt x="1576" y="6074"/>
                    <a:pt x="1664" y="6079"/>
                    <a:pt x="1752" y="6079"/>
                  </a:cubicBezTo>
                  <a:cubicBezTo>
                    <a:pt x="1796" y="6079"/>
                    <a:pt x="1840" y="6078"/>
                    <a:pt x="1884" y="6075"/>
                  </a:cubicBezTo>
                  <a:cubicBezTo>
                    <a:pt x="2020" y="6067"/>
                    <a:pt x="2152" y="6027"/>
                    <a:pt x="2268" y="5959"/>
                  </a:cubicBezTo>
                  <a:cubicBezTo>
                    <a:pt x="2380" y="5887"/>
                    <a:pt x="2472" y="5787"/>
                    <a:pt x="2532" y="5667"/>
                  </a:cubicBezTo>
                  <a:cubicBezTo>
                    <a:pt x="2564" y="5611"/>
                    <a:pt x="2588" y="5551"/>
                    <a:pt x="2608" y="5495"/>
                  </a:cubicBezTo>
                  <a:cubicBezTo>
                    <a:pt x="2616" y="5467"/>
                    <a:pt x="2624" y="5435"/>
                    <a:pt x="2632" y="5407"/>
                  </a:cubicBezTo>
                  <a:lnTo>
                    <a:pt x="2640" y="5387"/>
                  </a:lnTo>
                  <a:lnTo>
                    <a:pt x="2640" y="5375"/>
                  </a:lnTo>
                  <a:lnTo>
                    <a:pt x="2640" y="5371"/>
                  </a:lnTo>
                  <a:lnTo>
                    <a:pt x="2640" y="5363"/>
                  </a:lnTo>
                  <a:lnTo>
                    <a:pt x="2648" y="5323"/>
                  </a:lnTo>
                  <a:lnTo>
                    <a:pt x="2664" y="5239"/>
                  </a:lnTo>
                  <a:lnTo>
                    <a:pt x="2676" y="5155"/>
                  </a:lnTo>
                  <a:cubicBezTo>
                    <a:pt x="2684" y="5095"/>
                    <a:pt x="2684" y="5039"/>
                    <a:pt x="2688" y="4987"/>
                  </a:cubicBezTo>
                  <a:cubicBezTo>
                    <a:pt x="2692" y="4931"/>
                    <a:pt x="2688" y="4879"/>
                    <a:pt x="2688" y="4827"/>
                  </a:cubicBezTo>
                  <a:cubicBezTo>
                    <a:pt x="2688" y="4775"/>
                    <a:pt x="2684" y="4723"/>
                    <a:pt x="2680" y="4671"/>
                  </a:cubicBezTo>
                  <a:cubicBezTo>
                    <a:pt x="2668" y="4471"/>
                    <a:pt x="2644" y="4295"/>
                    <a:pt x="2628" y="4135"/>
                  </a:cubicBezTo>
                  <a:cubicBezTo>
                    <a:pt x="2616" y="4031"/>
                    <a:pt x="2612" y="3927"/>
                    <a:pt x="2612" y="3819"/>
                  </a:cubicBezTo>
                  <a:cubicBezTo>
                    <a:pt x="2619" y="3818"/>
                    <a:pt x="2626" y="3818"/>
                    <a:pt x="2633" y="3818"/>
                  </a:cubicBezTo>
                  <a:cubicBezTo>
                    <a:pt x="2655" y="3818"/>
                    <a:pt x="2678" y="3823"/>
                    <a:pt x="2696" y="3835"/>
                  </a:cubicBezTo>
                  <a:cubicBezTo>
                    <a:pt x="2712" y="3875"/>
                    <a:pt x="2732" y="3919"/>
                    <a:pt x="2752" y="3971"/>
                  </a:cubicBezTo>
                  <a:cubicBezTo>
                    <a:pt x="2800" y="4083"/>
                    <a:pt x="2856" y="4219"/>
                    <a:pt x="2916" y="4379"/>
                  </a:cubicBezTo>
                  <a:cubicBezTo>
                    <a:pt x="2944" y="4459"/>
                    <a:pt x="2972" y="4543"/>
                    <a:pt x="2996" y="4631"/>
                  </a:cubicBezTo>
                  <a:cubicBezTo>
                    <a:pt x="3008" y="4675"/>
                    <a:pt x="3020" y="4723"/>
                    <a:pt x="3024" y="4767"/>
                  </a:cubicBezTo>
                  <a:cubicBezTo>
                    <a:pt x="3028" y="4819"/>
                    <a:pt x="3032" y="4867"/>
                    <a:pt x="3040" y="4919"/>
                  </a:cubicBezTo>
                  <a:cubicBezTo>
                    <a:pt x="3060" y="5147"/>
                    <a:pt x="3096" y="5371"/>
                    <a:pt x="3152" y="5591"/>
                  </a:cubicBezTo>
                  <a:cubicBezTo>
                    <a:pt x="3188" y="5715"/>
                    <a:pt x="3236" y="5835"/>
                    <a:pt x="3300" y="5947"/>
                  </a:cubicBezTo>
                  <a:cubicBezTo>
                    <a:pt x="3336" y="6003"/>
                    <a:pt x="3380" y="6055"/>
                    <a:pt x="3432" y="6103"/>
                  </a:cubicBezTo>
                  <a:cubicBezTo>
                    <a:pt x="3460" y="6123"/>
                    <a:pt x="3492" y="6143"/>
                    <a:pt x="3524" y="6159"/>
                  </a:cubicBezTo>
                  <a:cubicBezTo>
                    <a:pt x="3540" y="6163"/>
                    <a:pt x="3560" y="6171"/>
                    <a:pt x="3576" y="6175"/>
                  </a:cubicBezTo>
                  <a:cubicBezTo>
                    <a:pt x="3592" y="6179"/>
                    <a:pt x="3612" y="6183"/>
                    <a:pt x="3628" y="6187"/>
                  </a:cubicBezTo>
                  <a:cubicBezTo>
                    <a:pt x="3692" y="6195"/>
                    <a:pt x="3757" y="6199"/>
                    <a:pt x="3821" y="6199"/>
                  </a:cubicBezTo>
                  <a:cubicBezTo>
                    <a:pt x="3893" y="6199"/>
                    <a:pt x="3964" y="6194"/>
                    <a:pt x="4036" y="6183"/>
                  </a:cubicBezTo>
                  <a:cubicBezTo>
                    <a:pt x="4172" y="6163"/>
                    <a:pt x="4304" y="6135"/>
                    <a:pt x="4436" y="6095"/>
                  </a:cubicBezTo>
                  <a:cubicBezTo>
                    <a:pt x="4572" y="6055"/>
                    <a:pt x="4700" y="6003"/>
                    <a:pt x="4824" y="5939"/>
                  </a:cubicBezTo>
                  <a:cubicBezTo>
                    <a:pt x="4952" y="5875"/>
                    <a:pt x="5072" y="5795"/>
                    <a:pt x="5176" y="5699"/>
                  </a:cubicBezTo>
                  <a:cubicBezTo>
                    <a:pt x="5284" y="5603"/>
                    <a:pt x="5372" y="5487"/>
                    <a:pt x="5436" y="5355"/>
                  </a:cubicBezTo>
                  <a:cubicBezTo>
                    <a:pt x="5468" y="5291"/>
                    <a:pt x="5492" y="5219"/>
                    <a:pt x="5508" y="5151"/>
                  </a:cubicBezTo>
                  <a:cubicBezTo>
                    <a:pt x="5512" y="5131"/>
                    <a:pt x="5516" y="5115"/>
                    <a:pt x="5520" y="5099"/>
                  </a:cubicBezTo>
                  <a:lnTo>
                    <a:pt x="5532" y="5047"/>
                  </a:lnTo>
                  <a:cubicBezTo>
                    <a:pt x="5536" y="5011"/>
                    <a:pt x="5540" y="4975"/>
                    <a:pt x="5544" y="4939"/>
                  </a:cubicBezTo>
                  <a:cubicBezTo>
                    <a:pt x="5576" y="4579"/>
                    <a:pt x="5432" y="4227"/>
                    <a:pt x="5164" y="3987"/>
                  </a:cubicBezTo>
                  <a:cubicBezTo>
                    <a:pt x="5112" y="3943"/>
                    <a:pt x="5056" y="3903"/>
                    <a:pt x="4996" y="3871"/>
                  </a:cubicBezTo>
                  <a:cubicBezTo>
                    <a:pt x="4884" y="3799"/>
                    <a:pt x="4756" y="3759"/>
                    <a:pt x="4620" y="3743"/>
                  </a:cubicBezTo>
                  <a:cubicBezTo>
                    <a:pt x="4597" y="3742"/>
                    <a:pt x="4573" y="3741"/>
                    <a:pt x="4550" y="3741"/>
                  </a:cubicBezTo>
                  <a:cubicBezTo>
                    <a:pt x="4509" y="3741"/>
                    <a:pt x="4469" y="3744"/>
                    <a:pt x="4428" y="3751"/>
                  </a:cubicBezTo>
                  <a:lnTo>
                    <a:pt x="4340" y="3767"/>
                  </a:lnTo>
                  <a:cubicBezTo>
                    <a:pt x="4316" y="3767"/>
                    <a:pt x="4292" y="3775"/>
                    <a:pt x="4264" y="3775"/>
                  </a:cubicBezTo>
                  <a:cubicBezTo>
                    <a:pt x="4160" y="3775"/>
                    <a:pt x="4056" y="3763"/>
                    <a:pt x="3956" y="3743"/>
                  </a:cubicBezTo>
                  <a:cubicBezTo>
                    <a:pt x="3756" y="3707"/>
                    <a:pt x="3568" y="3651"/>
                    <a:pt x="3404" y="3611"/>
                  </a:cubicBezTo>
                  <a:cubicBezTo>
                    <a:pt x="3264" y="3571"/>
                    <a:pt x="3116" y="3539"/>
                    <a:pt x="2968" y="3519"/>
                  </a:cubicBezTo>
                  <a:cubicBezTo>
                    <a:pt x="2936" y="3515"/>
                    <a:pt x="2908" y="3511"/>
                    <a:pt x="2876" y="3511"/>
                  </a:cubicBezTo>
                  <a:lnTo>
                    <a:pt x="2900" y="3503"/>
                  </a:lnTo>
                  <a:cubicBezTo>
                    <a:pt x="2964" y="3491"/>
                    <a:pt x="3044" y="3471"/>
                    <a:pt x="3136" y="3455"/>
                  </a:cubicBezTo>
                  <a:cubicBezTo>
                    <a:pt x="3268" y="3431"/>
                    <a:pt x="3424" y="3403"/>
                    <a:pt x="3600" y="3387"/>
                  </a:cubicBezTo>
                  <a:cubicBezTo>
                    <a:pt x="3736" y="3374"/>
                    <a:pt x="3872" y="3366"/>
                    <a:pt x="4008" y="3366"/>
                  </a:cubicBezTo>
                  <a:cubicBezTo>
                    <a:pt x="4072" y="3366"/>
                    <a:pt x="4136" y="3367"/>
                    <a:pt x="4200" y="3371"/>
                  </a:cubicBezTo>
                  <a:cubicBezTo>
                    <a:pt x="4256" y="3375"/>
                    <a:pt x="4312" y="3383"/>
                    <a:pt x="4368" y="3391"/>
                  </a:cubicBezTo>
                  <a:cubicBezTo>
                    <a:pt x="4424" y="3395"/>
                    <a:pt x="4480" y="3407"/>
                    <a:pt x="4540" y="3423"/>
                  </a:cubicBezTo>
                  <a:lnTo>
                    <a:pt x="4904" y="3507"/>
                  </a:lnTo>
                  <a:cubicBezTo>
                    <a:pt x="5028" y="3535"/>
                    <a:pt x="5156" y="3563"/>
                    <a:pt x="5292" y="3583"/>
                  </a:cubicBezTo>
                  <a:cubicBezTo>
                    <a:pt x="5428" y="3611"/>
                    <a:pt x="5568" y="3627"/>
                    <a:pt x="5704" y="3639"/>
                  </a:cubicBezTo>
                  <a:cubicBezTo>
                    <a:pt x="5741" y="3642"/>
                    <a:pt x="5778" y="3644"/>
                    <a:pt x="5815" y="3644"/>
                  </a:cubicBezTo>
                  <a:cubicBezTo>
                    <a:pt x="5924" y="3644"/>
                    <a:pt x="6032" y="3630"/>
                    <a:pt x="6140" y="3603"/>
                  </a:cubicBezTo>
                  <a:cubicBezTo>
                    <a:pt x="6212" y="3583"/>
                    <a:pt x="6280" y="3539"/>
                    <a:pt x="6332" y="3483"/>
                  </a:cubicBezTo>
                  <a:cubicBezTo>
                    <a:pt x="6380" y="3423"/>
                    <a:pt x="6408" y="3351"/>
                    <a:pt x="6416" y="3271"/>
                  </a:cubicBezTo>
                  <a:cubicBezTo>
                    <a:pt x="6436" y="3123"/>
                    <a:pt x="6436" y="2971"/>
                    <a:pt x="6420" y="2823"/>
                  </a:cubicBezTo>
                  <a:cubicBezTo>
                    <a:pt x="6408" y="2671"/>
                    <a:pt x="6384" y="2523"/>
                    <a:pt x="6340" y="2375"/>
                  </a:cubicBezTo>
                  <a:cubicBezTo>
                    <a:pt x="6300" y="2227"/>
                    <a:pt x="6240" y="2087"/>
                    <a:pt x="6164" y="1955"/>
                  </a:cubicBezTo>
                  <a:cubicBezTo>
                    <a:pt x="6088" y="1819"/>
                    <a:pt x="5980" y="1703"/>
                    <a:pt x="5848" y="1615"/>
                  </a:cubicBezTo>
                  <a:cubicBezTo>
                    <a:pt x="5784" y="1571"/>
                    <a:pt x="5712" y="1535"/>
                    <a:pt x="5636" y="1515"/>
                  </a:cubicBezTo>
                  <a:cubicBezTo>
                    <a:pt x="5560" y="1495"/>
                    <a:pt x="5480" y="1483"/>
                    <a:pt x="5404" y="1483"/>
                  </a:cubicBezTo>
                  <a:lnTo>
                    <a:pt x="5344" y="1483"/>
                  </a:lnTo>
                  <a:cubicBezTo>
                    <a:pt x="5324" y="1483"/>
                    <a:pt x="5308" y="1483"/>
                    <a:pt x="5288" y="1491"/>
                  </a:cubicBezTo>
                  <a:lnTo>
                    <a:pt x="5180" y="1507"/>
                  </a:lnTo>
                  <a:cubicBezTo>
                    <a:pt x="5164" y="1507"/>
                    <a:pt x="5144" y="1511"/>
                    <a:pt x="5128" y="1515"/>
                  </a:cubicBezTo>
                  <a:lnTo>
                    <a:pt x="5072" y="1527"/>
                  </a:lnTo>
                  <a:cubicBezTo>
                    <a:pt x="5036" y="1535"/>
                    <a:pt x="5000" y="1543"/>
                    <a:pt x="4964" y="1555"/>
                  </a:cubicBezTo>
                  <a:cubicBezTo>
                    <a:pt x="4828" y="1595"/>
                    <a:pt x="4696" y="1651"/>
                    <a:pt x="4572" y="1723"/>
                  </a:cubicBezTo>
                  <a:cubicBezTo>
                    <a:pt x="4532" y="1747"/>
                    <a:pt x="4496" y="1771"/>
                    <a:pt x="4460" y="1795"/>
                  </a:cubicBezTo>
                  <a:cubicBezTo>
                    <a:pt x="4488" y="1759"/>
                    <a:pt x="4512" y="1719"/>
                    <a:pt x="4532" y="1679"/>
                  </a:cubicBezTo>
                  <a:cubicBezTo>
                    <a:pt x="4564" y="1619"/>
                    <a:pt x="4592" y="1551"/>
                    <a:pt x="4612" y="1487"/>
                  </a:cubicBezTo>
                  <a:cubicBezTo>
                    <a:pt x="4620" y="1451"/>
                    <a:pt x="4628" y="1415"/>
                    <a:pt x="4636" y="1379"/>
                  </a:cubicBezTo>
                  <a:lnTo>
                    <a:pt x="4648" y="1327"/>
                  </a:lnTo>
                  <a:lnTo>
                    <a:pt x="4652" y="1279"/>
                  </a:lnTo>
                  <a:lnTo>
                    <a:pt x="4660" y="1179"/>
                  </a:lnTo>
                  <a:cubicBezTo>
                    <a:pt x="4664" y="1175"/>
                    <a:pt x="4664" y="1171"/>
                    <a:pt x="4660" y="1171"/>
                  </a:cubicBezTo>
                  <a:lnTo>
                    <a:pt x="4660" y="1119"/>
                  </a:lnTo>
                  <a:cubicBezTo>
                    <a:pt x="4664" y="1103"/>
                    <a:pt x="4664" y="1083"/>
                    <a:pt x="4660" y="1067"/>
                  </a:cubicBezTo>
                  <a:cubicBezTo>
                    <a:pt x="4656" y="991"/>
                    <a:pt x="4644" y="919"/>
                    <a:pt x="4620" y="847"/>
                  </a:cubicBezTo>
                  <a:cubicBezTo>
                    <a:pt x="4572" y="707"/>
                    <a:pt x="4492" y="579"/>
                    <a:pt x="4388" y="471"/>
                  </a:cubicBezTo>
                  <a:cubicBezTo>
                    <a:pt x="4284" y="367"/>
                    <a:pt x="4160" y="279"/>
                    <a:pt x="4032" y="211"/>
                  </a:cubicBezTo>
                  <a:cubicBezTo>
                    <a:pt x="3900" y="147"/>
                    <a:pt x="3760" y="99"/>
                    <a:pt x="3620" y="67"/>
                  </a:cubicBezTo>
                  <a:cubicBezTo>
                    <a:pt x="3480" y="31"/>
                    <a:pt x="3336" y="7"/>
                    <a:pt x="3188" y="3"/>
                  </a:cubicBezTo>
                  <a:cubicBezTo>
                    <a:pt x="3158" y="1"/>
                    <a:pt x="3129" y="0"/>
                    <a:pt x="30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3" name="Google Shape;2393;p45"/>
          <p:cNvSpPr txBox="1">
            <a:spLocks noGrp="1"/>
          </p:cNvSpPr>
          <p:nvPr>
            <p:ph type="subTitle" idx="1"/>
          </p:nvPr>
        </p:nvSpPr>
        <p:spPr>
          <a:xfrm>
            <a:off x="5089124" y="302695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394" name="Google Shape;2394;p45"/>
          <p:cNvSpPr txBox="1">
            <a:spLocks noGrp="1"/>
          </p:cNvSpPr>
          <p:nvPr>
            <p:ph type="subTitle" idx="2"/>
          </p:nvPr>
        </p:nvSpPr>
        <p:spPr>
          <a:xfrm>
            <a:off x="5089005" y="339842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395" name="Google Shape;2395;p45"/>
          <p:cNvSpPr txBox="1">
            <a:spLocks noGrp="1"/>
          </p:cNvSpPr>
          <p:nvPr>
            <p:ph type="subTitle" idx="3"/>
          </p:nvPr>
        </p:nvSpPr>
        <p:spPr>
          <a:xfrm>
            <a:off x="1568766" y="3026938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396" name="Google Shape;2396;p45"/>
          <p:cNvSpPr txBox="1">
            <a:spLocks noGrp="1"/>
          </p:cNvSpPr>
          <p:nvPr>
            <p:ph type="subTitle" idx="4"/>
          </p:nvPr>
        </p:nvSpPr>
        <p:spPr>
          <a:xfrm>
            <a:off x="1570552" y="3398413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397" name="Google Shape;2397;p4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115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6">
  <p:cSld name="CUSTOM_15_1_1_1">
    <p:spTree>
      <p:nvGrpSpPr>
        <p:cNvPr id="1" name="Shape 2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9" name="Google Shape;2399;p46"/>
          <p:cNvGrpSpPr/>
          <p:nvPr/>
        </p:nvGrpSpPr>
        <p:grpSpPr>
          <a:xfrm rot="-5537660" flipH="1">
            <a:off x="8018095" y="-78794"/>
            <a:ext cx="1647868" cy="1236609"/>
            <a:chOff x="1536645" y="1457564"/>
            <a:chExt cx="1782943" cy="1337973"/>
          </a:xfrm>
        </p:grpSpPr>
        <p:sp>
          <p:nvSpPr>
            <p:cNvPr id="2400" name="Google Shape;2400;p4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4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4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4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4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4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4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4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4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4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4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4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4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4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4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4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4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4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4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4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4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4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4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4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4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4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6" name="Google Shape;2426;p46"/>
          <p:cNvGrpSpPr/>
          <p:nvPr/>
        </p:nvGrpSpPr>
        <p:grpSpPr>
          <a:xfrm rot="1072219">
            <a:off x="-331421" y="3911241"/>
            <a:ext cx="1647776" cy="1236540"/>
            <a:chOff x="1536645" y="1457564"/>
            <a:chExt cx="1782943" cy="1337973"/>
          </a:xfrm>
        </p:grpSpPr>
        <p:sp>
          <p:nvSpPr>
            <p:cNvPr id="2427" name="Google Shape;2427;p4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4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4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4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4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4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4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4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4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4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4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4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4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4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4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4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4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4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4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4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4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4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4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4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4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4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3" name="Google Shape;2453;p46"/>
          <p:cNvSpPr txBox="1">
            <a:spLocks noGrp="1"/>
          </p:cNvSpPr>
          <p:nvPr>
            <p:ph type="subTitle" idx="1"/>
          </p:nvPr>
        </p:nvSpPr>
        <p:spPr>
          <a:xfrm>
            <a:off x="5895991" y="3077738"/>
            <a:ext cx="2253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454" name="Google Shape;2454;p46"/>
          <p:cNvSpPr txBox="1">
            <a:spLocks noGrp="1"/>
          </p:cNvSpPr>
          <p:nvPr>
            <p:ph type="subTitle" idx="2"/>
          </p:nvPr>
        </p:nvSpPr>
        <p:spPr>
          <a:xfrm>
            <a:off x="5401814" y="3435337"/>
            <a:ext cx="2952900" cy="1038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455" name="Google Shape;2455;p4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2456" name="Google Shape;2456;p46"/>
          <p:cNvSpPr txBox="1">
            <a:spLocks noGrp="1"/>
          </p:cNvSpPr>
          <p:nvPr>
            <p:ph type="title" idx="3" hasCustomPrompt="1"/>
          </p:nvPr>
        </p:nvSpPr>
        <p:spPr>
          <a:xfrm>
            <a:off x="5484081" y="3081363"/>
            <a:ext cx="411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2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457" name="Google Shape;2457;p46"/>
          <p:cNvSpPr txBox="1">
            <a:spLocks noGrp="1"/>
          </p:cNvSpPr>
          <p:nvPr>
            <p:ph type="subTitle" idx="4"/>
          </p:nvPr>
        </p:nvSpPr>
        <p:spPr>
          <a:xfrm>
            <a:off x="5868614" y="1364515"/>
            <a:ext cx="2253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600">
                <a:solidFill>
                  <a:schemeClr val="l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458" name="Google Shape;2458;p46"/>
          <p:cNvSpPr txBox="1">
            <a:spLocks noGrp="1"/>
          </p:cNvSpPr>
          <p:nvPr>
            <p:ph type="subTitle" idx="5"/>
          </p:nvPr>
        </p:nvSpPr>
        <p:spPr>
          <a:xfrm>
            <a:off x="5389370" y="1722115"/>
            <a:ext cx="2952900" cy="1038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459" name="Google Shape;2459;p46"/>
          <p:cNvSpPr txBox="1">
            <a:spLocks noGrp="1"/>
          </p:cNvSpPr>
          <p:nvPr>
            <p:ph type="title" idx="6" hasCustomPrompt="1"/>
          </p:nvPr>
        </p:nvSpPr>
        <p:spPr>
          <a:xfrm>
            <a:off x="5456705" y="1368140"/>
            <a:ext cx="411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2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6">
    <p:spTree>
      <p:nvGrpSpPr>
        <p:cNvPr id="1" name="Shape 24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" name="Google Shape;2461;p47"/>
          <p:cNvSpPr txBox="1">
            <a:spLocks noGrp="1"/>
          </p:cNvSpPr>
          <p:nvPr>
            <p:ph type="title"/>
          </p:nvPr>
        </p:nvSpPr>
        <p:spPr>
          <a:xfrm>
            <a:off x="3197850" y="3961719"/>
            <a:ext cx="5230200" cy="4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Poppins"/>
                <a:ea typeface="Poppins"/>
                <a:cs typeface="Poppins"/>
                <a:sym typeface="Poppins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462" name="Google Shape;2462;p47"/>
          <p:cNvSpPr txBox="1">
            <a:spLocks noGrp="1"/>
          </p:cNvSpPr>
          <p:nvPr>
            <p:ph type="subTitle" idx="1"/>
          </p:nvPr>
        </p:nvSpPr>
        <p:spPr>
          <a:xfrm>
            <a:off x="3197850" y="1607608"/>
            <a:ext cx="5230200" cy="22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32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grpSp>
        <p:nvGrpSpPr>
          <p:cNvPr id="2463" name="Google Shape;2463;p47"/>
          <p:cNvGrpSpPr/>
          <p:nvPr/>
        </p:nvGrpSpPr>
        <p:grpSpPr>
          <a:xfrm rot="10800000">
            <a:off x="6460942" y="-304806"/>
            <a:ext cx="2987849" cy="2352742"/>
            <a:chOff x="2199201" y="1155985"/>
            <a:chExt cx="1943696" cy="1530538"/>
          </a:xfrm>
        </p:grpSpPr>
        <p:sp>
          <p:nvSpPr>
            <p:cNvPr id="2464" name="Google Shape;2464;p4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4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4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4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4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4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4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4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4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4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4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4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4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4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4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4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4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4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4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4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4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4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4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4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4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4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4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Forma libre: forma 33">
            <a:extLst>
              <a:ext uri="{FF2B5EF4-FFF2-40B4-BE49-F238E27FC236}">
                <a16:creationId xmlns:a16="http://schemas.microsoft.com/office/drawing/2014/main" id="{D3998E94-38AD-4B65-950F-E15DADEF5B07}"/>
              </a:ext>
            </a:extLst>
          </p:cNvPr>
          <p:cNvSpPr/>
          <p:nvPr/>
        </p:nvSpPr>
        <p:spPr>
          <a:xfrm flipH="1">
            <a:off x="0" y="540000"/>
            <a:ext cx="3059188" cy="4064400"/>
          </a:xfrm>
          <a:custGeom>
            <a:avLst/>
            <a:gdLst>
              <a:gd name="connsiteX0" fmla="*/ 2032200 w 3059188"/>
              <a:gd name="connsiteY0" fmla="*/ 0 h 4064400"/>
              <a:gd name="connsiteX1" fmla="*/ 0 w 3059188"/>
              <a:gd name="connsiteY1" fmla="*/ 2032200 h 4064400"/>
              <a:gd name="connsiteX2" fmla="*/ 2032200 w 3059188"/>
              <a:gd name="connsiteY2" fmla="*/ 4064400 h 4064400"/>
              <a:gd name="connsiteX3" fmla="*/ 3000867 w 3059188"/>
              <a:gd name="connsiteY3" fmla="*/ 3819125 h 4064400"/>
              <a:gd name="connsiteX4" fmla="*/ 3059188 w 3059188"/>
              <a:gd name="connsiteY4" fmla="*/ 3783694 h 4064400"/>
              <a:gd name="connsiteX5" fmla="*/ 3059188 w 3059188"/>
              <a:gd name="connsiteY5" fmla="*/ 280706 h 4064400"/>
              <a:gd name="connsiteX6" fmla="*/ 3000867 w 3059188"/>
              <a:gd name="connsiteY6" fmla="*/ 245276 h 4064400"/>
              <a:gd name="connsiteX7" fmla="*/ 2032200 w 3059188"/>
              <a:gd name="connsiteY7" fmla="*/ 0 h 406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9188" h="4064400">
                <a:moveTo>
                  <a:pt x="2032200" y="0"/>
                </a:moveTo>
                <a:cubicBezTo>
                  <a:pt x="909847" y="0"/>
                  <a:pt x="0" y="909847"/>
                  <a:pt x="0" y="2032200"/>
                </a:cubicBezTo>
                <a:cubicBezTo>
                  <a:pt x="0" y="3154553"/>
                  <a:pt x="909847" y="4064400"/>
                  <a:pt x="2032200" y="4064400"/>
                </a:cubicBezTo>
                <a:cubicBezTo>
                  <a:pt x="2382935" y="4064400"/>
                  <a:pt x="2712918" y="3975548"/>
                  <a:pt x="3000867" y="3819125"/>
                </a:cubicBezTo>
                <a:lnTo>
                  <a:pt x="3059188" y="3783694"/>
                </a:lnTo>
                <a:lnTo>
                  <a:pt x="3059188" y="280706"/>
                </a:lnTo>
                <a:lnTo>
                  <a:pt x="3000867" y="245276"/>
                </a:lnTo>
                <a:cubicBezTo>
                  <a:pt x="2712918" y="88852"/>
                  <a:pt x="2382935" y="0"/>
                  <a:pt x="20322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2">
  <p:cSld name="CUSTOM_16_1">
    <p:spTree>
      <p:nvGrpSpPr>
        <p:cNvPr id="1" name="Shape 2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" name="Google Shape;2493;p48"/>
          <p:cNvSpPr/>
          <p:nvPr/>
        </p:nvSpPr>
        <p:spPr>
          <a:xfrm>
            <a:off x="7380100" y="3464225"/>
            <a:ext cx="1705500" cy="1705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4" name="Google Shape;2494;p48"/>
          <p:cNvGrpSpPr/>
          <p:nvPr/>
        </p:nvGrpSpPr>
        <p:grpSpPr>
          <a:xfrm flipH="1">
            <a:off x="7008739" y="3464216"/>
            <a:ext cx="2115519" cy="1665837"/>
            <a:chOff x="2199201" y="1155985"/>
            <a:chExt cx="1943696" cy="1530538"/>
          </a:xfrm>
        </p:grpSpPr>
        <p:sp>
          <p:nvSpPr>
            <p:cNvPr id="2495" name="Google Shape;2495;p4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4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4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4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4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4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4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4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4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4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4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4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4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4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4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4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4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4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4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4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4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4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4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4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4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4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4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2" name="Google Shape;2522;p48"/>
          <p:cNvGrpSpPr/>
          <p:nvPr/>
        </p:nvGrpSpPr>
        <p:grpSpPr>
          <a:xfrm>
            <a:off x="-131838" y="2"/>
            <a:ext cx="3809449" cy="2999701"/>
            <a:chOff x="2199201" y="1155985"/>
            <a:chExt cx="1943696" cy="1530538"/>
          </a:xfrm>
        </p:grpSpPr>
        <p:sp>
          <p:nvSpPr>
            <p:cNvPr id="2523" name="Google Shape;2523;p48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48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48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48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48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48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48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48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48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48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48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48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48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48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48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48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48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48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48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48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48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48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48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48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48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48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48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0" name="Google Shape;2550;p48"/>
          <p:cNvSpPr txBox="1">
            <a:spLocks noGrp="1"/>
          </p:cNvSpPr>
          <p:nvPr>
            <p:ph type="title"/>
          </p:nvPr>
        </p:nvSpPr>
        <p:spPr>
          <a:xfrm>
            <a:off x="3211050" y="3950700"/>
            <a:ext cx="2721900" cy="4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sp>
        <p:nvSpPr>
          <p:cNvPr id="2551" name="Google Shape;2551;p48"/>
          <p:cNvSpPr txBox="1">
            <a:spLocks noGrp="1"/>
          </p:cNvSpPr>
          <p:nvPr>
            <p:ph type="subTitle" idx="1"/>
          </p:nvPr>
        </p:nvSpPr>
        <p:spPr>
          <a:xfrm>
            <a:off x="1335000" y="2053619"/>
            <a:ext cx="6474000" cy="14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30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grpSp>
        <p:nvGrpSpPr>
          <p:cNvPr id="2552" name="Google Shape;2552;p48"/>
          <p:cNvGrpSpPr/>
          <p:nvPr/>
        </p:nvGrpSpPr>
        <p:grpSpPr>
          <a:xfrm rot="5400000" flipH="1">
            <a:off x="4221824" y="790487"/>
            <a:ext cx="700334" cy="739824"/>
            <a:chOff x="1668906" y="1908100"/>
            <a:chExt cx="1782927" cy="1883462"/>
          </a:xfrm>
        </p:grpSpPr>
        <p:sp>
          <p:nvSpPr>
            <p:cNvPr id="2553" name="Google Shape;2553;p4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4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4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4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4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4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4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4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4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4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4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4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4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4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4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4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4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4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4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4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4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4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4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4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4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4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4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4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BLANK_2">
    <p:spTree>
      <p:nvGrpSpPr>
        <p:cNvPr id="1" name="Shape 25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2" name="Google Shape;2582;p49"/>
          <p:cNvGrpSpPr/>
          <p:nvPr/>
        </p:nvGrpSpPr>
        <p:grpSpPr>
          <a:xfrm>
            <a:off x="-291953" y="3008622"/>
            <a:ext cx="2641288" cy="2080001"/>
            <a:chOff x="2199201" y="1155985"/>
            <a:chExt cx="1943696" cy="1530538"/>
          </a:xfrm>
        </p:grpSpPr>
        <p:sp>
          <p:nvSpPr>
            <p:cNvPr id="2583" name="Google Shape;2583;p4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4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4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4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4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4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4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4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4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4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4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4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4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4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4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4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4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4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4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4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4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4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4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4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4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4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4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0" name="Google Shape;2610;p49"/>
          <p:cNvGrpSpPr/>
          <p:nvPr/>
        </p:nvGrpSpPr>
        <p:grpSpPr>
          <a:xfrm>
            <a:off x="3992259" y="-111144"/>
            <a:ext cx="2329394" cy="2460742"/>
            <a:chOff x="1668906" y="1908100"/>
            <a:chExt cx="1782927" cy="1883462"/>
          </a:xfrm>
        </p:grpSpPr>
        <p:sp>
          <p:nvSpPr>
            <p:cNvPr id="2611" name="Google Shape;2611;p4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4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4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4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4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4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4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4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4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4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4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4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4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4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4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4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4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4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4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4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4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4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4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4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4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4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4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4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9" name="Google Shape;2639;p49"/>
          <p:cNvSpPr txBox="1">
            <a:spLocks noGrp="1"/>
          </p:cNvSpPr>
          <p:nvPr>
            <p:ph type="subTitle" idx="1"/>
          </p:nvPr>
        </p:nvSpPr>
        <p:spPr>
          <a:xfrm>
            <a:off x="5810700" y="930650"/>
            <a:ext cx="23424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640" name="Google Shape;2640;p49"/>
          <p:cNvSpPr txBox="1">
            <a:spLocks noGrp="1"/>
          </p:cNvSpPr>
          <p:nvPr>
            <p:ph type="subTitle" idx="2"/>
          </p:nvPr>
        </p:nvSpPr>
        <p:spPr>
          <a:xfrm>
            <a:off x="5810700" y="1240988"/>
            <a:ext cx="2342400" cy="969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2641" name="Google Shape;2641;p49"/>
          <p:cNvSpPr txBox="1">
            <a:spLocks noGrp="1"/>
          </p:cNvSpPr>
          <p:nvPr>
            <p:ph type="title" hasCustomPrompt="1"/>
          </p:nvPr>
        </p:nvSpPr>
        <p:spPr>
          <a:xfrm>
            <a:off x="4883013" y="1312962"/>
            <a:ext cx="7812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42" name="Google Shape;2642;p49"/>
          <p:cNvSpPr txBox="1">
            <a:spLocks noGrp="1"/>
          </p:cNvSpPr>
          <p:nvPr>
            <p:ph type="subTitle" idx="3"/>
          </p:nvPr>
        </p:nvSpPr>
        <p:spPr>
          <a:xfrm>
            <a:off x="5810700" y="2933212"/>
            <a:ext cx="23424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600"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2643" name="Google Shape;2643;p49"/>
          <p:cNvSpPr txBox="1">
            <a:spLocks noGrp="1"/>
          </p:cNvSpPr>
          <p:nvPr>
            <p:ph type="subTitle" idx="4"/>
          </p:nvPr>
        </p:nvSpPr>
        <p:spPr>
          <a:xfrm>
            <a:off x="5810700" y="3243550"/>
            <a:ext cx="2342400" cy="969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2644" name="Google Shape;2644;p49"/>
          <p:cNvSpPr txBox="1">
            <a:spLocks noGrp="1"/>
          </p:cNvSpPr>
          <p:nvPr>
            <p:ph type="title" idx="5" hasCustomPrompt="1"/>
          </p:nvPr>
        </p:nvSpPr>
        <p:spPr>
          <a:xfrm>
            <a:off x="4883013" y="3315537"/>
            <a:ext cx="7812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645" name="Google Shape;2645;p49"/>
          <p:cNvSpPr txBox="1">
            <a:spLocks noGrp="1"/>
          </p:cNvSpPr>
          <p:nvPr>
            <p:ph type="title" idx="6"/>
          </p:nvPr>
        </p:nvSpPr>
        <p:spPr>
          <a:xfrm>
            <a:off x="713225" y="1488550"/>
            <a:ext cx="3224400" cy="22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7">
    <p:spTree>
      <p:nvGrpSpPr>
        <p:cNvPr id="1" name="Shape 2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7" name="Google Shape;2647;p50"/>
          <p:cNvGrpSpPr/>
          <p:nvPr/>
        </p:nvGrpSpPr>
        <p:grpSpPr>
          <a:xfrm>
            <a:off x="5814353" y="52748"/>
            <a:ext cx="1536533" cy="1623173"/>
            <a:chOff x="1668906" y="1908100"/>
            <a:chExt cx="1782927" cy="1883462"/>
          </a:xfrm>
        </p:grpSpPr>
        <p:sp>
          <p:nvSpPr>
            <p:cNvPr id="2648" name="Google Shape;2648;p5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5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6" name="Google Shape;2676;p50"/>
          <p:cNvSpPr/>
          <p:nvPr/>
        </p:nvSpPr>
        <p:spPr>
          <a:xfrm>
            <a:off x="1138005" y="556252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7" name="Google Shape;2677;p50"/>
          <p:cNvSpPr txBox="1">
            <a:spLocks noGrp="1"/>
          </p:cNvSpPr>
          <p:nvPr>
            <p:ph type="title"/>
          </p:nvPr>
        </p:nvSpPr>
        <p:spPr>
          <a:xfrm>
            <a:off x="2017650" y="1417975"/>
            <a:ext cx="5108700" cy="17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  <p:sp>
        <p:nvSpPr>
          <p:cNvPr id="2678" name="Google Shape;2678;p50"/>
          <p:cNvSpPr txBox="1">
            <a:spLocks noGrp="1"/>
          </p:cNvSpPr>
          <p:nvPr>
            <p:ph type="subTitle" idx="1"/>
          </p:nvPr>
        </p:nvSpPr>
        <p:spPr>
          <a:xfrm>
            <a:off x="2145775" y="2916475"/>
            <a:ext cx="4852500" cy="11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grpSp>
        <p:nvGrpSpPr>
          <p:cNvPr id="2679" name="Google Shape;2679;p50"/>
          <p:cNvGrpSpPr/>
          <p:nvPr/>
        </p:nvGrpSpPr>
        <p:grpSpPr>
          <a:xfrm flipH="1">
            <a:off x="6722959" y="3238593"/>
            <a:ext cx="2229035" cy="1672734"/>
            <a:chOff x="1536645" y="1457564"/>
            <a:chExt cx="1782943" cy="1337973"/>
          </a:xfrm>
        </p:grpSpPr>
        <p:sp>
          <p:nvSpPr>
            <p:cNvPr id="2680" name="Google Shape;2680;p50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0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0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0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0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0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0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0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0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0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0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0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0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0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0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0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0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0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0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0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0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0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0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0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0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0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7_1">
    <p:spTree>
      <p:nvGrpSpPr>
        <p:cNvPr id="1" name="Shape 2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7" name="Google Shape;2707;p51"/>
          <p:cNvGrpSpPr/>
          <p:nvPr/>
        </p:nvGrpSpPr>
        <p:grpSpPr>
          <a:xfrm>
            <a:off x="2918778" y="-596423"/>
            <a:ext cx="2150567" cy="2271831"/>
            <a:chOff x="1668906" y="1908100"/>
            <a:chExt cx="1782927" cy="1883462"/>
          </a:xfrm>
        </p:grpSpPr>
        <p:sp>
          <p:nvSpPr>
            <p:cNvPr id="2708" name="Google Shape;2708;p5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5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5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5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6" name="Google Shape;2736;p51"/>
          <p:cNvGrpSpPr/>
          <p:nvPr/>
        </p:nvGrpSpPr>
        <p:grpSpPr>
          <a:xfrm>
            <a:off x="-52191" y="3981318"/>
            <a:ext cx="2229035" cy="1672734"/>
            <a:chOff x="1536645" y="1457564"/>
            <a:chExt cx="1782943" cy="1337973"/>
          </a:xfrm>
        </p:grpSpPr>
        <p:sp>
          <p:nvSpPr>
            <p:cNvPr id="2737" name="Google Shape;2737;p5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3" name="Google Shape;2763;p51"/>
          <p:cNvSpPr txBox="1">
            <a:spLocks noGrp="1"/>
          </p:cNvSpPr>
          <p:nvPr>
            <p:ph type="title"/>
          </p:nvPr>
        </p:nvSpPr>
        <p:spPr>
          <a:xfrm>
            <a:off x="802763" y="1234250"/>
            <a:ext cx="3880200" cy="99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0000"/>
              <a:buNone/>
              <a:defRPr sz="8100"/>
            </a:lvl1pPr>
            <a:lvl2pPr lvl="1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2pPr>
            <a:lvl3pPr lvl="2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3pPr>
            <a:lvl4pPr lvl="3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4pPr>
            <a:lvl5pPr lvl="4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5pPr>
            <a:lvl6pPr lvl="5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6pPr>
            <a:lvl7pPr lvl="6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7pPr>
            <a:lvl8pPr lvl="7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8pPr>
            <a:lvl9pPr lvl="8" rtl="0"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9pPr>
          </a:lstStyle>
          <a:p>
            <a:endParaRPr/>
          </a:p>
        </p:txBody>
      </p:sp>
      <p:sp>
        <p:nvSpPr>
          <p:cNvPr id="2764" name="Google Shape;2764;p51"/>
          <p:cNvSpPr txBox="1">
            <a:spLocks noGrp="1"/>
          </p:cNvSpPr>
          <p:nvPr>
            <p:ph type="subTitle" idx="1"/>
          </p:nvPr>
        </p:nvSpPr>
        <p:spPr>
          <a:xfrm>
            <a:off x="831964" y="2943150"/>
            <a:ext cx="3928800" cy="81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600"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0" name="Google Shape;280;p6"/>
          <p:cNvGrpSpPr/>
          <p:nvPr/>
        </p:nvGrpSpPr>
        <p:grpSpPr>
          <a:xfrm flipH="1">
            <a:off x="7368909" y="3729082"/>
            <a:ext cx="2157360" cy="1618814"/>
            <a:chOff x="1536645" y="1457564"/>
            <a:chExt cx="1782943" cy="1337973"/>
          </a:xfrm>
        </p:grpSpPr>
        <p:sp>
          <p:nvSpPr>
            <p:cNvPr id="281" name="Google Shape;281;p6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" name="Google Shape;307;p6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308" name="Google Shape;308;p6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6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" name="Google Shape;336;p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7_1_1">
    <p:spTree>
      <p:nvGrpSpPr>
        <p:cNvPr id="1" name="Shape 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6" name="Google Shape;2766;p52"/>
          <p:cNvGrpSpPr/>
          <p:nvPr/>
        </p:nvGrpSpPr>
        <p:grpSpPr>
          <a:xfrm>
            <a:off x="-102984" y="-306242"/>
            <a:ext cx="2506617" cy="2647959"/>
            <a:chOff x="1668906" y="1908100"/>
            <a:chExt cx="1782927" cy="1883462"/>
          </a:xfrm>
        </p:grpSpPr>
        <p:sp>
          <p:nvSpPr>
            <p:cNvPr id="2767" name="Google Shape;2767;p52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2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2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2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2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2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2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2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2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2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2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2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2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0" name="Google Shape;2780;p52"/>
          <p:cNvGrpSpPr/>
          <p:nvPr/>
        </p:nvGrpSpPr>
        <p:grpSpPr>
          <a:xfrm flipH="1">
            <a:off x="7718582" y="3825500"/>
            <a:ext cx="1800834" cy="1418043"/>
            <a:chOff x="2199201" y="1155985"/>
            <a:chExt cx="1943696" cy="1530538"/>
          </a:xfrm>
        </p:grpSpPr>
        <p:sp>
          <p:nvSpPr>
            <p:cNvPr id="2781" name="Google Shape;2781;p52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2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2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2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2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2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2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2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2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2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2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2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2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2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2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2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2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2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2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2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2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2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2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2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2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2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2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8" name="Google Shape;2808;p52"/>
          <p:cNvSpPr txBox="1">
            <a:spLocks noGrp="1"/>
          </p:cNvSpPr>
          <p:nvPr>
            <p:ph type="subTitle" idx="1"/>
          </p:nvPr>
        </p:nvSpPr>
        <p:spPr>
          <a:xfrm>
            <a:off x="1830000" y="4088900"/>
            <a:ext cx="54840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809" name="Google Shape;2809;p52"/>
          <p:cNvSpPr txBox="1">
            <a:spLocks noGrp="1"/>
          </p:cNvSpPr>
          <p:nvPr>
            <p:ph type="title"/>
          </p:nvPr>
        </p:nvSpPr>
        <p:spPr>
          <a:xfrm>
            <a:off x="1673400" y="471884"/>
            <a:ext cx="5797200" cy="99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17_1_1_1">
    <p:spTree>
      <p:nvGrpSpPr>
        <p:cNvPr id="1" name="Shape 2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11" name="Google Shape;2811;p53"/>
          <p:cNvGrpSpPr/>
          <p:nvPr/>
        </p:nvGrpSpPr>
        <p:grpSpPr>
          <a:xfrm rot="2992584" flipH="1">
            <a:off x="5821100" y="1789668"/>
            <a:ext cx="1250243" cy="1320740"/>
            <a:chOff x="1668906" y="1908100"/>
            <a:chExt cx="1782927" cy="1883462"/>
          </a:xfrm>
        </p:grpSpPr>
        <p:sp>
          <p:nvSpPr>
            <p:cNvPr id="2812" name="Google Shape;2812;p53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3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3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3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3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3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3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3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3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3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3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3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3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3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3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3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3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3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3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3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3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3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3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3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3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3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3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3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0" name="Google Shape;2840;p53"/>
          <p:cNvGrpSpPr/>
          <p:nvPr/>
        </p:nvGrpSpPr>
        <p:grpSpPr>
          <a:xfrm rot="5400000">
            <a:off x="-422785" y="97608"/>
            <a:ext cx="2644282" cy="1984348"/>
            <a:chOff x="1536645" y="1457564"/>
            <a:chExt cx="1782943" cy="1337973"/>
          </a:xfrm>
        </p:grpSpPr>
        <p:sp>
          <p:nvSpPr>
            <p:cNvPr id="2841" name="Google Shape;2841;p53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3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3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3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3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3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3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3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3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3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3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3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3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3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3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3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3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3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3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3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3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3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3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3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3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3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7" name="Google Shape;2867;p53"/>
          <p:cNvSpPr txBox="1">
            <a:spLocks noGrp="1"/>
          </p:cNvSpPr>
          <p:nvPr>
            <p:ph type="subTitle" idx="1"/>
          </p:nvPr>
        </p:nvSpPr>
        <p:spPr>
          <a:xfrm>
            <a:off x="1516875" y="4035800"/>
            <a:ext cx="66843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868" name="Google Shape;2868;p53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7_1_1_1_2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0" name="Google Shape;2870;p54"/>
          <p:cNvSpPr txBox="1">
            <a:spLocks noGrp="1"/>
          </p:cNvSpPr>
          <p:nvPr>
            <p:ph type="subTitle" idx="1"/>
          </p:nvPr>
        </p:nvSpPr>
        <p:spPr>
          <a:xfrm>
            <a:off x="1573025" y="4035800"/>
            <a:ext cx="65721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871" name="Google Shape;2871;p54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2872" name="Google Shape;2872;p54"/>
          <p:cNvGrpSpPr/>
          <p:nvPr/>
        </p:nvGrpSpPr>
        <p:grpSpPr>
          <a:xfrm flipH="1">
            <a:off x="7798497" y="-106178"/>
            <a:ext cx="1460752" cy="1543120"/>
            <a:chOff x="1668906" y="1908100"/>
            <a:chExt cx="1782927" cy="1883462"/>
          </a:xfrm>
        </p:grpSpPr>
        <p:sp>
          <p:nvSpPr>
            <p:cNvPr id="2873" name="Google Shape;2873;p54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4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4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4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4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4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4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4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4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4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4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4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4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4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4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4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4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4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4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4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4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4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4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4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4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4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4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4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1" name="Google Shape;2901;p54"/>
          <p:cNvGrpSpPr/>
          <p:nvPr/>
        </p:nvGrpSpPr>
        <p:grpSpPr>
          <a:xfrm>
            <a:off x="1207784" y="2091268"/>
            <a:ext cx="2229035" cy="1672734"/>
            <a:chOff x="1536645" y="1457564"/>
            <a:chExt cx="1782943" cy="1337973"/>
          </a:xfrm>
        </p:grpSpPr>
        <p:sp>
          <p:nvSpPr>
            <p:cNvPr id="2902" name="Google Shape;2902;p54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4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4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4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4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4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4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4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4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4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4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4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4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4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4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4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4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4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4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4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4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4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4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4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4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4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17_1_1_1_1">
    <p:spTree>
      <p:nvGrpSpPr>
        <p:cNvPr id="1" name="Shape 2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9" name="Google Shape;2929;p55"/>
          <p:cNvGrpSpPr/>
          <p:nvPr/>
        </p:nvGrpSpPr>
        <p:grpSpPr>
          <a:xfrm rot="-2700000">
            <a:off x="1207160" y="398864"/>
            <a:ext cx="2175498" cy="2298169"/>
            <a:chOff x="1668906" y="1908100"/>
            <a:chExt cx="1782927" cy="1883462"/>
          </a:xfrm>
        </p:grpSpPr>
        <p:sp>
          <p:nvSpPr>
            <p:cNvPr id="2930" name="Google Shape;2930;p55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5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5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5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5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5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5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5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5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5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5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5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5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5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5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5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55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55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5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5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5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5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5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5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5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5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5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5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8" name="Google Shape;2958;p55"/>
          <p:cNvGrpSpPr/>
          <p:nvPr/>
        </p:nvGrpSpPr>
        <p:grpSpPr>
          <a:xfrm flipH="1">
            <a:off x="7309484" y="3646993"/>
            <a:ext cx="2229035" cy="1672734"/>
            <a:chOff x="1536645" y="1457564"/>
            <a:chExt cx="1782943" cy="1337973"/>
          </a:xfrm>
        </p:grpSpPr>
        <p:sp>
          <p:nvSpPr>
            <p:cNvPr id="2959" name="Google Shape;2959;p55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5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5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5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5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5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5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5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5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5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5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5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5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5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5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5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5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5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5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5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5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5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5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5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5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5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85" name="Google Shape;2985;p55"/>
          <p:cNvSpPr txBox="1">
            <a:spLocks noGrp="1"/>
          </p:cNvSpPr>
          <p:nvPr>
            <p:ph type="subTitle" idx="1"/>
          </p:nvPr>
        </p:nvSpPr>
        <p:spPr>
          <a:xfrm>
            <a:off x="1634650" y="4035800"/>
            <a:ext cx="6448800" cy="51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986" name="Google Shape;2986;p55"/>
          <p:cNvSpPr txBox="1">
            <a:spLocks noGrp="1"/>
          </p:cNvSpPr>
          <p:nvPr>
            <p:ph type="title"/>
          </p:nvPr>
        </p:nvSpPr>
        <p:spPr>
          <a:xfrm>
            <a:off x="1673400" y="471879"/>
            <a:ext cx="5797200" cy="58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2">
  <p:cSld name="CUSTOM_19">
    <p:spTree>
      <p:nvGrpSpPr>
        <p:cNvPr id="1" name="Shape 2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8" name="Google Shape;2988;p56"/>
          <p:cNvSpPr txBox="1">
            <a:spLocks noGrp="1"/>
          </p:cNvSpPr>
          <p:nvPr>
            <p:ph type="title"/>
          </p:nvPr>
        </p:nvSpPr>
        <p:spPr>
          <a:xfrm>
            <a:off x="6092550" y="539500"/>
            <a:ext cx="2331600" cy="170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Font typeface="Palanquin Dark"/>
              <a:buNone/>
              <a:defRPr>
                <a:solidFill>
                  <a:schemeClr val="lt1"/>
                </a:solidFill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">
    <p:spTree>
      <p:nvGrpSpPr>
        <p:cNvPr id="1" name="Shape 2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0" name="Google Shape;2990;p57"/>
          <p:cNvGrpSpPr/>
          <p:nvPr/>
        </p:nvGrpSpPr>
        <p:grpSpPr>
          <a:xfrm>
            <a:off x="7131187" y="94"/>
            <a:ext cx="2013077" cy="1938025"/>
            <a:chOff x="6196183" y="2958341"/>
            <a:chExt cx="2269790" cy="2185167"/>
          </a:xfrm>
        </p:grpSpPr>
        <p:sp>
          <p:nvSpPr>
            <p:cNvPr id="2991" name="Google Shape;2991;p57"/>
            <p:cNvSpPr/>
            <p:nvPr/>
          </p:nvSpPr>
          <p:spPr>
            <a:xfrm flipH="1">
              <a:off x="6196183" y="2958341"/>
              <a:ext cx="2269790" cy="2185167"/>
            </a:xfrm>
            <a:custGeom>
              <a:avLst/>
              <a:gdLst/>
              <a:ahLst/>
              <a:cxnLst/>
              <a:rect l="l" t="t" r="r" b="b"/>
              <a:pathLst>
                <a:path w="8610" h="8289" extrusionOk="0">
                  <a:moveTo>
                    <a:pt x="4096" y="57"/>
                  </a:moveTo>
                  <a:cubicBezTo>
                    <a:pt x="4154" y="57"/>
                    <a:pt x="4212" y="61"/>
                    <a:pt x="4269" y="67"/>
                  </a:cubicBezTo>
                  <a:cubicBezTo>
                    <a:pt x="4453" y="83"/>
                    <a:pt x="4641" y="119"/>
                    <a:pt x="4821" y="179"/>
                  </a:cubicBezTo>
                  <a:cubicBezTo>
                    <a:pt x="5001" y="235"/>
                    <a:pt x="5173" y="311"/>
                    <a:pt x="5333" y="407"/>
                  </a:cubicBezTo>
                  <a:cubicBezTo>
                    <a:pt x="5493" y="495"/>
                    <a:pt x="5637" y="611"/>
                    <a:pt x="5761" y="743"/>
                  </a:cubicBezTo>
                  <a:cubicBezTo>
                    <a:pt x="5881" y="871"/>
                    <a:pt x="5973" y="1027"/>
                    <a:pt x="6025" y="1195"/>
                  </a:cubicBezTo>
                  <a:cubicBezTo>
                    <a:pt x="6049" y="1275"/>
                    <a:pt x="6061" y="1359"/>
                    <a:pt x="6069" y="1443"/>
                  </a:cubicBezTo>
                  <a:cubicBezTo>
                    <a:pt x="6069" y="1467"/>
                    <a:pt x="6069" y="1487"/>
                    <a:pt x="6069" y="1507"/>
                  </a:cubicBezTo>
                  <a:lnTo>
                    <a:pt x="6069" y="1567"/>
                  </a:lnTo>
                  <a:cubicBezTo>
                    <a:pt x="6061" y="1611"/>
                    <a:pt x="6057" y="1655"/>
                    <a:pt x="6053" y="1699"/>
                  </a:cubicBezTo>
                  <a:lnTo>
                    <a:pt x="6045" y="1767"/>
                  </a:lnTo>
                  <a:lnTo>
                    <a:pt x="6029" y="1827"/>
                  </a:lnTo>
                  <a:cubicBezTo>
                    <a:pt x="6017" y="1867"/>
                    <a:pt x="6009" y="1907"/>
                    <a:pt x="5997" y="1947"/>
                  </a:cubicBezTo>
                  <a:cubicBezTo>
                    <a:pt x="5973" y="2023"/>
                    <a:pt x="5941" y="2099"/>
                    <a:pt x="5905" y="2171"/>
                  </a:cubicBezTo>
                  <a:lnTo>
                    <a:pt x="5877" y="2223"/>
                  </a:lnTo>
                  <a:cubicBezTo>
                    <a:pt x="5865" y="2243"/>
                    <a:pt x="5853" y="2259"/>
                    <a:pt x="5841" y="2275"/>
                  </a:cubicBezTo>
                  <a:cubicBezTo>
                    <a:pt x="5821" y="2307"/>
                    <a:pt x="5797" y="2339"/>
                    <a:pt x="5773" y="2371"/>
                  </a:cubicBezTo>
                  <a:lnTo>
                    <a:pt x="5697" y="2463"/>
                  </a:lnTo>
                  <a:lnTo>
                    <a:pt x="5613" y="2547"/>
                  </a:lnTo>
                  <a:cubicBezTo>
                    <a:pt x="5385" y="2759"/>
                    <a:pt x="5109" y="2907"/>
                    <a:pt x="4881" y="3103"/>
                  </a:cubicBezTo>
                  <a:lnTo>
                    <a:pt x="4837" y="3139"/>
                  </a:lnTo>
                  <a:lnTo>
                    <a:pt x="4797" y="3183"/>
                  </a:lnTo>
                  <a:cubicBezTo>
                    <a:pt x="4769" y="3207"/>
                    <a:pt x="4745" y="3235"/>
                    <a:pt x="4721" y="3267"/>
                  </a:cubicBezTo>
                  <a:cubicBezTo>
                    <a:pt x="4681" y="3323"/>
                    <a:pt x="4641" y="3379"/>
                    <a:pt x="4609" y="3439"/>
                  </a:cubicBezTo>
                  <a:cubicBezTo>
                    <a:pt x="4537" y="3555"/>
                    <a:pt x="4477" y="3663"/>
                    <a:pt x="4417" y="3759"/>
                  </a:cubicBezTo>
                  <a:cubicBezTo>
                    <a:pt x="4361" y="3847"/>
                    <a:pt x="4297" y="3931"/>
                    <a:pt x="4225" y="4011"/>
                  </a:cubicBezTo>
                  <a:cubicBezTo>
                    <a:pt x="4209" y="4031"/>
                    <a:pt x="4193" y="4047"/>
                    <a:pt x="4173" y="4063"/>
                  </a:cubicBezTo>
                  <a:cubicBezTo>
                    <a:pt x="4197" y="3987"/>
                    <a:pt x="4209" y="3911"/>
                    <a:pt x="4209" y="3835"/>
                  </a:cubicBezTo>
                  <a:cubicBezTo>
                    <a:pt x="4217" y="3823"/>
                    <a:pt x="4225" y="3807"/>
                    <a:pt x="4233" y="3795"/>
                  </a:cubicBezTo>
                  <a:cubicBezTo>
                    <a:pt x="4301" y="3683"/>
                    <a:pt x="4389" y="3559"/>
                    <a:pt x="4477" y="3419"/>
                  </a:cubicBezTo>
                  <a:lnTo>
                    <a:pt x="4749" y="2983"/>
                  </a:lnTo>
                  <a:lnTo>
                    <a:pt x="5017" y="2547"/>
                  </a:lnTo>
                  <a:cubicBezTo>
                    <a:pt x="5061" y="2479"/>
                    <a:pt x="5101" y="2407"/>
                    <a:pt x="5133" y="2335"/>
                  </a:cubicBezTo>
                  <a:cubicBezTo>
                    <a:pt x="5161" y="2267"/>
                    <a:pt x="5177" y="2195"/>
                    <a:pt x="5181" y="2123"/>
                  </a:cubicBezTo>
                  <a:cubicBezTo>
                    <a:pt x="5185" y="2063"/>
                    <a:pt x="5181" y="2003"/>
                    <a:pt x="5173" y="1943"/>
                  </a:cubicBezTo>
                  <a:cubicBezTo>
                    <a:pt x="5161" y="1891"/>
                    <a:pt x="5153" y="1843"/>
                    <a:pt x="5141" y="1807"/>
                  </a:cubicBezTo>
                  <a:cubicBezTo>
                    <a:pt x="5121" y="1735"/>
                    <a:pt x="5109" y="1691"/>
                    <a:pt x="5109" y="1691"/>
                  </a:cubicBezTo>
                  <a:lnTo>
                    <a:pt x="5109" y="1691"/>
                  </a:lnTo>
                  <a:lnTo>
                    <a:pt x="5133" y="1811"/>
                  </a:lnTo>
                  <a:cubicBezTo>
                    <a:pt x="5153" y="1911"/>
                    <a:pt x="5157" y="2015"/>
                    <a:pt x="5149" y="2123"/>
                  </a:cubicBezTo>
                  <a:cubicBezTo>
                    <a:pt x="5141" y="2191"/>
                    <a:pt x="5121" y="2255"/>
                    <a:pt x="5089" y="2319"/>
                  </a:cubicBezTo>
                  <a:cubicBezTo>
                    <a:pt x="5057" y="2387"/>
                    <a:pt x="5017" y="2455"/>
                    <a:pt x="4973" y="2519"/>
                  </a:cubicBezTo>
                  <a:cubicBezTo>
                    <a:pt x="4885" y="2655"/>
                    <a:pt x="4793" y="2803"/>
                    <a:pt x="4701" y="2951"/>
                  </a:cubicBezTo>
                  <a:lnTo>
                    <a:pt x="4433" y="3391"/>
                  </a:lnTo>
                  <a:cubicBezTo>
                    <a:pt x="4389" y="3459"/>
                    <a:pt x="4349" y="3527"/>
                    <a:pt x="4309" y="3591"/>
                  </a:cubicBezTo>
                  <a:cubicBezTo>
                    <a:pt x="4273" y="3651"/>
                    <a:pt x="4237" y="3715"/>
                    <a:pt x="4205" y="3771"/>
                  </a:cubicBezTo>
                  <a:cubicBezTo>
                    <a:pt x="4193" y="3663"/>
                    <a:pt x="4153" y="3587"/>
                    <a:pt x="4101" y="3579"/>
                  </a:cubicBezTo>
                  <a:lnTo>
                    <a:pt x="4101" y="3543"/>
                  </a:lnTo>
                  <a:lnTo>
                    <a:pt x="4101" y="3487"/>
                  </a:lnTo>
                  <a:cubicBezTo>
                    <a:pt x="4101" y="3447"/>
                    <a:pt x="4097" y="3407"/>
                    <a:pt x="4093" y="3367"/>
                  </a:cubicBezTo>
                  <a:cubicBezTo>
                    <a:pt x="4085" y="3287"/>
                    <a:pt x="4069" y="3207"/>
                    <a:pt x="4049" y="3127"/>
                  </a:cubicBezTo>
                  <a:cubicBezTo>
                    <a:pt x="4029" y="3047"/>
                    <a:pt x="4005" y="2967"/>
                    <a:pt x="3977" y="2887"/>
                  </a:cubicBezTo>
                  <a:cubicBezTo>
                    <a:pt x="3921" y="2731"/>
                    <a:pt x="3861" y="2575"/>
                    <a:pt x="3805" y="2431"/>
                  </a:cubicBezTo>
                  <a:cubicBezTo>
                    <a:pt x="3777" y="2355"/>
                    <a:pt x="3753" y="2287"/>
                    <a:pt x="3729" y="2219"/>
                  </a:cubicBezTo>
                  <a:cubicBezTo>
                    <a:pt x="3705" y="2151"/>
                    <a:pt x="3685" y="2087"/>
                    <a:pt x="3673" y="2027"/>
                  </a:cubicBezTo>
                  <a:cubicBezTo>
                    <a:pt x="3657" y="1967"/>
                    <a:pt x="3649" y="1911"/>
                    <a:pt x="3637" y="1859"/>
                  </a:cubicBezTo>
                  <a:cubicBezTo>
                    <a:pt x="3625" y="1811"/>
                    <a:pt x="3625" y="1767"/>
                    <a:pt x="3621" y="1731"/>
                  </a:cubicBezTo>
                  <a:cubicBezTo>
                    <a:pt x="3617" y="1659"/>
                    <a:pt x="3617" y="1615"/>
                    <a:pt x="3617" y="1615"/>
                  </a:cubicBezTo>
                  <a:cubicBezTo>
                    <a:pt x="3617" y="1615"/>
                    <a:pt x="3617" y="1659"/>
                    <a:pt x="3609" y="1731"/>
                  </a:cubicBezTo>
                  <a:cubicBezTo>
                    <a:pt x="3609" y="1767"/>
                    <a:pt x="3613" y="1811"/>
                    <a:pt x="3617" y="1863"/>
                  </a:cubicBezTo>
                  <a:cubicBezTo>
                    <a:pt x="3621" y="1919"/>
                    <a:pt x="3629" y="1979"/>
                    <a:pt x="3641" y="2035"/>
                  </a:cubicBezTo>
                  <a:cubicBezTo>
                    <a:pt x="3653" y="2095"/>
                    <a:pt x="3669" y="2163"/>
                    <a:pt x="3689" y="2235"/>
                  </a:cubicBezTo>
                  <a:cubicBezTo>
                    <a:pt x="3705" y="2307"/>
                    <a:pt x="3729" y="2375"/>
                    <a:pt x="3757" y="2451"/>
                  </a:cubicBezTo>
                  <a:cubicBezTo>
                    <a:pt x="3809" y="2599"/>
                    <a:pt x="3873" y="2751"/>
                    <a:pt x="3925" y="2907"/>
                  </a:cubicBezTo>
                  <a:cubicBezTo>
                    <a:pt x="3981" y="3059"/>
                    <a:pt x="4021" y="3215"/>
                    <a:pt x="4041" y="3375"/>
                  </a:cubicBezTo>
                  <a:cubicBezTo>
                    <a:pt x="4049" y="3415"/>
                    <a:pt x="4049" y="3451"/>
                    <a:pt x="4053" y="3491"/>
                  </a:cubicBezTo>
                  <a:cubicBezTo>
                    <a:pt x="4053" y="3507"/>
                    <a:pt x="4057" y="3527"/>
                    <a:pt x="4057" y="3543"/>
                  </a:cubicBezTo>
                  <a:cubicBezTo>
                    <a:pt x="4057" y="3563"/>
                    <a:pt x="4057" y="3575"/>
                    <a:pt x="4057" y="3591"/>
                  </a:cubicBezTo>
                  <a:cubicBezTo>
                    <a:pt x="4053" y="3591"/>
                    <a:pt x="4049" y="3591"/>
                    <a:pt x="4049" y="3595"/>
                  </a:cubicBezTo>
                  <a:cubicBezTo>
                    <a:pt x="3973" y="3643"/>
                    <a:pt x="3873" y="3815"/>
                    <a:pt x="3805" y="3943"/>
                  </a:cubicBezTo>
                  <a:cubicBezTo>
                    <a:pt x="3821" y="3883"/>
                    <a:pt x="3837" y="3815"/>
                    <a:pt x="3853" y="3739"/>
                  </a:cubicBezTo>
                  <a:cubicBezTo>
                    <a:pt x="3873" y="3631"/>
                    <a:pt x="3885" y="3519"/>
                    <a:pt x="3885" y="3403"/>
                  </a:cubicBezTo>
                  <a:cubicBezTo>
                    <a:pt x="3885" y="3371"/>
                    <a:pt x="3881" y="3339"/>
                    <a:pt x="3877" y="3311"/>
                  </a:cubicBezTo>
                  <a:cubicBezTo>
                    <a:pt x="3877" y="3291"/>
                    <a:pt x="3873" y="3275"/>
                    <a:pt x="3869" y="3259"/>
                  </a:cubicBezTo>
                  <a:lnTo>
                    <a:pt x="3869" y="3247"/>
                  </a:lnTo>
                  <a:lnTo>
                    <a:pt x="3869" y="3239"/>
                  </a:lnTo>
                  <a:lnTo>
                    <a:pt x="3869" y="3235"/>
                  </a:lnTo>
                  <a:lnTo>
                    <a:pt x="3861" y="3211"/>
                  </a:lnTo>
                  <a:cubicBezTo>
                    <a:pt x="3845" y="3147"/>
                    <a:pt x="3821" y="3087"/>
                    <a:pt x="3797" y="3027"/>
                  </a:cubicBezTo>
                  <a:cubicBezTo>
                    <a:pt x="3745" y="2903"/>
                    <a:pt x="3693" y="2775"/>
                    <a:pt x="3633" y="2643"/>
                  </a:cubicBezTo>
                  <a:lnTo>
                    <a:pt x="3245" y="1803"/>
                  </a:lnTo>
                  <a:cubicBezTo>
                    <a:pt x="3209" y="1727"/>
                    <a:pt x="3173" y="1651"/>
                    <a:pt x="3145" y="1575"/>
                  </a:cubicBezTo>
                  <a:cubicBezTo>
                    <a:pt x="3109" y="1503"/>
                    <a:pt x="3081" y="1427"/>
                    <a:pt x="3061" y="1347"/>
                  </a:cubicBezTo>
                  <a:cubicBezTo>
                    <a:pt x="3053" y="1303"/>
                    <a:pt x="3045" y="1263"/>
                    <a:pt x="3041" y="1223"/>
                  </a:cubicBezTo>
                  <a:cubicBezTo>
                    <a:pt x="3033" y="1179"/>
                    <a:pt x="3029" y="1139"/>
                    <a:pt x="3025" y="1095"/>
                  </a:cubicBezTo>
                  <a:cubicBezTo>
                    <a:pt x="3021" y="1011"/>
                    <a:pt x="3021" y="923"/>
                    <a:pt x="3033" y="839"/>
                  </a:cubicBezTo>
                  <a:cubicBezTo>
                    <a:pt x="3041" y="751"/>
                    <a:pt x="3065" y="667"/>
                    <a:pt x="3097" y="587"/>
                  </a:cubicBezTo>
                  <a:cubicBezTo>
                    <a:pt x="3129" y="507"/>
                    <a:pt x="3181" y="431"/>
                    <a:pt x="3241" y="367"/>
                  </a:cubicBezTo>
                  <a:cubicBezTo>
                    <a:pt x="3369" y="235"/>
                    <a:pt x="3533" y="147"/>
                    <a:pt x="3709" y="107"/>
                  </a:cubicBezTo>
                  <a:cubicBezTo>
                    <a:pt x="3837" y="73"/>
                    <a:pt x="3966" y="57"/>
                    <a:pt x="4096" y="57"/>
                  </a:cubicBezTo>
                  <a:close/>
                  <a:moveTo>
                    <a:pt x="5425" y="2915"/>
                  </a:moveTo>
                  <a:lnTo>
                    <a:pt x="5425" y="2915"/>
                  </a:lnTo>
                  <a:cubicBezTo>
                    <a:pt x="5397" y="2951"/>
                    <a:pt x="5369" y="2987"/>
                    <a:pt x="5341" y="3023"/>
                  </a:cubicBezTo>
                  <a:cubicBezTo>
                    <a:pt x="5245" y="3155"/>
                    <a:pt x="5157" y="3287"/>
                    <a:pt x="5077" y="3423"/>
                  </a:cubicBezTo>
                  <a:cubicBezTo>
                    <a:pt x="5041" y="3491"/>
                    <a:pt x="5005" y="3555"/>
                    <a:pt x="4969" y="3619"/>
                  </a:cubicBezTo>
                  <a:lnTo>
                    <a:pt x="4945" y="3671"/>
                  </a:lnTo>
                  <a:lnTo>
                    <a:pt x="4941" y="3675"/>
                  </a:lnTo>
                  <a:lnTo>
                    <a:pt x="4933" y="3687"/>
                  </a:lnTo>
                  <a:lnTo>
                    <a:pt x="4921" y="3707"/>
                  </a:lnTo>
                  <a:cubicBezTo>
                    <a:pt x="4901" y="3735"/>
                    <a:pt x="4885" y="3771"/>
                    <a:pt x="4865" y="3795"/>
                  </a:cubicBezTo>
                  <a:cubicBezTo>
                    <a:pt x="4793" y="3895"/>
                    <a:pt x="4709" y="3979"/>
                    <a:pt x="4609" y="4055"/>
                  </a:cubicBezTo>
                  <a:cubicBezTo>
                    <a:pt x="4505" y="4131"/>
                    <a:pt x="4389" y="4199"/>
                    <a:pt x="4269" y="4259"/>
                  </a:cubicBezTo>
                  <a:cubicBezTo>
                    <a:pt x="4229" y="4275"/>
                    <a:pt x="4191" y="4287"/>
                    <a:pt x="4163" y="4287"/>
                  </a:cubicBezTo>
                  <a:cubicBezTo>
                    <a:pt x="4129" y="4287"/>
                    <a:pt x="4108" y="4269"/>
                    <a:pt x="4117" y="4219"/>
                  </a:cubicBezTo>
                  <a:cubicBezTo>
                    <a:pt x="4269" y="4107"/>
                    <a:pt x="4401" y="3975"/>
                    <a:pt x="4509" y="3823"/>
                  </a:cubicBezTo>
                  <a:cubicBezTo>
                    <a:pt x="4581" y="3727"/>
                    <a:pt x="4649" y="3623"/>
                    <a:pt x="4721" y="3515"/>
                  </a:cubicBezTo>
                  <a:cubicBezTo>
                    <a:pt x="4757" y="3459"/>
                    <a:pt x="4793" y="3407"/>
                    <a:pt x="4837" y="3355"/>
                  </a:cubicBezTo>
                  <a:cubicBezTo>
                    <a:pt x="4857" y="3331"/>
                    <a:pt x="4877" y="3307"/>
                    <a:pt x="4901" y="3287"/>
                  </a:cubicBezTo>
                  <a:lnTo>
                    <a:pt x="4937" y="3255"/>
                  </a:lnTo>
                  <a:lnTo>
                    <a:pt x="4977" y="3223"/>
                  </a:lnTo>
                  <a:cubicBezTo>
                    <a:pt x="5085" y="3135"/>
                    <a:pt x="5209" y="3059"/>
                    <a:pt x="5341" y="2971"/>
                  </a:cubicBezTo>
                  <a:cubicBezTo>
                    <a:pt x="5369" y="2955"/>
                    <a:pt x="5397" y="2935"/>
                    <a:pt x="5425" y="2915"/>
                  </a:cubicBezTo>
                  <a:close/>
                  <a:moveTo>
                    <a:pt x="1254" y="1613"/>
                  </a:moveTo>
                  <a:cubicBezTo>
                    <a:pt x="1315" y="1613"/>
                    <a:pt x="1376" y="1618"/>
                    <a:pt x="1433" y="1627"/>
                  </a:cubicBezTo>
                  <a:cubicBezTo>
                    <a:pt x="1513" y="1639"/>
                    <a:pt x="1593" y="1655"/>
                    <a:pt x="1669" y="1679"/>
                  </a:cubicBezTo>
                  <a:cubicBezTo>
                    <a:pt x="1821" y="1719"/>
                    <a:pt x="1969" y="1775"/>
                    <a:pt x="2113" y="1839"/>
                  </a:cubicBezTo>
                  <a:cubicBezTo>
                    <a:pt x="2253" y="1903"/>
                    <a:pt x="2389" y="1971"/>
                    <a:pt x="2517" y="2043"/>
                  </a:cubicBezTo>
                  <a:cubicBezTo>
                    <a:pt x="2581" y="2079"/>
                    <a:pt x="2645" y="2119"/>
                    <a:pt x="2709" y="2155"/>
                  </a:cubicBezTo>
                  <a:cubicBezTo>
                    <a:pt x="2737" y="2175"/>
                    <a:pt x="2773" y="2191"/>
                    <a:pt x="2801" y="2211"/>
                  </a:cubicBezTo>
                  <a:cubicBezTo>
                    <a:pt x="2825" y="2231"/>
                    <a:pt x="2853" y="2247"/>
                    <a:pt x="2881" y="2271"/>
                  </a:cubicBezTo>
                  <a:cubicBezTo>
                    <a:pt x="2981" y="2355"/>
                    <a:pt x="3065" y="2455"/>
                    <a:pt x="3133" y="2563"/>
                  </a:cubicBezTo>
                  <a:cubicBezTo>
                    <a:pt x="3197" y="2671"/>
                    <a:pt x="3253" y="2783"/>
                    <a:pt x="3297" y="2899"/>
                  </a:cubicBezTo>
                  <a:cubicBezTo>
                    <a:pt x="3377" y="3111"/>
                    <a:pt x="3437" y="3323"/>
                    <a:pt x="3481" y="3543"/>
                  </a:cubicBezTo>
                  <a:cubicBezTo>
                    <a:pt x="3517" y="3743"/>
                    <a:pt x="3541" y="3915"/>
                    <a:pt x="3557" y="4059"/>
                  </a:cubicBezTo>
                  <a:cubicBezTo>
                    <a:pt x="3561" y="4091"/>
                    <a:pt x="3565" y="4123"/>
                    <a:pt x="3569" y="4151"/>
                  </a:cubicBezTo>
                  <a:cubicBezTo>
                    <a:pt x="3533" y="4115"/>
                    <a:pt x="3485" y="4087"/>
                    <a:pt x="3437" y="4071"/>
                  </a:cubicBezTo>
                  <a:cubicBezTo>
                    <a:pt x="3429" y="4039"/>
                    <a:pt x="3417" y="4007"/>
                    <a:pt x="3405" y="3963"/>
                  </a:cubicBezTo>
                  <a:cubicBezTo>
                    <a:pt x="3381" y="3887"/>
                    <a:pt x="3365" y="3811"/>
                    <a:pt x="3353" y="3735"/>
                  </a:cubicBezTo>
                  <a:cubicBezTo>
                    <a:pt x="3341" y="3643"/>
                    <a:pt x="3329" y="3551"/>
                    <a:pt x="3309" y="3459"/>
                  </a:cubicBezTo>
                  <a:cubicBezTo>
                    <a:pt x="3297" y="3411"/>
                    <a:pt x="3277" y="3367"/>
                    <a:pt x="3257" y="3323"/>
                  </a:cubicBezTo>
                  <a:cubicBezTo>
                    <a:pt x="3233" y="3283"/>
                    <a:pt x="3205" y="3243"/>
                    <a:pt x="3173" y="3207"/>
                  </a:cubicBezTo>
                  <a:cubicBezTo>
                    <a:pt x="3121" y="3147"/>
                    <a:pt x="3061" y="3091"/>
                    <a:pt x="2993" y="3043"/>
                  </a:cubicBezTo>
                  <a:cubicBezTo>
                    <a:pt x="2969" y="3023"/>
                    <a:pt x="2941" y="3003"/>
                    <a:pt x="2917" y="2987"/>
                  </a:cubicBezTo>
                  <a:cubicBezTo>
                    <a:pt x="2897" y="2971"/>
                    <a:pt x="2877" y="2959"/>
                    <a:pt x="2853" y="2947"/>
                  </a:cubicBezTo>
                  <a:cubicBezTo>
                    <a:pt x="2837" y="2939"/>
                    <a:pt x="2821" y="2935"/>
                    <a:pt x="2805" y="2935"/>
                  </a:cubicBezTo>
                  <a:cubicBezTo>
                    <a:pt x="2821" y="2939"/>
                    <a:pt x="2837" y="2943"/>
                    <a:pt x="2849" y="2951"/>
                  </a:cubicBezTo>
                  <a:cubicBezTo>
                    <a:pt x="2893" y="2987"/>
                    <a:pt x="2933" y="3027"/>
                    <a:pt x="2973" y="3063"/>
                  </a:cubicBezTo>
                  <a:cubicBezTo>
                    <a:pt x="3033" y="3119"/>
                    <a:pt x="3085" y="3175"/>
                    <a:pt x="3133" y="3235"/>
                  </a:cubicBezTo>
                  <a:cubicBezTo>
                    <a:pt x="3161" y="3271"/>
                    <a:pt x="3185" y="3307"/>
                    <a:pt x="3205" y="3347"/>
                  </a:cubicBezTo>
                  <a:cubicBezTo>
                    <a:pt x="3225" y="3387"/>
                    <a:pt x="3241" y="3427"/>
                    <a:pt x="3253" y="3471"/>
                  </a:cubicBezTo>
                  <a:cubicBezTo>
                    <a:pt x="3277" y="3559"/>
                    <a:pt x="3285" y="3651"/>
                    <a:pt x="3301" y="3739"/>
                  </a:cubicBezTo>
                  <a:cubicBezTo>
                    <a:pt x="3321" y="3819"/>
                    <a:pt x="3345" y="3895"/>
                    <a:pt x="3373" y="3971"/>
                  </a:cubicBezTo>
                  <a:cubicBezTo>
                    <a:pt x="3389" y="4007"/>
                    <a:pt x="3401" y="4035"/>
                    <a:pt x="3413" y="4063"/>
                  </a:cubicBezTo>
                  <a:cubicBezTo>
                    <a:pt x="3366" y="4048"/>
                    <a:pt x="3314" y="4041"/>
                    <a:pt x="3264" y="4041"/>
                  </a:cubicBezTo>
                  <a:cubicBezTo>
                    <a:pt x="3180" y="4041"/>
                    <a:pt x="3101" y="4061"/>
                    <a:pt x="3053" y="4099"/>
                  </a:cubicBezTo>
                  <a:cubicBezTo>
                    <a:pt x="3041" y="4107"/>
                    <a:pt x="3033" y="4123"/>
                    <a:pt x="3025" y="4135"/>
                  </a:cubicBezTo>
                  <a:cubicBezTo>
                    <a:pt x="2985" y="4115"/>
                    <a:pt x="2945" y="4095"/>
                    <a:pt x="2897" y="4071"/>
                  </a:cubicBezTo>
                  <a:cubicBezTo>
                    <a:pt x="2869" y="4059"/>
                    <a:pt x="2841" y="4047"/>
                    <a:pt x="2813" y="4027"/>
                  </a:cubicBezTo>
                  <a:lnTo>
                    <a:pt x="2725" y="3975"/>
                  </a:lnTo>
                  <a:lnTo>
                    <a:pt x="2633" y="3915"/>
                  </a:lnTo>
                  <a:lnTo>
                    <a:pt x="2541" y="3851"/>
                  </a:lnTo>
                  <a:lnTo>
                    <a:pt x="2445" y="3779"/>
                  </a:lnTo>
                  <a:lnTo>
                    <a:pt x="2357" y="3703"/>
                  </a:lnTo>
                  <a:cubicBezTo>
                    <a:pt x="2325" y="3675"/>
                    <a:pt x="2293" y="3651"/>
                    <a:pt x="2265" y="3619"/>
                  </a:cubicBezTo>
                  <a:lnTo>
                    <a:pt x="2177" y="3531"/>
                  </a:lnTo>
                  <a:cubicBezTo>
                    <a:pt x="2117" y="3475"/>
                    <a:pt x="2065" y="3411"/>
                    <a:pt x="2009" y="3351"/>
                  </a:cubicBezTo>
                  <a:cubicBezTo>
                    <a:pt x="1957" y="3295"/>
                    <a:pt x="1909" y="3227"/>
                    <a:pt x="1861" y="3167"/>
                  </a:cubicBezTo>
                  <a:cubicBezTo>
                    <a:pt x="1817" y="3103"/>
                    <a:pt x="1773" y="3043"/>
                    <a:pt x="1733" y="2983"/>
                  </a:cubicBezTo>
                  <a:cubicBezTo>
                    <a:pt x="1697" y="2923"/>
                    <a:pt x="1661" y="2867"/>
                    <a:pt x="1629" y="2811"/>
                  </a:cubicBezTo>
                  <a:cubicBezTo>
                    <a:pt x="1597" y="2759"/>
                    <a:pt x="1569" y="2707"/>
                    <a:pt x="1545" y="2663"/>
                  </a:cubicBezTo>
                  <a:cubicBezTo>
                    <a:pt x="1521" y="2623"/>
                    <a:pt x="1501" y="2583"/>
                    <a:pt x="1485" y="2547"/>
                  </a:cubicBezTo>
                  <a:cubicBezTo>
                    <a:pt x="1453" y="2483"/>
                    <a:pt x="1437" y="2447"/>
                    <a:pt x="1437" y="2447"/>
                  </a:cubicBezTo>
                  <a:lnTo>
                    <a:pt x="1437" y="2447"/>
                  </a:lnTo>
                  <a:cubicBezTo>
                    <a:pt x="1445" y="2483"/>
                    <a:pt x="1457" y="2519"/>
                    <a:pt x="1473" y="2555"/>
                  </a:cubicBezTo>
                  <a:cubicBezTo>
                    <a:pt x="1485" y="2587"/>
                    <a:pt x="1505" y="2627"/>
                    <a:pt x="1525" y="2675"/>
                  </a:cubicBezTo>
                  <a:cubicBezTo>
                    <a:pt x="1541" y="2723"/>
                    <a:pt x="1569" y="2775"/>
                    <a:pt x="1597" y="2827"/>
                  </a:cubicBezTo>
                  <a:cubicBezTo>
                    <a:pt x="1629" y="2883"/>
                    <a:pt x="1661" y="2943"/>
                    <a:pt x="1697" y="3003"/>
                  </a:cubicBezTo>
                  <a:cubicBezTo>
                    <a:pt x="1737" y="3067"/>
                    <a:pt x="1777" y="3131"/>
                    <a:pt x="1821" y="3195"/>
                  </a:cubicBezTo>
                  <a:cubicBezTo>
                    <a:pt x="1865" y="3259"/>
                    <a:pt x="1917" y="3323"/>
                    <a:pt x="1969" y="3387"/>
                  </a:cubicBezTo>
                  <a:cubicBezTo>
                    <a:pt x="2021" y="3451"/>
                    <a:pt x="2073" y="3515"/>
                    <a:pt x="2133" y="3571"/>
                  </a:cubicBezTo>
                  <a:lnTo>
                    <a:pt x="2225" y="3659"/>
                  </a:lnTo>
                  <a:cubicBezTo>
                    <a:pt x="2253" y="3691"/>
                    <a:pt x="2289" y="3715"/>
                    <a:pt x="2317" y="3743"/>
                  </a:cubicBezTo>
                  <a:lnTo>
                    <a:pt x="2413" y="3819"/>
                  </a:lnTo>
                  <a:lnTo>
                    <a:pt x="2513" y="3891"/>
                  </a:lnTo>
                  <a:cubicBezTo>
                    <a:pt x="2545" y="3911"/>
                    <a:pt x="2577" y="3935"/>
                    <a:pt x="2609" y="3955"/>
                  </a:cubicBezTo>
                  <a:lnTo>
                    <a:pt x="2705" y="4011"/>
                  </a:lnTo>
                  <a:lnTo>
                    <a:pt x="2797" y="4059"/>
                  </a:lnTo>
                  <a:cubicBezTo>
                    <a:pt x="2825" y="4075"/>
                    <a:pt x="2857" y="4087"/>
                    <a:pt x="2885" y="4099"/>
                  </a:cubicBezTo>
                  <a:cubicBezTo>
                    <a:pt x="2933" y="4123"/>
                    <a:pt x="2977" y="4139"/>
                    <a:pt x="3017" y="4155"/>
                  </a:cubicBezTo>
                  <a:cubicBezTo>
                    <a:pt x="2997" y="4231"/>
                    <a:pt x="3029" y="4347"/>
                    <a:pt x="3037" y="4447"/>
                  </a:cubicBezTo>
                  <a:cubicBezTo>
                    <a:pt x="2897" y="4435"/>
                    <a:pt x="2757" y="4411"/>
                    <a:pt x="2617" y="4375"/>
                  </a:cubicBezTo>
                  <a:cubicBezTo>
                    <a:pt x="2577" y="4367"/>
                    <a:pt x="2541" y="4355"/>
                    <a:pt x="2501" y="4343"/>
                  </a:cubicBezTo>
                  <a:cubicBezTo>
                    <a:pt x="2461" y="4331"/>
                    <a:pt x="2425" y="4319"/>
                    <a:pt x="2389" y="4303"/>
                  </a:cubicBezTo>
                  <a:cubicBezTo>
                    <a:pt x="2317" y="4275"/>
                    <a:pt x="2249" y="4247"/>
                    <a:pt x="2189" y="4223"/>
                  </a:cubicBezTo>
                  <a:cubicBezTo>
                    <a:pt x="2145" y="4199"/>
                    <a:pt x="2093" y="4183"/>
                    <a:pt x="2045" y="4171"/>
                  </a:cubicBezTo>
                  <a:cubicBezTo>
                    <a:pt x="2025" y="4167"/>
                    <a:pt x="2005" y="4163"/>
                    <a:pt x="1989" y="4163"/>
                  </a:cubicBezTo>
                  <a:cubicBezTo>
                    <a:pt x="2005" y="4167"/>
                    <a:pt x="2025" y="4175"/>
                    <a:pt x="2041" y="4183"/>
                  </a:cubicBezTo>
                  <a:cubicBezTo>
                    <a:pt x="2089" y="4203"/>
                    <a:pt x="2133" y="4227"/>
                    <a:pt x="2177" y="4251"/>
                  </a:cubicBezTo>
                  <a:cubicBezTo>
                    <a:pt x="2237" y="4287"/>
                    <a:pt x="2301" y="4323"/>
                    <a:pt x="2369" y="4351"/>
                  </a:cubicBezTo>
                  <a:cubicBezTo>
                    <a:pt x="2405" y="4367"/>
                    <a:pt x="2445" y="4383"/>
                    <a:pt x="2485" y="4395"/>
                  </a:cubicBezTo>
                  <a:cubicBezTo>
                    <a:pt x="2521" y="4411"/>
                    <a:pt x="2565" y="4423"/>
                    <a:pt x="2605" y="4431"/>
                  </a:cubicBezTo>
                  <a:cubicBezTo>
                    <a:pt x="2685" y="4455"/>
                    <a:pt x="2769" y="4467"/>
                    <a:pt x="2849" y="4475"/>
                  </a:cubicBezTo>
                  <a:cubicBezTo>
                    <a:pt x="2889" y="4483"/>
                    <a:pt x="2929" y="4483"/>
                    <a:pt x="2965" y="4483"/>
                  </a:cubicBezTo>
                  <a:lnTo>
                    <a:pt x="3041" y="4483"/>
                  </a:lnTo>
                  <a:cubicBezTo>
                    <a:pt x="3041" y="4519"/>
                    <a:pt x="3037" y="4551"/>
                    <a:pt x="3025" y="4583"/>
                  </a:cubicBezTo>
                  <a:cubicBezTo>
                    <a:pt x="2909" y="4595"/>
                    <a:pt x="2781" y="4599"/>
                    <a:pt x="2637" y="4599"/>
                  </a:cubicBezTo>
                  <a:cubicBezTo>
                    <a:pt x="2413" y="4595"/>
                    <a:pt x="2189" y="4575"/>
                    <a:pt x="1969" y="4535"/>
                  </a:cubicBezTo>
                  <a:cubicBezTo>
                    <a:pt x="1713" y="4487"/>
                    <a:pt x="1461" y="4411"/>
                    <a:pt x="1221" y="4307"/>
                  </a:cubicBezTo>
                  <a:cubicBezTo>
                    <a:pt x="1089" y="4247"/>
                    <a:pt x="965" y="4183"/>
                    <a:pt x="841" y="4111"/>
                  </a:cubicBezTo>
                  <a:lnTo>
                    <a:pt x="749" y="4051"/>
                  </a:lnTo>
                  <a:lnTo>
                    <a:pt x="661" y="3987"/>
                  </a:lnTo>
                  <a:cubicBezTo>
                    <a:pt x="633" y="3967"/>
                    <a:pt x="601" y="3943"/>
                    <a:pt x="573" y="3919"/>
                  </a:cubicBezTo>
                  <a:lnTo>
                    <a:pt x="525" y="3883"/>
                  </a:lnTo>
                  <a:lnTo>
                    <a:pt x="505" y="3867"/>
                  </a:lnTo>
                  <a:lnTo>
                    <a:pt x="485" y="3847"/>
                  </a:lnTo>
                  <a:cubicBezTo>
                    <a:pt x="373" y="3755"/>
                    <a:pt x="285" y="3635"/>
                    <a:pt x="225" y="3503"/>
                  </a:cubicBezTo>
                  <a:cubicBezTo>
                    <a:pt x="209" y="3471"/>
                    <a:pt x="201" y="3435"/>
                    <a:pt x="189" y="3403"/>
                  </a:cubicBezTo>
                  <a:cubicBezTo>
                    <a:pt x="181" y="3367"/>
                    <a:pt x="177" y="3331"/>
                    <a:pt x="169" y="3295"/>
                  </a:cubicBezTo>
                  <a:cubicBezTo>
                    <a:pt x="165" y="3259"/>
                    <a:pt x="165" y="3219"/>
                    <a:pt x="169" y="3183"/>
                  </a:cubicBezTo>
                  <a:cubicBezTo>
                    <a:pt x="169" y="3147"/>
                    <a:pt x="169" y="3107"/>
                    <a:pt x="177" y="3067"/>
                  </a:cubicBezTo>
                  <a:cubicBezTo>
                    <a:pt x="201" y="2911"/>
                    <a:pt x="245" y="2755"/>
                    <a:pt x="301" y="2607"/>
                  </a:cubicBezTo>
                  <a:cubicBezTo>
                    <a:pt x="357" y="2451"/>
                    <a:pt x="421" y="2299"/>
                    <a:pt x="481" y="2143"/>
                  </a:cubicBezTo>
                  <a:cubicBezTo>
                    <a:pt x="509" y="2067"/>
                    <a:pt x="545" y="1995"/>
                    <a:pt x="585" y="1923"/>
                  </a:cubicBezTo>
                  <a:cubicBezTo>
                    <a:pt x="625" y="1859"/>
                    <a:pt x="681" y="1799"/>
                    <a:pt x="745" y="1751"/>
                  </a:cubicBezTo>
                  <a:cubicBezTo>
                    <a:pt x="877" y="1663"/>
                    <a:pt x="1033" y="1615"/>
                    <a:pt x="1193" y="1615"/>
                  </a:cubicBezTo>
                  <a:cubicBezTo>
                    <a:pt x="1213" y="1614"/>
                    <a:pt x="1233" y="1613"/>
                    <a:pt x="1254" y="1613"/>
                  </a:cubicBezTo>
                  <a:close/>
                  <a:moveTo>
                    <a:pt x="7268" y="2158"/>
                  </a:moveTo>
                  <a:cubicBezTo>
                    <a:pt x="7345" y="2158"/>
                    <a:pt x="7424" y="2169"/>
                    <a:pt x="7497" y="2187"/>
                  </a:cubicBezTo>
                  <a:cubicBezTo>
                    <a:pt x="7585" y="2211"/>
                    <a:pt x="7669" y="2247"/>
                    <a:pt x="7749" y="2295"/>
                  </a:cubicBezTo>
                  <a:cubicBezTo>
                    <a:pt x="7905" y="2395"/>
                    <a:pt x="8041" y="2531"/>
                    <a:pt x="8141" y="2687"/>
                  </a:cubicBezTo>
                  <a:cubicBezTo>
                    <a:pt x="8249" y="2851"/>
                    <a:pt x="8333" y="3027"/>
                    <a:pt x="8397" y="3211"/>
                  </a:cubicBezTo>
                  <a:cubicBezTo>
                    <a:pt x="8521" y="3583"/>
                    <a:pt x="8585" y="3987"/>
                    <a:pt x="8533" y="4371"/>
                  </a:cubicBezTo>
                  <a:cubicBezTo>
                    <a:pt x="8525" y="4463"/>
                    <a:pt x="8489" y="4555"/>
                    <a:pt x="8433" y="4627"/>
                  </a:cubicBezTo>
                  <a:cubicBezTo>
                    <a:pt x="8369" y="4691"/>
                    <a:pt x="8289" y="4739"/>
                    <a:pt x="8197" y="4763"/>
                  </a:cubicBezTo>
                  <a:cubicBezTo>
                    <a:pt x="8110" y="4786"/>
                    <a:pt x="8020" y="4794"/>
                    <a:pt x="7929" y="4794"/>
                  </a:cubicBezTo>
                  <a:cubicBezTo>
                    <a:pt x="7834" y="4794"/>
                    <a:pt x="7738" y="4785"/>
                    <a:pt x="7645" y="4775"/>
                  </a:cubicBezTo>
                  <a:cubicBezTo>
                    <a:pt x="7277" y="4723"/>
                    <a:pt x="6933" y="4623"/>
                    <a:pt x="6597" y="4543"/>
                  </a:cubicBezTo>
                  <a:cubicBezTo>
                    <a:pt x="6433" y="4503"/>
                    <a:pt x="6269" y="4463"/>
                    <a:pt x="6109" y="4427"/>
                  </a:cubicBezTo>
                  <a:cubicBezTo>
                    <a:pt x="6033" y="4411"/>
                    <a:pt x="5949" y="4399"/>
                    <a:pt x="5869" y="4387"/>
                  </a:cubicBezTo>
                  <a:cubicBezTo>
                    <a:pt x="5793" y="4371"/>
                    <a:pt x="5713" y="4371"/>
                    <a:pt x="5637" y="4367"/>
                  </a:cubicBezTo>
                  <a:cubicBezTo>
                    <a:pt x="5583" y="4365"/>
                    <a:pt x="5530" y="4364"/>
                    <a:pt x="5476" y="4364"/>
                  </a:cubicBezTo>
                  <a:cubicBezTo>
                    <a:pt x="5251" y="4364"/>
                    <a:pt x="5029" y="4383"/>
                    <a:pt x="4809" y="4419"/>
                  </a:cubicBezTo>
                  <a:lnTo>
                    <a:pt x="4765" y="4427"/>
                  </a:lnTo>
                  <a:cubicBezTo>
                    <a:pt x="4861" y="4339"/>
                    <a:pt x="4949" y="4247"/>
                    <a:pt x="5029" y="4147"/>
                  </a:cubicBezTo>
                  <a:lnTo>
                    <a:pt x="5105" y="4119"/>
                  </a:lnTo>
                  <a:cubicBezTo>
                    <a:pt x="5137" y="4107"/>
                    <a:pt x="5173" y="4099"/>
                    <a:pt x="5209" y="4091"/>
                  </a:cubicBezTo>
                  <a:cubicBezTo>
                    <a:pt x="5245" y="4083"/>
                    <a:pt x="5285" y="4071"/>
                    <a:pt x="5321" y="4063"/>
                  </a:cubicBezTo>
                  <a:cubicBezTo>
                    <a:pt x="5401" y="4047"/>
                    <a:pt x="5481" y="4031"/>
                    <a:pt x="5561" y="4023"/>
                  </a:cubicBezTo>
                  <a:cubicBezTo>
                    <a:pt x="5645" y="4015"/>
                    <a:pt x="5729" y="4007"/>
                    <a:pt x="5813" y="3999"/>
                  </a:cubicBezTo>
                  <a:cubicBezTo>
                    <a:pt x="5897" y="3991"/>
                    <a:pt x="5981" y="3987"/>
                    <a:pt x="6061" y="3987"/>
                  </a:cubicBezTo>
                  <a:cubicBezTo>
                    <a:pt x="6145" y="3987"/>
                    <a:pt x="6225" y="3983"/>
                    <a:pt x="6305" y="3983"/>
                  </a:cubicBezTo>
                  <a:cubicBezTo>
                    <a:pt x="6465" y="3983"/>
                    <a:pt x="6613" y="3983"/>
                    <a:pt x="6741" y="3991"/>
                  </a:cubicBezTo>
                  <a:cubicBezTo>
                    <a:pt x="6825" y="3992"/>
                    <a:pt x="6900" y="3993"/>
                    <a:pt x="6962" y="3993"/>
                  </a:cubicBezTo>
                  <a:cubicBezTo>
                    <a:pt x="7087" y="3993"/>
                    <a:pt x="7161" y="3991"/>
                    <a:pt x="7161" y="3991"/>
                  </a:cubicBezTo>
                  <a:lnTo>
                    <a:pt x="7045" y="3979"/>
                  </a:lnTo>
                  <a:cubicBezTo>
                    <a:pt x="6973" y="3975"/>
                    <a:pt x="6869" y="3963"/>
                    <a:pt x="6741" y="3955"/>
                  </a:cubicBezTo>
                  <a:cubicBezTo>
                    <a:pt x="6613" y="3947"/>
                    <a:pt x="6465" y="3939"/>
                    <a:pt x="6305" y="3935"/>
                  </a:cubicBezTo>
                  <a:cubicBezTo>
                    <a:pt x="6252" y="3935"/>
                    <a:pt x="6199" y="3933"/>
                    <a:pt x="6144" y="3933"/>
                  </a:cubicBezTo>
                  <a:cubicBezTo>
                    <a:pt x="6117" y="3933"/>
                    <a:pt x="6089" y="3934"/>
                    <a:pt x="6061" y="3935"/>
                  </a:cubicBezTo>
                  <a:cubicBezTo>
                    <a:pt x="5977" y="3935"/>
                    <a:pt x="5893" y="3939"/>
                    <a:pt x="5805" y="3943"/>
                  </a:cubicBezTo>
                  <a:cubicBezTo>
                    <a:pt x="5721" y="3947"/>
                    <a:pt x="5637" y="3955"/>
                    <a:pt x="5553" y="3971"/>
                  </a:cubicBezTo>
                  <a:cubicBezTo>
                    <a:pt x="5469" y="3983"/>
                    <a:pt x="5389" y="3999"/>
                    <a:pt x="5309" y="4015"/>
                  </a:cubicBezTo>
                  <a:cubicBezTo>
                    <a:pt x="5273" y="4023"/>
                    <a:pt x="5233" y="4035"/>
                    <a:pt x="5197" y="4047"/>
                  </a:cubicBezTo>
                  <a:cubicBezTo>
                    <a:pt x="5161" y="4055"/>
                    <a:pt x="5125" y="4067"/>
                    <a:pt x="5089" y="4079"/>
                  </a:cubicBezTo>
                  <a:lnTo>
                    <a:pt x="5037" y="4103"/>
                  </a:lnTo>
                  <a:cubicBezTo>
                    <a:pt x="4977" y="4119"/>
                    <a:pt x="4857" y="4151"/>
                    <a:pt x="4741" y="4175"/>
                  </a:cubicBezTo>
                  <a:cubicBezTo>
                    <a:pt x="4761" y="4167"/>
                    <a:pt x="4781" y="4155"/>
                    <a:pt x="4805" y="4139"/>
                  </a:cubicBezTo>
                  <a:cubicBezTo>
                    <a:pt x="4825" y="4127"/>
                    <a:pt x="4861" y="4111"/>
                    <a:pt x="4889" y="4091"/>
                  </a:cubicBezTo>
                  <a:lnTo>
                    <a:pt x="4973" y="4035"/>
                  </a:lnTo>
                  <a:cubicBezTo>
                    <a:pt x="5033" y="3995"/>
                    <a:pt x="5089" y="3951"/>
                    <a:pt x="5149" y="3903"/>
                  </a:cubicBezTo>
                  <a:cubicBezTo>
                    <a:pt x="5213" y="3859"/>
                    <a:pt x="5273" y="3807"/>
                    <a:pt x="5333" y="3755"/>
                  </a:cubicBezTo>
                  <a:lnTo>
                    <a:pt x="5517" y="3603"/>
                  </a:lnTo>
                  <a:cubicBezTo>
                    <a:pt x="5581" y="3555"/>
                    <a:pt x="5641" y="3499"/>
                    <a:pt x="5701" y="3451"/>
                  </a:cubicBezTo>
                  <a:cubicBezTo>
                    <a:pt x="5765" y="3403"/>
                    <a:pt x="5829" y="3355"/>
                    <a:pt x="5889" y="3311"/>
                  </a:cubicBezTo>
                  <a:cubicBezTo>
                    <a:pt x="5949" y="3263"/>
                    <a:pt x="6009" y="3227"/>
                    <a:pt x="6073" y="3195"/>
                  </a:cubicBezTo>
                  <a:lnTo>
                    <a:pt x="6157" y="3143"/>
                  </a:lnTo>
                  <a:lnTo>
                    <a:pt x="6245" y="3103"/>
                  </a:lnTo>
                  <a:cubicBezTo>
                    <a:pt x="6293" y="3083"/>
                    <a:pt x="6345" y="3059"/>
                    <a:pt x="6397" y="3043"/>
                  </a:cubicBezTo>
                  <a:lnTo>
                    <a:pt x="6461" y="3019"/>
                  </a:lnTo>
                  <a:lnTo>
                    <a:pt x="6517" y="3007"/>
                  </a:lnTo>
                  <a:lnTo>
                    <a:pt x="6625" y="2979"/>
                  </a:lnTo>
                  <a:lnTo>
                    <a:pt x="6517" y="2995"/>
                  </a:lnTo>
                  <a:lnTo>
                    <a:pt x="6457" y="3003"/>
                  </a:lnTo>
                  <a:lnTo>
                    <a:pt x="6389" y="3023"/>
                  </a:lnTo>
                  <a:cubicBezTo>
                    <a:pt x="6337" y="3035"/>
                    <a:pt x="6281" y="3051"/>
                    <a:pt x="6233" y="3071"/>
                  </a:cubicBezTo>
                  <a:lnTo>
                    <a:pt x="6141" y="3107"/>
                  </a:lnTo>
                  <a:lnTo>
                    <a:pt x="6049" y="3155"/>
                  </a:lnTo>
                  <a:cubicBezTo>
                    <a:pt x="5985" y="3187"/>
                    <a:pt x="5921" y="3227"/>
                    <a:pt x="5861" y="3267"/>
                  </a:cubicBezTo>
                  <a:cubicBezTo>
                    <a:pt x="5797" y="3311"/>
                    <a:pt x="5729" y="3355"/>
                    <a:pt x="5669" y="3403"/>
                  </a:cubicBezTo>
                  <a:cubicBezTo>
                    <a:pt x="5605" y="3455"/>
                    <a:pt x="5541" y="3503"/>
                    <a:pt x="5481" y="3559"/>
                  </a:cubicBezTo>
                  <a:cubicBezTo>
                    <a:pt x="5357" y="3663"/>
                    <a:pt x="5233" y="3771"/>
                    <a:pt x="5117" y="3867"/>
                  </a:cubicBezTo>
                  <a:cubicBezTo>
                    <a:pt x="5061" y="3911"/>
                    <a:pt x="5005" y="3963"/>
                    <a:pt x="4949" y="4003"/>
                  </a:cubicBezTo>
                  <a:lnTo>
                    <a:pt x="4865" y="4063"/>
                  </a:lnTo>
                  <a:cubicBezTo>
                    <a:pt x="4841" y="4079"/>
                    <a:pt x="4813" y="4095"/>
                    <a:pt x="4789" y="4111"/>
                  </a:cubicBezTo>
                  <a:cubicBezTo>
                    <a:pt x="4737" y="4143"/>
                    <a:pt x="4697" y="4171"/>
                    <a:pt x="4653" y="4191"/>
                  </a:cubicBezTo>
                  <a:cubicBezTo>
                    <a:pt x="4629" y="4195"/>
                    <a:pt x="4605" y="4199"/>
                    <a:pt x="4581" y="4203"/>
                  </a:cubicBezTo>
                  <a:cubicBezTo>
                    <a:pt x="4613" y="4183"/>
                    <a:pt x="4645" y="4163"/>
                    <a:pt x="4673" y="4143"/>
                  </a:cubicBezTo>
                  <a:cubicBezTo>
                    <a:pt x="4789" y="4067"/>
                    <a:pt x="4893" y="3975"/>
                    <a:pt x="4977" y="3867"/>
                  </a:cubicBezTo>
                  <a:cubicBezTo>
                    <a:pt x="5001" y="3839"/>
                    <a:pt x="5017" y="3811"/>
                    <a:pt x="5037" y="3783"/>
                  </a:cubicBezTo>
                  <a:lnTo>
                    <a:pt x="5053" y="3759"/>
                  </a:lnTo>
                  <a:lnTo>
                    <a:pt x="5061" y="3747"/>
                  </a:lnTo>
                  <a:lnTo>
                    <a:pt x="5069" y="3735"/>
                  </a:lnTo>
                  <a:lnTo>
                    <a:pt x="5097" y="3687"/>
                  </a:lnTo>
                  <a:cubicBezTo>
                    <a:pt x="5133" y="3627"/>
                    <a:pt x="5169" y="3567"/>
                    <a:pt x="5209" y="3503"/>
                  </a:cubicBezTo>
                  <a:cubicBezTo>
                    <a:pt x="5373" y="3235"/>
                    <a:pt x="5573" y="2987"/>
                    <a:pt x="5805" y="2775"/>
                  </a:cubicBezTo>
                  <a:cubicBezTo>
                    <a:pt x="5929" y="2663"/>
                    <a:pt x="6069" y="2563"/>
                    <a:pt x="6213" y="2475"/>
                  </a:cubicBezTo>
                  <a:cubicBezTo>
                    <a:pt x="6369" y="2387"/>
                    <a:pt x="6529" y="2315"/>
                    <a:pt x="6697" y="2263"/>
                  </a:cubicBezTo>
                  <a:cubicBezTo>
                    <a:pt x="6741" y="2247"/>
                    <a:pt x="6785" y="2239"/>
                    <a:pt x="6829" y="2227"/>
                  </a:cubicBezTo>
                  <a:lnTo>
                    <a:pt x="6893" y="2207"/>
                  </a:lnTo>
                  <a:cubicBezTo>
                    <a:pt x="6913" y="2203"/>
                    <a:pt x="6937" y="2199"/>
                    <a:pt x="6961" y="2195"/>
                  </a:cubicBezTo>
                  <a:lnTo>
                    <a:pt x="7101" y="2171"/>
                  </a:lnTo>
                  <a:cubicBezTo>
                    <a:pt x="7121" y="2167"/>
                    <a:pt x="7145" y="2167"/>
                    <a:pt x="7165" y="2163"/>
                  </a:cubicBezTo>
                  <a:cubicBezTo>
                    <a:pt x="7189" y="2159"/>
                    <a:pt x="7213" y="2159"/>
                    <a:pt x="7233" y="2159"/>
                  </a:cubicBezTo>
                  <a:cubicBezTo>
                    <a:pt x="7245" y="2158"/>
                    <a:pt x="7256" y="2158"/>
                    <a:pt x="7268" y="2158"/>
                  </a:cubicBezTo>
                  <a:close/>
                  <a:moveTo>
                    <a:pt x="4396" y="5005"/>
                  </a:moveTo>
                  <a:cubicBezTo>
                    <a:pt x="4376" y="5005"/>
                    <a:pt x="4357" y="5005"/>
                    <a:pt x="4337" y="5007"/>
                  </a:cubicBezTo>
                  <a:cubicBezTo>
                    <a:pt x="4313" y="5011"/>
                    <a:pt x="4285" y="5019"/>
                    <a:pt x="4257" y="5027"/>
                  </a:cubicBezTo>
                  <a:lnTo>
                    <a:pt x="4245" y="5035"/>
                  </a:lnTo>
                  <a:lnTo>
                    <a:pt x="4245" y="5035"/>
                  </a:lnTo>
                  <a:lnTo>
                    <a:pt x="4261" y="5031"/>
                  </a:lnTo>
                  <a:cubicBezTo>
                    <a:pt x="4285" y="5023"/>
                    <a:pt x="4313" y="5019"/>
                    <a:pt x="4341" y="5019"/>
                  </a:cubicBezTo>
                  <a:cubicBezTo>
                    <a:pt x="4352" y="5018"/>
                    <a:pt x="4363" y="5017"/>
                    <a:pt x="4374" y="5017"/>
                  </a:cubicBezTo>
                  <a:cubicBezTo>
                    <a:pt x="4404" y="5017"/>
                    <a:pt x="4436" y="5021"/>
                    <a:pt x="4465" y="5027"/>
                  </a:cubicBezTo>
                  <a:cubicBezTo>
                    <a:pt x="4517" y="5039"/>
                    <a:pt x="4569" y="5059"/>
                    <a:pt x="4617" y="5079"/>
                  </a:cubicBezTo>
                  <a:cubicBezTo>
                    <a:pt x="4729" y="5123"/>
                    <a:pt x="4849" y="5199"/>
                    <a:pt x="4985" y="5267"/>
                  </a:cubicBezTo>
                  <a:cubicBezTo>
                    <a:pt x="5117" y="5335"/>
                    <a:pt x="5261" y="5411"/>
                    <a:pt x="5405" y="5483"/>
                  </a:cubicBezTo>
                  <a:cubicBezTo>
                    <a:pt x="5545" y="5559"/>
                    <a:pt x="5693" y="5627"/>
                    <a:pt x="5821" y="5703"/>
                  </a:cubicBezTo>
                  <a:cubicBezTo>
                    <a:pt x="5941" y="5771"/>
                    <a:pt x="6053" y="5847"/>
                    <a:pt x="6157" y="5935"/>
                  </a:cubicBezTo>
                  <a:cubicBezTo>
                    <a:pt x="6233" y="5995"/>
                    <a:pt x="6301" y="6063"/>
                    <a:pt x="6369" y="6135"/>
                  </a:cubicBezTo>
                  <a:cubicBezTo>
                    <a:pt x="6413" y="6183"/>
                    <a:pt x="6441" y="6219"/>
                    <a:pt x="6441" y="6219"/>
                  </a:cubicBezTo>
                  <a:cubicBezTo>
                    <a:pt x="6441" y="6219"/>
                    <a:pt x="6421" y="6183"/>
                    <a:pt x="6377" y="6127"/>
                  </a:cubicBezTo>
                  <a:cubicBezTo>
                    <a:pt x="6317" y="6051"/>
                    <a:pt x="6253" y="5975"/>
                    <a:pt x="6181" y="5911"/>
                  </a:cubicBezTo>
                  <a:cubicBezTo>
                    <a:pt x="6077" y="5815"/>
                    <a:pt x="5965" y="5731"/>
                    <a:pt x="5849" y="5659"/>
                  </a:cubicBezTo>
                  <a:cubicBezTo>
                    <a:pt x="5717" y="5579"/>
                    <a:pt x="5573" y="5511"/>
                    <a:pt x="5429" y="5435"/>
                  </a:cubicBezTo>
                  <a:cubicBezTo>
                    <a:pt x="5285" y="5359"/>
                    <a:pt x="5141" y="5287"/>
                    <a:pt x="5005" y="5223"/>
                  </a:cubicBezTo>
                  <a:lnTo>
                    <a:pt x="4809" y="5127"/>
                  </a:lnTo>
                  <a:cubicBezTo>
                    <a:pt x="4753" y="5095"/>
                    <a:pt x="4693" y="5071"/>
                    <a:pt x="4629" y="5047"/>
                  </a:cubicBezTo>
                  <a:cubicBezTo>
                    <a:pt x="4555" y="5018"/>
                    <a:pt x="4476" y="5005"/>
                    <a:pt x="4396" y="5005"/>
                  </a:cubicBezTo>
                  <a:close/>
                  <a:moveTo>
                    <a:pt x="3077" y="4779"/>
                  </a:moveTo>
                  <a:lnTo>
                    <a:pt x="3077" y="4779"/>
                  </a:lnTo>
                  <a:cubicBezTo>
                    <a:pt x="3013" y="4867"/>
                    <a:pt x="2993" y="4979"/>
                    <a:pt x="3025" y="5087"/>
                  </a:cubicBezTo>
                  <a:lnTo>
                    <a:pt x="2977" y="5103"/>
                  </a:lnTo>
                  <a:cubicBezTo>
                    <a:pt x="2941" y="5115"/>
                    <a:pt x="2901" y="5131"/>
                    <a:pt x="2853" y="5147"/>
                  </a:cubicBezTo>
                  <a:cubicBezTo>
                    <a:pt x="2805" y="5167"/>
                    <a:pt x="2753" y="5187"/>
                    <a:pt x="2693" y="5211"/>
                  </a:cubicBezTo>
                  <a:cubicBezTo>
                    <a:pt x="2633" y="5235"/>
                    <a:pt x="2573" y="5259"/>
                    <a:pt x="2509" y="5291"/>
                  </a:cubicBezTo>
                  <a:cubicBezTo>
                    <a:pt x="2445" y="5323"/>
                    <a:pt x="2377" y="5355"/>
                    <a:pt x="2305" y="5391"/>
                  </a:cubicBezTo>
                  <a:cubicBezTo>
                    <a:pt x="2237" y="5427"/>
                    <a:pt x="2165" y="5467"/>
                    <a:pt x="2097" y="5511"/>
                  </a:cubicBezTo>
                  <a:cubicBezTo>
                    <a:pt x="2025" y="5555"/>
                    <a:pt x="1957" y="5599"/>
                    <a:pt x="1885" y="5647"/>
                  </a:cubicBezTo>
                  <a:cubicBezTo>
                    <a:pt x="1813" y="5691"/>
                    <a:pt x="1749" y="5747"/>
                    <a:pt x="1689" y="5799"/>
                  </a:cubicBezTo>
                  <a:cubicBezTo>
                    <a:pt x="1625" y="5855"/>
                    <a:pt x="1565" y="5911"/>
                    <a:pt x="1509" y="5963"/>
                  </a:cubicBezTo>
                  <a:cubicBezTo>
                    <a:pt x="1453" y="6015"/>
                    <a:pt x="1405" y="6071"/>
                    <a:pt x="1357" y="6131"/>
                  </a:cubicBezTo>
                  <a:lnTo>
                    <a:pt x="1293" y="6211"/>
                  </a:lnTo>
                  <a:lnTo>
                    <a:pt x="1237" y="6291"/>
                  </a:lnTo>
                  <a:cubicBezTo>
                    <a:pt x="1201" y="6339"/>
                    <a:pt x="1169" y="6387"/>
                    <a:pt x="1145" y="6439"/>
                  </a:cubicBezTo>
                  <a:lnTo>
                    <a:pt x="1109" y="6499"/>
                  </a:lnTo>
                  <a:cubicBezTo>
                    <a:pt x="1097" y="6519"/>
                    <a:pt x="1089" y="6535"/>
                    <a:pt x="1081" y="6551"/>
                  </a:cubicBezTo>
                  <a:lnTo>
                    <a:pt x="1029" y="6655"/>
                  </a:lnTo>
                  <a:lnTo>
                    <a:pt x="1089" y="6555"/>
                  </a:lnTo>
                  <a:lnTo>
                    <a:pt x="1121" y="6507"/>
                  </a:lnTo>
                  <a:lnTo>
                    <a:pt x="1161" y="6447"/>
                  </a:lnTo>
                  <a:cubicBezTo>
                    <a:pt x="1189" y="6407"/>
                    <a:pt x="1221" y="6359"/>
                    <a:pt x="1261" y="6311"/>
                  </a:cubicBezTo>
                  <a:lnTo>
                    <a:pt x="1321" y="6235"/>
                  </a:lnTo>
                  <a:lnTo>
                    <a:pt x="1389" y="6159"/>
                  </a:lnTo>
                  <a:cubicBezTo>
                    <a:pt x="1413" y="6131"/>
                    <a:pt x="1437" y="6103"/>
                    <a:pt x="1465" y="6079"/>
                  </a:cubicBezTo>
                  <a:lnTo>
                    <a:pt x="1545" y="5999"/>
                  </a:lnTo>
                  <a:cubicBezTo>
                    <a:pt x="1601" y="5947"/>
                    <a:pt x="1661" y="5891"/>
                    <a:pt x="1725" y="5843"/>
                  </a:cubicBezTo>
                  <a:cubicBezTo>
                    <a:pt x="1789" y="5791"/>
                    <a:pt x="1853" y="5743"/>
                    <a:pt x="1921" y="5691"/>
                  </a:cubicBezTo>
                  <a:cubicBezTo>
                    <a:pt x="1985" y="5643"/>
                    <a:pt x="2057" y="5595"/>
                    <a:pt x="2125" y="5555"/>
                  </a:cubicBezTo>
                  <a:cubicBezTo>
                    <a:pt x="2197" y="5515"/>
                    <a:pt x="2265" y="5471"/>
                    <a:pt x="2333" y="5435"/>
                  </a:cubicBezTo>
                  <a:cubicBezTo>
                    <a:pt x="2397" y="5395"/>
                    <a:pt x="2465" y="5359"/>
                    <a:pt x="2529" y="5327"/>
                  </a:cubicBezTo>
                  <a:cubicBezTo>
                    <a:pt x="2593" y="5299"/>
                    <a:pt x="2653" y="5267"/>
                    <a:pt x="2709" y="5239"/>
                  </a:cubicBezTo>
                  <a:cubicBezTo>
                    <a:pt x="2821" y="5187"/>
                    <a:pt x="2917" y="5139"/>
                    <a:pt x="2981" y="5111"/>
                  </a:cubicBezTo>
                  <a:lnTo>
                    <a:pt x="3029" y="5091"/>
                  </a:lnTo>
                  <a:cubicBezTo>
                    <a:pt x="3056" y="5188"/>
                    <a:pt x="3124" y="5260"/>
                    <a:pt x="3219" y="5260"/>
                  </a:cubicBezTo>
                  <a:cubicBezTo>
                    <a:pt x="3237" y="5260"/>
                    <a:pt x="3257" y="5257"/>
                    <a:pt x="3277" y="5251"/>
                  </a:cubicBezTo>
                  <a:lnTo>
                    <a:pt x="3277" y="5251"/>
                  </a:lnTo>
                  <a:cubicBezTo>
                    <a:pt x="3253" y="5331"/>
                    <a:pt x="3221" y="5411"/>
                    <a:pt x="3185" y="5487"/>
                  </a:cubicBezTo>
                  <a:cubicBezTo>
                    <a:pt x="3161" y="5531"/>
                    <a:pt x="3137" y="5579"/>
                    <a:pt x="3117" y="5627"/>
                  </a:cubicBezTo>
                  <a:lnTo>
                    <a:pt x="3049" y="5771"/>
                  </a:lnTo>
                  <a:cubicBezTo>
                    <a:pt x="3001" y="5871"/>
                    <a:pt x="2953" y="5963"/>
                    <a:pt x="2901" y="6051"/>
                  </a:cubicBezTo>
                  <a:cubicBezTo>
                    <a:pt x="2853" y="6139"/>
                    <a:pt x="2805" y="6219"/>
                    <a:pt x="2761" y="6287"/>
                  </a:cubicBezTo>
                  <a:cubicBezTo>
                    <a:pt x="2721" y="6355"/>
                    <a:pt x="2685" y="6415"/>
                    <a:pt x="2657" y="6451"/>
                  </a:cubicBezTo>
                  <a:lnTo>
                    <a:pt x="2617" y="6515"/>
                  </a:lnTo>
                  <a:cubicBezTo>
                    <a:pt x="2617" y="6515"/>
                    <a:pt x="2633" y="6495"/>
                    <a:pt x="2665" y="6459"/>
                  </a:cubicBezTo>
                  <a:cubicBezTo>
                    <a:pt x="2697" y="6423"/>
                    <a:pt x="2741" y="6371"/>
                    <a:pt x="2789" y="6307"/>
                  </a:cubicBezTo>
                  <a:cubicBezTo>
                    <a:pt x="2837" y="6247"/>
                    <a:pt x="2893" y="6167"/>
                    <a:pt x="2945" y="6079"/>
                  </a:cubicBezTo>
                  <a:cubicBezTo>
                    <a:pt x="3001" y="5987"/>
                    <a:pt x="3053" y="5895"/>
                    <a:pt x="3101" y="5799"/>
                  </a:cubicBezTo>
                  <a:cubicBezTo>
                    <a:pt x="3121" y="5751"/>
                    <a:pt x="3145" y="5699"/>
                    <a:pt x="3165" y="5651"/>
                  </a:cubicBezTo>
                  <a:cubicBezTo>
                    <a:pt x="3189" y="5607"/>
                    <a:pt x="3209" y="5555"/>
                    <a:pt x="3229" y="5511"/>
                  </a:cubicBezTo>
                  <a:cubicBezTo>
                    <a:pt x="3269" y="5423"/>
                    <a:pt x="3297" y="5335"/>
                    <a:pt x="3313" y="5243"/>
                  </a:cubicBezTo>
                  <a:lnTo>
                    <a:pt x="3313" y="5239"/>
                  </a:lnTo>
                  <a:cubicBezTo>
                    <a:pt x="3353" y="5223"/>
                    <a:pt x="3385" y="5199"/>
                    <a:pt x="3417" y="5171"/>
                  </a:cubicBezTo>
                  <a:lnTo>
                    <a:pt x="3417" y="5171"/>
                  </a:lnTo>
                  <a:cubicBezTo>
                    <a:pt x="3409" y="5279"/>
                    <a:pt x="3409" y="5403"/>
                    <a:pt x="3413" y="5531"/>
                  </a:cubicBezTo>
                  <a:cubicBezTo>
                    <a:pt x="3417" y="5747"/>
                    <a:pt x="3437" y="5991"/>
                    <a:pt x="3441" y="6251"/>
                  </a:cubicBezTo>
                  <a:lnTo>
                    <a:pt x="3441" y="6451"/>
                  </a:lnTo>
                  <a:cubicBezTo>
                    <a:pt x="3441" y="6519"/>
                    <a:pt x="3437" y="6587"/>
                    <a:pt x="3433" y="6655"/>
                  </a:cubicBezTo>
                  <a:cubicBezTo>
                    <a:pt x="3429" y="6723"/>
                    <a:pt x="3425" y="6795"/>
                    <a:pt x="3413" y="6863"/>
                  </a:cubicBezTo>
                  <a:cubicBezTo>
                    <a:pt x="3409" y="6899"/>
                    <a:pt x="3405" y="6931"/>
                    <a:pt x="3397" y="6967"/>
                  </a:cubicBezTo>
                  <a:cubicBezTo>
                    <a:pt x="3393" y="7003"/>
                    <a:pt x="3381" y="7039"/>
                    <a:pt x="3373" y="7079"/>
                  </a:cubicBezTo>
                  <a:lnTo>
                    <a:pt x="3361" y="7131"/>
                  </a:lnTo>
                  <a:lnTo>
                    <a:pt x="3349" y="7183"/>
                  </a:lnTo>
                  <a:cubicBezTo>
                    <a:pt x="3337" y="7219"/>
                    <a:pt x="3325" y="7255"/>
                    <a:pt x="3313" y="7287"/>
                  </a:cubicBezTo>
                  <a:cubicBezTo>
                    <a:pt x="3289" y="7359"/>
                    <a:pt x="3261" y="7423"/>
                    <a:pt x="3229" y="7487"/>
                  </a:cubicBezTo>
                  <a:cubicBezTo>
                    <a:pt x="3161" y="7619"/>
                    <a:pt x="3065" y="7731"/>
                    <a:pt x="2941" y="7815"/>
                  </a:cubicBezTo>
                  <a:cubicBezTo>
                    <a:pt x="2809" y="7895"/>
                    <a:pt x="2661" y="7943"/>
                    <a:pt x="2509" y="7955"/>
                  </a:cubicBezTo>
                  <a:cubicBezTo>
                    <a:pt x="2425" y="7963"/>
                    <a:pt x="2341" y="7967"/>
                    <a:pt x="2258" y="7967"/>
                  </a:cubicBezTo>
                  <a:cubicBezTo>
                    <a:pt x="2174" y="7967"/>
                    <a:pt x="2091" y="7963"/>
                    <a:pt x="2009" y="7955"/>
                  </a:cubicBezTo>
                  <a:cubicBezTo>
                    <a:pt x="1921" y="7947"/>
                    <a:pt x="1837" y="7939"/>
                    <a:pt x="1753" y="7931"/>
                  </a:cubicBezTo>
                  <a:lnTo>
                    <a:pt x="1621" y="7915"/>
                  </a:lnTo>
                  <a:cubicBezTo>
                    <a:pt x="1581" y="7907"/>
                    <a:pt x="1541" y="7899"/>
                    <a:pt x="1497" y="7891"/>
                  </a:cubicBezTo>
                  <a:lnTo>
                    <a:pt x="1437" y="7879"/>
                  </a:lnTo>
                  <a:cubicBezTo>
                    <a:pt x="1413" y="7875"/>
                    <a:pt x="1393" y="7871"/>
                    <a:pt x="1373" y="7863"/>
                  </a:cubicBezTo>
                  <a:cubicBezTo>
                    <a:pt x="1333" y="7851"/>
                    <a:pt x="1293" y="7843"/>
                    <a:pt x="1253" y="7827"/>
                  </a:cubicBezTo>
                  <a:lnTo>
                    <a:pt x="1133" y="7779"/>
                  </a:lnTo>
                  <a:cubicBezTo>
                    <a:pt x="1097" y="7759"/>
                    <a:pt x="1057" y="7739"/>
                    <a:pt x="1021" y="7719"/>
                  </a:cubicBezTo>
                  <a:cubicBezTo>
                    <a:pt x="873" y="7635"/>
                    <a:pt x="741" y="7523"/>
                    <a:pt x="633" y="7391"/>
                  </a:cubicBezTo>
                  <a:cubicBezTo>
                    <a:pt x="525" y="7255"/>
                    <a:pt x="445" y="7103"/>
                    <a:pt x="393" y="6939"/>
                  </a:cubicBezTo>
                  <a:cubicBezTo>
                    <a:pt x="341" y="6779"/>
                    <a:pt x="325" y="6611"/>
                    <a:pt x="337" y="6447"/>
                  </a:cubicBezTo>
                  <a:cubicBezTo>
                    <a:pt x="353" y="6283"/>
                    <a:pt x="409" y="6127"/>
                    <a:pt x="497" y="5991"/>
                  </a:cubicBezTo>
                  <a:cubicBezTo>
                    <a:pt x="585" y="5859"/>
                    <a:pt x="689" y="5743"/>
                    <a:pt x="809" y="5643"/>
                  </a:cubicBezTo>
                  <a:cubicBezTo>
                    <a:pt x="1037" y="5455"/>
                    <a:pt x="1289" y="5307"/>
                    <a:pt x="1565" y="5199"/>
                  </a:cubicBezTo>
                  <a:cubicBezTo>
                    <a:pt x="1685" y="5151"/>
                    <a:pt x="1813" y="5115"/>
                    <a:pt x="1941" y="5087"/>
                  </a:cubicBezTo>
                  <a:lnTo>
                    <a:pt x="2133" y="5059"/>
                  </a:lnTo>
                  <a:cubicBezTo>
                    <a:pt x="2197" y="5051"/>
                    <a:pt x="2257" y="5039"/>
                    <a:pt x="2317" y="5027"/>
                  </a:cubicBezTo>
                  <a:cubicBezTo>
                    <a:pt x="2437" y="4999"/>
                    <a:pt x="2549" y="4967"/>
                    <a:pt x="2653" y="4935"/>
                  </a:cubicBezTo>
                  <a:cubicBezTo>
                    <a:pt x="2813" y="4887"/>
                    <a:pt x="2957" y="4831"/>
                    <a:pt x="3077" y="4779"/>
                  </a:cubicBezTo>
                  <a:close/>
                  <a:moveTo>
                    <a:pt x="4145" y="4819"/>
                  </a:moveTo>
                  <a:cubicBezTo>
                    <a:pt x="4261" y="4851"/>
                    <a:pt x="4385" y="4891"/>
                    <a:pt x="4525" y="4939"/>
                  </a:cubicBezTo>
                  <a:cubicBezTo>
                    <a:pt x="4741" y="5011"/>
                    <a:pt x="4981" y="5095"/>
                    <a:pt x="5261" y="5159"/>
                  </a:cubicBezTo>
                  <a:cubicBezTo>
                    <a:pt x="5409" y="5195"/>
                    <a:pt x="5561" y="5215"/>
                    <a:pt x="5713" y="5219"/>
                  </a:cubicBezTo>
                  <a:cubicBezTo>
                    <a:pt x="5753" y="5219"/>
                    <a:pt x="5797" y="5215"/>
                    <a:pt x="5837" y="5211"/>
                  </a:cubicBezTo>
                  <a:lnTo>
                    <a:pt x="5953" y="5195"/>
                  </a:lnTo>
                  <a:cubicBezTo>
                    <a:pt x="5991" y="5188"/>
                    <a:pt x="6029" y="5185"/>
                    <a:pt x="6069" y="5185"/>
                  </a:cubicBezTo>
                  <a:cubicBezTo>
                    <a:pt x="6101" y="5185"/>
                    <a:pt x="6133" y="5187"/>
                    <a:pt x="6165" y="5191"/>
                  </a:cubicBezTo>
                  <a:cubicBezTo>
                    <a:pt x="6237" y="5199"/>
                    <a:pt x="6313" y="5215"/>
                    <a:pt x="6381" y="5239"/>
                  </a:cubicBezTo>
                  <a:cubicBezTo>
                    <a:pt x="6457" y="5263"/>
                    <a:pt x="6525" y="5299"/>
                    <a:pt x="6593" y="5335"/>
                  </a:cubicBezTo>
                  <a:cubicBezTo>
                    <a:pt x="6877" y="5503"/>
                    <a:pt x="7093" y="5771"/>
                    <a:pt x="7197" y="6087"/>
                  </a:cubicBezTo>
                  <a:cubicBezTo>
                    <a:pt x="7249" y="6251"/>
                    <a:pt x="7273" y="6423"/>
                    <a:pt x="7265" y="6595"/>
                  </a:cubicBezTo>
                  <a:cubicBezTo>
                    <a:pt x="7261" y="6639"/>
                    <a:pt x="7261" y="6683"/>
                    <a:pt x="7253" y="6727"/>
                  </a:cubicBezTo>
                  <a:lnTo>
                    <a:pt x="7245" y="6791"/>
                  </a:lnTo>
                  <a:cubicBezTo>
                    <a:pt x="7241" y="6815"/>
                    <a:pt x="7237" y="6835"/>
                    <a:pt x="7233" y="6859"/>
                  </a:cubicBezTo>
                  <a:cubicBezTo>
                    <a:pt x="7217" y="6947"/>
                    <a:pt x="7189" y="7031"/>
                    <a:pt x="7157" y="7111"/>
                  </a:cubicBezTo>
                  <a:cubicBezTo>
                    <a:pt x="7085" y="7275"/>
                    <a:pt x="6985" y="7427"/>
                    <a:pt x="6857" y="7555"/>
                  </a:cubicBezTo>
                  <a:cubicBezTo>
                    <a:pt x="6597" y="7811"/>
                    <a:pt x="6273" y="7999"/>
                    <a:pt x="5917" y="8099"/>
                  </a:cubicBezTo>
                  <a:cubicBezTo>
                    <a:pt x="5745" y="8155"/>
                    <a:pt x="5569" y="8191"/>
                    <a:pt x="5389" y="8207"/>
                  </a:cubicBezTo>
                  <a:cubicBezTo>
                    <a:pt x="5328" y="8214"/>
                    <a:pt x="5266" y="8218"/>
                    <a:pt x="5204" y="8218"/>
                  </a:cubicBezTo>
                  <a:cubicBezTo>
                    <a:pt x="5093" y="8218"/>
                    <a:pt x="4981" y="8206"/>
                    <a:pt x="4873" y="8183"/>
                  </a:cubicBezTo>
                  <a:cubicBezTo>
                    <a:pt x="4849" y="8179"/>
                    <a:pt x="4833" y="8171"/>
                    <a:pt x="4813" y="8167"/>
                  </a:cubicBezTo>
                  <a:cubicBezTo>
                    <a:pt x="4797" y="8159"/>
                    <a:pt x="4777" y="8151"/>
                    <a:pt x="4757" y="8143"/>
                  </a:cubicBezTo>
                  <a:cubicBezTo>
                    <a:pt x="4725" y="8123"/>
                    <a:pt x="4693" y="8103"/>
                    <a:pt x="4665" y="8075"/>
                  </a:cubicBezTo>
                  <a:cubicBezTo>
                    <a:pt x="4609" y="8023"/>
                    <a:pt x="4561" y="7959"/>
                    <a:pt x="4525" y="7887"/>
                  </a:cubicBezTo>
                  <a:cubicBezTo>
                    <a:pt x="4457" y="7743"/>
                    <a:pt x="4401" y="7595"/>
                    <a:pt x="4365" y="7439"/>
                  </a:cubicBezTo>
                  <a:cubicBezTo>
                    <a:pt x="4297" y="7147"/>
                    <a:pt x="4245" y="6855"/>
                    <a:pt x="4213" y="6559"/>
                  </a:cubicBezTo>
                  <a:cubicBezTo>
                    <a:pt x="4205" y="6491"/>
                    <a:pt x="4193" y="6423"/>
                    <a:pt x="4185" y="6355"/>
                  </a:cubicBezTo>
                  <a:cubicBezTo>
                    <a:pt x="4181" y="6323"/>
                    <a:pt x="4173" y="6287"/>
                    <a:pt x="4165" y="6251"/>
                  </a:cubicBezTo>
                  <a:cubicBezTo>
                    <a:pt x="4161" y="6219"/>
                    <a:pt x="4149" y="6187"/>
                    <a:pt x="4141" y="6151"/>
                  </a:cubicBezTo>
                  <a:cubicBezTo>
                    <a:pt x="4101" y="6035"/>
                    <a:pt x="4057" y="5919"/>
                    <a:pt x="4009" y="5807"/>
                  </a:cubicBezTo>
                  <a:cubicBezTo>
                    <a:pt x="3921" y="5599"/>
                    <a:pt x="3833" y="5419"/>
                    <a:pt x="3753" y="5275"/>
                  </a:cubicBezTo>
                  <a:cubicBezTo>
                    <a:pt x="3733" y="5235"/>
                    <a:pt x="3713" y="5195"/>
                    <a:pt x="3693" y="5159"/>
                  </a:cubicBezTo>
                  <a:cubicBezTo>
                    <a:pt x="3676" y="5105"/>
                    <a:pt x="3676" y="5030"/>
                    <a:pt x="3789" y="5030"/>
                  </a:cubicBezTo>
                  <a:cubicBezTo>
                    <a:pt x="3811" y="5030"/>
                    <a:pt x="3838" y="5032"/>
                    <a:pt x="3869" y="5039"/>
                  </a:cubicBezTo>
                  <a:cubicBezTo>
                    <a:pt x="4071" y="5081"/>
                    <a:pt x="4288" y="5256"/>
                    <a:pt x="4341" y="5256"/>
                  </a:cubicBezTo>
                  <a:cubicBezTo>
                    <a:pt x="4349" y="5256"/>
                    <a:pt x="4353" y="5252"/>
                    <a:pt x="4353" y="5243"/>
                  </a:cubicBezTo>
                  <a:cubicBezTo>
                    <a:pt x="4393" y="5291"/>
                    <a:pt x="4433" y="5339"/>
                    <a:pt x="4469" y="5391"/>
                  </a:cubicBezTo>
                  <a:cubicBezTo>
                    <a:pt x="4517" y="5463"/>
                    <a:pt x="4557" y="5539"/>
                    <a:pt x="4589" y="5619"/>
                  </a:cubicBezTo>
                  <a:cubicBezTo>
                    <a:pt x="4653" y="5799"/>
                    <a:pt x="4705" y="5979"/>
                    <a:pt x="4741" y="6167"/>
                  </a:cubicBezTo>
                  <a:cubicBezTo>
                    <a:pt x="4761" y="6263"/>
                    <a:pt x="4785" y="6359"/>
                    <a:pt x="4817" y="6455"/>
                  </a:cubicBezTo>
                  <a:cubicBezTo>
                    <a:pt x="4849" y="6543"/>
                    <a:pt x="4889" y="6631"/>
                    <a:pt x="4933" y="6715"/>
                  </a:cubicBezTo>
                  <a:cubicBezTo>
                    <a:pt x="4973" y="6795"/>
                    <a:pt x="5021" y="6871"/>
                    <a:pt x="5073" y="6943"/>
                  </a:cubicBezTo>
                  <a:cubicBezTo>
                    <a:pt x="5121" y="7007"/>
                    <a:pt x="5169" y="7067"/>
                    <a:pt x="5225" y="7127"/>
                  </a:cubicBezTo>
                  <a:cubicBezTo>
                    <a:pt x="5269" y="7175"/>
                    <a:pt x="5317" y="7223"/>
                    <a:pt x="5369" y="7267"/>
                  </a:cubicBezTo>
                  <a:cubicBezTo>
                    <a:pt x="5413" y="7307"/>
                    <a:pt x="5453" y="7339"/>
                    <a:pt x="5489" y="7363"/>
                  </a:cubicBezTo>
                  <a:cubicBezTo>
                    <a:pt x="5525" y="7391"/>
                    <a:pt x="5553" y="7407"/>
                    <a:pt x="5573" y="7419"/>
                  </a:cubicBezTo>
                  <a:cubicBezTo>
                    <a:pt x="5553" y="7403"/>
                    <a:pt x="5529" y="7383"/>
                    <a:pt x="5497" y="7355"/>
                  </a:cubicBezTo>
                  <a:cubicBezTo>
                    <a:pt x="5465" y="7327"/>
                    <a:pt x="5425" y="7295"/>
                    <a:pt x="5381" y="7251"/>
                  </a:cubicBezTo>
                  <a:cubicBezTo>
                    <a:pt x="5341" y="7211"/>
                    <a:pt x="5297" y="7159"/>
                    <a:pt x="5249" y="7107"/>
                  </a:cubicBezTo>
                  <a:cubicBezTo>
                    <a:pt x="5197" y="7047"/>
                    <a:pt x="5149" y="6983"/>
                    <a:pt x="5105" y="6919"/>
                  </a:cubicBezTo>
                  <a:cubicBezTo>
                    <a:pt x="5057" y="6847"/>
                    <a:pt x="5013" y="6771"/>
                    <a:pt x="4973" y="6691"/>
                  </a:cubicBezTo>
                  <a:cubicBezTo>
                    <a:pt x="4933" y="6611"/>
                    <a:pt x="4897" y="6523"/>
                    <a:pt x="4865" y="6435"/>
                  </a:cubicBezTo>
                  <a:cubicBezTo>
                    <a:pt x="4837" y="6343"/>
                    <a:pt x="4809" y="6251"/>
                    <a:pt x="4789" y="6159"/>
                  </a:cubicBezTo>
                  <a:cubicBezTo>
                    <a:pt x="4753" y="5967"/>
                    <a:pt x="4701" y="5783"/>
                    <a:pt x="4633" y="5603"/>
                  </a:cubicBezTo>
                  <a:cubicBezTo>
                    <a:pt x="4597" y="5519"/>
                    <a:pt x="4553" y="5439"/>
                    <a:pt x="4497" y="5367"/>
                  </a:cubicBezTo>
                  <a:cubicBezTo>
                    <a:pt x="4449" y="5303"/>
                    <a:pt x="4397" y="5243"/>
                    <a:pt x="4341" y="5187"/>
                  </a:cubicBezTo>
                  <a:lnTo>
                    <a:pt x="4317" y="5163"/>
                  </a:lnTo>
                  <a:cubicBezTo>
                    <a:pt x="4317" y="5159"/>
                    <a:pt x="4313" y="5159"/>
                    <a:pt x="4313" y="5155"/>
                  </a:cubicBezTo>
                  <a:cubicBezTo>
                    <a:pt x="4289" y="5111"/>
                    <a:pt x="4265" y="5071"/>
                    <a:pt x="4245" y="5035"/>
                  </a:cubicBezTo>
                  <a:cubicBezTo>
                    <a:pt x="4177" y="4919"/>
                    <a:pt x="4133" y="4855"/>
                    <a:pt x="4145" y="4819"/>
                  </a:cubicBezTo>
                  <a:close/>
                  <a:moveTo>
                    <a:pt x="4147" y="0"/>
                  </a:moveTo>
                  <a:cubicBezTo>
                    <a:pt x="4090" y="0"/>
                    <a:pt x="4033" y="2"/>
                    <a:pt x="3977" y="7"/>
                  </a:cubicBezTo>
                  <a:cubicBezTo>
                    <a:pt x="3929" y="11"/>
                    <a:pt x="3881" y="19"/>
                    <a:pt x="3833" y="27"/>
                  </a:cubicBezTo>
                  <a:cubicBezTo>
                    <a:pt x="3809" y="27"/>
                    <a:pt x="3785" y="35"/>
                    <a:pt x="3765" y="39"/>
                  </a:cubicBezTo>
                  <a:cubicBezTo>
                    <a:pt x="3741" y="43"/>
                    <a:pt x="3717" y="51"/>
                    <a:pt x="3693" y="55"/>
                  </a:cubicBezTo>
                  <a:cubicBezTo>
                    <a:pt x="3649" y="71"/>
                    <a:pt x="3601" y="83"/>
                    <a:pt x="3557" y="99"/>
                  </a:cubicBezTo>
                  <a:cubicBezTo>
                    <a:pt x="3513" y="115"/>
                    <a:pt x="3465" y="135"/>
                    <a:pt x="3425" y="159"/>
                  </a:cubicBezTo>
                  <a:cubicBezTo>
                    <a:pt x="3337" y="203"/>
                    <a:pt x="3261" y="259"/>
                    <a:pt x="3193" y="327"/>
                  </a:cubicBezTo>
                  <a:cubicBezTo>
                    <a:pt x="3125" y="395"/>
                    <a:pt x="3069" y="471"/>
                    <a:pt x="3025" y="559"/>
                  </a:cubicBezTo>
                  <a:cubicBezTo>
                    <a:pt x="2985" y="643"/>
                    <a:pt x="2953" y="735"/>
                    <a:pt x="2937" y="827"/>
                  </a:cubicBezTo>
                  <a:cubicBezTo>
                    <a:pt x="2905" y="1007"/>
                    <a:pt x="2905" y="1191"/>
                    <a:pt x="2933" y="1371"/>
                  </a:cubicBezTo>
                  <a:cubicBezTo>
                    <a:pt x="2973" y="1543"/>
                    <a:pt x="3025" y="1707"/>
                    <a:pt x="3101" y="1867"/>
                  </a:cubicBezTo>
                  <a:cubicBezTo>
                    <a:pt x="3229" y="2171"/>
                    <a:pt x="3373" y="2451"/>
                    <a:pt x="3493" y="2711"/>
                  </a:cubicBezTo>
                  <a:cubicBezTo>
                    <a:pt x="3557" y="2839"/>
                    <a:pt x="3617" y="2959"/>
                    <a:pt x="3669" y="3079"/>
                  </a:cubicBezTo>
                  <a:cubicBezTo>
                    <a:pt x="3693" y="3139"/>
                    <a:pt x="3717" y="3191"/>
                    <a:pt x="3741" y="3255"/>
                  </a:cubicBezTo>
                  <a:lnTo>
                    <a:pt x="3749" y="3275"/>
                  </a:lnTo>
                  <a:lnTo>
                    <a:pt x="3749" y="3279"/>
                  </a:lnTo>
                  <a:lnTo>
                    <a:pt x="3749" y="3283"/>
                  </a:lnTo>
                  <a:lnTo>
                    <a:pt x="3749" y="3295"/>
                  </a:lnTo>
                  <a:cubicBezTo>
                    <a:pt x="3753" y="3307"/>
                    <a:pt x="3757" y="3319"/>
                    <a:pt x="3761" y="3331"/>
                  </a:cubicBezTo>
                  <a:cubicBezTo>
                    <a:pt x="3765" y="3359"/>
                    <a:pt x="3765" y="3387"/>
                    <a:pt x="3769" y="3415"/>
                  </a:cubicBezTo>
                  <a:cubicBezTo>
                    <a:pt x="3773" y="3611"/>
                    <a:pt x="3757" y="3811"/>
                    <a:pt x="3717" y="4003"/>
                  </a:cubicBezTo>
                  <a:cubicBezTo>
                    <a:pt x="3701" y="4099"/>
                    <a:pt x="3681" y="4179"/>
                    <a:pt x="3665" y="4251"/>
                  </a:cubicBezTo>
                  <a:cubicBezTo>
                    <a:pt x="3649" y="4251"/>
                    <a:pt x="3637" y="4247"/>
                    <a:pt x="3629" y="4235"/>
                  </a:cubicBezTo>
                  <a:lnTo>
                    <a:pt x="3629" y="4059"/>
                  </a:lnTo>
                  <a:cubicBezTo>
                    <a:pt x="3625" y="3879"/>
                    <a:pt x="3613" y="3703"/>
                    <a:pt x="3589" y="3527"/>
                  </a:cubicBezTo>
                  <a:cubicBezTo>
                    <a:pt x="3561" y="3299"/>
                    <a:pt x="3505" y="3071"/>
                    <a:pt x="3429" y="2851"/>
                  </a:cubicBezTo>
                  <a:cubicBezTo>
                    <a:pt x="3385" y="2723"/>
                    <a:pt x="3329" y="2603"/>
                    <a:pt x="3257" y="2487"/>
                  </a:cubicBezTo>
                  <a:cubicBezTo>
                    <a:pt x="3185" y="2359"/>
                    <a:pt x="3085" y="2247"/>
                    <a:pt x="2969" y="2155"/>
                  </a:cubicBezTo>
                  <a:cubicBezTo>
                    <a:pt x="2937" y="2131"/>
                    <a:pt x="2905" y="2107"/>
                    <a:pt x="2873" y="2087"/>
                  </a:cubicBezTo>
                  <a:cubicBezTo>
                    <a:pt x="2837" y="2067"/>
                    <a:pt x="2805" y="2051"/>
                    <a:pt x="2773" y="2035"/>
                  </a:cubicBezTo>
                  <a:cubicBezTo>
                    <a:pt x="2705" y="1999"/>
                    <a:pt x="2641" y="1967"/>
                    <a:pt x="2569" y="1935"/>
                  </a:cubicBezTo>
                  <a:cubicBezTo>
                    <a:pt x="2433" y="1871"/>
                    <a:pt x="2289" y="1807"/>
                    <a:pt x="2141" y="1755"/>
                  </a:cubicBezTo>
                  <a:cubicBezTo>
                    <a:pt x="1989" y="1703"/>
                    <a:pt x="1837" y="1655"/>
                    <a:pt x="1677" y="1623"/>
                  </a:cubicBezTo>
                  <a:cubicBezTo>
                    <a:pt x="1530" y="1586"/>
                    <a:pt x="1381" y="1566"/>
                    <a:pt x="1230" y="1566"/>
                  </a:cubicBezTo>
                  <a:cubicBezTo>
                    <a:pt x="1217" y="1566"/>
                    <a:pt x="1203" y="1566"/>
                    <a:pt x="1189" y="1567"/>
                  </a:cubicBezTo>
                  <a:cubicBezTo>
                    <a:pt x="1017" y="1567"/>
                    <a:pt x="849" y="1615"/>
                    <a:pt x="701" y="1703"/>
                  </a:cubicBezTo>
                  <a:cubicBezTo>
                    <a:pt x="629" y="1751"/>
                    <a:pt x="565" y="1815"/>
                    <a:pt x="513" y="1883"/>
                  </a:cubicBezTo>
                  <a:cubicBezTo>
                    <a:pt x="465" y="1955"/>
                    <a:pt x="425" y="2031"/>
                    <a:pt x="389" y="2111"/>
                  </a:cubicBezTo>
                  <a:cubicBezTo>
                    <a:pt x="249" y="2411"/>
                    <a:pt x="85" y="2711"/>
                    <a:pt x="21" y="3051"/>
                  </a:cubicBezTo>
                  <a:cubicBezTo>
                    <a:pt x="13" y="3095"/>
                    <a:pt x="9" y="3135"/>
                    <a:pt x="5" y="3179"/>
                  </a:cubicBezTo>
                  <a:cubicBezTo>
                    <a:pt x="1" y="3223"/>
                    <a:pt x="5" y="3271"/>
                    <a:pt x="5" y="3315"/>
                  </a:cubicBezTo>
                  <a:cubicBezTo>
                    <a:pt x="5" y="3359"/>
                    <a:pt x="13" y="3403"/>
                    <a:pt x="25" y="3447"/>
                  </a:cubicBezTo>
                  <a:cubicBezTo>
                    <a:pt x="33" y="3487"/>
                    <a:pt x="49" y="3531"/>
                    <a:pt x="61" y="3571"/>
                  </a:cubicBezTo>
                  <a:cubicBezTo>
                    <a:pt x="129" y="3731"/>
                    <a:pt x="229" y="3875"/>
                    <a:pt x="357" y="3987"/>
                  </a:cubicBezTo>
                  <a:cubicBezTo>
                    <a:pt x="365" y="3995"/>
                    <a:pt x="369" y="3999"/>
                    <a:pt x="381" y="4011"/>
                  </a:cubicBezTo>
                  <a:lnTo>
                    <a:pt x="405" y="4031"/>
                  </a:lnTo>
                  <a:lnTo>
                    <a:pt x="449" y="4067"/>
                  </a:lnTo>
                  <a:cubicBezTo>
                    <a:pt x="477" y="4095"/>
                    <a:pt x="509" y="4119"/>
                    <a:pt x="541" y="4143"/>
                  </a:cubicBezTo>
                  <a:lnTo>
                    <a:pt x="641" y="4211"/>
                  </a:lnTo>
                  <a:lnTo>
                    <a:pt x="741" y="4275"/>
                  </a:lnTo>
                  <a:cubicBezTo>
                    <a:pt x="805" y="4319"/>
                    <a:pt x="877" y="4351"/>
                    <a:pt x="941" y="4387"/>
                  </a:cubicBezTo>
                  <a:cubicBezTo>
                    <a:pt x="1009" y="4423"/>
                    <a:pt x="1077" y="4451"/>
                    <a:pt x="1145" y="4479"/>
                  </a:cubicBezTo>
                  <a:cubicBezTo>
                    <a:pt x="1401" y="4583"/>
                    <a:pt x="1669" y="4655"/>
                    <a:pt x="1941" y="4695"/>
                  </a:cubicBezTo>
                  <a:cubicBezTo>
                    <a:pt x="2103" y="4715"/>
                    <a:pt x="2266" y="4724"/>
                    <a:pt x="2428" y="4724"/>
                  </a:cubicBezTo>
                  <a:cubicBezTo>
                    <a:pt x="2498" y="4724"/>
                    <a:pt x="2568" y="4723"/>
                    <a:pt x="2637" y="4719"/>
                  </a:cubicBezTo>
                  <a:cubicBezTo>
                    <a:pt x="2813" y="4707"/>
                    <a:pt x="2989" y="4683"/>
                    <a:pt x="3165" y="4647"/>
                  </a:cubicBezTo>
                  <a:lnTo>
                    <a:pt x="3229" y="4631"/>
                  </a:lnTo>
                  <a:lnTo>
                    <a:pt x="3229" y="4631"/>
                  </a:lnTo>
                  <a:lnTo>
                    <a:pt x="3213" y="4651"/>
                  </a:lnTo>
                  <a:lnTo>
                    <a:pt x="3149" y="4675"/>
                  </a:lnTo>
                  <a:cubicBezTo>
                    <a:pt x="3001" y="4723"/>
                    <a:pt x="2825" y="4775"/>
                    <a:pt x="2621" y="4827"/>
                  </a:cubicBezTo>
                  <a:cubicBezTo>
                    <a:pt x="2517" y="4855"/>
                    <a:pt x="2409" y="4879"/>
                    <a:pt x="2293" y="4899"/>
                  </a:cubicBezTo>
                  <a:cubicBezTo>
                    <a:pt x="2233" y="4907"/>
                    <a:pt x="2173" y="4919"/>
                    <a:pt x="2113" y="4923"/>
                  </a:cubicBezTo>
                  <a:lnTo>
                    <a:pt x="2017" y="4935"/>
                  </a:lnTo>
                  <a:lnTo>
                    <a:pt x="1921" y="4947"/>
                  </a:lnTo>
                  <a:cubicBezTo>
                    <a:pt x="1781" y="4971"/>
                    <a:pt x="1641" y="5007"/>
                    <a:pt x="1509" y="5059"/>
                  </a:cubicBezTo>
                  <a:cubicBezTo>
                    <a:pt x="1365" y="5115"/>
                    <a:pt x="1229" y="5179"/>
                    <a:pt x="1101" y="5259"/>
                  </a:cubicBezTo>
                  <a:cubicBezTo>
                    <a:pt x="817" y="5427"/>
                    <a:pt x="585" y="5663"/>
                    <a:pt x="417" y="5947"/>
                  </a:cubicBezTo>
                  <a:cubicBezTo>
                    <a:pt x="245" y="6247"/>
                    <a:pt x="241" y="6623"/>
                    <a:pt x="345" y="6959"/>
                  </a:cubicBezTo>
                  <a:cubicBezTo>
                    <a:pt x="397" y="7127"/>
                    <a:pt x="477" y="7287"/>
                    <a:pt x="581" y="7431"/>
                  </a:cubicBezTo>
                  <a:cubicBezTo>
                    <a:pt x="689" y="7575"/>
                    <a:pt x="821" y="7703"/>
                    <a:pt x="973" y="7803"/>
                  </a:cubicBezTo>
                  <a:cubicBezTo>
                    <a:pt x="1009" y="7827"/>
                    <a:pt x="1049" y="7851"/>
                    <a:pt x="1089" y="7871"/>
                  </a:cubicBezTo>
                  <a:lnTo>
                    <a:pt x="1213" y="7931"/>
                  </a:lnTo>
                  <a:cubicBezTo>
                    <a:pt x="1253" y="7951"/>
                    <a:pt x="1297" y="7963"/>
                    <a:pt x="1341" y="7983"/>
                  </a:cubicBezTo>
                  <a:cubicBezTo>
                    <a:pt x="1361" y="7991"/>
                    <a:pt x="1381" y="7999"/>
                    <a:pt x="1405" y="8003"/>
                  </a:cubicBezTo>
                  <a:lnTo>
                    <a:pt x="1469" y="8019"/>
                  </a:lnTo>
                  <a:cubicBezTo>
                    <a:pt x="1513" y="8031"/>
                    <a:pt x="1557" y="8043"/>
                    <a:pt x="1601" y="8051"/>
                  </a:cubicBezTo>
                  <a:lnTo>
                    <a:pt x="1733" y="8071"/>
                  </a:lnTo>
                  <a:cubicBezTo>
                    <a:pt x="1817" y="8087"/>
                    <a:pt x="1905" y="8099"/>
                    <a:pt x="1993" y="8107"/>
                  </a:cubicBezTo>
                  <a:cubicBezTo>
                    <a:pt x="2106" y="8122"/>
                    <a:pt x="2219" y="8130"/>
                    <a:pt x="2332" y="8130"/>
                  </a:cubicBezTo>
                  <a:cubicBezTo>
                    <a:pt x="2395" y="8130"/>
                    <a:pt x="2458" y="8127"/>
                    <a:pt x="2521" y="8123"/>
                  </a:cubicBezTo>
                  <a:cubicBezTo>
                    <a:pt x="2705" y="8111"/>
                    <a:pt x="2881" y="8059"/>
                    <a:pt x="3037" y="7967"/>
                  </a:cubicBezTo>
                  <a:cubicBezTo>
                    <a:pt x="3189" y="7871"/>
                    <a:pt x="3309" y="7739"/>
                    <a:pt x="3389" y="7579"/>
                  </a:cubicBezTo>
                  <a:cubicBezTo>
                    <a:pt x="3429" y="7503"/>
                    <a:pt x="3461" y="7427"/>
                    <a:pt x="3489" y="7347"/>
                  </a:cubicBezTo>
                  <a:cubicBezTo>
                    <a:pt x="3501" y="7311"/>
                    <a:pt x="3513" y="7271"/>
                    <a:pt x="3521" y="7235"/>
                  </a:cubicBezTo>
                  <a:lnTo>
                    <a:pt x="3529" y="7203"/>
                  </a:lnTo>
                  <a:lnTo>
                    <a:pt x="3533" y="7191"/>
                  </a:lnTo>
                  <a:lnTo>
                    <a:pt x="3533" y="7183"/>
                  </a:lnTo>
                  <a:lnTo>
                    <a:pt x="3533" y="7175"/>
                  </a:lnTo>
                  <a:lnTo>
                    <a:pt x="3533" y="7171"/>
                  </a:lnTo>
                  <a:lnTo>
                    <a:pt x="3545" y="7115"/>
                  </a:lnTo>
                  <a:cubicBezTo>
                    <a:pt x="3553" y="7079"/>
                    <a:pt x="3561" y="7043"/>
                    <a:pt x="3569" y="7007"/>
                  </a:cubicBezTo>
                  <a:cubicBezTo>
                    <a:pt x="3573" y="6971"/>
                    <a:pt x="3577" y="6927"/>
                    <a:pt x="3581" y="6891"/>
                  </a:cubicBezTo>
                  <a:cubicBezTo>
                    <a:pt x="3593" y="6815"/>
                    <a:pt x="3597" y="6739"/>
                    <a:pt x="3597" y="6667"/>
                  </a:cubicBezTo>
                  <a:cubicBezTo>
                    <a:pt x="3601" y="6591"/>
                    <a:pt x="3597" y="6523"/>
                    <a:pt x="3597" y="6451"/>
                  </a:cubicBezTo>
                  <a:cubicBezTo>
                    <a:pt x="3597" y="6379"/>
                    <a:pt x="3589" y="6315"/>
                    <a:pt x="3589" y="6247"/>
                  </a:cubicBezTo>
                  <a:cubicBezTo>
                    <a:pt x="3569" y="5979"/>
                    <a:pt x="3537" y="5743"/>
                    <a:pt x="3517" y="5531"/>
                  </a:cubicBezTo>
                  <a:cubicBezTo>
                    <a:pt x="3501" y="5391"/>
                    <a:pt x="3493" y="5247"/>
                    <a:pt x="3497" y="5107"/>
                  </a:cubicBezTo>
                  <a:cubicBezTo>
                    <a:pt x="3508" y="5105"/>
                    <a:pt x="3519" y="5103"/>
                    <a:pt x="3531" y="5103"/>
                  </a:cubicBezTo>
                  <a:cubicBezTo>
                    <a:pt x="3557" y="5103"/>
                    <a:pt x="3583" y="5110"/>
                    <a:pt x="3605" y="5127"/>
                  </a:cubicBezTo>
                  <a:cubicBezTo>
                    <a:pt x="3629" y="5179"/>
                    <a:pt x="3657" y="5239"/>
                    <a:pt x="3685" y="5307"/>
                  </a:cubicBezTo>
                  <a:cubicBezTo>
                    <a:pt x="3745" y="5459"/>
                    <a:pt x="3821" y="5643"/>
                    <a:pt x="3901" y="5855"/>
                  </a:cubicBezTo>
                  <a:cubicBezTo>
                    <a:pt x="3941" y="5959"/>
                    <a:pt x="3977" y="6071"/>
                    <a:pt x="4009" y="6191"/>
                  </a:cubicBezTo>
                  <a:cubicBezTo>
                    <a:pt x="4025" y="6251"/>
                    <a:pt x="4037" y="6311"/>
                    <a:pt x="4045" y="6375"/>
                  </a:cubicBezTo>
                  <a:cubicBezTo>
                    <a:pt x="4053" y="6443"/>
                    <a:pt x="4057" y="6511"/>
                    <a:pt x="4065" y="6579"/>
                  </a:cubicBezTo>
                  <a:cubicBezTo>
                    <a:pt x="4093" y="6883"/>
                    <a:pt x="4145" y="7183"/>
                    <a:pt x="4217" y="7479"/>
                  </a:cubicBezTo>
                  <a:cubicBezTo>
                    <a:pt x="4261" y="7643"/>
                    <a:pt x="4329" y="7803"/>
                    <a:pt x="4413" y="7951"/>
                  </a:cubicBezTo>
                  <a:cubicBezTo>
                    <a:pt x="4461" y="8027"/>
                    <a:pt x="4521" y="8099"/>
                    <a:pt x="4593" y="8159"/>
                  </a:cubicBezTo>
                  <a:cubicBezTo>
                    <a:pt x="4629" y="8191"/>
                    <a:pt x="4669" y="8215"/>
                    <a:pt x="4717" y="8235"/>
                  </a:cubicBezTo>
                  <a:cubicBezTo>
                    <a:pt x="4741" y="8243"/>
                    <a:pt x="4757" y="8247"/>
                    <a:pt x="4781" y="8255"/>
                  </a:cubicBezTo>
                  <a:cubicBezTo>
                    <a:pt x="4805" y="8263"/>
                    <a:pt x="4833" y="8267"/>
                    <a:pt x="4853" y="8271"/>
                  </a:cubicBezTo>
                  <a:cubicBezTo>
                    <a:pt x="4940" y="8283"/>
                    <a:pt x="5027" y="8289"/>
                    <a:pt x="5115" y="8289"/>
                  </a:cubicBezTo>
                  <a:cubicBezTo>
                    <a:pt x="5209" y="8289"/>
                    <a:pt x="5304" y="8282"/>
                    <a:pt x="5397" y="8267"/>
                  </a:cubicBezTo>
                  <a:cubicBezTo>
                    <a:pt x="5577" y="8243"/>
                    <a:pt x="5757" y="8203"/>
                    <a:pt x="5933" y="8151"/>
                  </a:cubicBezTo>
                  <a:cubicBezTo>
                    <a:pt x="6113" y="8095"/>
                    <a:pt x="6285" y="8027"/>
                    <a:pt x="6453" y="7943"/>
                  </a:cubicBezTo>
                  <a:cubicBezTo>
                    <a:pt x="6625" y="7855"/>
                    <a:pt x="6781" y="7751"/>
                    <a:pt x="6925" y="7623"/>
                  </a:cubicBezTo>
                  <a:cubicBezTo>
                    <a:pt x="7069" y="7491"/>
                    <a:pt x="7189" y="7335"/>
                    <a:pt x="7273" y="7163"/>
                  </a:cubicBezTo>
                  <a:cubicBezTo>
                    <a:pt x="7313" y="7075"/>
                    <a:pt x="7345" y="6983"/>
                    <a:pt x="7369" y="6887"/>
                  </a:cubicBezTo>
                  <a:cubicBezTo>
                    <a:pt x="7373" y="6863"/>
                    <a:pt x="7381" y="6843"/>
                    <a:pt x="7385" y="6819"/>
                  </a:cubicBezTo>
                  <a:lnTo>
                    <a:pt x="7397" y="6747"/>
                  </a:lnTo>
                  <a:cubicBezTo>
                    <a:pt x="7409" y="6695"/>
                    <a:pt x="7409" y="6651"/>
                    <a:pt x="7417" y="6603"/>
                  </a:cubicBezTo>
                  <a:cubicBezTo>
                    <a:pt x="7445" y="6219"/>
                    <a:pt x="7333" y="5839"/>
                    <a:pt x="7097" y="5535"/>
                  </a:cubicBezTo>
                  <a:cubicBezTo>
                    <a:pt x="7037" y="5463"/>
                    <a:pt x="6973" y="5395"/>
                    <a:pt x="6905" y="5335"/>
                  </a:cubicBezTo>
                  <a:cubicBezTo>
                    <a:pt x="6837" y="5275"/>
                    <a:pt x="6761" y="5223"/>
                    <a:pt x="6685" y="5179"/>
                  </a:cubicBezTo>
                  <a:cubicBezTo>
                    <a:pt x="6533" y="5087"/>
                    <a:pt x="6361" y="5027"/>
                    <a:pt x="6185" y="5011"/>
                  </a:cubicBezTo>
                  <a:cubicBezTo>
                    <a:pt x="6149" y="5008"/>
                    <a:pt x="6112" y="5006"/>
                    <a:pt x="6076" y="5006"/>
                  </a:cubicBezTo>
                  <a:cubicBezTo>
                    <a:pt x="6025" y="5006"/>
                    <a:pt x="5974" y="5010"/>
                    <a:pt x="5925" y="5019"/>
                  </a:cubicBezTo>
                  <a:lnTo>
                    <a:pt x="5809" y="5039"/>
                  </a:lnTo>
                  <a:cubicBezTo>
                    <a:pt x="5777" y="5039"/>
                    <a:pt x="5745" y="5047"/>
                    <a:pt x="5709" y="5047"/>
                  </a:cubicBezTo>
                  <a:cubicBezTo>
                    <a:pt x="5695" y="5047"/>
                    <a:pt x="5681" y="5048"/>
                    <a:pt x="5666" y="5048"/>
                  </a:cubicBezTo>
                  <a:cubicBezTo>
                    <a:pt x="5541" y="5048"/>
                    <a:pt x="5415" y="5032"/>
                    <a:pt x="5293" y="5007"/>
                  </a:cubicBezTo>
                  <a:cubicBezTo>
                    <a:pt x="5025" y="4959"/>
                    <a:pt x="4777" y="4887"/>
                    <a:pt x="4557" y="4831"/>
                  </a:cubicBezTo>
                  <a:cubicBezTo>
                    <a:pt x="4365" y="4775"/>
                    <a:pt x="4169" y="4735"/>
                    <a:pt x="3973" y="4707"/>
                  </a:cubicBezTo>
                  <a:cubicBezTo>
                    <a:pt x="3933" y="4703"/>
                    <a:pt x="3889" y="4699"/>
                    <a:pt x="3853" y="4699"/>
                  </a:cubicBezTo>
                  <a:lnTo>
                    <a:pt x="3881" y="4687"/>
                  </a:lnTo>
                  <a:cubicBezTo>
                    <a:pt x="3965" y="4667"/>
                    <a:pt x="4073" y="4647"/>
                    <a:pt x="4197" y="4623"/>
                  </a:cubicBezTo>
                  <a:cubicBezTo>
                    <a:pt x="4369" y="4595"/>
                    <a:pt x="4581" y="4559"/>
                    <a:pt x="4817" y="4535"/>
                  </a:cubicBezTo>
                  <a:cubicBezTo>
                    <a:pt x="4993" y="4517"/>
                    <a:pt x="5169" y="4507"/>
                    <a:pt x="5345" y="4507"/>
                  </a:cubicBezTo>
                  <a:cubicBezTo>
                    <a:pt x="5437" y="4507"/>
                    <a:pt x="5529" y="4509"/>
                    <a:pt x="5621" y="4515"/>
                  </a:cubicBezTo>
                  <a:cubicBezTo>
                    <a:pt x="5697" y="4523"/>
                    <a:pt x="5769" y="4531"/>
                    <a:pt x="5845" y="4539"/>
                  </a:cubicBezTo>
                  <a:cubicBezTo>
                    <a:pt x="5921" y="4547"/>
                    <a:pt x="5997" y="4563"/>
                    <a:pt x="6073" y="4583"/>
                  </a:cubicBezTo>
                  <a:lnTo>
                    <a:pt x="6561" y="4695"/>
                  </a:lnTo>
                  <a:cubicBezTo>
                    <a:pt x="6729" y="4731"/>
                    <a:pt x="6901" y="4767"/>
                    <a:pt x="7081" y="4799"/>
                  </a:cubicBezTo>
                  <a:cubicBezTo>
                    <a:pt x="7261" y="4831"/>
                    <a:pt x="7445" y="4855"/>
                    <a:pt x="7633" y="4871"/>
                  </a:cubicBezTo>
                  <a:cubicBezTo>
                    <a:pt x="7685" y="4875"/>
                    <a:pt x="7737" y="4878"/>
                    <a:pt x="7790" y="4878"/>
                  </a:cubicBezTo>
                  <a:cubicBezTo>
                    <a:pt x="7931" y="4878"/>
                    <a:pt x="8073" y="4861"/>
                    <a:pt x="8213" y="4823"/>
                  </a:cubicBezTo>
                  <a:cubicBezTo>
                    <a:pt x="8309" y="4795"/>
                    <a:pt x="8401" y="4739"/>
                    <a:pt x="8469" y="4667"/>
                  </a:cubicBezTo>
                  <a:cubicBezTo>
                    <a:pt x="8533" y="4583"/>
                    <a:pt x="8573" y="4487"/>
                    <a:pt x="8585" y="4383"/>
                  </a:cubicBezTo>
                  <a:cubicBezTo>
                    <a:pt x="8609" y="4183"/>
                    <a:pt x="8609" y="3983"/>
                    <a:pt x="8589" y="3783"/>
                  </a:cubicBezTo>
                  <a:cubicBezTo>
                    <a:pt x="8573" y="3579"/>
                    <a:pt x="8537" y="3383"/>
                    <a:pt x="8485" y="3187"/>
                  </a:cubicBezTo>
                  <a:cubicBezTo>
                    <a:pt x="8429" y="2991"/>
                    <a:pt x="8349" y="2799"/>
                    <a:pt x="8249" y="2623"/>
                  </a:cubicBezTo>
                  <a:cubicBezTo>
                    <a:pt x="8141" y="2443"/>
                    <a:pt x="7997" y="2287"/>
                    <a:pt x="7825" y="2167"/>
                  </a:cubicBezTo>
                  <a:cubicBezTo>
                    <a:pt x="7737" y="2111"/>
                    <a:pt x="7641" y="2067"/>
                    <a:pt x="7541" y="2035"/>
                  </a:cubicBezTo>
                  <a:cubicBezTo>
                    <a:pt x="7437" y="2007"/>
                    <a:pt x="7333" y="1995"/>
                    <a:pt x="7229" y="1995"/>
                  </a:cubicBezTo>
                  <a:cubicBezTo>
                    <a:pt x="7201" y="1995"/>
                    <a:pt x="7177" y="1995"/>
                    <a:pt x="7153" y="1999"/>
                  </a:cubicBezTo>
                  <a:cubicBezTo>
                    <a:pt x="7125" y="1999"/>
                    <a:pt x="7097" y="2003"/>
                    <a:pt x="7073" y="2007"/>
                  </a:cubicBezTo>
                  <a:lnTo>
                    <a:pt x="6933" y="2027"/>
                  </a:lnTo>
                  <a:cubicBezTo>
                    <a:pt x="6909" y="2031"/>
                    <a:pt x="6885" y="2035"/>
                    <a:pt x="6861" y="2039"/>
                  </a:cubicBezTo>
                  <a:lnTo>
                    <a:pt x="6789" y="2055"/>
                  </a:lnTo>
                  <a:cubicBezTo>
                    <a:pt x="6737" y="2067"/>
                    <a:pt x="6693" y="2079"/>
                    <a:pt x="6645" y="2091"/>
                  </a:cubicBezTo>
                  <a:cubicBezTo>
                    <a:pt x="6461" y="2147"/>
                    <a:pt x="6285" y="2223"/>
                    <a:pt x="6117" y="2319"/>
                  </a:cubicBezTo>
                  <a:cubicBezTo>
                    <a:pt x="6069" y="2347"/>
                    <a:pt x="6017" y="2379"/>
                    <a:pt x="5969" y="2415"/>
                  </a:cubicBezTo>
                  <a:cubicBezTo>
                    <a:pt x="6005" y="2363"/>
                    <a:pt x="6037" y="2311"/>
                    <a:pt x="6065" y="2259"/>
                  </a:cubicBezTo>
                  <a:cubicBezTo>
                    <a:pt x="6109" y="2175"/>
                    <a:pt x="6145" y="2091"/>
                    <a:pt x="6173" y="1999"/>
                  </a:cubicBezTo>
                  <a:cubicBezTo>
                    <a:pt x="6185" y="1955"/>
                    <a:pt x="6193" y="1907"/>
                    <a:pt x="6205" y="1859"/>
                  </a:cubicBezTo>
                  <a:lnTo>
                    <a:pt x="6217" y="1791"/>
                  </a:lnTo>
                  <a:lnTo>
                    <a:pt x="6225" y="1723"/>
                  </a:lnTo>
                  <a:cubicBezTo>
                    <a:pt x="6229" y="1679"/>
                    <a:pt x="6233" y="1631"/>
                    <a:pt x="6237" y="1587"/>
                  </a:cubicBezTo>
                  <a:cubicBezTo>
                    <a:pt x="6237" y="1583"/>
                    <a:pt x="6237" y="1579"/>
                    <a:pt x="6237" y="1579"/>
                  </a:cubicBezTo>
                  <a:lnTo>
                    <a:pt x="6237" y="1511"/>
                  </a:lnTo>
                  <a:cubicBezTo>
                    <a:pt x="6237" y="1483"/>
                    <a:pt x="6237" y="1459"/>
                    <a:pt x="6233" y="1435"/>
                  </a:cubicBezTo>
                  <a:cubicBezTo>
                    <a:pt x="6229" y="1339"/>
                    <a:pt x="6209" y="1239"/>
                    <a:pt x="6177" y="1147"/>
                  </a:cubicBezTo>
                  <a:cubicBezTo>
                    <a:pt x="6113" y="955"/>
                    <a:pt x="6005" y="783"/>
                    <a:pt x="5865" y="643"/>
                  </a:cubicBezTo>
                  <a:cubicBezTo>
                    <a:pt x="5725" y="503"/>
                    <a:pt x="5565" y="383"/>
                    <a:pt x="5389" y="291"/>
                  </a:cubicBezTo>
                  <a:cubicBezTo>
                    <a:pt x="5217" y="203"/>
                    <a:pt x="5029" y="135"/>
                    <a:pt x="4841" y="87"/>
                  </a:cubicBezTo>
                  <a:cubicBezTo>
                    <a:pt x="4653" y="39"/>
                    <a:pt x="4461" y="11"/>
                    <a:pt x="4269" y="3"/>
                  </a:cubicBezTo>
                  <a:cubicBezTo>
                    <a:pt x="4228" y="1"/>
                    <a:pt x="4187" y="0"/>
                    <a:pt x="4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7"/>
            <p:cNvSpPr/>
            <p:nvPr/>
          </p:nvSpPr>
          <p:spPr>
            <a:xfrm flipH="1">
              <a:off x="7475277" y="3816167"/>
              <a:ext cx="54043" cy="254396"/>
            </a:xfrm>
            <a:custGeom>
              <a:avLst/>
              <a:gdLst/>
              <a:ahLst/>
              <a:cxnLst/>
              <a:rect l="l" t="t" r="r" b="b"/>
              <a:pathLst>
                <a:path w="205" h="965" extrusionOk="0">
                  <a:moveTo>
                    <a:pt x="148" y="1"/>
                  </a:moveTo>
                  <a:lnTo>
                    <a:pt x="108" y="505"/>
                  </a:lnTo>
                  <a:cubicBezTo>
                    <a:pt x="104" y="537"/>
                    <a:pt x="100" y="569"/>
                    <a:pt x="96" y="605"/>
                  </a:cubicBezTo>
                  <a:cubicBezTo>
                    <a:pt x="88" y="633"/>
                    <a:pt x="80" y="665"/>
                    <a:pt x="72" y="697"/>
                  </a:cubicBezTo>
                  <a:lnTo>
                    <a:pt x="0" y="945"/>
                  </a:lnTo>
                  <a:lnTo>
                    <a:pt x="56" y="965"/>
                  </a:lnTo>
                  <a:lnTo>
                    <a:pt x="128" y="713"/>
                  </a:lnTo>
                  <a:cubicBezTo>
                    <a:pt x="136" y="681"/>
                    <a:pt x="144" y="649"/>
                    <a:pt x="152" y="613"/>
                  </a:cubicBezTo>
                  <a:cubicBezTo>
                    <a:pt x="156" y="581"/>
                    <a:pt x="160" y="545"/>
                    <a:pt x="164" y="509"/>
                  </a:cubicBezTo>
                  <a:lnTo>
                    <a:pt x="204" y="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7"/>
            <p:cNvSpPr/>
            <p:nvPr/>
          </p:nvSpPr>
          <p:spPr>
            <a:xfrm flipH="1">
              <a:off x="7555419" y="3819330"/>
              <a:ext cx="65642" cy="225924"/>
            </a:xfrm>
            <a:custGeom>
              <a:avLst/>
              <a:gdLst/>
              <a:ahLst/>
              <a:cxnLst/>
              <a:rect l="l" t="t" r="r" b="b"/>
              <a:pathLst>
                <a:path w="249" h="857" extrusionOk="0">
                  <a:moveTo>
                    <a:pt x="60" y="1"/>
                  </a:moveTo>
                  <a:lnTo>
                    <a:pt x="0" y="5"/>
                  </a:lnTo>
                  <a:lnTo>
                    <a:pt x="36" y="269"/>
                  </a:lnTo>
                  <a:cubicBezTo>
                    <a:pt x="40" y="321"/>
                    <a:pt x="52" y="373"/>
                    <a:pt x="68" y="421"/>
                  </a:cubicBezTo>
                  <a:cubicBezTo>
                    <a:pt x="76" y="441"/>
                    <a:pt x="88" y="461"/>
                    <a:pt x="96" y="481"/>
                  </a:cubicBezTo>
                  <a:lnTo>
                    <a:pt x="112" y="505"/>
                  </a:lnTo>
                  <a:cubicBezTo>
                    <a:pt x="164" y="613"/>
                    <a:pt x="188" y="733"/>
                    <a:pt x="176" y="853"/>
                  </a:cubicBezTo>
                  <a:lnTo>
                    <a:pt x="236" y="857"/>
                  </a:lnTo>
                  <a:cubicBezTo>
                    <a:pt x="248" y="729"/>
                    <a:pt x="220" y="597"/>
                    <a:pt x="160" y="477"/>
                  </a:cubicBezTo>
                  <a:lnTo>
                    <a:pt x="148" y="453"/>
                  </a:lnTo>
                  <a:cubicBezTo>
                    <a:pt x="140" y="437"/>
                    <a:pt x="128" y="417"/>
                    <a:pt x="124" y="401"/>
                  </a:cubicBezTo>
                  <a:cubicBezTo>
                    <a:pt x="108" y="353"/>
                    <a:pt x="96" y="309"/>
                    <a:pt x="92" y="26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7"/>
            <p:cNvSpPr/>
            <p:nvPr/>
          </p:nvSpPr>
          <p:spPr>
            <a:xfrm flipH="1">
              <a:off x="7595490" y="3910016"/>
              <a:ext cx="74078" cy="181636"/>
            </a:xfrm>
            <a:custGeom>
              <a:avLst/>
              <a:gdLst/>
              <a:ahLst/>
              <a:cxnLst/>
              <a:rect l="l" t="t" r="r" b="b"/>
              <a:pathLst>
                <a:path w="281" h="689" extrusionOk="0">
                  <a:moveTo>
                    <a:pt x="48" y="1"/>
                  </a:moveTo>
                  <a:lnTo>
                    <a:pt x="0" y="33"/>
                  </a:lnTo>
                  <a:cubicBezTo>
                    <a:pt x="80" y="149"/>
                    <a:pt x="128" y="281"/>
                    <a:pt x="148" y="421"/>
                  </a:cubicBezTo>
                  <a:lnTo>
                    <a:pt x="148" y="449"/>
                  </a:lnTo>
                  <a:cubicBezTo>
                    <a:pt x="160" y="533"/>
                    <a:pt x="172" y="633"/>
                    <a:pt x="248" y="689"/>
                  </a:cubicBezTo>
                  <a:lnTo>
                    <a:pt x="280" y="641"/>
                  </a:lnTo>
                  <a:cubicBezTo>
                    <a:pt x="224" y="601"/>
                    <a:pt x="216" y="521"/>
                    <a:pt x="208" y="441"/>
                  </a:cubicBezTo>
                  <a:lnTo>
                    <a:pt x="204" y="413"/>
                  </a:lnTo>
                  <a:cubicBezTo>
                    <a:pt x="184" y="265"/>
                    <a:pt x="132" y="12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7"/>
            <p:cNvSpPr/>
            <p:nvPr/>
          </p:nvSpPr>
          <p:spPr>
            <a:xfrm flipH="1">
              <a:off x="7630288" y="3973285"/>
              <a:ext cx="157383" cy="145783"/>
            </a:xfrm>
            <a:custGeom>
              <a:avLst/>
              <a:gdLst/>
              <a:ahLst/>
              <a:cxnLst/>
              <a:rect l="l" t="t" r="r" b="b"/>
              <a:pathLst>
                <a:path w="597" h="553" extrusionOk="0">
                  <a:moveTo>
                    <a:pt x="24" y="1"/>
                  </a:moveTo>
                  <a:lnTo>
                    <a:pt x="0" y="53"/>
                  </a:lnTo>
                  <a:cubicBezTo>
                    <a:pt x="236" y="153"/>
                    <a:pt x="428" y="329"/>
                    <a:pt x="548" y="553"/>
                  </a:cubicBezTo>
                  <a:lnTo>
                    <a:pt x="596" y="525"/>
                  </a:lnTo>
                  <a:cubicBezTo>
                    <a:pt x="472" y="289"/>
                    <a:pt x="268" y="105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7"/>
            <p:cNvSpPr/>
            <p:nvPr/>
          </p:nvSpPr>
          <p:spPr>
            <a:xfrm flipH="1">
              <a:off x="7379319" y="3795077"/>
              <a:ext cx="59315" cy="265995"/>
            </a:xfrm>
            <a:custGeom>
              <a:avLst/>
              <a:gdLst/>
              <a:ahLst/>
              <a:cxnLst/>
              <a:rect l="l" t="t" r="r" b="b"/>
              <a:pathLst>
                <a:path w="225" h="1009" extrusionOk="0">
                  <a:moveTo>
                    <a:pt x="164" y="1"/>
                  </a:moveTo>
                  <a:cubicBezTo>
                    <a:pt x="164" y="37"/>
                    <a:pt x="160" y="73"/>
                    <a:pt x="152" y="105"/>
                  </a:cubicBezTo>
                  <a:cubicBezTo>
                    <a:pt x="100" y="337"/>
                    <a:pt x="56" y="569"/>
                    <a:pt x="20" y="801"/>
                  </a:cubicBezTo>
                  <a:cubicBezTo>
                    <a:pt x="4" y="869"/>
                    <a:pt x="0" y="941"/>
                    <a:pt x="16" y="1009"/>
                  </a:cubicBezTo>
                  <a:lnTo>
                    <a:pt x="72" y="997"/>
                  </a:lnTo>
                  <a:cubicBezTo>
                    <a:pt x="60" y="937"/>
                    <a:pt x="60" y="873"/>
                    <a:pt x="76" y="813"/>
                  </a:cubicBezTo>
                  <a:cubicBezTo>
                    <a:pt x="112" y="581"/>
                    <a:pt x="156" y="349"/>
                    <a:pt x="208" y="121"/>
                  </a:cubicBezTo>
                  <a:cubicBezTo>
                    <a:pt x="216" y="81"/>
                    <a:pt x="220" y="41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7"/>
            <p:cNvSpPr/>
            <p:nvPr/>
          </p:nvSpPr>
          <p:spPr>
            <a:xfrm flipH="1">
              <a:off x="7455242" y="3774514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96" y="83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5"/>
                    <a:pt x="64" y="91"/>
                    <a:pt x="72" y="71"/>
                  </a:cubicBez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7" y="1"/>
                  </a:moveTo>
                  <a:cubicBezTo>
                    <a:pt x="61" y="1"/>
                    <a:pt x="37" y="15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cubicBezTo>
                    <a:pt x="40" y="227"/>
                    <a:pt x="44" y="231"/>
                    <a:pt x="44" y="231"/>
                  </a:cubicBezTo>
                  <a:lnTo>
                    <a:pt x="56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7"/>
            <p:cNvSpPr/>
            <p:nvPr/>
          </p:nvSpPr>
          <p:spPr>
            <a:xfrm flipH="1">
              <a:off x="7361392" y="3761070"/>
              <a:ext cx="46661" cy="58524"/>
            </a:xfrm>
            <a:custGeom>
              <a:avLst/>
              <a:gdLst/>
              <a:ahLst/>
              <a:cxnLst/>
              <a:rect l="l" t="t" r="r" b="b"/>
              <a:pathLst>
                <a:path w="177" h="222" extrusionOk="0">
                  <a:moveTo>
                    <a:pt x="96" y="58"/>
                  </a:moveTo>
                  <a:cubicBezTo>
                    <a:pt x="100" y="78"/>
                    <a:pt x="100" y="102"/>
                    <a:pt x="96" y="126"/>
                  </a:cubicBezTo>
                  <a:cubicBezTo>
                    <a:pt x="96" y="138"/>
                    <a:pt x="88" y="154"/>
                    <a:pt x="76" y="162"/>
                  </a:cubicBezTo>
                  <a:cubicBezTo>
                    <a:pt x="72" y="154"/>
                    <a:pt x="68" y="146"/>
                    <a:pt x="68" y="138"/>
                  </a:cubicBezTo>
                  <a:cubicBezTo>
                    <a:pt x="60" y="118"/>
                    <a:pt x="60" y="98"/>
                    <a:pt x="72" y="78"/>
                  </a:cubicBezTo>
                  <a:cubicBezTo>
                    <a:pt x="76" y="66"/>
                    <a:pt x="84" y="58"/>
                    <a:pt x="96" y="58"/>
                  </a:cubicBezTo>
                  <a:close/>
                  <a:moveTo>
                    <a:pt x="103" y="0"/>
                  </a:moveTo>
                  <a:cubicBezTo>
                    <a:pt x="69" y="0"/>
                    <a:pt x="37" y="19"/>
                    <a:pt x="20" y="50"/>
                  </a:cubicBezTo>
                  <a:cubicBezTo>
                    <a:pt x="4" y="82"/>
                    <a:pt x="0" y="118"/>
                    <a:pt x="12" y="150"/>
                  </a:cubicBezTo>
                  <a:cubicBezTo>
                    <a:pt x="20" y="198"/>
                    <a:pt x="44" y="214"/>
                    <a:pt x="64" y="218"/>
                  </a:cubicBezTo>
                  <a:cubicBezTo>
                    <a:pt x="68" y="222"/>
                    <a:pt x="76" y="222"/>
                    <a:pt x="80" y="222"/>
                  </a:cubicBezTo>
                  <a:cubicBezTo>
                    <a:pt x="92" y="218"/>
                    <a:pt x="100" y="218"/>
                    <a:pt x="108" y="214"/>
                  </a:cubicBezTo>
                  <a:cubicBezTo>
                    <a:pt x="132" y="194"/>
                    <a:pt x="148" y="166"/>
                    <a:pt x="152" y="138"/>
                  </a:cubicBezTo>
                  <a:cubicBezTo>
                    <a:pt x="156" y="138"/>
                    <a:pt x="176" y="22"/>
                    <a:pt x="120" y="2"/>
                  </a:cubicBezTo>
                  <a:cubicBezTo>
                    <a:pt x="114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7"/>
            <p:cNvSpPr/>
            <p:nvPr/>
          </p:nvSpPr>
          <p:spPr>
            <a:xfrm flipH="1">
              <a:off x="7649269" y="3872582"/>
              <a:ext cx="50879" cy="61951"/>
            </a:xfrm>
            <a:custGeom>
              <a:avLst/>
              <a:gdLst/>
              <a:ahLst/>
              <a:cxnLst/>
              <a:rect l="l" t="t" r="r" b="b"/>
              <a:pathLst>
                <a:path w="193" h="235" extrusionOk="0">
                  <a:moveTo>
                    <a:pt x="76" y="63"/>
                  </a:moveTo>
                  <a:cubicBezTo>
                    <a:pt x="92" y="79"/>
                    <a:pt x="108" y="99"/>
                    <a:pt x="116" y="119"/>
                  </a:cubicBezTo>
                  <a:cubicBezTo>
                    <a:pt x="124" y="135"/>
                    <a:pt x="128" y="151"/>
                    <a:pt x="128" y="167"/>
                  </a:cubicBezTo>
                  <a:cubicBezTo>
                    <a:pt x="104" y="147"/>
                    <a:pt x="84" y="119"/>
                    <a:pt x="64" y="91"/>
                  </a:cubicBezTo>
                  <a:cubicBezTo>
                    <a:pt x="64" y="79"/>
                    <a:pt x="68" y="71"/>
                    <a:pt x="76" y="63"/>
                  </a:cubicBezTo>
                  <a:close/>
                  <a:moveTo>
                    <a:pt x="74" y="1"/>
                  </a:moveTo>
                  <a:cubicBezTo>
                    <a:pt x="69" y="1"/>
                    <a:pt x="65" y="1"/>
                    <a:pt x="60" y="3"/>
                  </a:cubicBezTo>
                  <a:cubicBezTo>
                    <a:pt x="20" y="23"/>
                    <a:pt x="0" y="63"/>
                    <a:pt x="8" y="103"/>
                  </a:cubicBezTo>
                  <a:cubicBezTo>
                    <a:pt x="32" y="159"/>
                    <a:pt x="76" y="207"/>
                    <a:pt x="128" y="235"/>
                  </a:cubicBezTo>
                  <a:lnTo>
                    <a:pt x="144" y="235"/>
                  </a:lnTo>
                  <a:cubicBezTo>
                    <a:pt x="152" y="235"/>
                    <a:pt x="160" y="231"/>
                    <a:pt x="168" y="223"/>
                  </a:cubicBezTo>
                  <a:cubicBezTo>
                    <a:pt x="192" y="183"/>
                    <a:pt x="192" y="135"/>
                    <a:pt x="168" y="95"/>
                  </a:cubicBezTo>
                  <a:cubicBezTo>
                    <a:pt x="168" y="95"/>
                    <a:pt x="124" y="1"/>
                    <a:pt x="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7"/>
            <p:cNvSpPr/>
            <p:nvPr/>
          </p:nvSpPr>
          <p:spPr>
            <a:xfrm flipH="1">
              <a:off x="7763154" y="3944551"/>
              <a:ext cx="61424" cy="46925"/>
            </a:xfrm>
            <a:custGeom>
              <a:avLst/>
              <a:gdLst/>
              <a:ahLst/>
              <a:cxnLst/>
              <a:rect l="l" t="t" r="r" b="b"/>
              <a:pathLst>
                <a:path w="233" h="178" extrusionOk="0">
                  <a:moveTo>
                    <a:pt x="68" y="58"/>
                  </a:moveTo>
                  <a:lnTo>
                    <a:pt x="68" y="58"/>
                  </a:lnTo>
                  <a:cubicBezTo>
                    <a:pt x="88" y="62"/>
                    <a:pt x="108" y="70"/>
                    <a:pt x="128" y="82"/>
                  </a:cubicBezTo>
                  <a:cubicBezTo>
                    <a:pt x="144" y="90"/>
                    <a:pt x="156" y="102"/>
                    <a:pt x="168" y="118"/>
                  </a:cubicBezTo>
                  <a:lnTo>
                    <a:pt x="132" y="118"/>
                  </a:lnTo>
                  <a:cubicBezTo>
                    <a:pt x="112" y="114"/>
                    <a:pt x="92" y="106"/>
                    <a:pt x="76" y="90"/>
                  </a:cubicBezTo>
                  <a:cubicBezTo>
                    <a:pt x="68" y="82"/>
                    <a:pt x="64" y="70"/>
                    <a:pt x="68" y="58"/>
                  </a:cubicBezTo>
                  <a:close/>
                  <a:moveTo>
                    <a:pt x="65" y="0"/>
                  </a:moveTo>
                  <a:cubicBezTo>
                    <a:pt x="48" y="0"/>
                    <a:pt x="34" y="5"/>
                    <a:pt x="24" y="18"/>
                  </a:cubicBezTo>
                  <a:cubicBezTo>
                    <a:pt x="0" y="50"/>
                    <a:pt x="4" y="98"/>
                    <a:pt x="32" y="130"/>
                  </a:cubicBezTo>
                  <a:cubicBezTo>
                    <a:pt x="56" y="154"/>
                    <a:pt x="88" y="170"/>
                    <a:pt x="124" y="174"/>
                  </a:cubicBezTo>
                  <a:cubicBezTo>
                    <a:pt x="140" y="178"/>
                    <a:pt x="156" y="178"/>
                    <a:pt x="172" y="178"/>
                  </a:cubicBezTo>
                  <a:cubicBezTo>
                    <a:pt x="188" y="178"/>
                    <a:pt x="200" y="170"/>
                    <a:pt x="212" y="162"/>
                  </a:cubicBezTo>
                  <a:cubicBezTo>
                    <a:pt x="228" y="150"/>
                    <a:pt x="232" y="130"/>
                    <a:pt x="228" y="110"/>
                  </a:cubicBezTo>
                  <a:cubicBezTo>
                    <a:pt x="220" y="74"/>
                    <a:pt x="160" y="34"/>
                    <a:pt x="160" y="34"/>
                  </a:cubicBezTo>
                  <a:cubicBezTo>
                    <a:pt x="160" y="34"/>
                    <a:pt x="107" y="0"/>
                    <a:pt x="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7"/>
            <p:cNvSpPr/>
            <p:nvPr/>
          </p:nvSpPr>
          <p:spPr>
            <a:xfrm flipH="1">
              <a:off x="7578618" y="3780841"/>
              <a:ext cx="47716" cy="60897"/>
            </a:xfrm>
            <a:custGeom>
              <a:avLst/>
              <a:gdLst/>
              <a:ahLst/>
              <a:cxnLst/>
              <a:rect l="l" t="t" r="r" b="b"/>
              <a:pathLst>
                <a:path w="181" h="231" extrusionOk="0">
                  <a:moveTo>
                    <a:pt x="104" y="63"/>
                  </a:moveTo>
                  <a:cubicBezTo>
                    <a:pt x="112" y="71"/>
                    <a:pt x="120" y="83"/>
                    <a:pt x="116" y="99"/>
                  </a:cubicBezTo>
                  <a:cubicBezTo>
                    <a:pt x="112" y="115"/>
                    <a:pt x="104" y="135"/>
                    <a:pt x="88" y="147"/>
                  </a:cubicBezTo>
                  <a:cubicBezTo>
                    <a:pt x="80" y="155"/>
                    <a:pt x="72" y="163"/>
                    <a:pt x="60" y="171"/>
                  </a:cubicBezTo>
                  <a:cubicBezTo>
                    <a:pt x="60" y="155"/>
                    <a:pt x="60" y="135"/>
                    <a:pt x="68" y="119"/>
                  </a:cubicBezTo>
                  <a:cubicBezTo>
                    <a:pt x="76" y="99"/>
                    <a:pt x="88" y="83"/>
                    <a:pt x="104" y="63"/>
                  </a:cubicBezTo>
                  <a:close/>
                  <a:moveTo>
                    <a:pt x="99" y="1"/>
                  </a:moveTo>
                  <a:cubicBezTo>
                    <a:pt x="50" y="1"/>
                    <a:pt x="12" y="103"/>
                    <a:pt x="12" y="103"/>
                  </a:cubicBezTo>
                  <a:cubicBezTo>
                    <a:pt x="0" y="131"/>
                    <a:pt x="0" y="167"/>
                    <a:pt x="8" y="195"/>
                  </a:cubicBezTo>
                  <a:cubicBezTo>
                    <a:pt x="16" y="215"/>
                    <a:pt x="32" y="227"/>
                    <a:pt x="48" y="227"/>
                  </a:cubicBezTo>
                  <a:lnTo>
                    <a:pt x="60" y="231"/>
                  </a:lnTo>
                  <a:cubicBezTo>
                    <a:pt x="84" y="223"/>
                    <a:pt x="108" y="211"/>
                    <a:pt x="124" y="191"/>
                  </a:cubicBezTo>
                  <a:cubicBezTo>
                    <a:pt x="152" y="167"/>
                    <a:pt x="168" y="135"/>
                    <a:pt x="176" y="99"/>
                  </a:cubicBezTo>
                  <a:cubicBezTo>
                    <a:pt x="180" y="55"/>
                    <a:pt x="152" y="15"/>
                    <a:pt x="112" y="3"/>
                  </a:cubicBezTo>
                  <a:cubicBezTo>
                    <a:pt x="108" y="1"/>
                    <a:pt x="104" y="1"/>
                    <a:pt x="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7"/>
            <p:cNvSpPr/>
            <p:nvPr/>
          </p:nvSpPr>
          <p:spPr>
            <a:xfrm flipH="1">
              <a:off x="7461569" y="3781632"/>
              <a:ext cx="26626" cy="48507"/>
            </a:xfrm>
            <a:custGeom>
              <a:avLst/>
              <a:gdLst/>
              <a:ahLst/>
              <a:cxnLst/>
              <a:rect l="l" t="t" r="r" b="b"/>
              <a:pathLst>
                <a:path w="101" h="184" extrusionOk="0">
                  <a:moveTo>
                    <a:pt x="54" y="1"/>
                  </a:moveTo>
                  <a:cubicBezTo>
                    <a:pt x="41" y="1"/>
                    <a:pt x="28" y="8"/>
                    <a:pt x="16" y="24"/>
                  </a:cubicBezTo>
                  <a:cubicBezTo>
                    <a:pt x="0" y="52"/>
                    <a:pt x="0" y="80"/>
                    <a:pt x="8" y="108"/>
                  </a:cubicBezTo>
                  <a:cubicBezTo>
                    <a:pt x="12" y="132"/>
                    <a:pt x="20" y="156"/>
                    <a:pt x="32" y="180"/>
                  </a:cubicBezTo>
                  <a:cubicBezTo>
                    <a:pt x="32" y="180"/>
                    <a:pt x="32" y="184"/>
                    <a:pt x="36" y="184"/>
                  </a:cubicBezTo>
                  <a:cubicBezTo>
                    <a:pt x="76" y="152"/>
                    <a:pt x="100" y="104"/>
                    <a:pt x="96" y="52"/>
                  </a:cubicBezTo>
                  <a:cubicBezTo>
                    <a:pt x="94" y="22"/>
                    <a:pt x="75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7"/>
            <p:cNvSpPr/>
            <p:nvPr/>
          </p:nvSpPr>
          <p:spPr>
            <a:xfrm flipH="1">
              <a:off x="7371937" y="3768715"/>
              <a:ext cx="27680" cy="42970"/>
            </a:xfrm>
            <a:custGeom>
              <a:avLst/>
              <a:gdLst/>
              <a:ahLst/>
              <a:cxnLst/>
              <a:rect l="l" t="t" r="r" b="b"/>
              <a:pathLst>
                <a:path w="105" h="163" extrusionOk="0">
                  <a:moveTo>
                    <a:pt x="70" y="0"/>
                  </a:moveTo>
                  <a:cubicBezTo>
                    <a:pt x="45" y="0"/>
                    <a:pt x="23" y="12"/>
                    <a:pt x="12" y="33"/>
                  </a:cubicBezTo>
                  <a:cubicBezTo>
                    <a:pt x="0" y="61"/>
                    <a:pt x="0" y="89"/>
                    <a:pt x="8" y="117"/>
                  </a:cubicBezTo>
                  <a:cubicBezTo>
                    <a:pt x="12" y="145"/>
                    <a:pt x="24" y="157"/>
                    <a:pt x="40" y="161"/>
                  </a:cubicBezTo>
                  <a:cubicBezTo>
                    <a:pt x="42" y="162"/>
                    <a:pt x="45" y="162"/>
                    <a:pt x="47" y="162"/>
                  </a:cubicBezTo>
                  <a:cubicBezTo>
                    <a:pt x="66" y="162"/>
                    <a:pt x="85" y="136"/>
                    <a:pt x="92" y="101"/>
                  </a:cubicBezTo>
                  <a:cubicBezTo>
                    <a:pt x="96" y="85"/>
                    <a:pt x="104" y="9"/>
                    <a:pt x="80" y="1"/>
                  </a:cubicBezTo>
                  <a:cubicBezTo>
                    <a:pt x="77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7"/>
            <p:cNvSpPr/>
            <p:nvPr/>
          </p:nvSpPr>
          <p:spPr>
            <a:xfrm flipH="1">
              <a:off x="7656650" y="3880490"/>
              <a:ext cx="35062" cy="47188"/>
            </a:xfrm>
            <a:custGeom>
              <a:avLst/>
              <a:gdLst/>
              <a:ahLst/>
              <a:cxnLst/>
              <a:rect l="l" t="t" r="r" b="b"/>
              <a:pathLst>
                <a:path w="133" h="179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12" y="13"/>
                    <a:pt x="0" y="41"/>
                    <a:pt x="4" y="69"/>
                  </a:cubicBezTo>
                  <a:cubicBezTo>
                    <a:pt x="8" y="87"/>
                    <a:pt x="84" y="179"/>
                    <a:pt x="108" y="179"/>
                  </a:cubicBezTo>
                  <a:cubicBezTo>
                    <a:pt x="109" y="179"/>
                    <a:pt x="111" y="178"/>
                    <a:pt x="112" y="177"/>
                  </a:cubicBezTo>
                  <a:cubicBezTo>
                    <a:pt x="132" y="145"/>
                    <a:pt x="128" y="105"/>
                    <a:pt x="112" y="73"/>
                  </a:cubicBezTo>
                  <a:cubicBezTo>
                    <a:pt x="105" y="62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7"/>
            <p:cNvSpPr/>
            <p:nvPr/>
          </p:nvSpPr>
          <p:spPr>
            <a:xfrm flipH="1">
              <a:off x="7771590" y="3951668"/>
              <a:ext cx="44552" cy="31635"/>
            </a:xfrm>
            <a:custGeom>
              <a:avLst/>
              <a:gdLst/>
              <a:ahLst/>
              <a:cxnLst/>
              <a:rect l="l" t="t" r="r" b="b"/>
              <a:pathLst>
                <a:path w="169" h="120" extrusionOk="0">
                  <a:moveTo>
                    <a:pt x="31" y="1"/>
                  </a:moveTo>
                  <a:cubicBezTo>
                    <a:pt x="24" y="1"/>
                    <a:pt x="19" y="3"/>
                    <a:pt x="16" y="7"/>
                  </a:cubicBezTo>
                  <a:cubicBezTo>
                    <a:pt x="0" y="31"/>
                    <a:pt x="4" y="63"/>
                    <a:pt x="24" y="83"/>
                  </a:cubicBezTo>
                  <a:cubicBezTo>
                    <a:pt x="44" y="103"/>
                    <a:pt x="68" y="115"/>
                    <a:pt x="96" y="119"/>
                  </a:cubicBezTo>
                  <a:cubicBezTo>
                    <a:pt x="106" y="119"/>
                    <a:pt x="116" y="120"/>
                    <a:pt x="126" y="120"/>
                  </a:cubicBezTo>
                  <a:cubicBezTo>
                    <a:pt x="140" y="120"/>
                    <a:pt x="153" y="118"/>
                    <a:pt x="160" y="111"/>
                  </a:cubicBezTo>
                  <a:cubicBezTo>
                    <a:pt x="168" y="103"/>
                    <a:pt x="168" y="95"/>
                    <a:pt x="164" y="87"/>
                  </a:cubicBezTo>
                  <a:cubicBezTo>
                    <a:pt x="164" y="67"/>
                    <a:pt x="124" y="39"/>
                    <a:pt x="112" y="31"/>
                  </a:cubicBezTo>
                  <a:cubicBezTo>
                    <a:pt x="103" y="25"/>
                    <a:pt x="5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7"/>
            <p:cNvSpPr/>
            <p:nvPr/>
          </p:nvSpPr>
          <p:spPr>
            <a:xfrm flipH="1">
              <a:off x="7587053" y="3788750"/>
              <a:ext cx="31898" cy="44816"/>
            </a:xfrm>
            <a:custGeom>
              <a:avLst/>
              <a:gdLst/>
              <a:ahLst/>
              <a:cxnLst/>
              <a:rect l="l" t="t" r="r" b="b"/>
              <a:pathLst>
                <a:path w="121" h="170" extrusionOk="0">
                  <a:moveTo>
                    <a:pt x="72" y="0"/>
                  </a:moveTo>
                  <a:cubicBezTo>
                    <a:pt x="48" y="0"/>
                    <a:pt x="16" y="66"/>
                    <a:pt x="12" y="81"/>
                  </a:cubicBezTo>
                  <a:cubicBezTo>
                    <a:pt x="4" y="105"/>
                    <a:pt x="0" y="129"/>
                    <a:pt x="8" y="153"/>
                  </a:cubicBezTo>
                  <a:cubicBezTo>
                    <a:pt x="8" y="161"/>
                    <a:pt x="16" y="169"/>
                    <a:pt x="24" y="169"/>
                  </a:cubicBezTo>
                  <a:cubicBezTo>
                    <a:pt x="26" y="169"/>
                    <a:pt x="27" y="169"/>
                    <a:pt x="29" y="169"/>
                  </a:cubicBezTo>
                  <a:cubicBezTo>
                    <a:pt x="48" y="169"/>
                    <a:pt x="69" y="148"/>
                    <a:pt x="80" y="137"/>
                  </a:cubicBezTo>
                  <a:cubicBezTo>
                    <a:pt x="100" y="117"/>
                    <a:pt x="116" y="93"/>
                    <a:pt x="120" y="65"/>
                  </a:cubicBezTo>
                  <a:cubicBezTo>
                    <a:pt x="120" y="37"/>
                    <a:pt x="104" y="9"/>
                    <a:pt x="76" y="1"/>
                  </a:cubicBezTo>
                  <a:cubicBezTo>
                    <a:pt x="75" y="0"/>
                    <a:pt x="74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7"/>
            <p:cNvSpPr/>
            <p:nvPr/>
          </p:nvSpPr>
          <p:spPr>
            <a:xfrm flipH="1">
              <a:off x="7468950" y="3954305"/>
              <a:ext cx="38225" cy="187963"/>
            </a:xfrm>
            <a:custGeom>
              <a:avLst/>
              <a:gdLst/>
              <a:ahLst/>
              <a:cxnLst/>
              <a:rect l="l" t="t" r="r" b="b"/>
              <a:pathLst>
                <a:path w="145" h="713" extrusionOk="0">
                  <a:moveTo>
                    <a:pt x="108" y="1"/>
                  </a:moveTo>
                  <a:lnTo>
                    <a:pt x="52" y="13"/>
                  </a:lnTo>
                  <a:cubicBezTo>
                    <a:pt x="88" y="149"/>
                    <a:pt x="88" y="289"/>
                    <a:pt x="52" y="425"/>
                  </a:cubicBezTo>
                  <a:lnTo>
                    <a:pt x="48" y="457"/>
                  </a:lnTo>
                  <a:cubicBezTo>
                    <a:pt x="24" y="541"/>
                    <a:pt x="0" y="633"/>
                    <a:pt x="48" y="713"/>
                  </a:cubicBezTo>
                  <a:lnTo>
                    <a:pt x="100" y="685"/>
                  </a:lnTo>
                  <a:cubicBezTo>
                    <a:pt x="64" y="625"/>
                    <a:pt x="84" y="545"/>
                    <a:pt x="104" y="469"/>
                  </a:cubicBezTo>
                  <a:lnTo>
                    <a:pt x="108" y="441"/>
                  </a:lnTo>
                  <a:cubicBezTo>
                    <a:pt x="144" y="297"/>
                    <a:pt x="144" y="145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7"/>
            <p:cNvSpPr/>
            <p:nvPr/>
          </p:nvSpPr>
          <p:spPr>
            <a:xfrm flipH="1">
              <a:off x="7470005" y="3910016"/>
              <a:ext cx="42443" cy="65642"/>
            </a:xfrm>
            <a:custGeom>
              <a:avLst/>
              <a:gdLst/>
              <a:ahLst/>
              <a:cxnLst/>
              <a:rect l="l" t="t" r="r" b="b"/>
              <a:pathLst>
                <a:path w="161" h="249" extrusionOk="0">
                  <a:moveTo>
                    <a:pt x="80" y="65"/>
                  </a:moveTo>
                  <a:cubicBezTo>
                    <a:pt x="88" y="85"/>
                    <a:pt x="96" y="109"/>
                    <a:pt x="96" y="133"/>
                  </a:cubicBezTo>
                  <a:cubicBezTo>
                    <a:pt x="96" y="149"/>
                    <a:pt x="96" y="165"/>
                    <a:pt x="88" y="181"/>
                  </a:cubicBezTo>
                  <a:cubicBezTo>
                    <a:pt x="72" y="153"/>
                    <a:pt x="64" y="121"/>
                    <a:pt x="56" y="89"/>
                  </a:cubicBezTo>
                  <a:lnTo>
                    <a:pt x="56" y="85"/>
                  </a:lnTo>
                  <a:cubicBezTo>
                    <a:pt x="60" y="77"/>
                    <a:pt x="68" y="69"/>
                    <a:pt x="80" y="65"/>
                  </a:cubicBezTo>
                  <a:close/>
                  <a:moveTo>
                    <a:pt x="84" y="1"/>
                  </a:moveTo>
                  <a:cubicBezTo>
                    <a:pt x="44" y="5"/>
                    <a:pt x="8" y="37"/>
                    <a:pt x="0" y="77"/>
                  </a:cubicBezTo>
                  <a:cubicBezTo>
                    <a:pt x="4" y="137"/>
                    <a:pt x="24" y="197"/>
                    <a:pt x="64" y="245"/>
                  </a:cubicBezTo>
                  <a:cubicBezTo>
                    <a:pt x="72" y="249"/>
                    <a:pt x="80" y="249"/>
                    <a:pt x="92" y="249"/>
                  </a:cubicBezTo>
                  <a:cubicBezTo>
                    <a:pt x="96" y="249"/>
                    <a:pt x="100" y="249"/>
                    <a:pt x="104" y="245"/>
                  </a:cubicBezTo>
                  <a:cubicBezTo>
                    <a:pt x="140" y="217"/>
                    <a:pt x="160" y="173"/>
                    <a:pt x="156" y="125"/>
                  </a:cubicBezTo>
                  <a:cubicBezTo>
                    <a:pt x="156" y="125"/>
                    <a:pt x="144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7"/>
            <p:cNvSpPr/>
            <p:nvPr/>
          </p:nvSpPr>
          <p:spPr>
            <a:xfrm flipH="1">
              <a:off x="7477386" y="3918452"/>
              <a:ext cx="28735" cy="50088"/>
            </a:xfrm>
            <a:custGeom>
              <a:avLst/>
              <a:gdLst/>
              <a:ahLst/>
              <a:cxnLst/>
              <a:rect l="l" t="t" r="r" b="b"/>
              <a:pathLst>
                <a:path w="109" h="190" extrusionOk="0">
                  <a:moveTo>
                    <a:pt x="60" y="1"/>
                  </a:moveTo>
                  <a:cubicBezTo>
                    <a:pt x="32" y="1"/>
                    <a:pt x="8" y="21"/>
                    <a:pt x="4" y="49"/>
                  </a:cubicBezTo>
                  <a:cubicBezTo>
                    <a:pt x="0" y="72"/>
                    <a:pt x="40" y="190"/>
                    <a:pt x="65" y="190"/>
                  </a:cubicBezTo>
                  <a:cubicBezTo>
                    <a:pt x="66" y="190"/>
                    <a:pt x="67" y="189"/>
                    <a:pt x="68" y="189"/>
                  </a:cubicBezTo>
                  <a:cubicBezTo>
                    <a:pt x="92" y="165"/>
                    <a:pt x="108" y="129"/>
                    <a:pt x="100" y="97"/>
                  </a:cubicBezTo>
                  <a:cubicBezTo>
                    <a:pt x="100" y="81"/>
                    <a:pt x="88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7"/>
            <p:cNvSpPr/>
            <p:nvPr/>
          </p:nvSpPr>
          <p:spPr>
            <a:xfrm flipH="1">
              <a:off x="7533275" y="4001756"/>
              <a:ext cx="110985" cy="181636"/>
            </a:xfrm>
            <a:custGeom>
              <a:avLst/>
              <a:gdLst/>
              <a:ahLst/>
              <a:cxnLst/>
              <a:rect l="l" t="t" r="r" b="b"/>
              <a:pathLst>
                <a:path w="421" h="689" extrusionOk="0">
                  <a:moveTo>
                    <a:pt x="40" y="1"/>
                  </a:moveTo>
                  <a:lnTo>
                    <a:pt x="0" y="45"/>
                  </a:lnTo>
                  <a:cubicBezTo>
                    <a:pt x="192" y="213"/>
                    <a:pt x="320" y="441"/>
                    <a:pt x="364" y="689"/>
                  </a:cubicBezTo>
                  <a:lnTo>
                    <a:pt x="420" y="681"/>
                  </a:lnTo>
                  <a:cubicBezTo>
                    <a:pt x="376" y="417"/>
                    <a:pt x="240" y="177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7"/>
            <p:cNvSpPr/>
            <p:nvPr/>
          </p:nvSpPr>
          <p:spPr>
            <a:xfrm flipH="1">
              <a:off x="7618688" y="3965113"/>
              <a:ext cx="55097" cy="54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76" y="60"/>
                  </a:moveTo>
                  <a:cubicBezTo>
                    <a:pt x="92" y="72"/>
                    <a:pt x="112" y="84"/>
                    <a:pt x="124" y="104"/>
                  </a:cubicBezTo>
                  <a:cubicBezTo>
                    <a:pt x="136" y="116"/>
                    <a:pt x="144" y="132"/>
                    <a:pt x="152" y="148"/>
                  </a:cubicBezTo>
                  <a:cubicBezTo>
                    <a:pt x="140" y="144"/>
                    <a:pt x="128" y="140"/>
                    <a:pt x="116" y="136"/>
                  </a:cubicBezTo>
                  <a:cubicBezTo>
                    <a:pt x="96" y="128"/>
                    <a:pt x="80" y="112"/>
                    <a:pt x="72" y="96"/>
                  </a:cubicBezTo>
                  <a:cubicBezTo>
                    <a:pt x="68" y="84"/>
                    <a:pt x="68" y="72"/>
                    <a:pt x="76" y="60"/>
                  </a:cubicBezTo>
                  <a:close/>
                  <a:moveTo>
                    <a:pt x="69" y="1"/>
                  </a:moveTo>
                  <a:cubicBezTo>
                    <a:pt x="61" y="1"/>
                    <a:pt x="52" y="3"/>
                    <a:pt x="44" y="8"/>
                  </a:cubicBezTo>
                  <a:cubicBezTo>
                    <a:pt x="12" y="36"/>
                    <a:pt x="0" y="80"/>
                    <a:pt x="20" y="120"/>
                  </a:cubicBezTo>
                  <a:cubicBezTo>
                    <a:pt x="36" y="148"/>
                    <a:pt x="60" y="176"/>
                    <a:pt x="92" y="188"/>
                  </a:cubicBezTo>
                  <a:cubicBezTo>
                    <a:pt x="112" y="200"/>
                    <a:pt x="136" y="208"/>
                    <a:pt x="164" y="208"/>
                  </a:cubicBezTo>
                  <a:cubicBezTo>
                    <a:pt x="168" y="208"/>
                    <a:pt x="176" y="204"/>
                    <a:pt x="180" y="200"/>
                  </a:cubicBezTo>
                  <a:cubicBezTo>
                    <a:pt x="196" y="192"/>
                    <a:pt x="208" y="180"/>
                    <a:pt x="208" y="160"/>
                  </a:cubicBezTo>
                  <a:cubicBezTo>
                    <a:pt x="208" y="124"/>
                    <a:pt x="192" y="92"/>
                    <a:pt x="168" y="68"/>
                  </a:cubicBezTo>
                  <a:cubicBezTo>
                    <a:pt x="168" y="65"/>
                    <a:pt x="117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7"/>
            <p:cNvSpPr/>
            <p:nvPr/>
          </p:nvSpPr>
          <p:spPr>
            <a:xfrm flipH="1">
              <a:off x="7626070" y="3973022"/>
              <a:ext cx="39280" cy="39280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9" y="0"/>
                  </a:moveTo>
                  <a:cubicBezTo>
                    <a:pt x="37" y="0"/>
                    <a:pt x="34" y="1"/>
                    <a:pt x="32" y="2"/>
                  </a:cubicBezTo>
                  <a:cubicBezTo>
                    <a:pt x="8" y="22"/>
                    <a:pt x="0" y="50"/>
                    <a:pt x="12" y="78"/>
                  </a:cubicBezTo>
                  <a:cubicBezTo>
                    <a:pt x="24" y="102"/>
                    <a:pt x="48" y="122"/>
                    <a:pt x="72" y="134"/>
                  </a:cubicBezTo>
                  <a:cubicBezTo>
                    <a:pt x="87" y="140"/>
                    <a:pt x="108" y="149"/>
                    <a:pt x="123" y="149"/>
                  </a:cubicBezTo>
                  <a:cubicBezTo>
                    <a:pt x="128" y="149"/>
                    <a:pt x="132" y="148"/>
                    <a:pt x="136" y="146"/>
                  </a:cubicBezTo>
                  <a:cubicBezTo>
                    <a:pt x="144" y="142"/>
                    <a:pt x="148" y="134"/>
                    <a:pt x="148" y="126"/>
                  </a:cubicBezTo>
                  <a:cubicBezTo>
                    <a:pt x="144" y="98"/>
                    <a:pt x="132" y="74"/>
                    <a:pt x="116" y="54"/>
                  </a:cubicBezTo>
                  <a:cubicBezTo>
                    <a:pt x="105" y="43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7"/>
            <p:cNvSpPr/>
            <p:nvPr/>
          </p:nvSpPr>
          <p:spPr>
            <a:xfrm flipH="1">
              <a:off x="7503749" y="4055008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100" y="79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1"/>
                    <a:pt x="64" y="91"/>
                    <a:pt x="72" y="71"/>
                  </a:cubicBezTo>
                  <a:lnTo>
                    <a:pt x="76" y="71"/>
                  </a:ln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5" y="0"/>
                  </a:moveTo>
                  <a:cubicBezTo>
                    <a:pt x="60" y="0"/>
                    <a:pt x="37" y="13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lnTo>
                    <a:pt x="44" y="231"/>
                  </a:lnTo>
                  <a:lnTo>
                    <a:pt x="60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7"/>
            <p:cNvSpPr/>
            <p:nvPr/>
          </p:nvSpPr>
          <p:spPr>
            <a:xfrm flipH="1">
              <a:off x="7510076" y="4062389"/>
              <a:ext cx="26626" cy="49297"/>
            </a:xfrm>
            <a:custGeom>
              <a:avLst/>
              <a:gdLst/>
              <a:ahLst/>
              <a:cxnLst/>
              <a:rect l="l" t="t" r="r" b="b"/>
              <a:pathLst>
                <a:path w="101" h="187" extrusionOk="0">
                  <a:moveTo>
                    <a:pt x="54" y="1"/>
                  </a:moveTo>
                  <a:cubicBezTo>
                    <a:pt x="42" y="1"/>
                    <a:pt x="29" y="7"/>
                    <a:pt x="16" y="23"/>
                  </a:cubicBezTo>
                  <a:cubicBezTo>
                    <a:pt x="0" y="51"/>
                    <a:pt x="0" y="79"/>
                    <a:pt x="8" y="107"/>
                  </a:cubicBezTo>
                  <a:cubicBezTo>
                    <a:pt x="12" y="131"/>
                    <a:pt x="20" y="155"/>
                    <a:pt x="32" y="179"/>
                  </a:cubicBezTo>
                  <a:cubicBezTo>
                    <a:pt x="32" y="183"/>
                    <a:pt x="32" y="183"/>
                    <a:pt x="36" y="187"/>
                  </a:cubicBezTo>
                  <a:cubicBezTo>
                    <a:pt x="76" y="155"/>
                    <a:pt x="100" y="103"/>
                    <a:pt x="96" y="51"/>
                  </a:cubicBezTo>
                  <a:cubicBezTo>
                    <a:pt x="94" y="2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5" name="Google Shape;3015;p57"/>
          <p:cNvSpPr/>
          <p:nvPr/>
        </p:nvSpPr>
        <p:spPr>
          <a:xfrm>
            <a:off x="716550" y="570750"/>
            <a:ext cx="2329500" cy="2329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16" name="Google Shape;3016;p57"/>
          <p:cNvGrpSpPr/>
          <p:nvPr/>
        </p:nvGrpSpPr>
        <p:grpSpPr>
          <a:xfrm rot="2287079" flipH="1">
            <a:off x="7229256" y="3138522"/>
            <a:ext cx="1316569" cy="1576372"/>
            <a:chOff x="7750503" y="2844721"/>
            <a:chExt cx="1384018" cy="1657131"/>
          </a:xfrm>
        </p:grpSpPr>
        <p:sp>
          <p:nvSpPr>
            <p:cNvPr id="3017" name="Google Shape;3017;p57"/>
            <p:cNvSpPr/>
            <p:nvPr/>
          </p:nvSpPr>
          <p:spPr>
            <a:xfrm flipH="1">
              <a:off x="7750503" y="2844721"/>
              <a:ext cx="1353438" cy="1657131"/>
            </a:xfrm>
            <a:custGeom>
              <a:avLst/>
              <a:gdLst/>
              <a:ahLst/>
              <a:cxnLst/>
              <a:rect l="l" t="t" r="r" b="b"/>
              <a:pathLst>
                <a:path w="5134" h="6286" extrusionOk="0">
                  <a:moveTo>
                    <a:pt x="1805" y="924"/>
                  </a:moveTo>
                  <a:cubicBezTo>
                    <a:pt x="1821" y="924"/>
                    <a:pt x="1837" y="925"/>
                    <a:pt x="1853" y="926"/>
                  </a:cubicBezTo>
                  <a:cubicBezTo>
                    <a:pt x="1905" y="930"/>
                    <a:pt x="1957" y="934"/>
                    <a:pt x="2005" y="942"/>
                  </a:cubicBezTo>
                  <a:lnTo>
                    <a:pt x="2101" y="958"/>
                  </a:lnTo>
                  <a:cubicBezTo>
                    <a:pt x="2105" y="958"/>
                    <a:pt x="2105" y="962"/>
                    <a:pt x="2109" y="966"/>
                  </a:cubicBezTo>
                  <a:lnTo>
                    <a:pt x="2121" y="978"/>
                  </a:lnTo>
                  <a:lnTo>
                    <a:pt x="2133" y="990"/>
                  </a:lnTo>
                  <a:lnTo>
                    <a:pt x="2153" y="1006"/>
                  </a:lnTo>
                  <a:lnTo>
                    <a:pt x="2189" y="1038"/>
                  </a:lnTo>
                  <a:cubicBezTo>
                    <a:pt x="2237" y="1086"/>
                    <a:pt x="2285" y="1134"/>
                    <a:pt x="2333" y="1182"/>
                  </a:cubicBezTo>
                  <a:cubicBezTo>
                    <a:pt x="2425" y="1278"/>
                    <a:pt x="2513" y="1374"/>
                    <a:pt x="2597" y="1474"/>
                  </a:cubicBezTo>
                  <a:cubicBezTo>
                    <a:pt x="2681" y="1574"/>
                    <a:pt x="2757" y="1670"/>
                    <a:pt x="2829" y="1770"/>
                  </a:cubicBezTo>
                  <a:cubicBezTo>
                    <a:pt x="2813" y="1782"/>
                    <a:pt x="2801" y="1798"/>
                    <a:pt x="2789" y="1814"/>
                  </a:cubicBezTo>
                  <a:lnTo>
                    <a:pt x="2757" y="1782"/>
                  </a:lnTo>
                  <a:cubicBezTo>
                    <a:pt x="2729" y="1754"/>
                    <a:pt x="2701" y="1726"/>
                    <a:pt x="2669" y="1698"/>
                  </a:cubicBezTo>
                  <a:cubicBezTo>
                    <a:pt x="2637" y="1674"/>
                    <a:pt x="2605" y="1642"/>
                    <a:pt x="2565" y="1614"/>
                  </a:cubicBezTo>
                  <a:cubicBezTo>
                    <a:pt x="2529" y="1590"/>
                    <a:pt x="2493" y="1558"/>
                    <a:pt x="2449" y="1530"/>
                  </a:cubicBezTo>
                  <a:cubicBezTo>
                    <a:pt x="2409" y="1506"/>
                    <a:pt x="2369" y="1478"/>
                    <a:pt x="2325" y="1454"/>
                  </a:cubicBezTo>
                  <a:cubicBezTo>
                    <a:pt x="2281" y="1430"/>
                    <a:pt x="2237" y="1406"/>
                    <a:pt x="2193" y="1386"/>
                  </a:cubicBezTo>
                  <a:cubicBezTo>
                    <a:pt x="2149" y="1366"/>
                    <a:pt x="2105" y="1346"/>
                    <a:pt x="2065" y="1326"/>
                  </a:cubicBezTo>
                  <a:cubicBezTo>
                    <a:pt x="2021" y="1310"/>
                    <a:pt x="1977" y="1294"/>
                    <a:pt x="1937" y="1282"/>
                  </a:cubicBezTo>
                  <a:cubicBezTo>
                    <a:pt x="1897" y="1266"/>
                    <a:pt x="1857" y="1258"/>
                    <a:pt x="1825" y="1246"/>
                  </a:cubicBezTo>
                  <a:cubicBezTo>
                    <a:pt x="1765" y="1234"/>
                    <a:pt x="1705" y="1222"/>
                    <a:pt x="1649" y="1210"/>
                  </a:cubicBezTo>
                  <a:cubicBezTo>
                    <a:pt x="1625" y="1210"/>
                    <a:pt x="1605" y="1206"/>
                    <a:pt x="1581" y="1206"/>
                  </a:cubicBezTo>
                  <a:lnTo>
                    <a:pt x="1645" y="1222"/>
                  </a:lnTo>
                  <a:cubicBezTo>
                    <a:pt x="1685" y="1238"/>
                    <a:pt x="1745" y="1258"/>
                    <a:pt x="1813" y="1282"/>
                  </a:cubicBezTo>
                  <a:cubicBezTo>
                    <a:pt x="1877" y="1310"/>
                    <a:pt x="1957" y="1342"/>
                    <a:pt x="2041" y="1378"/>
                  </a:cubicBezTo>
                  <a:cubicBezTo>
                    <a:pt x="2081" y="1398"/>
                    <a:pt x="2125" y="1418"/>
                    <a:pt x="2165" y="1442"/>
                  </a:cubicBezTo>
                  <a:cubicBezTo>
                    <a:pt x="2209" y="1462"/>
                    <a:pt x="2253" y="1486"/>
                    <a:pt x="2293" y="1510"/>
                  </a:cubicBezTo>
                  <a:cubicBezTo>
                    <a:pt x="2333" y="1534"/>
                    <a:pt x="2377" y="1558"/>
                    <a:pt x="2417" y="1582"/>
                  </a:cubicBezTo>
                  <a:cubicBezTo>
                    <a:pt x="2457" y="1606"/>
                    <a:pt x="2497" y="1634"/>
                    <a:pt x="2533" y="1658"/>
                  </a:cubicBezTo>
                  <a:cubicBezTo>
                    <a:pt x="2573" y="1686"/>
                    <a:pt x="2605" y="1714"/>
                    <a:pt x="2641" y="1738"/>
                  </a:cubicBezTo>
                  <a:cubicBezTo>
                    <a:pt x="2673" y="1762"/>
                    <a:pt x="2705" y="1786"/>
                    <a:pt x="2733" y="1810"/>
                  </a:cubicBezTo>
                  <a:cubicBezTo>
                    <a:pt x="2745" y="1822"/>
                    <a:pt x="2761" y="1830"/>
                    <a:pt x="2773" y="1842"/>
                  </a:cubicBezTo>
                  <a:cubicBezTo>
                    <a:pt x="2761" y="1862"/>
                    <a:pt x="2749" y="1882"/>
                    <a:pt x="2741" y="1898"/>
                  </a:cubicBezTo>
                  <a:cubicBezTo>
                    <a:pt x="2689" y="1850"/>
                    <a:pt x="2641" y="1798"/>
                    <a:pt x="2581" y="1754"/>
                  </a:cubicBezTo>
                  <a:cubicBezTo>
                    <a:pt x="2557" y="1734"/>
                    <a:pt x="2533" y="1714"/>
                    <a:pt x="2509" y="1698"/>
                  </a:cubicBezTo>
                  <a:lnTo>
                    <a:pt x="2433" y="1642"/>
                  </a:lnTo>
                  <a:cubicBezTo>
                    <a:pt x="2377" y="1602"/>
                    <a:pt x="2317" y="1570"/>
                    <a:pt x="2253" y="1546"/>
                  </a:cubicBezTo>
                  <a:cubicBezTo>
                    <a:pt x="2211" y="1530"/>
                    <a:pt x="2167" y="1522"/>
                    <a:pt x="2123" y="1522"/>
                  </a:cubicBezTo>
                  <a:cubicBezTo>
                    <a:pt x="2088" y="1522"/>
                    <a:pt x="2052" y="1527"/>
                    <a:pt x="2017" y="1538"/>
                  </a:cubicBezTo>
                  <a:cubicBezTo>
                    <a:pt x="1949" y="1558"/>
                    <a:pt x="1889" y="1590"/>
                    <a:pt x="1829" y="1630"/>
                  </a:cubicBezTo>
                  <a:cubicBezTo>
                    <a:pt x="1721" y="1706"/>
                    <a:pt x="1629" y="1786"/>
                    <a:pt x="1533" y="1866"/>
                  </a:cubicBezTo>
                  <a:lnTo>
                    <a:pt x="1461" y="1926"/>
                  </a:lnTo>
                  <a:lnTo>
                    <a:pt x="1385" y="1998"/>
                  </a:lnTo>
                  <a:cubicBezTo>
                    <a:pt x="1365" y="2022"/>
                    <a:pt x="1341" y="2046"/>
                    <a:pt x="1321" y="2074"/>
                  </a:cubicBezTo>
                  <a:lnTo>
                    <a:pt x="1293" y="2114"/>
                  </a:lnTo>
                  <a:cubicBezTo>
                    <a:pt x="1281" y="2126"/>
                    <a:pt x="1273" y="2142"/>
                    <a:pt x="1265" y="2154"/>
                  </a:cubicBezTo>
                  <a:cubicBezTo>
                    <a:pt x="1201" y="2262"/>
                    <a:pt x="1149" y="2378"/>
                    <a:pt x="1113" y="2498"/>
                  </a:cubicBezTo>
                  <a:cubicBezTo>
                    <a:pt x="1109" y="2494"/>
                    <a:pt x="1105" y="2490"/>
                    <a:pt x="1101" y="2486"/>
                  </a:cubicBezTo>
                  <a:cubicBezTo>
                    <a:pt x="1093" y="2474"/>
                    <a:pt x="1085" y="2458"/>
                    <a:pt x="1077" y="2446"/>
                  </a:cubicBezTo>
                  <a:cubicBezTo>
                    <a:pt x="1069" y="2430"/>
                    <a:pt x="1061" y="2414"/>
                    <a:pt x="1053" y="2398"/>
                  </a:cubicBezTo>
                  <a:cubicBezTo>
                    <a:pt x="1049" y="2378"/>
                    <a:pt x="1041" y="2358"/>
                    <a:pt x="1037" y="2338"/>
                  </a:cubicBezTo>
                  <a:cubicBezTo>
                    <a:pt x="1029" y="2294"/>
                    <a:pt x="1029" y="2246"/>
                    <a:pt x="1037" y="2202"/>
                  </a:cubicBezTo>
                  <a:cubicBezTo>
                    <a:pt x="1037" y="2174"/>
                    <a:pt x="1045" y="2150"/>
                    <a:pt x="1053" y="2126"/>
                  </a:cubicBezTo>
                  <a:cubicBezTo>
                    <a:pt x="1061" y="2106"/>
                    <a:pt x="1073" y="2086"/>
                    <a:pt x="1085" y="2066"/>
                  </a:cubicBezTo>
                  <a:lnTo>
                    <a:pt x="1101" y="2046"/>
                  </a:lnTo>
                  <a:lnTo>
                    <a:pt x="1105" y="2042"/>
                  </a:lnTo>
                  <a:lnTo>
                    <a:pt x="1105" y="2038"/>
                  </a:lnTo>
                  <a:lnTo>
                    <a:pt x="1117" y="2022"/>
                  </a:lnTo>
                  <a:cubicBezTo>
                    <a:pt x="1125" y="2014"/>
                    <a:pt x="1129" y="2002"/>
                    <a:pt x="1137" y="1990"/>
                  </a:cubicBezTo>
                  <a:lnTo>
                    <a:pt x="1153" y="1958"/>
                  </a:lnTo>
                  <a:cubicBezTo>
                    <a:pt x="1169" y="1918"/>
                    <a:pt x="1181" y="1878"/>
                    <a:pt x="1189" y="1838"/>
                  </a:cubicBezTo>
                  <a:cubicBezTo>
                    <a:pt x="1205" y="1758"/>
                    <a:pt x="1221" y="1682"/>
                    <a:pt x="1233" y="1602"/>
                  </a:cubicBezTo>
                  <a:cubicBezTo>
                    <a:pt x="1249" y="1526"/>
                    <a:pt x="1257" y="1442"/>
                    <a:pt x="1269" y="1362"/>
                  </a:cubicBezTo>
                  <a:cubicBezTo>
                    <a:pt x="1281" y="1286"/>
                    <a:pt x="1305" y="1206"/>
                    <a:pt x="1341" y="1138"/>
                  </a:cubicBezTo>
                  <a:cubicBezTo>
                    <a:pt x="1349" y="1118"/>
                    <a:pt x="1361" y="1102"/>
                    <a:pt x="1373" y="1086"/>
                  </a:cubicBezTo>
                  <a:cubicBezTo>
                    <a:pt x="1381" y="1070"/>
                    <a:pt x="1393" y="1058"/>
                    <a:pt x="1405" y="1042"/>
                  </a:cubicBezTo>
                  <a:cubicBezTo>
                    <a:pt x="1421" y="1030"/>
                    <a:pt x="1433" y="1018"/>
                    <a:pt x="1445" y="1010"/>
                  </a:cubicBezTo>
                  <a:cubicBezTo>
                    <a:pt x="1461" y="998"/>
                    <a:pt x="1481" y="986"/>
                    <a:pt x="1497" y="978"/>
                  </a:cubicBezTo>
                  <a:cubicBezTo>
                    <a:pt x="1553" y="954"/>
                    <a:pt x="1617" y="938"/>
                    <a:pt x="1677" y="934"/>
                  </a:cubicBezTo>
                  <a:cubicBezTo>
                    <a:pt x="1721" y="928"/>
                    <a:pt x="1763" y="924"/>
                    <a:pt x="1805" y="924"/>
                  </a:cubicBezTo>
                  <a:close/>
                  <a:moveTo>
                    <a:pt x="2577" y="90"/>
                  </a:moveTo>
                  <a:cubicBezTo>
                    <a:pt x="2605" y="90"/>
                    <a:pt x="2637" y="98"/>
                    <a:pt x="2665" y="110"/>
                  </a:cubicBezTo>
                  <a:cubicBezTo>
                    <a:pt x="2725" y="138"/>
                    <a:pt x="2785" y="174"/>
                    <a:pt x="2837" y="218"/>
                  </a:cubicBezTo>
                  <a:cubicBezTo>
                    <a:pt x="2941" y="306"/>
                    <a:pt x="3033" y="410"/>
                    <a:pt x="3113" y="522"/>
                  </a:cubicBezTo>
                  <a:cubicBezTo>
                    <a:pt x="3265" y="746"/>
                    <a:pt x="3385" y="990"/>
                    <a:pt x="3461" y="1246"/>
                  </a:cubicBezTo>
                  <a:cubicBezTo>
                    <a:pt x="3537" y="1486"/>
                    <a:pt x="3589" y="1734"/>
                    <a:pt x="3625" y="1982"/>
                  </a:cubicBezTo>
                  <a:lnTo>
                    <a:pt x="3629" y="2002"/>
                  </a:lnTo>
                  <a:lnTo>
                    <a:pt x="3629" y="2002"/>
                  </a:lnTo>
                  <a:lnTo>
                    <a:pt x="3613" y="1978"/>
                  </a:lnTo>
                  <a:cubicBezTo>
                    <a:pt x="3613" y="1966"/>
                    <a:pt x="3609" y="1954"/>
                    <a:pt x="3605" y="1938"/>
                  </a:cubicBezTo>
                  <a:cubicBezTo>
                    <a:pt x="3597" y="1898"/>
                    <a:pt x="3585" y="1850"/>
                    <a:pt x="3569" y="1802"/>
                  </a:cubicBezTo>
                  <a:cubicBezTo>
                    <a:pt x="3553" y="1754"/>
                    <a:pt x="3537" y="1702"/>
                    <a:pt x="3513" y="1654"/>
                  </a:cubicBezTo>
                  <a:cubicBezTo>
                    <a:pt x="3469" y="1546"/>
                    <a:pt x="3417" y="1446"/>
                    <a:pt x="3361" y="1346"/>
                  </a:cubicBezTo>
                  <a:cubicBezTo>
                    <a:pt x="3301" y="1246"/>
                    <a:pt x="3241" y="1146"/>
                    <a:pt x="3177" y="1058"/>
                  </a:cubicBezTo>
                  <a:cubicBezTo>
                    <a:pt x="3117" y="970"/>
                    <a:pt x="3053" y="886"/>
                    <a:pt x="3001" y="818"/>
                  </a:cubicBezTo>
                  <a:cubicBezTo>
                    <a:pt x="2949" y="750"/>
                    <a:pt x="2901" y="694"/>
                    <a:pt x="2865" y="658"/>
                  </a:cubicBezTo>
                  <a:cubicBezTo>
                    <a:pt x="2833" y="618"/>
                    <a:pt x="2813" y="598"/>
                    <a:pt x="2813" y="598"/>
                  </a:cubicBezTo>
                  <a:lnTo>
                    <a:pt x="2813" y="598"/>
                  </a:lnTo>
                  <a:lnTo>
                    <a:pt x="2973" y="838"/>
                  </a:lnTo>
                  <a:cubicBezTo>
                    <a:pt x="3021" y="910"/>
                    <a:pt x="3073" y="998"/>
                    <a:pt x="3133" y="1090"/>
                  </a:cubicBezTo>
                  <a:cubicBezTo>
                    <a:pt x="3193" y="1182"/>
                    <a:pt x="3249" y="1278"/>
                    <a:pt x="3305" y="1378"/>
                  </a:cubicBezTo>
                  <a:cubicBezTo>
                    <a:pt x="3361" y="1478"/>
                    <a:pt x="3417" y="1578"/>
                    <a:pt x="3461" y="1678"/>
                  </a:cubicBezTo>
                  <a:cubicBezTo>
                    <a:pt x="3485" y="1726"/>
                    <a:pt x="3505" y="1774"/>
                    <a:pt x="3525" y="1818"/>
                  </a:cubicBezTo>
                  <a:cubicBezTo>
                    <a:pt x="3533" y="1834"/>
                    <a:pt x="3537" y="1850"/>
                    <a:pt x="3545" y="1866"/>
                  </a:cubicBezTo>
                  <a:cubicBezTo>
                    <a:pt x="3450" y="1729"/>
                    <a:pt x="3349" y="1629"/>
                    <a:pt x="3306" y="1629"/>
                  </a:cubicBezTo>
                  <a:cubicBezTo>
                    <a:pt x="3271" y="1629"/>
                    <a:pt x="3274" y="1695"/>
                    <a:pt x="3349" y="1862"/>
                  </a:cubicBezTo>
                  <a:cubicBezTo>
                    <a:pt x="3457" y="2098"/>
                    <a:pt x="3521" y="2438"/>
                    <a:pt x="3549" y="2786"/>
                  </a:cubicBezTo>
                  <a:cubicBezTo>
                    <a:pt x="3537" y="2730"/>
                    <a:pt x="3521" y="2670"/>
                    <a:pt x="3501" y="2614"/>
                  </a:cubicBezTo>
                  <a:cubicBezTo>
                    <a:pt x="3425" y="2390"/>
                    <a:pt x="3325" y="2178"/>
                    <a:pt x="3209" y="1974"/>
                  </a:cubicBezTo>
                  <a:cubicBezTo>
                    <a:pt x="3073" y="1750"/>
                    <a:pt x="2921" y="1542"/>
                    <a:pt x="2745" y="1346"/>
                  </a:cubicBezTo>
                  <a:cubicBezTo>
                    <a:pt x="2657" y="1246"/>
                    <a:pt x="2561" y="1146"/>
                    <a:pt x="2461" y="1050"/>
                  </a:cubicBezTo>
                  <a:cubicBezTo>
                    <a:pt x="2413" y="1002"/>
                    <a:pt x="2361" y="954"/>
                    <a:pt x="2305" y="910"/>
                  </a:cubicBezTo>
                  <a:lnTo>
                    <a:pt x="2233" y="846"/>
                  </a:lnTo>
                  <a:cubicBezTo>
                    <a:pt x="2221" y="834"/>
                    <a:pt x="2213" y="814"/>
                    <a:pt x="2209" y="798"/>
                  </a:cubicBezTo>
                  <a:cubicBezTo>
                    <a:pt x="2201" y="738"/>
                    <a:pt x="2205" y="682"/>
                    <a:pt x="2221" y="626"/>
                  </a:cubicBezTo>
                  <a:cubicBezTo>
                    <a:pt x="2237" y="562"/>
                    <a:pt x="2261" y="498"/>
                    <a:pt x="2289" y="438"/>
                  </a:cubicBezTo>
                  <a:cubicBezTo>
                    <a:pt x="2337" y="318"/>
                    <a:pt x="2413" y="210"/>
                    <a:pt x="2513" y="122"/>
                  </a:cubicBezTo>
                  <a:cubicBezTo>
                    <a:pt x="2517" y="114"/>
                    <a:pt x="2525" y="110"/>
                    <a:pt x="2533" y="106"/>
                  </a:cubicBezTo>
                  <a:lnTo>
                    <a:pt x="2537" y="102"/>
                  </a:lnTo>
                  <a:lnTo>
                    <a:pt x="2545" y="98"/>
                  </a:lnTo>
                  <a:cubicBezTo>
                    <a:pt x="2553" y="94"/>
                    <a:pt x="2565" y="90"/>
                    <a:pt x="2577" y="90"/>
                  </a:cubicBezTo>
                  <a:close/>
                  <a:moveTo>
                    <a:pt x="2106" y="1706"/>
                  </a:moveTo>
                  <a:cubicBezTo>
                    <a:pt x="2134" y="1706"/>
                    <a:pt x="2162" y="1711"/>
                    <a:pt x="2189" y="1722"/>
                  </a:cubicBezTo>
                  <a:cubicBezTo>
                    <a:pt x="2237" y="1746"/>
                    <a:pt x="2281" y="1774"/>
                    <a:pt x="2325" y="1806"/>
                  </a:cubicBezTo>
                  <a:lnTo>
                    <a:pt x="2393" y="1854"/>
                  </a:lnTo>
                  <a:cubicBezTo>
                    <a:pt x="2417" y="1874"/>
                    <a:pt x="2437" y="1890"/>
                    <a:pt x="2457" y="1910"/>
                  </a:cubicBezTo>
                  <a:cubicBezTo>
                    <a:pt x="2541" y="1986"/>
                    <a:pt x="2621" y="2066"/>
                    <a:pt x="2697" y="2146"/>
                  </a:cubicBezTo>
                  <a:cubicBezTo>
                    <a:pt x="2769" y="2226"/>
                    <a:pt x="2841" y="2306"/>
                    <a:pt x="2909" y="2390"/>
                  </a:cubicBezTo>
                  <a:cubicBezTo>
                    <a:pt x="3033" y="2542"/>
                    <a:pt x="3149" y="2702"/>
                    <a:pt x="3249" y="2874"/>
                  </a:cubicBezTo>
                  <a:cubicBezTo>
                    <a:pt x="3337" y="3014"/>
                    <a:pt x="3409" y="3166"/>
                    <a:pt x="3461" y="3322"/>
                  </a:cubicBezTo>
                  <a:cubicBezTo>
                    <a:pt x="3501" y="3438"/>
                    <a:pt x="3525" y="3554"/>
                    <a:pt x="3537" y="3674"/>
                  </a:cubicBezTo>
                  <a:lnTo>
                    <a:pt x="3537" y="3734"/>
                  </a:lnTo>
                  <a:cubicBezTo>
                    <a:pt x="3537" y="3754"/>
                    <a:pt x="3533" y="3786"/>
                    <a:pt x="3533" y="3810"/>
                  </a:cubicBezTo>
                  <a:lnTo>
                    <a:pt x="3533" y="3818"/>
                  </a:lnTo>
                  <a:cubicBezTo>
                    <a:pt x="3505" y="3310"/>
                    <a:pt x="3057" y="2862"/>
                    <a:pt x="3057" y="2862"/>
                  </a:cubicBezTo>
                  <a:lnTo>
                    <a:pt x="3057" y="2862"/>
                  </a:lnTo>
                  <a:cubicBezTo>
                    <a:pt x="3057" y="2862"/>
                    <a:pt x="3069" y="2894"/>
                    <a:pt x="3085" y="2942"/>
                  </a:cubicBezTo>
                  <a:cubicBezTo>
                    <a:pt x="3073" y="2926"/>
                    <a:pt x="3061" y="2910"/>
                    <a:pt x="3049" y="2890"/>
                  </a:cubicBezTo>
                  <a:cubicBezTo>
                    <a:pt x="3017" y="2854"/>
                    <a:pt x="2985" y="2814"/>
                    <a:pt x="2953" y="2778"/>
                  </a:cubicBezTo>
                  <a:cubicBezTo>
                    <a:pt x="2921" y="2742"/>
                    <a:pt x="2885" y="2710"/>
                    <a:pt x="2853" y="2674"/>
                  </a:cubicBezTo>
                  <a:cubicBezTo>
                    <a:pt x="2789" y="2606"/>
                    <a:pt x="2725" y="2550"/>
                    <a:pt x="2669" y="2502"/>
                  </a:cubicBezTo>
                  <a:cubicBezTo>
                    <a:pt x="2613" y="2450"/>
                    <a:pt x="2565" y="2414"/>
                    <a:pt x="2529" y="2386"/>
                  </a:cubicBezTo>
                  <a:cubicBezTo>
                    <a:pt x="2497" y="2362"/>
                    <a:pt x="2477" y="2346"/>
                    <a:pt x="2477" y="2346"/>
                  </a:cubicBezTo>
                  <a:lnTo>
                    <a:pt x="2477" y="2346"/>
                  </a:lnTo>
                  <a:cubicBezTo>
                    <a:pt x="2477" y="2346"/>
                    <a:pt x="2545" y="2418"/>
                    <a:pt x="2645" y="2526"/>
                  </a:cubicBezTo>
                  <a:cubicBezTo>
                    <a:pt x="2693" y="2582"/>
                    <a:pt x="2753" y="2642"/>
                    <a:pt x="2813" y="2710"/>
                  </a:cubicBezTo>
                  <a:cubicBezTo>
                    <a:pt x="2873" y="2782"/>
                    <a:pt x="2937" y="2854"/>
                    <a:pt x="2997" y="2930"/>
                  </a:cubicBezTo>
                  <a:cubicBezTo>
                    <a:pt x="3053" y="2998"/>
                    <a:pt x="3101" y="3066"/>
                    <a:pt x="3149" y="3130"/>
                  </a:cubicBezTo>
                  <a:cubicBezTo>
                    <a:pt x="3197" y="3306"/>
                    <a:pt x="3241" y="3506"/>
                    <a:pt x="3177" y="3542"/>
                  </a:cubicBezTo>
                  <a:cubicBezTo>
                    <a:pt x="3149" y="3558"/>
                    <a:pt x="3121" y="3562"/>
                    <a:pt x="3089" y="3562"/>
                  </a:cubicBezTo>
                  <a:lnTo>
                    <a:pt x="3073" y="3550"/>
                  </a:lnTo>
                  <a:lnTo>
                    <a:pt x="2953" y="3470"/>
                  </a:lnTo>
                  <a:cubicBezTo>
                    <a:pt x="2909" y="3446"/>
                    <a:pt x="2861" y="3418"/>
                    <a:pt x="2813" y="3390"/>
                  </a:cubicBezTo>
                  <a:cubicBezTo>
                    <a:pt x="2765" y="3366"/>
                    <a:pt x="2713" y="3342"/>
                    <a:pt x="2665" y="3314"/>
                  </a:cubicBezTo>
                  <a:cubicBezTo>
                    <a:pt x="2613" y="3290"/>
                    <a:pt x="2557" y="3266"/>
                    <a:pt x="2501" y="3246"/>
                  </a:cubicBezTo>
                  <a:cubicBezTo>
                    <a:pt x="2449" y="3226"/>
                    <a:pt x="2393" y="3202"/>
                    <a:pt x="2337" y="3182"/>
                  </a:cubicBezTo>
                  <a:cubicBezTo>
                    <a:pt x="2281" y="3166"/>
                    <a:pt x="2229" y="3146"/>
                    <a:pt x="2177" y="3130"/>
                  </a:cubicBezTo>
                  <a:cubicBezTo>
                    <a:pt x="2069" y="3098"/>
                    <a:pt x="1969" y="3074"/>
                    <a:pt x="1885" y="3054"/>
                  </a:cubicBezTo>
                  <a:cubicBezTo>
                    <a:pt x="1713" y="3014"/>
                    <a:pt x="1597" y="2998"/>
                    <a:pt x="1597" y="2998"/>
                  </a:cubicBezTo>
                  <a:lnTo>
                    <a:pt x="1597" y="2998"/>
                  </a:lnTo>
                  <a:lnTo>
                    <a:pt x="1673" y="3022"/>
                  </a:lnTo>
                  <a:lnTo>
                    <a:pt x="1873" y="3086"/>
                  </a:lnTo>
                  <a:cubicBezTo>
                    <a:pt x="1957" y="3114"/>
                    <a:pt x="2053" y="3146"/>
                    <a:pt x="2157" y="3182"/>
                  </a:cubicBezTo>
                  <a:cubicBezTo>
                    <a:pt x="2205" y="3202"/>
                    <a:pt x="2261" y="3222"/>
                    <a:pt x="2313" y="3242"/>
                  </a:cubicBezTo>
                  <a:cubicBezTo>
                    <a:pt x="2369" y="3262"/>
                    <a:pt x="2421" y="3282"/>
                    <a:pt x="2477" y="3306"/>
                  </a:cubicBezTo>
                  <a:cubicBezTo>
                    <a:pt x="2529" y="3326"/>
                    <a:pt x="2585" y="3350"/>
                    <a:pt x="2637" y="3370"/>
                  </a:cubicBezTo>
                  <a:lnTo>
                    <a:pt x="2785" y="3442"/>
                  </a:lnTo>
                  <a:lnTo>
                    <a:pt x="2929" y="3510"/>
                  </a:lnTo>
                  <a:lnTo>
                    <a:pt x="3017" y="3562"/>
                  </a:lnTo>
                  <a:cubicBezTo>
                    <a:pt x="2968" y="3560"/>
                    <a:pt x="2916" y="3556"/>
                    <a:pt x="2868" y="3556"/>
                  </a:cubicBezTo>
                  <a:cubicBezTo>
                    <a:pt x="2752" y="3556"/>
                    <a:pt x="2662" y="3579"/>
                    <a:pt x="2713" y="3710"/>
                  </a:cubicBezTo>
                  <a:cubicBezTo>
                    <a:pt x="2801" y="3934"/>
                    <a:pt x="3313" y="4010"/>
                    <a:pt x="3469" y="4026"/>
                  </a:cubicBezTo>
                  <a:cubicBezTo>
                    <a:pt x="3417" y="4034"/>
                    <a:pt x="3313" y="4042"/>
                    <a:pt x="3169" y="4054"/>
                  </a:cubicBezTo>
                  <a:cubicBezTo>
                    <a:pt x="3061" y="4062"/>
                    <a:pt x="2929" y="4070"/>
                    <a:pt x="2777" y="4078"/>
                  </a:cubicBezTo>
                  <a:cubicBezTo>
                    <a:pt x="2715" y="4079"/>
                    <a:pt x="2654" y="4080"/>
                    <a:pt x="2593" y="4080"/>
                  </a:cubicBezTo>
                  <a:cubicBezTo>
                    <a:pt x="2486" y="4080"/>
                    <a:pt x="2379" y="4078"/>
                    <a:pt x="2273" y="4070"/>
                  </a:cubicBezTo>
                  <a:cubicBezTo>
                    <a:pt x="2077" y="4062"/>
                    <a:pt x="1885" y="4026"/>
                    <a:pt x="1701" y="3966"/>
                  </a:cubicBezTo>
                  <a:cubicBezTo>
                    <a:pt x="1657" y="3950"/>
                    <a:pt x="1609" y="3930"/>
                    <a:pt x="1565" y="3906"/>
                  </a:cubicBezTo>
                  <a:cubicBezTo>
                    <a:pt x="1541" y="3894"/>
                    <a:pt x="1521" y="3878"/>
                    <a:pt x="1501" y="3866"/>
                  </a:cubicBezTo>
                  <a:lnTo>
                    <a:pt x="1493" y="3862"/>
                  </a:lnTo>
                  <a:lnTo>
                    <a:pt x="1489" y="3858"/>
                  </a:lnTo>
                  <a:lnTo>
                    <a:pt x="1473" y="3846"/>
                  </a:lnTo>
                  <a:lnTo>
                    <a:pt x="1441" y="3818"/>
                  </a:lnTo>
                  <a:cubicBezTo>
                    <a:pt x="1417" y="3802"/>
                    <a:pt x="1397" y="3782"/>
                    <a:pt x="1377" y="3762"/>
                  </a:cubicBezTo>
                  <a:lnTo>
                    <a:pt x="1329" y="3706"/>
                  </a:lnTo>
                  <a:cubicBezTo>
                    <a:pt x="1309" y="3686"/>
                    <a:pt x="1293" y="3662"/>
                    <a:pt x="1277" y="3642"/>
                  </a:cubicBezTo>
                  <a:cubicBezTo>
                    <a:pt x="1261" y="3622"/>
                    <a:pt x="1245" y="3598"/>
                    <a:pt x="1229" y="3574"/>
                  </a:cubicBezTo>
                  <a:cubicBezTo>
                    <a:pt x="1117" y="3366"/>
                    <a:pt x="1073" y="3126"/>
                    <a:pt x="1097" y="2890"/>
                  </a:cubicBezTo>
                  <a:cubicBezTo>
                    <a:pt x="1117" y="2646"/>
                    <a:pt x="1205" y="2414"/>
                    <a:pt x="1353" y="2218"/>
                  </a:cubicBezTo>
                  <a:cubicBezTo>
                    <a:pt x="1361" y="2206"/>
                    <a:pt x="1369" y="2194"/>
                    <a:pt x="1381" y="2182"/>
                  </a:cubicBezTo>
                  <a:lnTo>
                    <a:pt x="1409" y="2150"/>
                  </a:lnTo>
                  <a:cubicBezTo>
                    <a:pt x="1429" y="2130"/>
                    <a:pt x="1453" y="2110"/>
                    <a:pt x="1473" y="2090"/>
                  </a:cubicBezTo>
                  <a:lnTo>
                    <a:pt x="1541" y="2034"/>
                  </a:lnTo>
                  <a:lnTo>
                    <a:pt x="1621" y="1986"/>
                  </a:lnTo>
                  <a:cubicBezTo>
                    <a:pt x="1725" y="1914"/>
                    <a:pt x="1825" y="1838"/>
                    <a:pt x="1925" y="1778"/>
                  </a:cubicBezTo>
                  <a:cubicBezTo>
                    <a:pt x="1969" y="1750"/>
                    <a:pt x="2013" y="1726"/>
                    <a:pt x="2065" y="1710"/>
                  </a:cubicBezTo>
                  <a:cubicBezTo>
                    <a:pt x="2078" y="1707"/>
                    <a:pt x="2092" y="1706"/>
                    <a:pt x="2106" y="1706"/>
                  </a:cubicBezTo>
                  <a:close/>
                  <a:moveTo>
                    <a:pt x="3193" y="4134"/>
                  </a:moveTo>
                  <a:lnTo>
                    <a:pt x="3177" y="4138"/>
                  </a:lnTo>
                  <a:lnTo>
                    <a:pt x="3165" y="4138"/>
                  </a:lnTo>
                  <a:lnTo>
                    <a:pt x="3181" y="4134"/>
                  </a:lnTo>
                  <a:close/>
                  <a:moveTo>
                    <a:pt x="1125" y="3574"/>
                  </a:moveTo>
                  <a:cubicBezTo>
                    <a:pt x="1133" y="3590"/>
                    <a:pt x="1137" y="3606"/>
                    <a:pt x="1145" y="3622"/>
                  </a:cubicBezTo>
                  <a:cubicBezTo>
                    <a:pt x="1157" y="3650"/>
                    <a:pt x="1173" y="3678"/>
                    <a:pt x="1185" y="3706"/>
                  </a:cubicBezTo>
                  <a:cubicBezTo>
                    <a:pt x="1197" y="3734"/>
                    <a:pt x="1213" y="3762"/>
                    <a:pt x="1233" y="3786"/>
                  </a:cubicBezTo>
                  <a:lnTo>
                    <a:pt x="1289" y="3866"/>
                  </a:lnTo>
                  <a:cubicBezTo>
                    <a:pt x="1305" y="3886"/>
                    <a:pt x="1325" y="3910"/>
                    <a:pt x="1349" y="3930"/>
                  </a:cubicBezTo>
                  <a:cubicBezTo>
                    <a:pt x="1433" y="4018"/>
                    <a:pt x="1533" y="4086"/>
                    <a:pt x="1649" y="4130"/>
                  </a:cubicBezTo>
                  <a:cubicBezTo>
                    <a:pt x="1769" y="4174"/>
                    <a:pt x="1893" y="4206"/>
                    <a:pt x="2025" y="4222"/>
                  </a:cubicBezTo>
                  <a:cubicBezTo>
                    <a:pt x="1925" y="4290"/>
                    <a:pt x="1797" y="4402"/>
                    <a:pt x="1789" y="4498"/>
                  </a:cubicBezTo>
                  <a:lnTo>
                    <a:pt x="1789" y="4506"/>
                  </a:lnTo>
                  <a:lnTo>
                    <a:pt x="1777" y="4506"/>
                  </a:lnTo>
                  <a:lnTo>
                    <a:pt x="1669" y="4510"/>
                  </a:lnTo>
                  <a:cubicBezTo>
                    <a:pt x="1651" y="4512"/>
                    <a:pt x="1631" y="4512"/>
                    <a:pt x="1610" y="4512"/>
                  </a:cubicBezTo>
                  <a:cubicBezTo>
                    <a:pt x="1590" y="4512"/>
                    <a:pt x="1569" y="4512"/>
                    <a:pt x="1549" y="4514"/>
                  </a:cubicBezTo>
                  <a:cubicBezTo>
                    <a:pt x="1534" y="4515"/>
                    <a:pt x="1520" y="4516"/>
                    <a:pt x="1506" y="4516"/>
                  </a:cubicBezTo>
                  <a:cubicBezTo>
                    <a:pt x="1478" y="4516"/>
                    <a:pt x="1450" y="4514"/>
                    <a:pt x="1421" y="4514"/>
                  </a:cubicBezTo>
                  <a:cubicBezTo>
                    <a:pt x="1377" y="4514"/>
                    <a:pt x="1333" y="4514"/>
                    <a:pt x="1289" y="4510"/>
                  </a:cubicBezTo>
                  <a:cubicBezTo>
                    <a:pt x="1245" y="4506"/>
                    <a:pt x="1197" y="4506"/>
                    <a:pt x="1153" y="4502"/>
                  </a:cubicBezTo>
                  <a:cubicBezTo>
                    <a:pt x="1113" y="4498"/>
                    <a:pt x="1069" y="4490"/>
                    <a:pt x="1029" y="4486"/>
                  </a:cubicBezTo>
                  <a:cubicBezTo>
                    <a:pt x="985" y="4482"/>
                    <a:pt x="949" y="4470"/>
                    <a:pt x="909" y="4462"/>
                  </a:cubicBezTo>
                  <a:cubicBezTo>
                    <a:pt x="873" y="4454"/>
                    <a:pt x="837" y="4446"/>
                    <a:pt x="805" y="4434"/>
                  </a:cubicBezTo>
                  <a:cubicBezTo>
                    <a:pt x="753" y="4422"/>
                    <a:pt x="705" y="4402"/>
                    <a:pt x="657" y="4378"/>
                  </a:cubicBezTo>
                  <a:cubicBezTo>
                    <a:pt x="637" y="4370"/>
                    <a:pt x="617" y="4358"/>
                    <a:pt x="601" y="4350"/>
                  </a:cubicBezTo>
                  <a:lnTo>
                    <a:pt x="601" y="4350"/>
                  </a:lnTo>
                  <a:cubicBezTo>
                    <a:pt x="617" y="4362"/>
                    <a:pt x="633" y="4378"/>
                    <a:pt x="653" y="4390"/>
                  </a:cubicBezTo>
                  <a:cubicBezTo>
                    <a:pt x="669" y="4402"/>
                    <a:pt x="689" y="4414"/>
                    <a:pt x="713" y="4430"/>
                  </a:cubicBezTo>
                  <a:cubicBezTo>
                    <a:pt x="741" y="4442"/>
                    <a:pt x="769" y="4458"/>
                    <a:pt x="797" y="4470"/>
                  </a:cubicBezTo>
                  <a:cubicBezTo>
                    <a:pt x="829" y="4486"/>
                    <a:pt x="865" y="4498"/>
                    <a:pt x="901" y="4510"/>
                  </a:cubicBezTo>
                  <a:cubicBezTo>
                    <a:pt x="937" y="4522"/>
                    <a:pt x="977" y="4534"/>
                    <a:pt x="1021" y="4542"/>
                  </a:cubicBezTo>
                  <a:cubicBezTo>
                    <a:pt x="1061" y="4550"/>
                    <a:pt x="1105" y="4558"/>
                    <a:pt x="1149" y="4562"/>
                  </a:cubicBezTo>
                  <a:cubicBezTo>
                    <a:pt x="1197" y="4570"/>
                    <a:pt x="1241" y="4574"/>
                    <a:pt x="1285" y="4574"/>
                  </a:cubicBezTo>
                  <a:cubicBezTo>
                    <a:pt x="1309" y="4576"/>
                    <a:pt x="1332" y="4577"/>
                    <a:pt x="1355" y="4577"/>
                  </a:cubicBezTo>
                  <a:cubicBezTo>
                    <a:pt x="1378" y="4577"/>
                    <a:pt x="1401" y="4576"/>
                    <a:pt x="1425" y="4574"/>
                  </a:cubicBezTo>
                  <a:cubicBezTo>
                    <a:pt x="1465" y="4574"/>
                    <a:pt x="1509" y="4574"/>
                    <a:pt x="1553" y="4570"/>
                  </a:cubicBezTo>
                  <a:cubicBezTo>
                    <a:pt x="1597" y="4566"/>
                    <a:pt x="1637" y="4562"/>
                    <a:pt x="1677" y="4554"/>
                  </a:cubicBezTo>
                  <a:lnTo>
                    <a:pt x="1785" y="4538"/>
                  </a:lnTo>
                  <a:lnTo>
                    <a:pt x="1805" y="4534"/>
                  </a:lnTo>
                  <a:cubicBezTo>
                    <a:pt x="1813" y="4542"/>
                    <a:pt x="1821" y="4550"/>
                    <a:pt x="1829" y="4554"/>
                  </a:cubicBezTo>
                  <a:cubicBezTo>
                    <a:pt x="1753" y="4574"/>
                    <a:pt x="1673" y="4594"/>
                    <a:pt x="1593" y="4610"/>
                  </a:cubicBezTo>
                  <a:cubicBezTo>
                    <a:pt x="1537" y="4626"/>
                    <a:pt x="1481" y="4638"/>
                    <a:pt x="1421" y="4646"/>
                  </a:cubicBezTo>
                  <a:cubicBezTo>
                    <a:pt x="1365" y="4658"/>
                    <a:pt x="1305" y="4674"/>
                    <a:pt x="1245" y="4682"/>
                  </a:cubicBezTo>
                  <a:lnTo>
                    <a:pt x="1061" y="4714"/>
                  </a:lnTo>
                  <a:cubicBezTo>
                    <a:pt x="997" y="4730"/>
                    <a:pt x="933" y="4746"/>
                    <a:pt x="869" y="4770"/>
                  </a:cubicBezTo>
                  <a:cubicBezTo>
                    <a:pt x="693" y="4842"/>
                    <a:pt x="533" y="4946"/>
                    <a:pt x="401" y="5082"/>
                  </a:cubicBezTo>
                  <a:cubicBezTo>
                    <a:pt x="377" y="5078"/>
                    <a:pt x="357" y="5074"/>
                    <a:pt x="333" y="5070"/>
                  </a:cubicBezTo>
                  <a:cubicBezTo>
                    <a:pt x="301" y="5062"/>
                    <a:pt x="269" y="5046"/>
                    <a:pt x="245" y="5026"/>
                  </a:cubicBezTo>
                  <a:lnTo>
                    <a:pt x="241" y="5026"/>
                  </a:lnTo>
                  <a:cubicBezTo>
                    <a:pt x="217" y="5002"/>
                    <a:pt x="201" y="4970"/>
                    <a:pt x="193" y="4938"/>
                  </a:cubicBezTo>
                  <a:cubicBezTo>
                    <a:pt x="181" y="4890"/>
                    <a:pt x="173" y="4842"/>
                    <a:pt x="169" y="4794"/>
                  </a:cubicBezTo>
                  <a:lnTo>
                    <a:pt x="169" y="4782"/>
                  </a:lnTo>
                  <a:lnTo>
                    <a:pt x="169" y="4778"/>
                  </a:lnTo>
                  <a:lnTo>
                    <a:pt x="169" y="4754"/>
                  </a:lnTo>
                  <a:cubicBezTo>
                    <a:pt x="169" y="4738"/>
                    <a:pt x="165" y="4718"/>
                    <a:pt x="165" y="4702"/>
                  </a:cubicBezTo>
                  <a:cubicBezTo>
                    <a:pt x="165" y="4674"/>
                    <a:pt x="161" y="4642"/>
                    <a:pt x="161" y="4610"/>
                  </a:cubicBezTo>
                  <a:cubicBezTo>
                    <a:pt x="161" y="4542"/>
                    <a:pt x="173" y="4474"/>
                    <a:pt x="201" y="4410"/>
                  </a:cubicBezTo>
                  <a:cubicBezTo>
                    <a:pt x="233" y="4342"/>
                    <a:pt x="269" y="4282"/>
                    <a:pt x="317" y="4230"/>
                  </a:cubicBezTo>
                  <a:cubicBezTo>
                    <a:pt x="365" y="4174"/>
                    <a:pt x="417" y="4122"/>
                    <a:pt x="457" y="4066"/>
                  </a:cubicBezTo>
                  <a:cubicBezTo>
                    <a:pt x="501" y="4014"/>
                    <a:pt x="549" y="3962"/>
                    <a:pt x="597" y="3918"/>
                  </a:cubicBezTo>
                  <a:lnTo>
                    <a:pt x="725" y="3786"/>
                  </a:lnTo>
                  <a:cubicBezTo>
                    <a:pt x="745" y="3766"/>
                    <a:pt x="769" y="3750"/>
                    <a:pt x="781" y="3738"/>
                  </a:cubicBezTo>
                  <a:lnTo>
                    <a:pt x="817" y="3714"/>
                  </a:lnTo>
                  <a:lnTo>
                    <a:pt x="845" y="3694"/>
                  </a:lnTo>
                  <a:cubicBezTo>
                    <a:pt x="913" y="3650"/>
                    <a:pt x="989" y="3618"/>
                    <a:pt x="1069" y="3590"/>
                  </a:cubicBezTo>
                  <a:lnTo>
                    <a:pt x="1125" y="3574"/>
                  </a:lnTo>
                  <a:close/>
                  <a:moveTo>
                    <a:pt x="3793" y="1966"/>
                  </a:moveTo>
                  <a:cubicBezTo>
                    <a:pt x="3841" y="2006"/>
                    <a:pt x="3877" y="2058"/>
                    <a:pt x="3905" y="2118"/>
                  </a:cubicBezTo>
                  <a:cubicBezTo>
                    <a:pt x="3921" y="2146"/>
                    <a:pt x="3933" y="2178"/>
                    <a:pt x="3941" y="2206"/>
                  </a:cubicBezTo>
                  <a:cubicBezTo>
                    <a:pt x="3953" y="2238"/>
                    <a:pt x="3961" y="2270"/>
                    <a:pt x="3969" y="2302"/>
                  </a:cubicBezTo>
                  <a:cubicBezTo>
                    <a:pt x="3973" y="2334"/>
                    <a:pt x="3977" y="2366"/>
                    <a:pt x="3981" y="2398"/>
                  </a:cubicBezTo>
                  <a:cubicBezTo>
                    <a:pt x="3985" y="2430"/>
                    <a:pt x="3989" y="2462"/>
                    <a:pt x="3989" y="2494"/>
                  </a:cubicBezTo>
                  <a:cubicBezTo>
                    <a:pt x="3989" y="2526"/>
                    <a:pt x="3989" y="2562"/>
                    <a:pt x="3985" y="2594"/>
                  </a:cubicBezTo>
                  <a:cubicBezTo>
                    <a:pt x="3985" y="2626"/>
                    <a:pt x="3981" y="2662"/>
                    <a:pt x="3981" y="2694"/>
                  </a:cubicBezTo>
                  <a:lnTo>
                    <a:pt x="3953" y="3106"/>
                  </a:lnTo>
                  <a:lnTo>
                    <a:pt x="3937" y="3310"/>
                  </a:lnTo>
                  <a:lnTo>
                    <a:pt x="3929" y="3514"/>
                  </a:lnTo>
                  <a:lnTo>
                    <a:pt x="3929" y="3550"/>
                  </a:lnTo>
                  <a:lnTo>
                    <a:pt x="3949" y="3570"/>
                  </a:lnTo>
                  <a:cubicBezTo>
                    <a:pt x="3977" y="3598"/>
                    <a:pt x="4001" y="3618"/>
                    <a:pt x="4029" y="3646"/>
                  </a:cubicBezTo>
                  <a:cubicBezTo>
                    <a:pt x="4057" y="3670"/>
                    <a:pt x="4081" y="3690"/>
                    <a:pt x="4109" y="3714"/>
                  </a:cubicBezTo>
                  <a:cubicBezTo>
                    <a:pt x="4161" y="3762"/>
                    <a:pt x="4217" y="3802"/>
                    <a:pt x="4273" y="3846"/>
                  </a:cubicBezTo>
                  <a:cubicBezTo>
                    <a:pt x="4329" y="3886"/>
                    <a:pt x="4385" y="3930"/>
                    <a:pt x="4441" y="3970"/>
                  </a:cubicBezTo>
                  <a:lnTo>
                    <a:pt x="4529" y="4030"/>
                  </a:lnTo>
                  <a:cubicBezTo>
                    <a:pt x="4557" y="4050"/>
                    <a:pt x="4581" y="4070"/>
                    <a:pt x="4609" y="4090"/>
                  </a:cubicBezTo>
                  <a:cubicBezTo>
                    <a:pt x="4637" y="4110"/>
                    <a:pt x="4661" y="4134"/>
                    <a:pt x="4685" y="4158"/>
                  </a:cubicBezTo>
                  <a:cubicBezTo>
                    <a:pt x="4709" y="4182"/>
                    <a:pt x="4733" y="4206"/>
                    <a:pt x="4753" y="4234"/>
                  </a:cubicBezTo>
                  <a:cubicBezTo>
                    <a:pt x="4773" y="4258"/>
                    <a:pt x="4793" y="4286"/>
                    <a:pt x="4813" y="4314"/>
                  </a:cubicBezTo>
                  <a:cubicBezTo>
                    <a:pt x="4833" y="4342"/>
                    <a:pt x="4849" y="4374"/>
                    <a:pt x="4865" y="4402"/>
                  </a:cubicBezTo>
                  <a:cubicBezTo>
                    <a:pt x="4901" y="4462"/>
                    <a:pt x="4929" y="4522"/>
                    <a:pt x="4953" y="4586"/>
                  </a:cubicBezTo>
                  <a:cubicBezTo>
                    <a:pt x="4965" y="4618"/>
                    <a:pt x="4977" y="4650"/>
                    <a:pt x="4985" y="4678"/>
                  </a:cubicBezTo>
                  <a:cubicBezTo>
                    <a:pt x="4993" y="4702"/>
                    <a:pt x="5001" y="4726"/>
                    <a:pt x="5005" y="4746"/>
                  </a:cubicBezTo>
                  <a:cubicBezTo>
                    <a:pt x="4973" y="4790"/>
                    <a:pt x="4941" y="4834"/>
                    <a:pt x="4905" y="4874"/>
                  </a:cubicBezTo>
                  <a:cubicBezTo>
                    <a:pt x="4893" y="4886"/>
                    <a:pt x="4885" y="4894"/>
                    <a:pt x="4873" y="4906"/>
                  </a:cubicBezTo>
                  <a:lnTo>
                    <a:pt x="4853" y="4922"/>
                  </a:lnTo>
                  <a:cubicBezTo>
                    <a:pt x="4841" y="4890"/>
                    <a:pt x="4825" y="4858"/>
                    <a:pt x="4809" y="4826"/>
                  </a:cubicBezTo>
                  <a:cubicBezTo>
                    <a:pt x="4785" y="4778"/>
                    <a:pt x="4761" y="4726"/>
                    <a:pt x="4729" y="4678"/>
                  </a:cubicBezTo>
                  <a:cubicBezTo>
                    <a:pt x="4701" y="4626"/>
                    <a:pt x="4673" y="4578"/>
                    <a:pt x="4641" y="4530"/>
                  </a:cubicBezTo>
                  <a:cubicBezTo>
                    <a:pt x="4605" y="4482"/>
                    <a:pt x="4569" y="4434"/>
                    <a:pt x="4533" y="4390"/>
                  </a:cubicBezTo>
                  <a:cubicBezTo>
                    <a:pt x="4489" y="4342"/>
                    <a:pt x="4441" y="4298"/>
                    <a:pt x="4389" y="4266"/>
                  </a:cubicBezTo>
                  <a:cubicBezTo>
                    <a:pt x="4373" y="4254"/>
                    <a:pt x="4361" y="4246"/>
                    <a:pt x="4345" y="4238"/>
                  </a:cubicBezTo>
                  <a:cubicBezTo>
                    <a:pt x="4329" y="4230"/>
                    <a:pt x="4313" y="4222"/>
                    <a:pt x="4293" y="4218"/>
                  </a:cubicBezTo>
                  <a:lnTo>
                    <a:pt x="4237" y="4202"/>
                  </a:lnTo>
                  <a:lnTo>
                    <a:pt x="4173" y="4202"/>
                  </a:lnTo>
                  <a:cubicBezTo>
                    <a:pt x="4157" y="4202"/>
                    <a:pt x="4145" y="4206"/>
                    <a:pt x="4133" y="4210"/>
                  </a:cubicBezTo>
                  <a:lnTo>
                    <a:pt x="4105" y="4218"/>
                  </a:lnTo>
                  <a:cubicBezTo>
                    <a:pt x="4089" y="4226"/>
                    <a:pt x="4073" y="4234"/>
                    <a:pt x="4057" y="4242"/>
                  </a:cubicBezTo>
                  <a:cubicBezTo>
                    <a:pt x="4029" y="4258"/>
                    <a:pt x="4001" y="4274"/>
                    <a:pt x="3977" y="4290"/>
                  </a:cubicBezTo>
                  <a:cubicBezTo>
                    <a:pt x="3929" y="4326"/>
                    <a:pt x="3885" y="4366"/>
                    <a:pt x="3841" y="4406"/>
                  </a:cubicBezTo>
                  <a:cubicBezTo>
                    <a:pt x="3757" y="4482"/>
                    <a:pt x="3681" y="4566"/>
                    <a:pt x="3609" y="4646"/>
                  </a:cubicBezTo>
                  <a:lnTo>
                    <a:pt x="3389" y="4890"/>
                  </a:lnTo>
                  <a:cubicBezTo>
                    <a:pt x="3317" y="4970"/>
                    <a:pt x="3237" y="5050"/>
                    <a:pt x="3161" y="5122"/>
                  </a:cubicBezTo>
                  <a:cubicBezTo>
                    <a:pt x="3121" y="5158"/>
                    <a:pt x="3077" y="5190"/>
                    <a:pt x="3033" y="5214"/>
                  </a:cubicBezTo>
                  <a:cubicBezTo>
                    <a:pt x="2998" y="5236"/>
                    <a:pt x="2960" y="5248"/>
                    <a:pt x="2920" y="5248"/>
                  </a:cubicBezTo>
                  <a:cubicBezTo>
                    <a:pt x="2910" y="5248"/>
                    <a:pt x="2900" y="5248"/>
                    <a:pt x="2889" y="5246"/>
                  </a:cubicBezTo>
                  <a:cubicBezTo>
                    <a:pt x="2921" y="5206"/>
                    <a:pt x="2953" y="5170"/>
                    <a:pt x="2981" y="5134"/>
                  </a:cubicBezTo>
                  <a:lnTo>
                    <a:pt x="3061" y="5014"/>
                  </a:lnTo>
                  <a:cubicBezTo>
                    <a:pt x="3089" y="4974"/>
                    <a:pt x="3117" y="4938"/>
                    <a:pt x="3141" y="4898"/>
                  </a:cubicBezTo>
                  <a:lnTo>
                    <a:pt x="3205" y="4782"/>
                  </a:lnTo>
                  <a:lnTo>
                    <a:pt x="3253" y="4694"/>
                  </a:lnTo>
                  <a:cubicBezTo>
                    <a:pt x="3405" y="4574"/>
                    <a:pt x="3537" y="4442"/>
                    <a:pt x="3657" y="4294"/>
                  </a:cubicBezTo>
                  <a:cubicBezTo>
                    <a:pt x="3657" y="4294"/>
                    <a:pt x="3757" y="4226"/>
                    <a:pt x="3681" y="4090"/>
                  </a:cubicBezTo>
                  <a:cubicBezTo>
                    <a:pt x="3605" y="3950"/>
                    <a:pt x="3609" y="3818"/>
                    <a:pt x="3741" y="3746"/>
                  </a:cubicBezTo>
                  <a:cubicBezTo>
                    <a:pt x="3802" y="3712"/>
                    <a:pt x="3839" y="3703"/>
                    <a:pt x="3861" y="3703"/>
                  </a:cubicBezTo>
                  <a:cubicBezTo>
                    <a:pt x="3886" y="3703"/>
                    <a:pt x="3893" y="3714"/>
                    <a:pt x="3893" y="3714"/>
                  </a:cubicBezTo>
                  <a:cubicBezTo>
                    <a:pt x="3893" y="3714"/>
                    <a:pt x="3921" y="3022"/>
                    <a:pt x="3837" y="2730"/>
                  </a:cubicBezTo>
                  <a:cubicBezTo>
                    <a:pt x="3837" y="2702"/>
                    <a:pt x="3841" y="2674"/>
                    <a:pt x="3841" y="2646"/>
                  </a:cubicBezTo>
                  <a:cubicBezTo>
                    <a:pt x="3849" y="2418"/>
                    <a:pt x="3833" y="2190"/>
                    <a:pt x="3793" y="1966"/>
                  </a:cubicBezTo>
                  <a:close/>
                  <a:moveTo>
                    <a:pt x="3473" y="4070"/>
                  </a:moveTo>
                  <a:cubicBezTo>
                    <a:pt x="3473" y="4082"/>
                    <a:pt x="3469" y="4094"/>
                    <a:pt x="3469" y="4106"/>
                  </a:cubicBezTo>
                  <a:lnTo>
                    <a:pt x="3461" y="4118"/>
                  </a:lnTo>
                  <a:lnTo>
                    <a:pt x="3437" y="4162"/>
                  </a:lnTo>
                  <a:cubicBezTo>
                    <a:pt x="3213" y="4422"/>
                    <a:pt x="2625" y="4738"/>
                    <a:pt x="2625" y="4738"/>
                  </a:cubicBezTo>
                  <a:lnTo>
                    <a:pt x="3097" y="4546"/>
                  </a:lnTo>
                  <a:lnTo>
                    <a:pt x="3097" y="4546"/>
                  </a:lnTo>
                  <a:cubicBezTo>
                    <a:pt x="3097" y="4546"/>
                    <a:pt x="2417" y="5070"/>
                    <a:pt x="2401" y="5294"/>
                  </a:cubicBezTo>
                  <a:cubicBezTo>
                    <a:pt x="2397" y="5306"/>
                    <a:pt x="2397" y="5318"/>
                    <a:pt x="2393" y="5330"/>
                  </a:cubicBezTo>
                  <a:lnTo>
                    <a:pt x="2373" y="5342"/>
                  </a:lnTo>
                  <a:cubicBezTo>
                    <a:pt x="2337" y="5358"/>
                    <a:pt x="2301" y="5374"/>
                    <a:pt x="2257" y="5398"/>
                  </a:cubicBezTo>
                  <a:cubicBezTo>
                    <a:pt x="2213" y="5418"/>
                    <a:pt x="2165" y="5438"/>
                    <a:pt x="2121" y="5454"/>
                  </a:cubicBezTo>
                  <a:cubicBezTo>
                    <a:pt x="2093" y="5466"/>
                    <a:pt x="2069" y="5478"/>
                    <a:pt x="2041" y="5486"/>
                  </a:cubicBezTo>
                  <a:lnTo>
                    <a:pt x="1961" y="5510"/>
                  </a:lnTo>
                  <a:cubicBezTo>
                    <a:pt x="1933" y="5518"/>
                    <a:pt x="1905" y="5530"/>
                    <a:pt x="1877" y="5534"/>
                  </a:cubicBezTo>
                  <a:lnTo>
                    <a:pt x="1789" y="5558"/>
                  </a:lnTo>
                  <a:cubicBezTo>
                    <a:pt x="1729" y="5574"/>
                    <a:pt x="1665" y="5582"/>
                    <a:pt x="1605" y="5594"/>
                  </a:cubicBezTo>
                  <a:cubicBezTo>
                    <a:pt x="1545" y="5606"/>
                    <a:pt x="1481" y="5610"/>
                    <a:pt x="1421" y="5618"/>
                  </a:cubicBezTo>
                  <a:cubicBezTo>
                    <a:pt x="1361" y="5626"/>
                    <a:pt x="1301" y="5630"/>
                    <a:pt x="1241" y="5634"/>
                  </a:cubicBezTo>
                  <a:cubicBezTo>
                    <a:pt x="1185" y="5634"/>
                    <a:pt x="1129" y="5638"/>
                    <a:pt x="1073" y="5638"/>
                  </a:cubicBezTo>
                  <a:lnTo>
                    <a:pt x="925" y="5638"/>
                  </a:lnTo>
                  <a:cubicBezTo>
                    <a:pt x="829" y="5634"/>
                    <a:pt x="753" y="5630"/>
                    <a:pt x="697" y="5626"/>
                  </a:cubicBezTo>
                  <a:cubicBezTo>
                    <a:pt x="641" y="5622"/>
                    <a:pt x="609" y="5618"/>
                    <a:pt x="609" y="5618"/>
                  </a:cubicBezTo>
                  <a:lnTo>
                    <a:pt x="609" y="5618"/>
                  </a:lnTo>
                  <a:cubicBezTo>
                    <a:pt x="609" y="5618"/>
                    <a:pt x="641" y="5626"/>
                    <a:pt x="693" y="5638"/>
                  </a:cubicBezTo>
                  <a:cubicBezTo>
                    <a:pt x="769" y="5654"/>
                    <a:pt x="845" y="5666"/>
                    <a:pt x="921" y="5674"/>
                  </a:cubicBezTo>
                  <a:cubicBezTo>
                    <a:pt x="1029" y="5686"/>
                    <a:pt x="1137" y="5690"/>
                    <a:pt x="1245" y="5690"/>
                  </a:cubicBezTo>
                  <a:cubicBezTo>
                    <a:pt x="1305" y="5690"/>
                    <a:pt x="1365" y="5682"/>
                    <a:pt x="1429" y="5682"/>
                  </a:cubicBezTo>
                  <a:cubicBezTo>
                    <a:pt x="1493" y="5678"/>
                    <a:pt x="1553" y="5666"/>
                    <a:pt x="1617" y="5658"/>
                  </a:cubicBezTo>
                  <a:cubicBezTo>
                    <a:pt x="1681" y="5646"/>
                    <a:pt x="1741" y="5634"/>
                    <a:pt x="1801" y="5618"/>
                  </a:cubicBezTo>
                  <a:cubicBezTo>
                    <a:pt x="1861" y="5602"/>
                    <a:pt x="1921" y="5586"/>
                    <a:pt x="1977" y="5562"/>
                  </a:cubicBezTo>
                  <a:lnTo>
                    <a:pt x="2061" y="5534"/>
                  </a:lnTo>
                  <a:cubicBezTo>
                    <a:pt x="2089" y="5522"/>
                    <a:pt x="2113" y="5510"/>
                    <a:pt x="2137" y="5498"/>
                  </a:cubicBezTo>
                  <a:cubicBezTo>
                    <a:pt x="2185" y="5478"/>
                    <a:pt x="2229" y="5454"/>
                    <a:pt x="2277" y="5430"/>
                  </a:cubicBezTo>
                  <a:cubicBezTo>
                    <a:pt x="2317" y="5406"/>
                    <a:pt x="2353" y="5382"/>
                    <a:pt x="2385" y="5362"/>
                  </a:cubicBezTo>
                  <a:lnTo>
                    <a:pt x="2389" y="5362"/>
                  </a:lnTo>
                  <a:cubicBezTo>
                    <a:pt x="2369" y="5430"/>
                    <a:pt x="2341" y="5494"/>
                    <a:pt x="2305" y="5554"/>
                  </a:cubicBezTo>
                  <a:lnTo>
                    <a:pt x="2277" y="5574"/>
                  </a:lnTo>
                  <a:cubicBezTo>
                    <a:pt x="2085" y="5710"/>
                    <a:pt x="1877" y="5826"/>
                    <a:pt x="1657" y="5914"/>
                  </a:cubicBezTo>
                  <a:cubicBezTo>
                    <a:pt x="1421" y="6010"/>
                    <a:pt x="1173" y="6078"/>
                    <a:pt x="917" y="6114"/>
                  </a:cubicBezTo>
                  <a:cubicBezTo>
                    <a:pt x="853" y="6122"/>
                    <a:pt x="789" y="6134"/>
                    <a:pt x="721" y="6138"/>
                  </a:cubicBezTo>
                  <a:lnTo>
                    <a:pt x="621" y="6146"/>
                  </a:lnTo>
                  <a:cubicBezTo>
                    <a:pt x="602" y="6146"/>
                    <a:pt x="582" y="6148"/>
                    <a:pt x="561" y="6148"/>
                  </a:cubicBezTo>
                  <a:cubicBezTo>
                    <a:pt x="550" y="6148"/>
                    <a:pt x="540" y="6147"/>
                    <a:pt x="529" y="6146"/>
                  </a:cubicBezTo>
                  <a:cubicBezTo>
                    <a:pt x="469" y="6146"/>
                    <a:pt x="409" y="6138"/>
                    <a:pt x="353" y="6118"/>
                  </a:cubicBezTo>
                  <a:cubicBezTo>
                    <a:pt x="297" y="6094"/>
                    <a:pt x="249" y="6062"/>
                    <a:pt x="209" y="6018"/>
                  </a:cubicBezTo>
                  <a:cubicBezTo>
                    <a:pt x="173" y="5970"/>
                    <a:pt x="145" y="5914"/>
                    <a:pt x="137" y="5854"/>
                  </a:cubicBezTo>
                  <a:cubicBezTo>
                    <a:pt x="125" y="5790"/>
                    <a:pt x="125" y="5726"/>
                    <a:pt x="137" y="5662"/>
                  </a:cubicBezTo>
                  <a:cubicBezTo>
                    <a:pt x="157" y="5534"/>
                    <a:pt x="209" y="5410"/>
                    <a:pt x="285" y="5302"/>
                  </a:cubicBezTo>
                  <a:cubicBezTo>
                    <a:pt x="465" y="5038"/>
                    <a:pt x="753" y="4866"/>
                    <a:pt x="1073" y="4834"/>
                  </a:cubicBezTo>
                  <a:lnTo>
                    <a:pt x="1257" y="4822"/>
                  </a:lnTo>
                  <a:cubicBezTo>
                    <a:pt x="1321" y="4818"/>
                    <a:pt x="1385" y="4810"/>
                    <a:pt x="1445" y="4802"/>
                  </a:cubicBezTo>
                  <a:cubicBezTo>
                    <a:pt x="1505" y="4794"/>
                    <a:pt x="1565" y="4782"/>
                    <a:pt x="1621" y="4774"/>
                  </a:cubicBezTo>
                  <a:cubicBezTo>
                    <a:pt x="1741" y="4750"/>
                    <a:pt x="1853" y="4722"/>
                    <a:pt x="1961" y="4694"/>
                  </a:cubicBezTo>
                  <a:cubicBezTo>
                    <a:pt x="2069" y="4666"/>
                    <a:pt x="2169" y="4634"/>
                    <a:pt x="2269" y="4598"/>
                  </a:cubicBezTo>
                  <a:cubicBezTo>
                    <a:pt x="2465" y="4534"/>
                    <a:pt x="2641" y="4466"/>
                    <a:pt x="2797" y="4398"/>
                  </a:cubicBezTo>
                  <a:cubicBezTo>
                    <a:pt x="2949" y="4334"/>
                    <a:pt x="3081" y="4274"/>
                    <a:pt x="3189" y="4222"/>
                  </a:cubicBezTo>
                  <a:cubicBezTo>
                    <a:pt x="3325" y="4154"/>
                    <a:pt x="3421" y="4102"/>
                    <a:pt x="3473" y="4070"/>
                  </a:cubicBezTo>
                  <a:close/>
                  <a:moveTo>
                    <a:pt x="2566" y="0"/>
                  </a:moveTo>
                  <a:cubicBezTo>
                    <a:pt x="2548" y="0"/>
                    <a:pt x="2531" y="4"/>
                    <a:pt x="2513" y="10"/>
                  </a:cubicBezTo>
                  <a:lnTo>
                    <a:pt x="2497" y="14"/>
                  </a:lnTo>
                  <a:cubicBezTo>
                    <a:pt x="2493" y="18"/>
                    <a:pt x="2489" y="18"/>
                    <a:pt x="2489" y="22"/>
                  </a:cubicBezTo>
                  <a:lnTo>
                    <a:pt x="2481" y="22"/>
                  </a:lnTo>
                  <a:cubicBezTo>
                    <a:pt x="2473" y="26"/>
                    <a:pt x="2465" y="34"/>
                    <a:pt x="2457" y="38"/>
                  </a:cubicBezTo>
                  <a:cubicBezTo>
                    <a:pt x="2393" y="82"/>
                    <a:pt x="2337" y="134"/>
                    <a:pt x="2289" y="194"/>
                  </a:cubicBezTo>
                  <a:cubicBezTo>
                    <a:pt x="2241" y="254"/>
                    <a:pt x="2201" y="314"/>
                    <a:pt x="2165" y="378"/>
                  </a:cubicBezTo>
                  <a:cubicBezTo>
                    <a:pt x="2129" y="446"/>
                    <a:pt x="2097" y="514"/>
                    <a:pt x="2073" y="586"/>
                  </a:cubicBezTo>
                  <a:cubicBezTo>
                    <a:pt x="2049" y="662"/>
                    <a:pt x="2041" y="742"/>
                    <a:pt x="2049" y="822"/>
                  </a:cubicBezTo>
                  <a:cubicBezTo>
                    <a:pt x="1993" y="798"/>
                    <a:pt x="1933" y="778"/>
                    <a:pt x="1873" y="770"/>
                  </a:cubicBezTo>
                  <a:cubicBezTo>
                    <a:pt x="1837" y="762"/>
                    <a:pt x="1800" y="758"/>
                    <a:pt x="1762" y="758"/>
                  </a:cubicBezTo>
                  <a:cubicBezTo>
                    <a:pt x="1725" y="758"/>
                    <a:pt x="1687" y="762"/>
                    <a:pt x="1649" y="770"/>
                  </a:cubicBezTo>
                  <a:cubicBezTo>
                    <a:pt x="1565" y="790"/>
                    <a:pt x="1493" y="838"/>
                    <a:pt x="1433" y="902"/>
                  </a:cubicBezTo>
                  <a:lnTo>
                    <a:pt x="1397" y="946"/>
                  </a:lnTo>
                  <a:lnTo>
                    <a:pt x="1357" y="1002"/>
                  </a:lnTo>
                  <a:cubicBezTo>
                    <a:pt x="1345" y="1018"/>
                    <a:pt x="1337" y="1038"/>
                    <a:pt x="1325" y="1054"/>
                  </a:cubicBezTo>
                  <a:cubicBezTo>
                    <a:pt x="1313" y="1070"/>
                    <a:pt x="1305" y="1090"/>
                    <a:pt x="1293" y="1110"/>
                  </a:cubicBezTo>
                  <a:cubicBezTo>
                    <a:pt x="1253" y="1182"/>
                    <a:pt x="1213" y="1254"/>
                    <a:pt x="1173" y="1330"/>
                  </a:cubicBezTo>
                  <a:cubicBezTo>
                    <a:pt x="1133" y="1402"/>
                    <a:pt x="1101" y="1482"/>
                    <a:pt x="1073" y="1562"/>
                  </a:cubicBezTo>
                  <a:lnTo>
                    <a:pt x="1001" y="1782"/>
                  </a:lnTo>
                  <a:cubicBezTo>
                    <a:pt x="989" y="1818"/>
                    <a:pt x="977" y="1850"/>
                    <a:pt x="965" y="1874"/>
                  </a:cubicBezTo>
                  <a:lnTo>
                    <a:pt x="957" y="1894"/>
                  </a:lnTo>
                  <a:cubicBezTo>
                    <a:pt x="953" y="1902"/>
                    <a:pt x="953" y="1902"/>
                    <a:pt x="949" y="1906"/>
                  </a:cubicBezTo>
                  <a:lnTo>
                    <a:pt x="949" y="1914"/>
                  </a:lnTo>
                  <a:lnTo>
                    <a:pt x="941" y="1922"/>
                  </a:lnTo>
                  <a:lnTo>
                    <a:pt x="937" y="1926"/>
                  </a:lnTo>
                  <a:lnTo>
                    <a:pt x="925" y="1950"/>
                  </a:lnTo>
                  <a:cubicBezTo>
                    <a:pt x="897" y="1990"/>
                    <a:pt x="881" y="2030"/>
                    <a:pt x="873" y="2078"/>
                  </a:cubicBezTo>
                  <a:cubicBezTo>
                    <a:pt x="865" y="2114"/>
                    <a:pt x="861" y="2154"/>
                    <a:pt x="865" y="2194"/>
                  </a:cubicBezTo>
                  <a:cubicBezTo>
                    <a:pt x="869" y="2258"/>
                    <a:pt x="889" y="2326"/>
                    <a:pt x="921" y="2382"/>
                  </a:cubicBezTo>
                  <a:cubicBezTo>
                    <a:pt x="945" y="2426"/>
                    <a:pt x="981" y="2466"/>
                    <a:pt x="1021" y="2494"/>
                  </a:cubicBezTo>
                  <a:cubicBezTo>
                    <a:pt x="1037" y="2506"/>
                    <a:pt x="1049" y="2514"/>
                    <a:pt x="1065" y="2522"/>
                  </a:cubicBezTo>
                  <a:cubicBezTo>
                    <a:pt x="1077" y="2526"/>
                    <a:pt x="1089" y="2534"/>
                    <a:pt x="1101" y="2538"/>
                  </a:cubicBezTo>
                  <a:cubicBezTo>
                    <a:pt x="1069" y="2650"/>
                    <a:pt x="1049" y="2766"/>
                    <a:pt x="1041" y="2882"/>
                  </a:cubicBezTo>
                  <a:cubicBezTo>
                    <a:pt x="1033" y="2946"/>
                    <a:pt x="1033" y="3006"/>
                    <a:pt x="1033" y="3070"/>
                  </a:cubicBezTo>
                  <a:lnTo>
                    <a:pt x="1037" y="3162"/>
                  </a:lnTo>
                  <a:cubicBezTo>
                    <a:pt x="1037" y="3194"/>
                    <a:pt x="1041" y="3226"/>
                    <a:pt x="1045" y="3254"/>
                  </a:cubicBezTo>
                  <a:lnTo>
                    <a:pt x="1061" y="3346"/>
                  </a:lnTo>
                  <a:lnTo>
                    <a:pt x="1081" y="3438"/>
                  </a:lnTo>
                  <a:cubicBezTo>
                    <a:pt x="1085" y="3466"/>
                    <a:pt x="1093" y="3490"/>
                    <a:pt x="1105" y="3518"/>
                  </a:cubicBezTo>
                  <a:cubicBezTo>
                    <a:pt x="1089" y="3514"/>
                    <a:pt x="1077" y="3510"/>
                    <a:pt x="1057" y="3510"/>
                  </a:cubicBezTo>
                  <a:cubicBezTo>
                    <a:pt x="1025" y="3505"/>
                    <a:pt x="992" y="3502"/>
                    <a:pt x="960" y="3502"/>
                  </a:cubicBezTo>
                  <a:cubicBezTo>
                    <a:pt x="895" y="3502"/>
                    <a:pt x="830" y="3513"/>
                    <a:pt x="769" y="3534"/>
                  </a:cubicBezTo>
                  <a:lnTo>
                    <a:pt x="725" y="3550"/>
                  </a:lnTo>
                  <a:lnTo>
                    <a:pt x="681" y="3570"/>
                  </a:lnTo>
                  <a:cubicBezTo>
                    <a:pt x="649" y="3586"/>
                    <a:pt x="621" y="3606"/>
                    <a:pt x="593" y="3630"/>
                  </a:cubicBezTo>
                  <a:cubicBezTo>
                    <a:pt x="537" y="3674"/>
                    <a:pt x="485" y="3726"/>
                    <a:pt x="441" y="3782"/>
                  </a:cubicBezTo>
                  <a:cubicBezTo>
                    <a:pt x="397" y="3838"/>
                    <a:pt x="353" y="3898"/>
                    <a:pt x="317" y="3962"/>
                  </a:cubicBezTo>
                  <a:cubicBezTo>
                    <a:pt x="297" y="3994"/>
                    <a:pt x="281" y="4030"/>
                    <a:pt x="265" y="4062"/>
                  </a:cubicBezTo>
                  <a:cubicBezTo>
                    <a:pt x="249" y="4098"/>
                    <a:pt x="233" y="4134"/>
                    <a:pt x="221" y="4170"/>
                  </a:cubicBezTo>
                  <a:cubicBezTo>
                    <a:pt x="209" y="4206"/>
                    <a:pt x="193" y="4242"/>
                    <a:pt x="185" y="4278"/>
                  </a:cubicBezTo>
                  <a:cubicBezTo>
                    <a:pt x="173" y="4314"/>
                    <a:pt x="157" y="4346"/>
                    <a:pt x="145" y="4382"/>
                  </a:cubicBezTo>
                  <a:cubicBezTo>
                    <a:pt x="117" y="4450"/>
                    <a:pt x="85" y="4514"/>
                    <a:pt x="57" y="4582"/>
                  </a:cubicBezTo>
                  <a:cubicBezTo>
                    <a:pt x="41" y="4614"/>
                    <a:pt x="29" y="4650"/>
                    <a:pt x="17" y="4686"/>
                  </a:cubicBezTo>
                  <a:lnTo>
                    <a:pt x="5" y="4738"/>
                  </a:lnTo>
                  <a:lnTo>
                    <a:pt x="1" y="4762"/>
                  </a:lnTo>
                  <a:lnTo>
                    <a:pt x="1" y="4794"/>
                  </a:lnTo>
                  <a:cubicBezTo>
                    <a:pt x="1" y="4862"/>
                    <a:pt x="17" y="4930"/>
                    <a:pt x="45" y="4994"/>
                  </a:cubicBezTo>
                  <a:cubicBezTo>
                    <a:pt x="73" y="5054"/>
                    <a:pt x="121" y="5102"/>
                    <a:pt x="185" y="5130"/>
                  </a:cubicBezTo>
                  <a:cubicBezTo>
                    <a:pt x="212" y="5140"/>
                    <a:pt x="240" y="5145"/>
                    <a:pt x="268" y="5145"/>
                  </a:cubicBezTo>
                  <a:cubicBezTo>
                    <a:pt x="287" y="5145"/>
                    <a:pt x="306" y="5143"/>
                    <a:pt x="325" y="5138"/>
                  </a:cubicBezTo>
                  <a:lnTo>
                    <a:pt x="329" y="5138"/>
                  </a:lnTo>
                  <a:cubicBezTo>
                    <a:pt x="297" y="5178"/>
                    <a:pt x="265" y="5218"/>
                    <a:pt x="233" y="5262"/>
                  </a:cubicBezTo>
                  <a:cubicBezTo>
                    <a:pt x="153" y="5374"/>
                    <a:pt x="97" y="5506"/>
                    <a:pt x="65" y="5642"/>
                  </a:cubicBezTo>
                  <a:cubicBezTo>
                    <a:pt x="49" y="5710"/>
                    <a:pt x="45" y="5782"/>
                    <a:pt x="49" y="5854"/>
                  </a:cubicBezTo>
                  <a:cubicBezTo>
                    <a:pt x="57" y="5934"/>
                    <a:pt x="81" y="6006"/>
                    <a:pt x="125" y="6070"/>
                  </a:cubicBezTo>
                  <a:cubicBezTo>
                    <a:pt x="169" y="6134"/>
                    <a:pt x="229" y="6186"/>
                    <a:pt x="301" y="6218"/>
                  </a:cubicBezTo>
                  <a:cubicBezTo>
                    <a:pt x="369" y="6250"/>
                    <a:pt x="445" y="6270"/>
                    <a:pt x="517" y="6278"/>
                  </a:cubicBezTo>
                  <a:cubicBezTo>
                    <a:pt x="557" y="6282"/>
                    <a:pt x="589" y="6282"/>
                    <a:pt x="629" y="6286"/>
                  </a:cubicBezTo>
                  <a:lnTo>
                    <a:pt x="729" y="6286"/>
                  </a:lnTo>
                  <a:cubicBezTo>
                    <a:pt x="797" y="6286"/>
                    <a:pt x="865" y="6278"/>
                    <a:pt x="937" y="6270"/>
                  </a:cubicBezTo>
                  <a:cubicBezTo>
                    <a:pt x="1205" y="6246"/>
                    <a:pt x="1473" y="6186"/>
                    <a:pt x="1725" y="6090"/>
                  </a:cubicBezTo>
                  <a:cubicBezTo>
                    <a:pt x="1757" y="6078"/>
                    <a:pt x="1789" y="6066"/>
                    <a:pt x="1817" y="6054"/>
                  </a:cubicBezTo>
                  <a:lnTo>
                    <a:pt x="1905" y="6014"/>
                  </a:lnTo>
                  <a:cubicBezTo>
                    <a:pt x="1965" y="5986"/>
                    <a:pt x="2025" y="5958"/>
                    <a:pt x="2077" y="5926"/>
                  </a:cubicBezTo>
                  <a:cubicBezTo>
                    <a:pt x="2133" y="5894"/>
                    <a:pt x="2189" y="5866"/>
                    <a:pt x="2241" y="5830"/>
                  </a:cubicBezTo>
                  <a:lnTo>
                    <a:pt x="2393" y="5722"/>
                  </a:lnTo>
                  <a:cubicBezTo>
                    <a:pt x="2573" y="5586"/>
                    <a:pt x="2737" y="5426"/>
                    <a:pt x="2881" y="5250"/>
                  </a:cubicBezTo>
                  <a:lnTo>
                    <a:pt x="2881" y="5250"/>
                  </a:lnTo>
                  <a:lnTo>
                    <a:pt x="2877" y="5258"/>
                  </a:lnTo>
                  <a:cubicBezTo>
                    <a:pt x="2907" y="5271"/>
                    <a:pt x="2939" y="5278"/>
                    <a:pt x="2971" y="5278"/>
                  </a:cubicBezTo>
                  <a:cubicBezTo>
                    <a:pt x="2998" y="5278"/>
                    <a:pt x="3025" y="5273"/>
                    <a:pt x="3053" y="5262"/>
                  </a:cubicBezTo>
                  <a:cubicBezTo>
                    <a:pt x="3105" y="5242"/>
                    <a:pt x="3157" y="5218"/>
                    <a:pt x="3209" y="5186"/>
                  </a:cubicBezTo>
                  <a:cubicBezTo>
                    <a:pt x="3301" y="5126"/>
                    <a:pt x="3393" y="5058"/>
                    <a:pt x="3477" y="4982"/>
                  </a:cubicBezTo>
                  <a:cubicBezTo>
                    <a:pt x="3649" y="4838"/>
                    <a:pt x="3805" y="4682"/>
                    <a:pt x="3965" y="4546"/>
                  </a:cubicBezTo>
                  <a:cubicBezTo>
                    <a:pt x="4005" y="4510"/>
                    <a:pt x="4045" y="4478"/>
                    <a:pt x="4089" y="4450"/>
                  </a:cubicBezTo>
                  <a:cubicBezTo>
                    <a:pt x="4105" y="4438"/>
                    <a:pt x="4125" y="4426"/>
                    <a:pt x="4145" y="4414"/>
                  </a:cubicBezTo>
                  <a:cubicBezTo>
                    <a:pt x="4153" y="4410"/>
                    <a:pt x="4165" y="4406"/>
                    <a:pt x="4173" y="4402"/>
                  </a:cubicBezTo>
                  <a:lnTo>
                    <a:pt x="4185" y="4398"/>
                  </a:lnTo>
                  <a:cubicBezTo>
                    <a:pt x="4185" y="4398"/>
                    <a:pt x="4185" y="4396"/>
                    <a:pt x="4187" y="4396"/>
                  </a:cubicBezTo>
                  <a:cubicBezTo>
                    <a:pt x="4189" y="4396"/>
                    <a:pt x="4190" y="4397"/>
                    <a:pt x="4193" y="4398"/>
                  </a:cubicBezTo>
                  <a:lnTo>
                    <a:pt x="4205" y="4398"/>
                  </a:lnTo>
                  <a:cubicBezTo>
                    <a:pt x="4209" y="4402"/>
                    <a:pt x="4217" y="4402"/>
                    <a:pt x="4225" y="4406"/>
                  </a:cubicBezTo>
                  <a:cubicBezTo>
                    <a:pt x="4233" y="4406"/>
                    <a:pt x="4241" y="4410"/>
                    <a:pt x="4249" y="4414"/>
                  </a:cubicBezTo>
                  <a:cubicBezTo>
                    <a:pt x="4257" y="4418"/>
                    <a:pt x="4265" y="4422"/>
                    <a:pt x="4273" y="4430"/>
                  </a:cubicBezTo>
                  <a:cubicBezTo>
                    <a:pt x="4313" y="4454"/>
                    <a:pt x="4349" y="4486"/>
                    <a:pt x="4381" y="4522"/>
                  </a:cubicBezTo>
                  <a:cubicBezTo>
                    <a:pt x="4417" y="4558"/>
                    <a:pt x="4449" y="4598"/>
                    <a:pt x="4481" y="4638"/>
                  </a:cubicBezTo>
                  <a:cubicBezTo>
                    <a:pt x="4509" y="4678"/>
                    <a:pt x="4541" y="4722"/>
                    <a:pt x="4569" y="4766"/>
                  </a:cubicBezTo>
                  <a:cubicBezTo>
                    <a:pt x="4597" y="4810"/>
                    <a:pt x="4625" y="4858"/>
                    <a:pt x="4653" y="4902"/>
                  </a:cubicBezTo>
                  <a:cubicBezTo>
                    <a:pt x="4677" y="4950"/>
                    <a:pt x="4701" y="4998"/>
                    <a:pt x="4729" y="5046"/>
                  </a:cubicBezTo>
                  <a:lnTo>
                    <a:pt x="4741" y="5074"/>
                  </a:lnTo>
                  <a:lnTo>
                    <a:pt x="4761" y="5082"/>
                  </a:lnTo>
                  <a:cubicBezTo>
                    <a:pt x="4781" y="5094"/>
                    <a:pt x="4805" y="5098"/>
                    <a:pt x="4825" y="5098"/>
                  </a:cubicBezTo>
                  <a:cubicBezTo>
                    <a:pt x="4837" y="5098"/>
                    <a:pt x="4845" y="5094"/>
                    <a:pt x="4857" y="5094"/>
                  </a:cubicBezTo>
                  <a:cubicBezTo>
                    <a:pt x="4865" y="5090"/>
                    <a:pt x="4873" y="5090"/>
                    <a:pt x="4877" y="5086"/>
                  </a:cubicBezTo>
                  <a:cubicBezTo>
                    <a:pt x="4889" y="5082"/>
                    <a:pt x="4901" y="5074"/>
                    <a:pt x="4913" y="5066"/>
                  </a:cubicBezTo>
                  <a:cubicBezTo>
                    <a:pt x="4921" y="5062"/>
                    <a:pt x="4933" y="5054"/>
                    <a:pt x="4941" y="5046"/>
                  </a:cubicBezTo>
                  <a:cubicBezTo>
                    <a:pt x="4953" y="5034"/>
                    <a:pt x="4969" y="5018"/>
                    <a:pt x="4981" y="5002"/>
                  </a:cubicBezTo>
                  <a:cubicBezTo>
                    <a:pt x="4993" y="4990"/>
                    <a:pt x="5005" y="4974"/>
                    <a:pt x="5013" y="4962"/>
                  </a:cubicBezTo>
                  <a:cubicBezTo>
                    <a:pt x="5037" y="4934"/>
                    <a:pt x="5053" y="4906"/>
                    <a:pt x="5073" y="4874"/>
                  </a:cubicBezTo>
                  <a:cubicBezTo>
                    <a:pt x="5089" y="4846"/>
                    <a:pt x="5105" y="4814"/>
                    <a:pt x="5121" y="4782"/>
                  </a:cubicBezTo>
                  <a:lnTo>
                    <a:pt x="5133" y="4758"/>
                  </a:lnTo>
                  <a:lnTo>
                    <a:pt x="5125" y="4738"/>
                  </a:lnTo>
                  <a:cubicBezTo>
                    <a:pt x="5113" y="4702"/>
                    <a:pt x="5101" y="4670"/>
                    <a:pt x="5085" y="4638"/>
                  </a:cubicBezTo>
                  <a:cubicBezTo>
                    <a:pt x="5069" y="4606"/>
                    <a:pt x="5053" y="4574"/>
                    <a:pt x="5033" y="4542"/>
                  </a:cubicBezTo>
                  <a:cubicBezTo>
                    <a:pt x="5001" y="4478"/>
                    <a:pt x="4965" y="4418"/>
                    <a:pt x="4925" y="4358"/>
                  </a:cubicBezTo>
                  <a:cubicBezTo>
                    <a:pt x="4905" y="4330"/>
                    <a:pt x="4885" y="4302"/>
                    <a:pt x="4861" y="4274"/>
                  </a:cubicBezTo>
                  <a:cubicBezTo>
                    <a:pt x="4841" y="4246"/>
                    <a:pt x="4817" y="4218"/>
                    <a:pt x="4793" y="4190"/>
                  </a:cubicBezTo>
                  <a:cubicBezTo>
                    <a:pt x="4773" y="4166"/>
                    <a:pt x="4745" y="4142"/>
                    <a:pt x="4721" y="4114"/>
                  </a:cubicBezTo>
                  <a:cubicBezTo>
                    <a:pt x="4701" y="4086"/>
                    <a:pt x="4669" y="4062"/>
                    <a:pt x="4641" y="4042"/>
                  </a:cubicBezTo>
                  <a:cubicBezTo>
                    <a:pt x="4617" y="4018"/>
                    <a:pt x="4589" y="3998"/>
                    <a:pt x="4561" y="3978"/>
                  </a:cubicBezTo>
                  <a:cubicBezTo>
                    <a:pt x="4533" y="3958"/>
                    <a:pt x="4509" y="3934"/>
                    <a:pt x="4481" y="3910"/>
                  </a:cubicBezTo>
                  <a:cubicBezTo>
                    <a:pt x="4429" y="3866"/>
                    <a:pt x="4377" y="3822"/>
                    <a:pt x="4329" y="3774"/>
                  </a:cubicBezTo>
                  <a:cubicBezTo>
                    <a:pt x="4285" y="3722"/>
                    <a:pt x="4237" y="3674"/>
                    <a:pt x="4189" y="3622"/>
                  </a:cubicBezTo>
                  <a:lnTo>
                    <a:pt x="4125" y="3546"/>
                  </a:lnTo>
                  <a:cubicBezTo>
                    <a:pt x="4109" y="3530"/>
                    <a:pt x="4097" y="3510"/>
                    <a:pt x="4085" y="3494"/>
                  </a:cubicBezTo>
                  <a:cubicBezTo>
                    <a:pt x="4101" y="3366"/>
                    <a:pt x="4113" y="3238"/>
                    <a:pt x="4117" y="3110"/>
                  </a:cubicBezTo>
                  <a:cubicBezTo>
                    <a:pt x="4125" y="2974"/>
                    <a:pt x="4129" y="2834"/>
                    <a:pt x="4125" y="2694"/>
                  </a:cubicBezTo>
                  <a:lnTo>
                    <a:pt x="4125" y="2590"/>
                  </a:lnTo>
                  <a:cubicBezTo>
                    <a:pt x="4125" y="2554"/>
                    <a:pt x="4125" y="2518"/>
                    <a:pt x="4117" y="2482"/>
                  </a:cubicBezTo>
                  <a:cubicBezTo>
                    <a:pt x="4109" y="2410"/>
                    <a:pt x="4093" y="2338"/>
                    <a:pt x="4069" y="2270"/>
                  </a:cubicBezTo>
                  <a:cubicBezTo>
                    <a:pt x="4053" y="2238"/>
                    <a:pt x="4041" y="2202"/>
                    <a:pt x="4021" y="2170"/>
                  </a:cubicBezTo>
                  <a:cubicBezTo>
                    <a:pt x="4005" y="2138"/>
                    <a:pt x="3985" y="2106"/>
                    <a:pt x="3961" y="2078"/>
                  </a:cubicBezTo>
                  <a:cubicBezTo>
                    <a:pt x="3921" y="2022"/>
                    <a:pt x="3861" y="1974"/>
                    <a:pt x="3797" y="1942"/>
                  </a:cubicBezTo>
                  <a:lnTo>
                    <a:pt x="3789" y="1950"/>
                  </a:lnTo>
                  <a:cubicBezTo>
                    <a:pt x="3745" y="1698"/>
                    <a:pt x="3665" y="1446"/>
                    <a:pt x="3557" y="1210"/>
                  </a:cubicBezTo>
                  <a:cubicBezTo>
                    <a:pt x="3449" y="958"/>
                    <a:pt x="3317" y="714"/>
                    <a:pt x="3157" y="490"/>
                  </a:cubicBezTo>
                  <a:cubicBezTo>
                    <a:pt x="3077" y="370"/>
                    <a:pt x="2985" y="262"/>
                    <a:pt x="2881" y="162"/>
                  </a:cubicBezTo>
                  <a:cubicBezTo>
                    <a:pt x="2829" y="110"/>
                    <a:pt x="2769" y="70"/>
                    <a:pt x="2705" y="34"/>
                  </a:cubicBezTo>
                  <a:cubicBezTo>
                    <a:pt x="2665" y="14"/>
                    <a:pt x="2625" y="2"/>
                    <a:pt x="2585" y="2"/>
                  </a:cubicBezTo>
                  <a:cubicBezTo>
                    <a:pt x="2579" y="1"/>
                    <a:pt x="2572" y="0"/>
                    <a:pt x="25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7"/>
            <p:cNvSpPr/>
            <p:nvPr/>
          </p:nvSpPr>
          <p:spPr>
            <a:xfrm flipH="1">
              <a:off x="8812638" y="3698064"/>
              <a:ext cx="272322" cy="88841"/>
            </a:xfrm>
            <a:custGeom>
              <a:avLst/>
              <a:gdLst/>
              <a:ahLst/>
              <a:cxnLst/>
              <a:rect l="l" t="t" r="r" b="b"/>
              <a:pathLst>
                <a:path w="1033" h="337" extrusionOk="0">
                  <a:moveTo>
                    <a:pt x="21" y="1"/>
                  </a:moveTo>
                  <a:lnTo>
                    <a:pt x="1" y="61"/>
                  </a:lnTo>
                  <a:lnTo>
                    <a:pt x="521" y="245"/>
                  </a:lnTo>
                  <a:cubicBezTo>
                    <a:pt x="557" y="257"/>
                    <a:pt x="593" y="269"/>
                    <a:pt x="633" y="277"/>
                  </a:cubicBezTo>
                  <a:cubicBezTo>
                    <a:pt x="669" y="285"/>
                    <a:pt x="705" y="293"/>
                    <a:pt x="741" y="297"/>
                  </a:cubicBezTo>
                  <a:lnTo>
                    <a:pt x="1021" y="337"/>
                  </a:lnTo>
                  <a:lnTo>
                    <a:pt x="1033" y="273"/>
                  </a:lnTo>
                  <a:lnTo>
                    <a:pt x="749" y="233"/>
                  </a:lnTo>
                  <a:cubicBezTo>
                    <a:pt x="713" y="229"/>
                    <a:pt x="681" y="225"/>
                    <a:pt x="649" y="217"/>
                  </a:cubicBezTo>
                  <a:cubicBezTo>
                    <a:pt x="613" y="209"/>
                    <a:pt x="577" y="197"/>
                    <a:pt x="541" y="185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7"/>
            <p:cNvSpPr/>
            <p:nvPr/>
          </p:nvSpPr>
          <p:spPr>
            <a:xfrm flipH="1">
              <a:off x="8815801" y="3569417"/>
              <a:ext cx="211162" cy="161601"/>
            </a:xfrm>
            <a:custGeom>
              <a:avLst/>
              <a:gdLst/>
              <a:ahLst/>
              <a:cxnLst/>
              <a:rect l="l" t="t" r="r" b="b"/>
              <a:pathLst>
                <a:path w="801" h="613" extrusionOk="0">
                  <a:moveTo>
                    <a:pt x="33" y="1"/>
                  </a:moveTo>
                  <a:lnTo>
                    <a:pt x="1" y="57"/>
                  </a:lnTo>
                  <a:lnTo>
                    <a:pt x="245" y="205"/>
                  </a:lnTo>
                  <a:cubicBezTo>
                    <a:pt x="293" y="229"/>
                    <a:pt x="333" y="261"/>
                    <a:pt x="373" y="297"/>
                  </a:cubicBezTo>
                  <a:cubicBezTo>
                    <a:pt x="389" y="313"/>
                    <a:pt x="401" y="329"/>
                    <a:pt x="413" y="349"/>
                  </a:cubicBezTo>
                  <a:lnTo>
                    <a:pt x="433" y="373"/>
                  </a:lnTo>
                  <a:cubicBezTo>
                    <a:pt x="525" y="485"/>
                    <a:pt x="645" y="569"/>
                    <a:pt x="785" y="613"/>
                  </a:cubicBezTo>
                  <a:lnTo>
                    <a:pt x="801" y="553"/>
                  </a:lnTo>
                  <a:cubicBezTo>
                    <a:pt x="677" y="509"/>
                    <a:pt x="565" y="433"/>
                    <a:pt x="481" y="329"/>
                  </a:cubicBezTo>
                  <a:lnTo>
                    <a:pt x="465" y="305"/>
                  </a:lnTo>
                  <a:cubicBezTo>
                    <a:pt x="449" y="285"/>
                    <a:pt x="433" y="269"/>
                    <a:pt x="417" y="253"/>
                  </a:cubicBezTo>
                  <a:cubicBezTo>
                    <a:pt x="377" y="213"/>
                    <a:pt x="329" y="177"/>
                    <a:pt x="277" y="153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7"/>
            <p:cNvSpPr/>
            <p:nvPr/>
          </p:nvSpPr>
          <p:spPr>
            <a:xfrm flipH="1">
              <a:off x="8794711" y="3465023"/>
              <a:ext cx="206944" cy="38225"/>
            </a:xfrm>
            <a:custGeom>
              <a:avLst/>
              <a:gdLst/>
              <a:ahLst/>
              <a:cxnLst/>
              <a:rect l="l" t="t" r="r" b="b"/>
              <a:pathLst>
                <a:path w="785" h="145" extrusionOk="0">
                  <a:moveTo>
                    <a:pt x="25" y="1"/>
                  </a:moveTo>
                  <a:lnTo>
                    <a:pt x="1" y="61"/>
                  </a:lnTo>
                  <a:cubicBezTo>
                    <a:pt x="115" y="106"/>
                    <a:pt x="236" y="128"/>
                    <a:pt x="358" y="128"/>
                  </a:cubicBezTo>
                  <a:cubicBezTo>
                    <a:pt x="399" y="128"/>
                    <a:pt x="440" y="126"/>
                    <a:pt x="481" y="121"/>
                  </a:cubicBezTo>
                  <a:lnTo>
                    <a:pt x="513" y="117"/>
                  </a:lnTo>
                  <a:cubicBezTo>
                    <a:pt x="549" y="112"/>
                    <a:pt x="587" y="106"/>
                    <a:pt x="623" y="106"/>
                  </a:cubicBezTo>
                  <a:cubicBezTo>
                    <a:pt x="670" y="106"/>
                    <a:pt x="713" y="115"/>
                    <a:pt x="745" y="145"/>
                  </a:cubicBezTo>
                  <a:lnTo>
                    <a:pt x="785" y="93"/>
                  </a:lnTo>
                  <a:cubicBezTo>
                    <a:pt x="738" y="56"/>
                    <a:pt x="684" y="44"/>
                    <a:pt x="627" y="44"/>
                  </a:cubicBezTo>
                  <a:cubicBezTo>
                    <a:pt x="587" y="44"/>
                    <a:pt x="545" y="50"/>
                    <a:pt x="505" y="57"/>
                  </a:cubicBezTo>
                  <a:lnTo>
                    <a:pt x="473" y="61"/>
                  </a:lnTo>
                  <a:cubicBezTo>
                    <a:pt x="439" y="64"/>
                    <a:pt x="405" y="66"/>
                    <a:pt x="371" y="66"/>
                  </a:cubicBezTo>
                  <a:cubicBezTo>
                    <a:pt x="252" y="66"/>
                    <a:pt x="134" y="4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7"/>
            <p:cNvSpPr/>
            <p:nvPr/>
          </p:nvSpPr>
          <p:spPr>
            <a:xfrm flipH="1">
              <a:off x="8774676" y="3321612"/>
              <a:ext cx="191126" cy="135238"/>
            </a:xfrm>
            <a:custGeom>
              <a:avLst/>
              <a:gdLst/>
              <a:ahLst/>
              <a:cxnLst/>
              <a:rect l="l" t="t" r="r" b="b"/>
              <a:pathLst>
                <a:path w="725" h="513" extrusionOk="0">
                  <a:moveTo>
                    <a:pt x="49" y="1"/>
                  </a:moveTo>
                  <a:lnTo>
                    <a:pt x="1" y="41"/>
                  </a:lnTo>
                  <a:cubicBezTo>
                    <a:pt x="173" y="273"/>
                    <a:pt x="425" y="441"/>
                    <a:pt x="709" y="513"/>
                  </a:cubicBezTo>
                  <a:lnTo>
                    <a:pt x="725" y="453"/>
                  </a:lnTo>
                  <a:cubicBezTo>
                    <a:pt x="453" y="385"/>
                    <a:pt x="217" y="225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7"/>
            <p:cNvSpPr/>
            <p:nvPr/>
          </p:nvSpPr>
          <p:spPr>
            <a:xfrm flipH="1">
              <a:off x="8815801" y="3520910"/>
              <a:ext cx="291303" cy="92004"/>
            </a:xfrm>
            <a:custGeom>
              <a:avLst/>
              <a:gdLst/>
              <a:ahLst/>
              <a:cxnLst/>
              <a:rect l="l" t="t" r="r" b="b"/>
              <a:pathLst>
                <a:path w="1105" h="349" extrusionOk="0">
                  <a:moveTo>
                    <a:pt x="25" y="1"/>
                  </a:moveTo>
                  <a:lnTo>
                    <a:pt x="1" y="57"/>
                  </a:lnTo>
                  <a:cubicBezTo>
                    <a:pt x="41" y="73"/>
                    <a:pt x="85" y="85"/>
                    <a:pt x="129" y="93"/>
                  </a:cubicBezTo>
                  <a:cubicBezTo>
                    <a:pt x="377" y="145"/>
                    <a:pt x="629" y="205"/>
                    <a:pt x="877" y="269"/>
                  </a:cubicBezTo>
                  <a:cubicBezTo>
                    <a:pt x="945" y="285"/>
                    <a:pt x="1009" y="309"/>
                    <a:pt x="1065" y="349"/>
                  </a:cubicBezTo>
                  <a:lnTo>
                    <a:pt x="1105" y="297"/>
                  </a:lnTo>
                  <a:cubicBezTo>
                    <a:pt x="1041" y="253"/>
                    <a:pt x="969" y="225"/>
                    <a:pt x="893" y="209"/>
                  </a:cubicBezTo>
                  <a:cubicBezTo>
                    <a:pt x="645" y="141"/>
                    <a:pt x="389" y="81"/>
                    <a:pt x="137" y="29"/>
                  </a:cubicBezTo>
                  <a:cubicBezTo>
                    <a:pt x="101" y="25"/>
                    <a:pt x="61" y="13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7"/>
            <p:cNvSpPr/>
            <p:nvPr/>
          </p:nvSpPr>
          <p:spPr>
            <a:xfrm flipH="1">
              <a:off x="9070988" y="3691737"/>
              <a:ext cx="56152" cy="29262"/>
            </a:xfrm>
            <a:custGeom>
              <a:avLst/>
              <a:gdLst/>
              <a:ahLst/>
              <a:cxnLst/>
              <a:rect l="l" t="t" r="r" b="b"/>
              <a:pathLst>
                <a:path w="213" h="111" extrusionOk="0">
                  <a:moveTo>
                    <a:pt x="73" y="0"/>
                  </a:moveTo>
                  <a:cubicBezTo>
                    <a:pt x="69" y="0"/>
                    <a:pt x="65" y="0"/>
                    <a:pt x="61" y="1"/>
                  </a:cubicBezTo>
                  <a:cubicBezTo>
                    <a:pt x="1" y="13"/>
                    <a:pt x="9" y="69"/>
                    <a:pt x="53" y="93"/>
                  </a:cubicBezTo>
                  <a:cubicBezTo>
                    <a:pt x="77" y="105"/>
                    <a:pt x="104" y="111"/>
                    <a:pt x="131" y="111"/>
                  </a:cubicBezTo>
                  <a:cubicBezTo>
                    <a:pt x="159" y="111"/>
                    <a:pt x="187" y="105"/>
                    <a:pt x="213" y="93"/>
                  </a:cubicBezTo>
                  <a:cubicBezTo>
                    <a:pt x="213" y="89"/>
                    <a:pt x="209" y="85"/>
                    <a:pt x="209" y="85"/>
                  </a:cubicBezTo>
                  <a:cubicBezTo>
                    <a:pt x="193" y="65"/>
                    <a:pt x="169" y="45"/>
                    <a:pt x="149" y="29"/>
                  </a:cubicBezTo>
                  <a:cubicBezTo>
                    <a:pt x="128" y="11"/>
                    <a:pt x="10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7"/>
            <p:cNvSpPr/>
            <p:nvPr/>
          </p:nvSpPr>
          <p:spPr>
            <a:xfrm flipH="1">
              <a:off x="9086805" y="3512474"/>
              <a:ext cx="47716" cy="29526"/>
            </a:xfrm>
            <a:custGeom>
              <a:avLst/>
              <a:gdLst/>
              <a:ahLst/>
              <a:cxnLst/>
              <a:rect l="l" t="t" r="r" b="b"/>
              <a:pathLst>
                <a:path w="181" h="112" extrusionOk="0">
                  <a:moveTo>
                    <a:pt x="80" y="0"/>
                  </a:moveTo>
                  <a:cubicBezTo>
                    <a:pt x="76" y="0"/>
                    <a:pt x="72" y="0"/>
                    <a:pt x="69" y="1"/>
                  </a:cubicBezTo>
                  <a:cubicBezTo>
                    <a:pt x="37" y="1"/>
                    <a:pt x="9" y="21"/>
                    <a:pt x="5" y="53"/>
                  </a:cubicBezTo>
                  <a:cubicBezTo>
                    <a:pt x="1" y="77"/>
                    <a:pt x="81" y="105"/>
                    <a:pt x="97" y="109"/>
                  </a:cubicBezTo>
                  <a:cubicBezTo>
                    <a:pt x="106" y="111"/>
                    <a:pt x="115" y="111"/>
                    <a:pt x="123" y="111"/>
                  </a:cubicBezTo>
                  <a:cubicBezTo>
                    <a:pt x="154" y="111"/>
                    <a:pt x="178" y="100"/>
                    <a:pt x="181" y="81"/>
                  </a:cubicBezTo>
                  <a:cubicBezTo>
                    <a:pt x="181" y="65"/>
                    <a:pt x="177" y="45"/>
                    <a:pt x="149" y="29"/>
                  </a:cubicBezTo>
                  <a:cubicBezTo>
                    <a:pt x="131" y="11"/>
                    <a:pt x="105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7"/>
            <p:cNvSpPr/>
            <p:nvPr/>
          </p:nvSpPr>
          <p:spPr>
            <a:xfrm flipH="1">
              <a:off x="8980302" y="3448151"/>
              <a:ext cx="60370" cy="31107"/>
            </a:xfrm>
            <a:custGeom>
              <a:avLst/>
              <a:gdLst/>
              <a:ahLst/>
              <a:cxnLst/>
              <a:rect l="l" t="t" r="r" b="b"/>
              <a:pathLst>
                <a:path w="229" h="118" extrusionOk="0">
                  <a:moveTo>
                    <a:pt x="69" y="1"/>
                  </a:moveTo>
                  <a:cubicBezTo>
                    <a:pt x="41" y="1"/>
                    <a:pt x="13" y="25"/>
                    <a:pt x="5" y="57"/>
                  </a:cubicBezTo>
                  <a:cubicBezTo>
                    <a:pt x="1" y="81"/>
                    <a:pt x="85" y="109"/>
                    <a:pt x="105" y="113"/>
                  </a:cubicBezTo>
                  <a:cubicBezTo>
                    <a:pt x="116" y="116"/>
                    <a:pt x="126" y="118"/>
                    <a:pt x="137" y="118"/>
                  </a:cubicBezTo>
                  <a:cubicBezTo>
                    <a:pt x="165" y="118"/>
                    <a:pt x="192" y="106"/>
                    <a:pt x="213" y="89"/>
                  </a:cubicBezTo>
                  <a:cubicBezTo>
                    <a:pt x="229" y="65"/>
                    <a:pt x="9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7"/>
            <p:cNvSpPr/>
            <p:nvPr/>
          </p:nvSpPr>
          <p:spPr>
            <a:xfrm flipH="1">
              <a:off x="8953939" y="3299204"/>
              <a:ext cx="45607" cy="41652"/>
            </a:xfrm>
            <a:custGeom>
              <a:avLst/>
              <a:gdLst/>
              <a:ahLst/>
              <a:cxnLst/>
              <a:rect l="l" t="t" r="r" b="b"/>
              <a:pathLst>
                <a:path w="173" h="158" extrusionOk="0">
                  <a:moveTo>
                    <a:pt x="65" y="0"/>
                  </a:moveTo>
                  <a:cubicBezTo>
                    <a:pt x="47" y="0"/>
                    <a:pt x="29" y="7"/>
                    <a:pt x="17" y="22"/>
                  </a:cubicBezTo>
                  <a:cubicBezTo>
                    <a:pt x="1" y="42"/>
                    <a:pt x="53" y="106"/>
                    <a:pt x="65" y="118"/>
                  </a:cubicBezTo>
                  <a:cubicBezTo>
                    <a:pt x="89" y="138"/>
                    <a:pt x="113" y="154"/>
                    <a:pt x="145" y="158"/>
                  </a:cubicBezTo>
                  <a:cubicBezTo>
                    <a:pt x="153" y="158"/>
                    <a:pt x="161" y="154"/>
                    <a:pt x="165" y="150"/>
                  </a:cubicBezTo>
                  <a:cubicBezTo>
                    <a:pt x="173" y="130"/>
                    <a:pt x="165" y="98"/>
                    <a:pt x="153" y="78"/>
                  </a:cubicBezTo>
                  <a:cubicBezTo>
                    <a:pt x="145" y="50"/>
                    <a:pt x="125" y="26"/>
                    <a:pt x="101" y="10"/>
                  </a:cubicBezTo>
                  <a:cubicBezTo>
                    <a:pt x="90" y="3"/>
                    <a:pt x="77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7"/>
            <p:cNvSpPr/>
            <p:nvPr/>
          </p:nvSpPr>
          <p:spPr>
            <a:xfrm flipH="1">
              <a:off x="9008773" y="3569417"/>
              <a:ext cx="52988" cy="27680"/>
            </a:xfrm>
            <a:custGeom>
              <a:avLst/>
              <a:gdLst/>
              <a:ahLst/>
              <a:cxnLst/>
              <a:rect l="l" t="t" r="r" b="b"/>
              <a:pathLst>
                <a:path w="201" h="105" extrusionOk="0">
                  <a:moveTo>
                    <a:pt x="117" y="1"/>
                  </a:moveTo>
                  <a:cubicBezTo>
                    <a:pt x="97" y="1"/>
                    <a:pt x="9" y="5"/>
                    <a:pt x="5" y="29"/>
                  </a:cubicBezTo>
                  <a:cubicBezTo>
                    <a:pt x="1" y="61"/>
                    <a:pt x="21" y="93"/>
                    <a:pt x="53" y="101"/>
                  </a:cubicBezTo>
                  <a:cubicBezTo>
                    <a:pt x="63" y="104"/>
                    <a:pt x="73" y="105"/>
                    <a:pt x="84" y="105"/>
                  </a:cubicBezTo>
                  <a:cubicBezTo>
                    <a:pt x="103" y="105"/>
                    <a:pt x="123" y="101"/>
                    <a:pt x="141" y="93"/>
                  </a:cubicBezTo>
                  <a:cubicBezTo>
                    <a:pt x="157" y="89"/>
                    <a:pt x="193" y="73"/>
                    <a:pt x="201" y="53"/>
                  </a:cubicBezTo>
                  <a:cubicBezTo>
                    <a:pt x="201" y="45"/>
                    <a:pt x="197" y="33"/>
                    <a:pt x="189" y="29"/>
                  </a:cubicBezTo>
                  <a:cubicBezTo>
                    <a:pt x="169" y="13"/>
                    <a:pt x="14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28" name="Google Shape;3028;p57"/>
          <p:cNvSpPr txBox="1">
            <a:spLocks noGrp="1"/>
          </p:cNvSpPr>
          <p:nvPr>
            <p:ph type="title"/>
          </p:nvPr>
        </p:nvSpPr>
        <p:spPr>
          <a:xfrm>
            <a:off x="716550" y="1449150"/>
            <a:ext cx="7710900" cy="22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29" name="Google Shape;3029;p57"/>
          <p:cNvGrpSpPr/>
          <p:nvPr/>
        </p:nvGrpSpPr>
        <p:grpSpPr>
          <a:xfrm flipH="1">
            <a:off x="68" y="102"/>
            <a:ext cx="1799035" cy="1731963"/>
            <a:chOff x="6196183" y="2958341"/>
            <a:chExt cx="2269790" cy="2185167"/>
          </a:xfrm>
        </p:grpSpPr>
        <p:sp>
          <p:nvSpPr>
            <p:cNvPr id="3030" name="Google Shape;3030;p57"/>
            <p:cNvSpPr/>
            <p:nvPr/>
          </p:nvSpPr>
          <p:spPr>
            <a:xfrm flipH="1">
              <a:off x="6196183" y="2958341"/>
              <a:ext cx="2269790" cy="2185167"/>
            </a:xfrm>
            <a:custGeom>
              <a:avLst/>
              <a:gdLst/>
              <a:ahLst/>
              <a:cxnLst/>
              <a:rect l="l" t="t" r="r" b="b"/>
              <a:pathLst>
                <a:path w="8610" h="8289" extrusionOk="0">
                  <a:moveTo>
                    <a:pt x="4096" y="57"/>
                  </a:moveTo>
                  <a:cubicBezTo>
                    <a:pt x="4154" y="57"/>
                    <a:pt x="4212" y="61"/>
                    <a:pt x="4269" y="67"/>
                  </a:cubicBezTo>
                  <a:cubicBezTo>
                    <a:pt x="4453" y="83"/>
                    <a:pt x="4641" y="119"/>
                    <a:pt x="4821" y="179"/>
                  </a:cubicBezTo>
                  <a:cubicBezTo>
                    <a:pt x="5001" y="235"/>
                    <a:pt x="5173" y="311"/>
                    <a:pt x="5333" y="407"/>
                  </a:cubicBezTo>
                  <a:cubicBezTo>
                    <a:pt x="5493" y="495"/>
                    <a:pt x="5637" y="611"/>
                    <a:pt x="5761" y="743"/>
                  </a:cubicBezTo>
                  <a:cubicBezTo>
                    <a:pt x="5881" y="871"/>
                    <a:pt x="5973" y="1027"/>
                    <a:pt x="6025" y="1195"/>
                  </a:cubicBezTo>
                  <a:cubicBezTo>
                    <a:pt x="6049" y="1275"/>
                    <a:pt x="6061" y="1359"/>
                    <a:pt x="6069" y="1443"/>
                  </a:cubicBezTo>
                  <a:cubicBezTo>
                    <a:pt x="6069" y="1467"/>
                    <a:pt x="6069" y="1487"/>
                    <a:pt x="6069" y="1507"/>
                  </a:cubicBezTo>
                  <a:lnTo>
                    <a:pt x="6069" y="1567"/>
                  </a:lnTo>
                  <a:cubicBezTo>
                    <a:pt x="6061" y="1611"/>
                    <a:pt x="6057" y="1655"/>
                    <a:pt x="6053" y="1699"/>
                  </a:cubicBezTo>
                  <a:lnTo>
                    <a:pt x="6045" y="1767"/>
                  </a:lnTo>
                  <a:lnTo>
                    <a:pt x="6029" y="1827"/>
                  </a:lnTo>
                  <a:cubicBezTo>
                    <a:pt x="6017" y="1867"/>
                    <a:pt x="6009" y="1907"/>
                    <a:pt x="5997" y="1947"/>
                  </a:cubicBezTo>
                  <a:cubicBezTo>
                    <a:pt x="5973" y="2023"/>
                    <a:pt x="5941" y="2099"/>
                    <a:pt x="5905" y="2171"/>
                  </a:cubicBezTo>
                  <a:lnTo>
                    <a:pt x="5877" y="2223"/>
                  </a:lnTo>
                  <a:cubicBezTo>
                    <a:pt x="5865" y="2243"/>
                    <a:pt x="5853" y="2259"/>
                    <a:pt x="5841" y="2275"/>
                  </a:cubicBezTo>
                  <a:cubicBezTo>
                    <a:pt x="5821" y="2307"/>
                    <a:pt x="5797" y="2339"/>
                    <a:pt x="5773" y="2371"/>
                  </a:cubicBezTo>
                  <a:lnTo>
                    <a:pt x="5697" y="2463"/>
                  </a:lnTo>
                  <a:lnTo>
                    <a:pt x="5613" y="2547"/>
                  </a:lnTo>
                  <a:cubicBezTo>
                    <a:pt x="5385" y="2759"/>
                    <a:pt x="5109" y="2907"/>
                    <a:pt x="4881" y="3103"/>
                  </a:cubicBezTo>
                  <a:lnTo>
                    <a:pt x="4837" y="3139"/>
                  </a:lnTo>
                  <a:lnTo>
                    <a:pt x="4797" y="3183"/>
                  </a:lnTo>
                  <a:cubicBezTo>
                    <a:pt x="4769" y="3207"/>
                    <a:pt x="4745" y="3235"/>
                    <a:pt x="4721" y="3267"/>
                  </a:cubicBezTo>
                  <a:cubicBezTo>
                    <a:pt x="4681" y="3323"/>
                    <a:pt x="4641" y="3379"/>
                    <a:pt x="4609" y="3439"/>
                  </a:cubicBezTo>
                  <a:cubicBezTo>
                    <a:pt x="4537" y="3555"/>
                    <a:pt x="4477" y="3663"/>
                    <a:pt x="4417" y="3759"/>
                  </a:cubicBezTo>
                  <a:cubicBezTo>
                    <a:pt x="4361" y="3847"/>
                    <a:pt x="4297" y="3931"/>
                    <a:pt x="4225" y="4011"/>
                  </a:cubicBezTo>
                  <a:cubicBezTo>
                    <a:pt x="4209" y="4031"/>
                    <a:pt x="4193" y="4047"/>
                    <a:pt x="4173" y="4063"/>
                  </a:cubicBezTo>
                  <a:cubicBezTo>
                    <a:pt x="4197" y="3987"/>
                    <a:pt x="4209" y="3911"/>
                    <a:pt x="4209" y="3835"/>
                  </a:cubicBezTo>
                  <a:cubicBezTo>
                    <a:pt x="4217" y="3823"/>
                    <a:pt x="4225" y="3807"/>
                    <a:pt x="4233" y="3795"/>
                  </a:cubicBezTo>
                  <a:cubicBezTo>
                    <a:pt x="4301" y="3683"/>
                    <a:pt x="4389" y="3559"/>
                    <a:pt x="4477" y="3419"/>
                  </a:cubicBezTo>
                  <a:lnTo>
                    <a:pt x="4749" y="2983"/>
                  </a:lnTo>
                  <a:lnTo>
                    <a:pt x="5017" y="2547"/>
                  </a:lnTo>
                  <a:cubicBezTo>
                    <a:pt x="5061" y="2479"/>
                    <a:pt x="5101" y="2407"/>
                    <a:pt x="5133" y="2335"/>
                  </a:cubicBezTo>
                  <a:cubicBezTo>
                    <a:pt x="5161" y="2267"/>
                    <a:pt x="5177" y="2195"/>
                    <a:pt x="5181" y="2123"/>
                  </a:cubicBezTo>
                  <a:cubicBezTo>
                    <a:pt x="5185" y="2063"/>
                    <a:pt x="5181" y="2003"/>
                    <a:pt x="5173" y="1943"/>
                  </a:cubicBezTo>
                  <a:cubicBezTo>
                    <a:pt x="5161" y="1891"/>
                    <a:pt x="5153" y="1843"/>
                    <a:pt x="5141" y="1807"/>
                  </a:cubicBezTo>
                  <a:cubicBezTo>
                    <a:pt x="5121" y="1735"/>
                    <a:pt x="5109" y="1691"/>
                    <a:pt x="5109" y="1691"/>
                  </a:cubicBezTo>
                  <a:lnTo>
                    <a:pt x="5109" y="1691"/>
                  </a:lnTo>
                  <a:lnTo>
                    <a:pt x="5133" y="1811"/>
                  </a:lnTo>
                  <a:cubicBezTo>
                    <a:pt x="5153" y="1911"/>
                    <a:pt x="5157" y="2015"/>
                    <a:pt x="5149" y="2123"/>
                  </a:cubicBezTo>
                  <a:cubicBezTo>
                    <a:pt x="5141" y="2191"/>
                    <a:pt x="5121" y="2255"/>
                    <a:pt x="5089" y="2319"/>
                  </a:cubicBezTo>
                  <a:cubicBezTo>
                    <a:pt x="5057" y="2387"/>
                    <a:pt x="5017" y="2455"/>
                    <a:pt x="4973" y="2519"/>
                  </a:cubicBezTo>
                  <a:cubicBezTo>
                    <a:pt x="4885" y="2655"/>
                    <a:pt x="4793" y="2803"/>
                    <a:pt x="4701" y="2951"/>
                  </a:cubicBezTo>
                  <a:lnTo>
                    <a:pt x="4433" y="3391"/>
                  </a:lnTo>
                  <a:cubicBezTo>
                    <a:pt x="4389" y="3459"/>
                    <a:pt x="4349" y="3527"/>
                    <a:pt x="4309" y="3591"/>
                  </a:cubicBezTo>
                  <a:cubicBezTo>
                    <a:pt x="4273" y="3651"/>
                    <a:pt x="4237" y="3715"/>
                    <a:pt x="4205" y="3771"/>
                  </a:cubicBezTo>
                  <a:cubicBezTo>
                    <a:pt x="4193" y="3663"/>
                    <a:pt x="4153" y="3587"/>
                    <a:pt x="4101" y="3579"/>
                  </a:cubicBezTo>
                  <a:lnTo>
                    <a:pt x="4101" y="3543"/>
                  </a:lnTo>
                  <a:lnTo>
                    <a:pt x="4101" y="3487"/>
                  </a:lnTo>
                  <a:cubicBezTo>
                    <a:pt x="4101" y="3447"/>
                    <a:pt x="4097" y="3407"/>
                    <a:pt x="4093" y="3367"/>
                  </a:cubicBezTo>
                  <a:cubicBezTo>
                    <a:pt x="4085" y="3287"/>
                    <a:pt x="4069" y="3207"/>
                    <a:pt x="4049" y="3127"/>
                  </a:cubicBezTo>
                  <a:cubicBezTo>
                    <a:pt x="4029" y="3047"/>
                    <a:pt x="4005" y="2967"/>
                    <a:pt x="3977" y="2887"/>
                  </a:cubicBezTo>
                  <a:cubicBezTo>
                    <a:pt x="3921" y="2731"/>
                    <a:pt x="3861" y="2575"/>
                    <a:pt x="3805" y="2431"/>
                  </a:cubicBezTo>
                  <a:cubicBezTo>
                    <a:pt x="3777" y="2355"/>
                    <a:pt x="3753" y="2287"/>
                    <a:pt x="3729" y="2219"/>
                  </a:cubicBezTo>
                  <a:cubicBezTo>
                    <a:pt x="3705" y="2151"/>
                    <a:pt x="3685" y="2087"/>
                    <a:pt x="3673" y="2027"/>
                  </a:cubicBezTo>
                  <a:cubicBezTo>
                    <a:pt x="3657" y="1967"/>
                    <a:pt x="3649" y="1911"/>
                    <a:pt x="3637" y="1859"/>
                  </a:cubicBezTo>
                  <a:cubicBezTo>
                    <a:pt x="3625" y="1811"/>
                    <a:pt x="3625" y="1767"/>
                    <a:pt x="3621" y="1731"/>
                  </a:cubicBezTo>
                  <a:cubicBezTo>
                    <a:pt x="3617" y="1659"/>
                    <a:pt x="3617" y="1615"/>
                    <a:pt x="3617" y="1615"/>
                  </a:cubicBezTo>
                  <a:cubicBezTo>
                    <a:pt x="3617" y="1615"/>
                    <a:pt x="3617" y="1659"/>
                    <a:pt x="3609" y="1731"/>
                  </a:cubicBezTo>
                  <a:cubicBezTo>
                    <a:pt x="3609" y="1767"/>
                    <a:pt x="3613" y="1811"/>
                    <a:pt x="3617" y="1863"/>
                  </a:cubicBezTo>
                  <a:cubicBezTo>
                    <a:pt x="3621" y="1919"/>
                    <a:pt x="3629" y="1979"/>
                    <a:pt x="3641" y="2035"/>
                  </a:cubicBezTo>
                  <a:cubicBezTo>
                    <a:pt x="3653" y="2095"/>
                    <a:pt x="3669" y="2163"/>
                    <a:pt x="3689" y="2235"/>
                  </a:cubicBezTo>
                  <a:cubicBezTo>
                    <a:pt x="3705" y="2307"/>
                    <a:pt x="3729" y="2375"/>
                    <a:pt x="3757" y="2451"/>
                  </a:cubicBezTo>
                  <a:cubicBezTo>
                    <a:pt x="3809" y="2599"/>
                    <a:pt x="3873" y="2751"/>
                    <a:pt x="3925" y="2907"/>
                  </a:cubicBezTo>
                  <a:cubicBezTo>
                    <a:pt x="3981" y="3059"/>
                    <a:pt x="4021" y="3215"/>
                    <a:pt x="4041" y="3375"/>
                  </a:cubicBezTo>
                  <a:cubicBezTo>
                    <a:pt x="4049" y="3415"/>
                    <a:pt x="4049" y="3451"/>
                    <a:pt x="4053" y="3491"/>
                  </a:cubicBezTo>
                  <a:cubicBezTo>
                    <a:pt x="4053" y="3507"/>
                    <a:pt x="4057" y="3527"/>
                    <a:pt x="4057" y="3543"/>
                  </a:cubicBezTo>
                  <a:cubicBezTo>
                    <a:pt x="4057" y="3563"/>
                    <a:pt x="4057" y="3575"/>
                    <a:pt x="4057" y="3591"/>
                  </a:cubicBezTo>
                  <a:cubicBezTo>
                    <a:pt x="4053" y="3591"/>
                    <a:pt x="4049" y="3591"/>
                    <a:pt x="4049" y="3595"/>
                  </a:cubicBezTo>
                  <a:cubicBezTo>
                    <a:pt x="3973" y="3643"/>
                    <a:pt x="3873" y="3815"/>
                    <a:pt x="3805" y="3943"/>
                  </a:cubicBezTo>
                  <a:cubicBezTo>
                    <a:pt x="3821" y="3883"/>
                    <a:pt x="3837" y="3815"/>
                    <a:pt x="3853" y="3739"/>
                  </a:cubicBezTo>
                  <a:cubicBezTo>
                    <a:pt x="3873" y="3631"/>
                    <a:pt x="3885" y="3519"/>
                    <a:pt x="3885" y="3403"/>
                  </a:cubicBezTo>
                  <a:cubicBezTo>
                    <a:pt x="3885" y="3371"/>
                    <a:pt x="3881" y="3339"/>
                    <a:pt x="3877" y="3311"/>
                  </a:cubicBezTo>
                  <a:cubicBezTo>
                    <a:pt x="3877" y="3291"/>
                    <a:pt x="3873" y="3275"/>
                    <a:pt x="3869" y="3259"/>
                  </a:cubicBezTo>
                  <a:lnTo>
                    <a:pt x="3869" y="3247"/>
                  </a:lnTo>
                  <a:lnTo>
                    <a:pt x="3869" y="3239"/>
                  </a:lnTo>
                  <a:lnTo>
                    <a:pt x="3869" y="3235"/>
                  </a:lnTo>
                  <a:lnTo>
                    <a:pt x="3861" y="3211"/>
                  </a:lnTo>
                  <a:cubicBezTo>
                    <a:pt x="3845" y="3147"/>
                    <a:pt x="3821" y="3087"/>
                    <a:pt x="3797" y="3027"/>
                  </a:cubicBezTo>
                  <a:cubicBezTo>
                    <a:pt x="3745" y="2903"/>
                    <a:pt x="3693" y="2775"/>
                    <a:pt x="3633" y="2643"/>
                  </a:cubicBezTo>
                  <a:lnTo>
                    <a:pt x="3245" y="1803"/>
                  </a:lnTo>
                  <a:cubicBezTo>
                    <a:pt x="3209" y="1727"/>
                    <a:pt x="3173" y="1651"/>
                    <a:pt x="3145" y="1575"/>
                  </a:cubicBezTo>
                  <a:cubicBezTo>
                    <a:pt x="3109" y="1503"/>
                    <a:pt x="3081" y="1427"/>
                    <a:pt x="3061" y="1347"/>
                  </a:cubicBezTo>
                  <a:cubicBezTo>
                    <a:pt x="3053" y="1303"/>
                    <a:pt x="3045" y="1263"/>
                    <a:pt x="3041" y="1223"/>
                  </a:cubicBezTo>
                  <a:cubicBezTo>
                    <a:pt x="3033" y="1179"/>
                    <a:pt x="3029" y="1139"/>
                    <a:pt x="3025" y="1095"/>
                  </a:cubicBezTo>
                  <a:cubicBezTo>
                    <a:pt x="3021" y="1011"/>
                    <a:pt x="3021" y="923"/>
                    <a:pt x="3033" y="839"/>
                  </a:cubicBezTo>
                  <a:cubicBezTo>
                    <a:pt x="3041" y="751"/>
                    <a:pt x="3065" y="667"/>
                    <a:pt x="3097" y="587"/>
                  </a:cubicBezTo>
                  <a:cubicBezTo>
                    <a:pt x="3129" y="507"/>
                    <a:pt x="3181" y="431"/>
                    <a:pt x="3241" y="367"/>
                  </a:cubicBezTo>
                  <a:cubicBezTo>
                    <a:pt x="3369" y="235"/>
                    <a:pt x="3533" y="147"/>
                    <a:pt x="3709" y="107"/>
                  </a:cubicBezTo>
                  <a:cubicBezTo>
                    <a:pt x="3837" y="73"/>
                    <a:pt x="3966" y="57"/>
                    <a:pt x="4096" y="57"/>
                  </a:cubicBezTo>
                  <a:close/>
                  <a:moveTo>
                    <a:pt x="5425" y="2915"/>
                  </a:moveTo>
                  <a:lnTo>
                    <a:pt x="5425" y="2915"/>
                  </a:lnTo>
                  <a:cubicBezTo>
                    <a:pt x="5397" y="2951"/>
                    <a:pt x="5369" y="2987"/>
                    <a:pt x="5341" y="3023"/>
                  </a:cubicBezTo>
                  <a:cubicBezTo>
                    <a:pt x="5245" y="3155"/>
                    <a:pt x="5157" y="3287"/>
                    <a:pt x="5077" y="3423"/>
                  </a:cubicBezTo>
                  <a:cubicBezTo>
                    <a:pt x="5041" y="3491"/>
                    <a:pt x="5005" y="3555"/>
                    <a:pt x="4969" y="3619"/>
                  </a:cubicBezTo>
                  <a:lnTo>
                    <a:pt x="4945" y="3671"/>
                  </a:lnTo>
                  <a:lnTo>
                    <a:pt x="4941" y="3675"/>
                  </a:lnTo>
                  <a:lnTo>
                    <a:pt x="4933" y="3687"/>
                  </a:lnTo>
                  <a:lnTo>
                    <a:pt x="4921" y="3707"/>
                  </a:lnTo>
                  <a:cubicBezTo>
                    <a:pt x="4901" y="3735"/>
                    <a:pt x="4885" y="3771"/>
                    <a:pt x="4865" y="3795"/>
                  </a:cubicBezTo>
                  <a:cubicBezTo>
                    <a:pt x="4793" y="3895"/>
                    <a:pt x="4709" y="3979"/>
                    <a:pt x="4609" y="4055"/>
                  </a:cubicBezTo>
                  <a:cubicBezTo>
                    <a:pt x="4505" y="4131"/>
                    <a:pt x="4389" y="4199"/>
                    <a:pt x="4269" y="4259"/>
                  </a:cubicBezTo>
                  <a:cubicBezTo>
                    <a:pt x="4229" y="4275"/>
                    <a:pt x="4191" y="4287"/>
                    <a:pt x="4163" y="4287"/>
                  </a:cubicBezTo>
                  <a:cubicBezTo>
                    <a:pt x="4129" y="4287"/>
                    <a:pt x="4108" y="4269"/>
                    <a:pt x="4117" y="4219"/>
                  </a:cubicBezTo>
                  <a:cubicBezTo>
                    <a:pt x="4269" y="4107"/>
                    <a:pt x="4401" y="3975"/>
                    <a:pt x="4509" y="3823"/>
                  </a:cubicBezTo>
                  <a:cubicBezTo>
                    <a:pt x="4581" y="3727"/>
                    <a:pt x="4649" y="3623"/>
                    <a:pt x="4721" y="3515"/>
                  </a:cubicBezTo>
                  <a:cubicBezTo>
                    <a:pt x="4757" y="3459"/>
                    <a:pt x="4793" y="3407"/>
                    <a:pt x="4837" y="3355"/>
                  </a:cubicBezTo>
                  <a:cubicBezTo>
                    <a:pt x="4857" y="3331"/>
                    <a:pt x="4877" y="3307"/>
                    <a:pt x="4901" y="3287"/>
                  </a:cubicBezTo>
                  <a:lnTo>
                    <a:pt x="4937" y="3255"/>
                  </a:lnTo>
                  <a:lnTo>
                    <a:pt x="4977" y="3223"/>
                  </a:lnTo>
                  <a:cubicBezTo>
                    <a:pt x="5085" y="3135"/>
                    <a:pt x="5209" y="3059"/>
                    <a:pt x="5341" y="2971"/>
                  </a:cubicBezTo>
                  <a:cubicBezTo>
                    <a:pt x="5369" y="2955"/>
                    <a:pt x="5397" y="2935"/>
                    <a:pt x="5425" y="2915"/>
                  </a:cubicBezTo>
                  <a:close/>
                  <a:moveTo>
                    <a:pt x="1254" y="1613"/>
                  </a:moveTo>
                  <a:cubicBezTo>
                    <a:pt x="1315" y="1613"/>
                    <a:pt x="1376" y="1618"/>
                    <a:pt x="1433" y="1627"/>
                  </a:cubicBezTo>
                  <a:cubicBezTo>
                    <a:pt x="1513" y="1639"/>
                    <a:pt x="1593" y="1655"/>
                    <a:pt x="1669" y="1679"/>
                  </a:cubicBezTo>
                  <a:cubicBezTo>
                    <a:pt x="1821" y="1719"/>
                    <a:pt x="1969" y="1775"/>
                    <a:pt x="2113" y="1839"/>
                  </a:cubicBezTo>
                  <a:cubicBezTo>
                    <a:pt x="2253" y="1903"/>
                    <a:pt x="2389" y="1971"/>
                    <a:pt x="2517" y="2043"/>
                  </a:cubicBezTo>
                  <a:cubicBezTo>
                    <a:pt x="2581" y="2079"/>
                    <a:pt x="2645" y="2119"/>
                    <a:pt x="2709" y="2155"/>
                  </a:cubicBezTo>
                  <a:cubicBezTo>
                    <a:pt x="2737" y="2175"/>
                    <a:pt x="2773" y="2191"/>
                    <a:pt x="2801" y="2211"/>
                  </a:cubicBezTo>
                  <a:cubicBezTo>
                    <a:pt x="2825" y="2231"/>
                    <a:pt x="2853" y="2247"/>
                    <a:pt x="2881" y="2271"/>
                  </a:cubicBezTo>
                  <a:cubicBezTo>
                    <a:pt x="2981" y="2355"/>
                    <a:pt x="3065" y="2455"/>
                    <a:pt x="3133" y="2563"/>
                  </a:cubicBezTo>
                  <a:cubicBezTo>
                    <a:pt x="3197" y="2671"/>
                    <a:pt x="3253" y="2783"/>
                    <a:pt x="3297" y="2899"/>
                  </a:cubicBezTo>
                  <a:cubicBezTo>
                    <a:pt x="3377" y="3111"/>
                    <a:pt x="3437" y="3323"/>
                    <a:pt x="3481" y="3543"/>
                  </a:cubicBezTo>
                  <a:cubicBezTo>
                    <a:pt x="3517" y="3743"/>
                    <a:pt x="3541" y="3915"/>
                    <a:pt x="3557" y="4059"/>
                  </a:cubicBezTo>
                  <a:cubicBezTo>
                    <a:pt x="3561" y="4091"/>
                    <a:pt x="3565" y="4123"/>
                    <a:pt x="3569" y="4151"/>
                  </a:cubicBezTo>
                  <a:cubicBezTo>
                    <a:pt x="3533" y="4115"/>
                    <a:pt x="3485" y="4087"/>
                    <a:pt x="3437" y="4071"/>
                  </a:cubicBezTo>
                  <a:cubicBezTo>
                    <a:pt x="3429" y="4039"/>
                    <a:pt x="3417" y="4007"/>
                    <a:pt x="3405" y="3963"/>
                  </a:cubicBezTo>
                  <a:cubicBezTo>
                    <a:pt x="3381" y="3887"/>
                    <a:pt x="3365" y="3811"/>
                    <a:pt x="3353" y="3735"/>
                  </a:cubicBezTo>
                  <a:cubicBezTo>
                    <a:pt x="3341" y="3643"/>
                    <a:pt x="3329" y="3551"/>
                    <a:pt x="3309" y="3459"/>
                  </a:cubicBezTo>
                  <a:cubicBezTo>
                    <a:pt x="3297" y="3411"/>
                    <a:pt x="3277" y="3367"/>
                    <a:pt x="3257" y="3323"/>
                  </a:cubicBezTo>
                  <a:cubicBezTo>
                    <a:pt x="3233" y="3283"/>
                    <a:pt x="3205" y="3243"/>
                    <a:pt x="3173" y="3207"/>
                  </a:cubicBezTo>
                  <a:cubicBezTo>
                    <a:pt x="3121" y="3147"/>
                    <a:pt x="3061" y="3091"/>
                    <a:pt x="2993" y="3043"/>
                  </a:cubicBezTo>
                  <a:cubicBezTo>
                    <a:pt x="2969" y="3023"/>
                    <a:pt x="2941" y="3003"/>
                    <a:pt x="2917" y="2987"/>
                  </a:cubicBezTo>
                  <a:cubicBezTo>
                    <a:pt x="2897" y="2971"/>
                    <a:pt x="2877" y="2959"/>
                    <a:pt x="2853" y="2947"/>
                  </a:cubicBezTo>
                  <a:cubicBezTo>
                    <a:pt x="2837" y="2939"/>
                    <a:pt x="2821" y="2935"/>
                    <a:pt x="2805" y="2935"/>
                  </a:cubicBezTo>
                  <a:cubicBezTo>
                    <a:pt x="2821" y="2939"/>
                    <a:pt x="2837" y="2943"/>
                    <a:pt x="2849" y="2951"/>
                  </a:cubicBezTo>
                  <a:cubicBezTo>
                    <a:pt x="2893" y="2987"/>
                    <a:pt x="2933" y="3027"/>
                    <a:pt x="2973" y="3063"/>
                  </a:cubicBezTo>
                  <a:cubicBezTo>
                    <a:pt x="3033" y="3119"/>
                    <a:pt x="3085" y="3175"/>
                    <a:pt x="3133" y="3235"/>
                  </a:cubicBezTo>
                  <a:cubicBezTo>
                    <a:pt x="3161" y="3271"/>
                    <a:pt x="3185" y="3307"/>
                    <a:pt x="3205" y="3347"/>
                  </a:cubicBezTo>
                  <a:cubicBezTo>
                    <a:pt x="3225" y="3387"/>
                    <a:pt x="3241" y="3427"/>
                    <a:pt x="3253" y="3471"/>
                  </a:cubicBezTo>
                  <a:cubicBezTo>
                    <a:pt x="3277" y="3559"/>
                    <a:pt x="3285" y="3651"/>
                    <a:pt x="3301" y="3739"/>
                  </a:cubicBezTo>
                  <a:cubicBezTo>
                    <a:pt x="3321" y="3819"/>
                    <a:pt x="3345" y="3895"/>
                    <a:pt x="3373" y="3971"/>
                  </a:cubicBezTo>
                  <a:cubicBezTo>
                    <a:pt x="3389" y="4007"/>
                    <a:pt x="3401" y="4035"/>
                    <a:pt x="3413" y="4063"/>
                  </a:cubicBezTo>
                  <a:cubicBezTo>
                    <a:pt x="3366" y="4048"/>
                    <a:pt x="3314" y="4041"/>
                    <a:pt x="3264" y="4041"/>
                  </a:cubicBezTo>
                  <a:cubicBezTo>
                    <a:pt x="3180" y="4041"/>
                    <a:pt x="3101" y="4061"/>
                    <a:pt x="3053" y="4099"/>
                  </a:cubicBezTo>
                  <a:cubicBezTo>
                    <a:pt x="3041" y="4107"/>
                    <a:pt x="3033" y="4123"/>
                    <a:pt x="3025" y="4135"/>
                  </a:cubicBezTo>
                  <a:cubicBezTo>
                    <a:pt x="2985" y="4115"/>
                    <a:pt x="2945" y="4095"/>
                    <a:pt x="2897" y="4071"/>
                  </a:cubicBezTo>
                  <a:cubicBezTo>
                    <a:pt x="2869" y="4059"/>
                    <a:pt x="2841" y="4047"/>
                    <a:pt x="2813" y="4027"/>
                  </a:cubicBezTo>
                  <a:lnTo>
                    <a:pt x="2725" y="3975"/>
                  </a:lnTo>
                  <a:lnTo>
                    <a:pt x="2633" y="3915"/>
                  </a:lnTo>
                  <a:lnTo>
                    <a:pt x="2541" y="3851"/>
                  </a:lnTo>
                  <a:lnTo>
                    <a:pt x="2445" y="3779"/>
                  </a:lnTo>
                  <a:lnTo>
                    <a:pt x="2357" y="3703"/>
                  </a:lnTo>
                  <a:cubicBezTo>
                    <a:pt x="2325" y="3675"/>
                    <a:pt x="2293" y="3651"/>
                    <a:pt x="2265" y="3619"/>
                  </a:cubicBezTo>
                  <a:lnTo>
                    <a:pt x="2177" y="3531"/>
                  </a:lnTo>
                  <a:cubicBezTo>
                    <a:pt x="2117" y="3475"/>
                    <a:pt x="2065" y="3411"/>
                    <a:pt x="2009" y="3351"/>
                  </a:cubicBezTo>
                  <a:cubicBezTo>
                    <a:pt x="1957" y="3295"/>
                    <a:pt x="1909" y="3227"/>
                    <a:pt x="1861" y="3167"/>
                  </a:cubicBezTo>
                  <a:cubicBezTo>
                    <a:pt x="1817" y="3103"/>
                    <a:pt x="1773" y="3043"/>
                    <a:pt x="1733" y="2983"/>
                  </a:cubicBezTo>
                  <a:cubicBezTo>
                    <a:pt x="1697" y="2923"/>
                    <a:pt x="1661" y="2867"/>
                    <a:pt x="1629" y="2811"/>
                  </a:cubicBezTo>
                  <a:cubicBezTo>
                    <a:pt x="1597" y="2759"/>
                    <a:pt x="1569" y="2707"/>
                    <a:pt x="1545" y="2663"/>
                  </a:cubicBezTo>
                  <a:cubicBezTo>
                    <a:pt x="1521" y="2623"/>
                    <a:pt x="1501" y="2583"/>
                    <a:pt x="1485" y="2547"/>
                  </a:cubicBezTo>
                  <a:cubicBezTo>
                    <a:pt x="1453" y="2483"/>
                    <a:pt x="1437" y="2447"/>
                    <a:pt x="1437" y="2447"/>
                  </a:cubicBezTo>
                  <a:lnTo>
                    <a:pt x="1437" y="2447"/>
                  </a:lnTo>
                  <a:cubicBezTo>
                    <a:pt x="1445" y="2483"/>
                    <a:pt x="1457" y="2519"/>
                    <a:pt x="1473" y="2555"/>
                  </a:cubicBezTo>
                  <a:cubicBezTo>
                    <a:pt x="1485" y="2587"/>
                    <a:pt x="1505" y="2627"/>
                    <a:pt x="1525" y="2675"/>
                  </a:cubicBezTo>
                  <a:cubicBezTo>
                    <a:pt x="1541" y="2723"/>
                    <a:pt x="1569" y="2775"/>
                    <a:pt x="1597" y="2827"/>
                  </a:cubicBezTo>
                  <a:cubicBezTo>
                    <a:pt x="1629" y="2883"/>
                    <a:pt x="1661" y="2943"/>
                    <a:pt x="1697" y="3003"/>
                  </a:cubicBezTo>
                  <a:cubicBezTo>
                    <a:pt x="1737" y="3067"/>
                    <a:pt x="1777" y="3131"/>
                    <a:pt x="1821" y="3195"/>
                  </a:cubicBezTo>
                  <a:cubicBezTo>
                    <a:pt x="1865" y="3259"/>
                    <a:pt x="1917" y="3323"/>
                    <a:pt x="1969" y="3387"/>
                  </a:cubicBezTo>
                  <a:cubicBezTo>
                    <a:pt x="2021" y="3451"/>
                    <a:pt x="2073" y="3515"/>
                    <a:pt x="2133" y="3571"/>
                  </a:cubicBezTo>
                  <a:lnTo>
                    <a:pt x="2225" y="3659"/>
                  </a:lnTo>
                  <a:cubicBezTo>
                    <a:pt x="2253" y="3691"/>
                    <a:pt x="2289" y="3715"/>
                    <a:pt x="2317" y="3743"/>
                  </a:cubicBezTo>
                  <a:lnTo>
                    <a:pt x="2413" y="3819"/>
                  </a:lnTo>
                  <a:lnTo>
                    <a:pt x="2513" y="3891"/>
                  </a:lnTo>
                  <a:cubicBezTo>
                    <a:pt x="2545" y="3911"/>
                    <a:pt x="2577" y="3935"/>
                    <a:pt x="2609" y="3955"/>
                  </a:cubicBezTo>
                  <a:lnTo>
                    <a:pt x="2705" y="4011"/>
                  </a:lnTo>
                  <a:lnTo>
                    <a:pt x="2797" y="4059"/>
                  </a:lnTo>
                  <a:cubicBezTo>
                    <a:pt x="2825" y="4075"/>
                    <a:pt x="2857" y="4087"/>
                    <a:pt x="2885" y="4099"/>
                  </a:cubicBezTo>
                  <a:cubicBezTo>
                    <a:pt x="2933" y="4123"/>
                    <a:pt x="2977" y="4139"/>
                    <a:pt x="3017" y="4155"/>
                  </a:cubicBezTo>
                  <a:cubicBezTo>
                    <a:pt x="2997" y="4231"/>
                    <a:pt x="3029" y="4347"/>
                    <a:pt x="3037" y="4447"/>
                  </a:cubicBezTo>
                  <a:cubicBezTo>
                    <a:pt x="2897" y="4435"/>
                    <a:pt x="2757" y="4411"/>
                    <a:pt x="2617" y="4375"/>
                  </a:cubicBezTo>
                  <a:cubicBezTo>
                    <a:pt x="2577" y="4367"/>
                    <a:pt x="2541" y="4355"/>
                    <a:pt x="2501" y="4343"/>
                  </a:cubicBezTo>
                  <a:cubicBezTo>
                    <a:pt x="2461" y="4331"/>
                    <a:pt x="2425" y="4319"/>
                    <a:pt x="2389" y="4303"/>
                  </a:cubicBezTo>
                  <a:cubicBezTo>
                    <a:pt x="2317" y="4275"/>
                    <a:pt x="2249" y="4247"/>
                    <a:pt x="2189" y="4223"/>
                  </a:cubicBezTo>
                  <a:cubicBezTo>
                    <a:pt x="2145" y="4199"/>
                    <a:pt x="2093" y="4183"/>
                    <a:pt x="2045" y="4171"/>
                  </a:cubicBezTo>
                  <a:cubicBezTo>
                    <a:pt x="2025" y="4167"/>
                    <a:pt x="2005" y="4163"/>
                    <a:pt x="1989" y="4163"/>
                  </a:cubicBezTo>
                  <a:cubicBezTo>
                    <a:pt x="2005" y="4167"/>
                    <a:pt x="2025" y="4175"/>
                    <a:pt x="2041" y="4183"/>
                  </a:cubicBezTo>
                  <a:cubicBezTo>
                    <a:pt x="2089" y="4203"/>
                    <a:pt x="2133" y="4227"/>
                    <a:pt x="2177" y="4251"/>
                  </a:cubicBezTo>
                  <a:cubicBezTo>
                    <a:pt x="2237" y="4287"/>
                    <a:pt x="2301" y="4323"/>
                    <a:pt x="2369" y="4351"/>
                  </a:cubicBezTo>
                  <a:cubicBezTo>
                    <a:pt x="2405" y="4367"/>
                    <a:pt x="2445" y="4383"/>
                    <a:pt x="2485" y="4395"/>
                  </a:cubicBezTo>
                  <a:cubicBezTo>
                    <a:pt x="2521" y="4411"/>
                    <a:pt x="2565" y="4423"/>
                    <a:pt x="2605" y="4431"/>
                  </a:cubicBezTo>
                  <a:cubicBezTo>
                    <a:pt x="2685" y="4455"/>
                    <a:pt x="2769" y="4467"/>
                    <a:pt x="2849" y="4475"/>
                  </a:cubicBezTo>
                  <a:cubicBezTo>
                    <a:pt x="2889" y="4483"/>
                    <a:pt x="2929" y="4483"/>
                    <a:pt x="2965" y="4483"/>
                  </a:cubicBezTo>
                  <a:lnTo>
                    <a:pt x="3041" y="4483"/>
                  </a:lnTo>
                  <a:cubicBezTo>
                    <a:pt x="3041" y="4519"/>
                    <a:pt x="3037" y="4551"/>
                    <a:pt x="3025" y="4583"/>
                  </a:cubicBezTo>
                  <a:cubicBezTo>
                    <a:pt x="2909" y="4595"/>
                    <a:pt x="2781" y="4599"/>
                    <a:pt x="2637" y="4599"/>
                  </a:cubicBezTo>
                  <a:cubicBezTo>
                    <a:pt x="2413" y="4595"/>
                    <a:pt x="2189" y="4575"/>
                    <a:pt x="1969" y="4535"/>
                  </a:cubicBezTo>
                  <a:cubicBezTo>
                    <a:pt x="1713" y="4487"/>
                    <a:pt x="1461" y="4411"/>
                    <a:pt x="1221" y="4307"/>
                  </a:cubicBezTo>
                  <a:cubicBezTo>
                    <a:pt x="1089" y="4247"/>
                    <a:pt x="965" y="4183"/>
                    <a:pt x="841" y="4111"/>
                  </a:cubicBezTo>
                  <a:lnTo>
                    <a:pt x="749" y="4051"/>
                  </a:lnTo>
                  <a:lnTo>
                    <a:pt x="661" y="3987"/>
                  </a:lnTo>
                  <a:cubicBezTo>
                    <a:pt x="633" y="3967"/>
                    <a:pt x="601" y="3943"/>
                    <a:pt x="573" y="3919"/>
                  </a:cubicBezTo>
                  <a:lnTo>
                    <a:pt x="525" y="3883"/>
                  </a:lnTo>
                  <a:lnTo>
                    <a:pt x="505" y="3867"/>
                  </a:lnTo>
                  <a:lnTo>
                    <a:pt x="485" y="3847"/>
                  </a:lnTo>
                  <a:cubicBezTo>
                    <a:pt x="373" y="3755"/>
                    <a:pt x="285" y="3635"/>
                    <a:pt x="225" y="3503"/>
                  </a:cubicBezTo>
                  <a:cubicBezTo>
                    <a:pt x="209" y="3471"/>
                    <a:pt x="201" y="3435"/>
                    <a:pt x="189" y="3403"/>
                  </a:cubicBezTo>
                  <a:cubicBezTo>
                    <a:pt x="181" y="3367"/>
                    <a:pt x="177" y="3331"/>
                    <a:pt x="169" y="3295"/>
                  </a:cubicBezTo>
                  <a:cubicBezTo>
                    <a:pt x="165" y="3259"/>
                    <a:pt x="165" y="3219"/>
                    <a:pt x="169" y="3183"/>
                  </a:cubicBezTo>
                  <a:cubicBezTo>
                    <a:pt x="169" y="3147"/>
                    <a:pt x="169" y="3107"/>
                    <a:pt x="177" y="3067"/>
                  </a:cubicBezTo>
                  <a:cubicBezTo>
                    <a:pt x="201" y="2911"/>
                    <a:pt x="245" y="2755"/>
                    <a:pt x="301" y="2607"/>
                  </a:cubicBezTo>
                  <a:cubicBezTo>
                    <a:pt x="357" y="2451"/>
                    <a:pt x="421" y="2299"/>
                    <a:pt x="481" y="2143"/>
                  </a:cubicBezTo>
                  <a:cubicBezTo>
                    <a:pt x="509" y="2067"/>
                    <a:pt x="545" y="1995"/>
                    <a:pt x="585" y="1923"/>
                  </a:cubicBezTo>
                  <a:cubicBezTo>
                    <a:pt x="625" y="1859"/>
                    <a:pt x="681" y="1799"/>
                    <a:pt x="745" y="1751"/>
                  </a:cubicBezTo>
                  <a:cubicBezTo>
                    <a:pt x="877" y="1663"/>
                    <a:pt x="1033" y="1615"/>
                    <a:pt x="1193" y="1615"/>
                  </a:cubicBezTo>
                  <a:cubicBezTo>
                    <a:pt x="1213" y="1614"/>
                    <a:pt x="1233" y="1613"/>
                    <a:pt x="1254" y="1613"/>
                  </a:cubicBezTo>
                  <a:close/>
                  <a:moveTo>
                    <a:pt x="7268" y="2158"/>
                  </a:moveTo>
                  <a:cubicBezTo>
                    <a:pt x="7345" y="2158"/>
                    <a:pt x="7424" y="2169"/>
                    <a:pt x="7497" y="2187"/>
                  </a:cubicBezTo>
                  <a:cubicBezTo>
                    <a:pt x="7585" y="2211"/>
                    <a:pt x="7669" y="2247"/>
                    <a:pt x="7749" y="2295"/>
                  </a:cubicBezTo>
                  <a:cubicBezTo>
                    <a:pt x="7905" y="2395"/>
                    <a:pt x="8041" y="2531"/>
                    <a:pt x="8141" y="2687"/>
                  </a:cubicBezTo>
                  <a:cubicBezTo>
                    <a:pt x="8249" y="2851"/>
                    <a:pt x="8333" y="3027"/>
                    <a:pt x="8397" y="3211"/>
                  </a:cubicBezTo>
                  <a:cubicBezTo>
                    <a:pt x="8521" y="3583"/>
                    <a:pt x="8585" y="3987"/>
                    <a:pt x="8533" y="4371"/>
                  </a:cubicBezTo>
                  <a:cubicBezTo>
                    <a:pt x="8525" y="4463"/>
                    <a:pt x="8489" y="4555"/>
                    <a:pt x="8433" y="4627"/>
                  </a:cubicBezTo>
                  <a:cubicBezTo>
                    <a:pt x="8369" y="4691"/>
                    <a:pt x="8289" y="4739"/>
                    <a:pt x="8197" y="4763"/>
                  </a:cubicBezTo>
                  <a:cubicBezTo>
                    <a:pt x="8110" y="4786"/>
                    <a:pt x="8020" y="4794"/>
                    <a:pt x="7929" y="4794"/>
                  </a:cubicBezTo>
                  <a:cubicBezTo>
                    <a:pt x="7834" y="4794"/>
                    <a:pt x="7738" y="4785"/>
                    <a:pt x="7645" y="4775"/>
                  </a:cubicBezTo>
                  <a:cubicBezTo>
                    <a:pt x="7277" y="4723"/>
                    <a:pt x="6933" y="4623"/>
                    <a:pt x="6597" y="4543"/>
                  </a:cubicBezTo>
                  <a:cubicBezTo>
                    <a:pt x="6433" y="4503"/>
                    <a:pt x="6269" y="4463"/>
                    <a:pt x="6109" y="4427"/>
                  </a:cubicBezTo>
                  <a:cubicBezTo>
                    <a:pt x="6033" y="4411"/>
                    <a:pt x="5949" y="4399"/>
                    <a:pt x="5869" y="4387"/>
                  </a:cubicBezTo>
                  <a:cubicBezTo>
                    <a:pt x="5793" y="4371"/>
                    <a:pt x="5713" y="4371"/>
                    <a:pt x="5637" y="4367"/>
                  </a:cubicBezTo>
                  <a:cubicBezTo>
                    <a:pt x="5583" y="4365"/>
                    <a:pt x="5530" y="4364"/>
                    <a:pt x="5476" y="4364"/>
                  </a:cubicBezTo>
                  <a:cubicBezTo>
                    <a:pt x="5251" y="4364"/>
                    <a:pt x="5029" y="4383"/>
                    <a:pt x="4809" y="4419"/>
                  </a:cubicBezTo>
                  <a:lnTo>
                    <a:pt x="4765" y="4427"/>
                  </a:lnTo>
                  <a:cubicBezTo>
                    <a:pt x="4861" y="4339"/>
                    <a:pt x="4949" y="4247"/>
                    <a:pt x="5029" y="4147"/>
                  </a:cubicBezTo>
                  <a:lnTo>
                    <a:pt x="5105" y="4119"/>
                  </a:lnTo>
                  <a:cubicBezTo>
                    <a:pt x="5137" y="4107"/>
                    <a:pt x="5173" y="4099"/>
                    <a:pt x="5209" y="4091"/>
                  </a:cubicBezTo>
                  <a:cubicBezTo>
                    <a:pt x="5245" y="4083"/>
                    <a:pt x="5285" y="4071"/>
                    <a:pt x="5321" y="4063"/>
                  </a:cubicBezTo>
                  <a:cubicBezTo>
                    <a:pt x="5401" y="4047"/>
                    <a:pt x="5481" y="4031"/>
                    <a:pt x="5561" y="4023"/>
                  </a:cubicBezTo>
                  <a:cubicBezTo>
                    <a:pt x="5645" y="4015"/>
                    <a:pt x="5729" y="4007"/>
                    <a:pt x="5813" y="3999"/>
                  </a:cubicBezTo>
                  <a:cubicBezTo>
                    <a:pt x="5897" y="3991"/>
                    <a:pt x="5981" y="3987"/>
                    <a:pt x="6061" y="3987"/>
                  </a:cubicBezTo>
                  <a:cubicBezTo>
                    <a:pt x="6145" y="3987"/>
                    <a:pt x="6225" y="3983"/>
                    <a:pt x="6305" y="3983"/>
                  </a:cubicBezTo>
                  <a:cubicBezTo>
                    <a:pt x="6465" y="3983"/>
                    <a:pt x="6613" y="3983"/>
                    <a:pt x="6741" y="3991"/>
                  </a:cubicBezTo>
                  <a:cubicBezTo>
                    <a:pt x="6825" y="3992"/>
                    <a:pt x="6900" y="3993"/>
                    <a:pt x="6962" y="3993"/>
                  </a:cubicBezTo>
                  <a:cubicBezTo>
                    <a:pt x="7087" y="3993"/>
                    <a:pt x="7161" y="3991"/>
                    <a:pt x="7161" y="3991"/>
                  </a:cubicBezTo>
                  <a:lnTo>
                    <a:pt x="7045" y="3979"/>
                  </a:lnTo>
                  <a:cubicBezTo>
                    <a:pt x="6973" y="3975"/>
                    <a:pt x="6869" y="3963"/>
                    <a:pt x="6741" y="3955"/>
                  </a:cubicBezTo>
                  <a:cubicBezTo>
                    <a:pt x="6613" y="3947"/>
                    <a:pt x="6465" y="3939"/>
                    <a:pt x="6305" y="3935"/>
                  </a:cubicBezTo>
                  <a:cubicBezTo>
                    <a:pt x="6252" y="3935"/>
                    <a:pt x="6199" y="3933"/>
                    <a:pt x="6144" y="3933"/>
                  </a:cubicBezTo>
                  <a:cubicBezTo>
                    <a:pt x="6117" y="3933"/>
                    <a:pt x="6089" y="3934"/>
                    <a:pt x="6061" y="3935"/>
                  </a:cubicBezTo>
                  <a:cubicBezTo>
                    <a:pt x="5977" y="3935"/>
                    <a:pt x="5893" y="3939"/>
                    <a:pt x="5805" y="3943"/>
                  </a:cubicBezTo>
                  <a:cubicBezTo>
                    <a:pt x="5721" y="3947"/>
                    <a:pt x="5637" y="3955"/>
                    <a:pt x="5553" y="3971"/>
                  </a:cubicBezTo>
                  <a:cubicBezTo>
                    <a:pt x="5469" y="3983"/>
                    <a:pt x="5389" y="3999"/>
                    <a:pt x="5309" y="4015"/>
                  </a:cubicBezTo>
                  <a:cubicBezTo>
                    <a:pt x="5273" y="4023"/>
                    <a:pt x="5233" y="4035"/>
                    <a:pt x="5197" y="4047"/>
                  </a:cubicBezTo>
                  <a:cubicBezTo>
                    <a:pt x="5161" y="4055"/>
                    <a:pt x="5125" y="4067"/>
                    <a:pt x="5089" y="4079"/>
                  </a:cubicBezTo>
                  <a:lnTo>
                    <a:pt x="5037" y="4103"/>
                  </a:lnTo>
                  <a:cubicBezTo>
                    <a:pt x="4977" y="4119"/>
                    <a:pt x="4857" y="4151"/>
                    <a:pt x="4741" y="4175"/>
                  </a:cubicBezTo>
                  <a:cubicBezTo>
                    <a:pt x="4761" y="4167"/>
                    <a:pt x="4781" y="4155"/>
                    <a:pt x="4805" y="4139"/>
                  </a:cubicBezTo>
                  <a:cubicBezTo>
                    <a:pt x="4825" y="4127"/>
                    <a:pt x="4861" y="4111"/>
                    <a:pt x="4889" y="4091"/>
                  </a:cubicBezTo>
                  <a:lnTo>
                    <a:pt x="4973" y="4035"/>
                  </a:lnTo>
                  <a:cubicBezTo>
                    <a:pt x="5033" y="3995"/>
                    <a:pt x="5089" y="3951"/>
                    <a:pt x="5149" y="3903"/>
                  </a:cubicBezTo>
                  <a:cubicBezTo>
                    <a:pt x="5213" y="3859"/>
                    <a:pt x="5273" y="3807"/>
                    <a:pt x="5333" y="3755"/>
                  </a:cubicBezTo>
                  <a:lnTo>
                    <a:pt x="5517" y="3603"/>
                  </a:lnTo>
                  <a:cubicBezTo>
                    <a:pt x="5581" y="3555"/>
                    <a:pt x="5641" y="3499"/>
                    <a:pt x="5701" y="3451"/>
                  </a:cubicBezTo>
                  <a:cubicBezTo>
                    <a:pt x="5765" y="3403"/>
                    <a:pt x="5829" y="3355"/>
                    <a:pt x="5889" y="3311"/>
                  </a:cubicBezTo>
                  <a:cubicBezTo>
                    <a:pt x="5949" y="3263"/>
                    <a:pt x="6009" y="3227"/>
                    <a:pt x="6073" y="3195"/>
                  </a:cubicBezTo>
                  <a:lnTo>
                    <a:pt x="6157" y="3143"/>
                  </a:lnTo>
                  <a:lnTo>
                    <a:pt x="6245" y="3103"/>
                  </a:lnTo>
                  <a:cubicBezTo>
                    <a:pt x="6293" y="3083"/>
                    <a:pt x="6345" y="3059"/>
                    <a:pt x="6397" y="3043"/>
                  </a:cubicBezTo>
                  <a:lnTo>
                    <a:pt x="6461" y="3019"/>
                  </a:lnTo>
                  <a:lnTo>
                    <a:pt x="6517" y="3007"/>
                  </a:lnTo>
                  <a:lnTo>
                    <a:pt x="6625" y="2979"/>
                  </a:lnTo>
                  <a:lnTo>
                    <a:pt x="6517" y="2995"/>
                  </a:lnTo>
                  <a:lnTo>
                    <a:pt x="6457" y="3003"/>
                  </a:lnTo>
                  <a:lnTo>
                    <a:pt x="6389" y="3023"/>
                  </a:lnTo>
                  <a:cubicBezTo>
                    <a:pt x="6337" y="3035"/>
                    <a:pt x="6281" y="3051"/>
                    <a:pt x="6233" y="3071"/>
                  </a:cubicBezTo>
                  <a:lnTo>
                    <a:pt x="6141" y="3107"/>
                  </a:lnTo>
                  <a:lnTo>
                    <a:pt x="6049" y="3155"/>
                  </a:lnTo>
                  <a:cubicBezTo>
                    <a:pt x="5985" y="3187"/>
                    <a:pt x="5921" y="3227"/>
                    <a:pt x="5861" y="3267"/>
                  </a:cubicBezTo>
                  <a:cubicBezTo>
                    <a:pt x="5797" y="3311"/>
                    <a:pt x="5729" y="3355"/>
                    <a:pt x="5669" y="3403"/>
                  </a:cubicBezTo>
                  <a:cubicBezTo>
                    <a:pt x="5605" y="3455"/>
                    <a:pt x="5541" y="3503"/>
                    <a:pt x="5481" y="3559"/>
                  </a:cubicBezTo>
                  <a:cubicBezTo>
                    <a:pt x="5357" y="3663"/>
                    <a:pt x="5233" y="3771"/>
                    <a:pt x="5117" y="3867"/>
                  </a:cubicBezTo>
                  <a:cubicBezTo>
                    <a:pt x="5061" y="3911"/>
                    <a:pt x="5005" y="3963"/>
                    <a:pt x="4949" y="4003"/>
                  </a:cubicBezTo>
                  <a:lnTo>
                    <a:pt x="4865" y="4063"/>
                  </a:lnTo>
                  <a:cubicBezTo>
                    <a:pt x="4841" y="4079"/>
                    <a:pt x="4813" y="4095"/>
                    <a:pt x="4789" y="4111"/>
                  </a:cubicBezTo>
                  <a:cubicBezTo>
                    <a:pt x="4737" y="4143"/>
                    <a:pt x="4697" y="4171"/>
                    <a:pt x="4653" y="4191"/>
                  </a:cubicBezTo>
                  <a:cubicBezTo>
                    <a:pt x="4629" y="4195"/>
                    <a:pt x="4605" y="4199"/>
                    <a:pt x="4581" y="4203"/>
                  </a:cubicBezTo>
                  <a:cubicBezTo>
                    <a:pt x="4613" y="4183"/>
                    <a:pt x="4645" y="4163"/>
                    <a:pt x="4673" y="4143"/>
                  </a:cubicBezTo>
                  <a:cubicBezTo>
                    <a:pt x="4789" y="4067"/>
                    <a:pt x="4893" y="3975"/>
                    <a:pt x="4977" y="3867"/>
                  </a:cubicBezTo>
                  <a:cubicBezTo>
                    <a:pt x="5001" y="3839"/>
                    <a:pt x="5017" y="3811"/>
                    <a:pt x="5037" y="3783"/>
                  </a:cubicBezTo>
                  <a:lnTo>
                    <a:pt x="5053" y="3759"/>
                  </a:lnTo>
                  <a:lnTo>
                    <a:pt x="5061" y="3747"/>
                  </a:lnTo>
                  <a:lnTo>
                    <a:pt x="5069" y="3735"/>
                  </a:lnTo>
                  <a:lnTo>
                    <a:pt x="5097" y="3687"/>
                  </a:lnTo>
                  <a:cubicBezTo>
                    <a:pt x="5133" y="3627"/>
                    <a:pt x="5169" y="3567"/>
                    <a:pt x="5209" y="3503"/>
                  </a:cubicBezTo>
                  <a:cubicBezTo>
                    <a:pt x="5373" y="3235"/>
                    <a:pt x="5573" y="2987"/>
                    <a:pt x="5805" y="2775"/>
                  </a:cubicBezTo>
                  <a:cubicBezTo>
                    <a:pt x="5929" y="2663"/>
                    <a:pt x="6069" y="2563"/>
                    <a:pt x="6213" y="2475"/>
                  </a:cubicBezTo>
                  <a:cubicBezTo>
                    <a:pt x="6369" y="2387"/>
                    <a:pt x="6529" y="2315"/>
                    <a:pt x="6697" y="2263"/>
                  </a:cubicBezTo>
                  <a:cubicBezTo>
                    <a:pt x="6741" y="2247"/>
                    <a:pt x="6785" y="2239"/>
                    <a:pt x="6829" y="2227"/>
                  </a:cubicBezTo>
                  <a:lnTo>
                    <a:pt x="6893" y="2207"/>
                  </a:lnTo>
                  <a:cubicBezTo>
                    <a:pt x="6913" y="2203"/>
                    <a:pt x="6937" y="2199"/>
                    <a:pt x="6961" y="2195"/>
                  </a:cubicBezTo>
                  <a:lnTo>
                    <a:pt x="7101" y="2171"/>
                  </a:lnTo>
                  <a:cubicBezTo>
                    <a:pt x="7121" y="2167"/>
                    <a:pt x="7145" y="2167"/>
                    <a:pt x="7165" y="2163"/>
                  </a:cubicBezTo>
                  <a:cubicBezTo>
                    <a:pt x="7189" y="2159"/>
                    <a:pt x="7213" y="2159"/>
                    <a:pt x="7233" y="2159"/>
                  </a:cubicBezTo>
                  <a:cubicBezTo>
                    <a:pt x="7245" y="2158"/>
                    <a:pt x="7256" y="2158"/>
                    <a:pt x="7268" y="2158"/>
                  </a:cubicBezTo>
                  <a:close/>
                  <a:moveTo>
                    <a:pt x="4396" y="5005"/>
                  </a:moveTo>
                  <a:cubicBezTo>
                    <a:pt x="4376" y="5005"/>
                    <a:pt x="4357" y="5005"/>
                    <a:pt x="4337" y="5007"/>
                  </a:cubicBezTo>
                  <a:cubicBezTo>
                    <a:pt x="4313" y="5011"/>
                    <a:pt x="4285" y="5019"/>
                    <a:pt x="4257" y="5027"/>
                  </a:cubicBezTo>
                  <a:lnTo>
                    <a:pt x="4245" y="5035"/>
                  </a:lnTo>
                  <a:lnTo>
                    <a:pt x="4245" y="5035"/>
                  </a:lnTo>
                  <a:lnTo>
                    <a:pt x="4261" y="5031"/>
                  </a:lnTo>
                  <a:cubicBezTo>
                    <a:pt x="4285" y="5023"/>
                    <a:pt x="4313" y="5019"/>
                    <a:pt x="4341" y="5019"/>
                  </a:cubicBezTo>
                  <a:cubicBezTo>
                    <a:pt x="4352" y="5018"/>
                    <a:pt x="4363" y="5017"/>
                    <a:pt x="4374" y="5017"/>
                  </a:cubicBezTo>
                  <a:cubicBezTo>
                    <a:pt x="4404" y="5017"/>
                    <a:pt x="4436" y="5021"/>
                    <a:pt x="4465" y="5027"/>
                  </a:cubicBezTo>
                  <a:cubicBezTo>
                    <a:pt x="4517" y="5039"/>
                    <a:pt x="4569" y="5059"/>
                    <a:pt x="4617" y="5079"/>
                  </a:cubicBezTo>
                  <a:cubicBezTo>
                    <a:pt x="4729" y="5123"/>
                    <a:pt x="4849" y="5199"/>
                    <a:pt x="4985" y="5267"/>
                  </a:cubicBezTo>
                  <a:cubicBezTo>
                    <a:pt x="5117" y="5335"/>
                    <a:pt x="5261" y="5411"/>
                    <a:pt x="5405" y="5483"/>
                  </a:cubicBezTo>
                  <a:cubicBezTo>
                    <a:pt x="5545" y="5559"/>
                    <a:pt x="5693" y="5627"/>
                    <a:pt x="5821" y="5703"/>
                  </a:cubicBezTo>
                  <a:cubicBezTo>
                    <a:pt x="5941" y="5771"/>
                    <a:pt x="6053" y="5847"/>
                    <a:pt x="6157" y="5935"/>
                  </a:cubicBezTo>
                  <a:cubicBezTo>
                    <a:pt x="6233" y="5995"/>
                    <a:pt x="6301" y="6063"/>
                    <a:pt x="6369" y="6135"/>
                  </a:cubicBezTo>
                  <a:cubicBezTo>
                    <a:pt x="6413" y="6183"/>
                    <a:pt x="6441" y="6219"/>
                    <a:pt x="6441" y="6219"/>
                  </a:cubicBezTo>
                  <a:cubicBezTo>
                    <a:pt x="6441" y="6219"/>
                    <a:pt x="6421" y="6183"/>
                    <a:pt x="6377" y="6127"/>
                  </a:cubicBezTo>
                  <a:cubicBezTo>
                    <a:pt x="6317" y="6051"/>
                    <a:pt x="6253" y="5975"/>
                    <a:pt x="6181" y="5911"/>
                  </a:cubicBezTo>
                  <a:cubicBezTo>
                    <a:pt x="6077" y="5815"/>
                    <a:pt x="5965" y="5731"/>
                    <a:pt x="5849" y="5659"/>
                  </a:cubicBezTo>
                  <a:cubicBezTo>
                    <a:pt x="5717" y="5579"/>
                    <a:pt x="5573" y="5511"/>
                    <a:pt x="5429" y="5435"/>
                  </a:cubicBezTo>
                  <a:cubicBezTo>
                    <a:pt x="5285" y="5359"/>
                    <a:pt x="5141" y="5287"/>
                    <a:pt x="5005" y="5223"/>
                  </a:cubicBezTo>
                  <a:lnTo>
                    <a:pt x="4809" y="5127"/>
                  </a:lnTo>
                  <a:cubicBezTo>
                    <a:pt x="4753" y="5095"/>
                    <a:pt x="4693" y="5071"/>
                    <a:pt x="4629" y="5047"/>
                  </a:cubicBezTo>
                  <a:cubicBezTo>
                    <a:pt x="4555" y="5018"/>
                    <a:pt x="4476" y="5005"/>
                    <a:pt x="4396" y="5005"/>
                  </a:cubicBezTo>
                  <a:close/>
                  <a:moveTo>
                    <a:pt x="3077" y="4779"/>
                  </a:moveTo>
                  <a:lnTo>
                    <a:pt x="3077" y="4779"/>
                  </a:lnTo>
                  <a:cubicBezTo>
                    <a:pt x="3013" y="4867"/>
                    <a:pt x="2993" y="4979"/>
                    <a:pt x="3025" y="5087"/>
                  </a:cubicBezTo>
                  <a:lnTo>
                    <a:pt x="2977" y="5103"/>
                  </a:lnTo>
                  <a:cubicBezTo>
                    <a:pt x="2941" y="5115"/>
                    <a:pt x="2901" y="5131"/>
                    <a:pt x="2853" y="5147"/>
                  </a:cubicBezTo>
                  <a:cubicBezTo>
                    <a:pt x="2805" y="5167"/>
                    <a:pt x="2753" y="5187"/>
                    <a:pt x="2693" y="5211"/>
                  </a:cubicBezTo>
                  <a:cubicBezTo>
                    <a:pt x="2633" y="5235"/>
                    <a:pt x="2573" y="5259"/>
                    <a:pt x="2509" y="5291"/>
                  </a:cubicBezTo>
                  <a:cubicBezTo>
                    <a:pt x="2445" y="5323"/>
                    <a:pt x="2377" y="5355"/>
                    <a:pt x="2305" y="5391"/>
                  </a:cubicBezTo>
                  <a:cubicBezTo>
                    <a:pt x="2237" y="5427"/>
                    <a:pt x="2165" y="5467"/>
                    <a:pt x="2097" y="5511"/>
                  </a:cubicBezTo>
                  <a:cubicBezTo>
                    <a:pt x="2025" y="5555"/>
                    <a:pt x="1957" y="5599"/>
                    <a:pt x="1885" y="5647"/>
                  </a:cubicBezTo>
                  <a:cubicBezTo>
                    <a:pt x="1813" y="5691"/>
                    <a:pt x="1749" y="5747"/>
                    <a:pt x="1689" y="5799"/>
                  </a:cubicBezTo>
                  <a:cubicBezTo>
                    <a:pt x="1625" y="5855"/>
                    <a:pt x="1565" y="5911"/>
                    <a:pt x="1509" y="5963"/>
                  </a:cubicBezTo>
                  <a:cubicBezTo>
                    <a:pt x="1453" y="6015"/>
                    <a:pt x="1405" y="6071"/>
                    <a:pt x="1357" y="6131"/>
                  </a:cubicBezTo>
                  <a:lnTo>
                    <a:pt x="1293" y="6211"/>
                  </a:lnTo>
                  <a:lnTo>
                    <a:pt x="1237" y="6291"/>
                  </a:lnTo>
                  <a:cubicBezTo>
                    <a:pt x="1201" y="6339"/>
                    <a:pt x="1169" y="6387"/>
                    <a:pt x="1145" y="6439"/>
                  </a:cubicBezTo>
                  <a:lnTo>
                    <a:pt x="1109" y="6499"/>
                  </a:lnTo>
                  <a:cubicBezTo>
                    <a:pt x="1097" y="6519"/>
                    <a:pt x="1089" y="6535"/>
                    <a:pt x="1081" y="6551"/>
                  </a:cubicBezTo>
                  <a:lnTo>
                    <a:pt x="1029" y="6655"/>
                  </a:lnTo>
                  <a:lnTo>
                    <a:pt x="1089" y="6555"/>
                  </a:lnTo>
                  <a:lnTo>
                    <a:pt x="1121" y="6507"/>
                  </a:lnTo>
                  <a:lnTo>
                    <a:pt x="1161" y="6447"/>
                  </a:lnTo>
                  <a:cubicBezTo>
                    <a:pt x="1189" y="6407"/>
                    <a:pt x="1221" y="6359"/>
                    <a:pt x="1261" y="6311"/>
                  </a:cubicBezTo>
                  <a:lnTo>
                    <a:pt x="1321" y="6235"/>
                  </a:lnTo>
                  <a:lnTo>
                    <a:pt x="1389" y="6159"/>
                  </a:lnTo>
                  <a:cubicBezTo>
                    <a:pt x="1413" y="6131"/>
                    <a:pt x="1437" y="6103"/>
                    <a:pt x="1465" y="6079"/>
                  </a:cubicBezTo>
                  <a:lnTo>
                    <a:pt x="1545" y="5999"/>
                  </a:lnTo>
                  <a:cubicBezTo>
                    <a:pt x="1601" y="5947"/>
                    <a:pt x="1661" y="5891"/>
                    <a:pt x="1725" y="5843"/>
                  </a:cubicBezTo>
                  <a:cubicBezTo>
                    <a:pt x="1789" y="5791"/>
                    <a:pt x="1853" y="5743"/>
                    <a:pt x="1921" y="5691"/>
                  </a:cubicBezTo>
                  <a:cubicBezTo>
                    <a:pt x="1985" y="5643"/>
                    <a:pt x="2057" y="5595"/>
                    <a:pt x="2125" y="5555"/>
                  </a:cubicBezTo>
                  <a:cubicBezTo>
                    <a:pt x="2197" y="5515"/>
                    <a:pt x="2265" y="5471"/>
                    <a:pt x="2333" y="5435"/>
                  </a:cubicBezTo>
                  <a:cubicBezTo>
                    <a:pt x="2397" y="5395"/>
                    <a:pt x="2465" y="5359"/>
                    <a:pt x="2529" y="5327"/>
                  </a:cubicBezTo>
                  <a:cubicBezTo>
                    <a:pt x="2593" y="5299"/>
                    <a:pt x="2653" y="5267"/>
                    <a:pt x="2709" y="5239"/>
                  </a:cubicBezTo>
                  <a:cubicBezTo>
                    <a:pt x="2821" y="5187"/>
                    <a:pt x="2917" y="5139"/>
                    <a:pt x="2981" y="5111"/>
                  </a:cubicBezTo>
                  <a:lnTo>
                    <a:pt x="3029" y="5091"/>
                  </a:lnTo>
                  <a:cubicBezTo>
                    <a:pt x="3056" y="5188"/>
                    <a:pt x="3124" y="5260"/>
                    <a:pt x="3219" y="5260"/>
                  </a:cubicBezTo>
                  <a:cubicBezTo>
                    <a:pt x="3237" y="5260"/>
                    <a:pt x="3257" y="5257"/>
                    <a:pt x="3277" y="5251"/>
                  </a:cubicBezTo>
                  <a:lnTo>
                    <a:pt x="3277" y="5251"/>
                  </a:lnTo>
                  <a:cubicBezTo>
                    <a:pt x="3253" y="5331"/>
                    <a:pt x="3221" y="5411"/>
                    <a:pt x="3185" y="5487"/>
                  </a:cubicBezTo>
                  <a:cubicBezTo>
                    <a:pt x="3161" y="5531"/>
                    <a:pt x="3137" y="5579"/>
                    <a:pt x="3117" y="5627"/>
                  </a:cubicBezTo>
                  <a:lnTo>
                    <a:pt x="3049" y="5771"/>
                  </a:lnTo>
                  <a:cubicBezTo>
                    <a:pt x="3001" y="5871"/>
                    <a:pt x="2953" y="5963"/>
                    <a:pt x="2901" y="6051"/>
                  </a:cubicBezTo>
                  <a:cubicBezTo>
                    <a:pt x="2853" y="6139"/>
                    <a:pt x="2805" y="6219"/>
                    <a:pt x="2761" y="6287"/>
                  </a:cubicBezTo>
                  <a:cubicBezTo>
                    <a:pt x="2721" y="6355"/>
                    <a:pt x="2685" y="6415"/>
                    <a:pt x="2657" y="6451"/>
                  </a:cubicBezTo>
                  <a:lnTo>
                    <a:pt x="2617" y="6515"/>
                  </a:lnTo>
                  <a:cubicBezTo>
                    <a:pt x="2617" y="6515"/>
                    <a:pt x="2633" y="6495"/>
                    <a:pt x="2665" y="6459"/>
                  </a:cubicBezTo>
                  <a:cubicBezTo>
                    <a:pt x="2697" y="6423"/>
                    <a:pt x="2741" y="6371"/>
                    <a:pt x="2789" y="6307"/>
                  </a:cubicBezTo>
                  <a:cubicBezTo>
                    <a:pt x="2837" y="6247"/>
                    <a:pt x="2893" y="6167"/>
                    <a:pt x="2945" y="6079"/>
                  </a:cubicBezTo>
                  <a:cubicBezTo>
                    <a:pt x="3001" y="5987"/>
                    <a:pt x="3053" y="5895"/>
                    <a:pt x="3101" y="5799"/>
                  </a:cubicBezTo>
                  <a:cubicBezTo>
                    <a:pt x="3121" y="5751"/>
                    <a:pt x="3145" y="5699"/>
                    <a:pt x="3165" y="5651"/>
                  </a:cubicBezTo>
                  <a:cubicBezTo>
                    <a:pt x="3189" y="5607"/>
                    <a:pt x="3209" y="5555"/>
                    <a:pt x="3229" y="5511"/>
                  </a:cubicBezTo>
                  <a:cubicBezTo>
                    <a:pt x="3269" y="5423"/>
                    <a:pt x="3297" y="5335"/>
                    <a:pt x="3313" y="5243"/>
                  </a:cubicBezTo>
                  <a:lnTo>
                    <a:pt x="3313" y="5239"/>
                  </a:lnTo>
                  <a:cubicBezTo>
                    <a:pt x="3353" y="5223"/>
                    <a:pt x="3385" y="5199"/>
                    <a:pt x="3417" y="5171"/>
                  </a:cubicBezTo>
                  <a:lnTo>
                    <a:pt x="3417" y="5171"/>
                  </a:lnTo>
                  <a:cubicBezTo>
                    <a:pt x="3409" y="5279"/>
                    <a:pt x="3409" y="5403"/>
                    <a:pt x="3413" y="5531"/>
                  </a:cubicBezTo>
                  <a:cubicBezTo>
                    <a:pt x="3417" y="5747"/>
                    <a:pt x="3437" y="5991"/>
                    <a:pt x="3441" y="6251"/>
                  </a:cubicBezTo>
                  <a:lnTo>
                    <a:pt x="3441" y="6451"/>
                  </a:lnTo>
                  <a:cubicBezTo>
                    <a:pt x="3441" y="6519"/>
                    <a:pt x="3437" y="6587"/>
                    <a:pt x="3433" y="6655"/>
                  </a:cubicBezTo>
                  <a:cubicBezTo>
                    <a:pt x="3429" y="6723"/>
                    <a:pt x="3425" y="6795"/>
                    <a:pt x="3413" y="6863"/>
                  </a:cubicBezTo>
                  <a:cubicBezTo>
                    <a:pt x="3409" y="6899"/>
                    <a:pt x="3405" y="6931"/>
                    <a:pt x="3397" y="6967"/>
                  </a:cubicBezTo>
                  <a:cubicBezTo>
                    <a:pt x="3393" y="7003"/>
                    <a:pt x="3381" y="7039"/>
                    <a:pt x="3373" y="7079"/>
                  </a:cubicBezTo>
                  <a:lnTo>
                    <a:pt x="3361" y="7131"/>
                  </a:lnTo>
                  <a:lnTo>
                    <a:pt x="3349" y="7183"/>
                  </a:lnTo>
                  <a:cubicBezTo>
                    <a:pt x="3337" y="7219"/>
                    <a:pt x="3325" y="7255"/>
                    <a:pt x="3313" y="7287"/>
                  </a:cubicBezTo>
                  <a:cubicBezTo>
                    <a:pt x="3289" y="7359"/>
                    <a:pt x="3261" y="7423"/>
                    <a:pt x="3229" y="7487"/>
                  </a:cubicBezTo>
                  <a:cubicBezTo>
                    <a:pt x="3161" y="7619"/>
                    <a:pt x="3065" y="7731"/>
                    <a:pt x="2941" y="7815"/>
                  </a:cubicBezTo>
                  <a:cubicBezTo>
                    <a:pt x="2809" y="7895"/>
                    <a:pt x="2661" y="7943"/>
                    <a:pt x="2509" y="7955"/>
                  </a:cubicBezTo>
                  <a:cubicBezTo>
                    <a:pt x="2425" y="7963"/>
                    <a:pt x="2341" y="7967"/>
                    <a:pt x="2258" y="7967"/>
                  </a:cubicBezTo>
                  <a:cubicBezTo>
                    <a:pt x="2174" y="7967"/>
                    <a:pt x="2091" y="7963"/>
                    <a:pt x="2009" y="7955"/>
                  </a:cubicBezTo>
                  <a:cubicBezTo>
                    <a:pt x="1921" y="7947"/>
                    <a:pt x="1837" y="7939"/>
                    <a:pt x="1753" y="7931"/>
                  </a:cubicBezTo>
                  <a:lnTo>
                    <a:pt x="1621" y="7915"/>
                  </a:lnTo>
                  <a:cubicBezTo>
                    <a:pt x="1581" y="7907"/>
                    <a:pt x="1541" y="7899"/>
                    <a:pt x="1497" y="7891"/>
                  </a:cubicBezTo>
                  <a:lnTo>
                    <a:pt x="1437" y="7879"/>
                  </a:lnTo>
                  <a:cubicBezTo>
                    <a:pt x="1413" y="7875"/>
                    <a:pt x="1393" y="7871"/>
                    <a:pt x="1373" y="7863"/>
                  </a:cubicBezTo>
                  <a:cubicBezTo>
                    <a:pt x="1333" y="7851"/>
                    <a:pt x="1293" y="7843"/>
                    <a:pt x="1253" y="7827"/>
                  </a:cubicBezTo>
                  <a:lnTo>
                    <a:pt x="1133" y="7779"/>
                  </a:lnTo>
                  <a:cubicBezTo>
                    <a:pt x="1097" y="7759"/>
                    <a:pt x="1057" y="7739"/>
                    <a:pt x="1021" y="7719"/>
                  </a:cubicBezTo>
                  <a:cubicBezTo>
                    <a:pt x="873" y="7635"/>
                    <a:pt x="741" y="7523"/>
                    <a:pt x="633" y="7391"/>
                  </a:cubicBezTo>
                  <a:cubicBezTo>
                    <a:pt x="525" y="7255"/>
                    <a:pt x="445" y="7103"/>
                    <a:pt x="393" y="6939"/>
                  </a:cubicBezTo>
                  <a:cubicBezTo>
                    <a:pt x="341" y="6779"/>
                    <a:pt x="325" y="6611"/>
                    <a:pt x="337" y="6447"/>
                  </a:cubicBezTo>
                  <a:cubicBezTo>
                    <a:pt x="353" y="6283"/>
                    <a:pt x="409" y="6127"/>
                    <a:pt x="497" y="5991"/>
                  </a:cubicBezTo>
                  <a:cubicBezTo>
                    <a:pt x="585" y="5859"/>
                    <a:pt x="689" y="5743"/>
                    <a:pt x="809" y="5643"/>
                  </a:cubicBezTo>
                  <a:cubicBezTo>
                    <a:pt x="1037" y="5455"/>
                    <a:pt x="1289" y="5307"/>
                    <a:pt x="1565" y="5199"/>
                  </a:cubicBezTo>
                  <a:cubicBezTo>
                    <a:pt x="1685" y="5151"/>
                    <a:pt x="1813" y="5115"/>
                    <a:pt x="1941" y="5087"/>
                  </a:cubicBezTo>
                  <a:lnTo>
                    <a:pt x="2133" y="5059"/>
                  </a:lnTo>
                  <a:cubicBezTo>
                    <a:pt x="2197" y="5051"/>
                    <a:pt x="2257" y="5039"/>
                    <a:pt x="2317" y="5027"/>
                  </a:cubicBezTo>
                  <a:cubicBezTo>
                    <a:pt x="2437" y="4999"/>
                    <a:pt x="2549" y="4967"/>
                    <a:pt x="2653" y="4935"/>
                  </a:cubicBezTo>
                  <a:cubicBezTo>
                    <a:pt x="2813" y="4887"/>
                    <a:pt x="2957" y="4831"/>
                    <a:pt x="3077" y="4779"/>
                  </a:cubicBezTo>
                  <a:close/>
                  <a:moveTo>
                    <a:pt x="4145" y="4819"/>
                  </a:moveTo>
                  <a:cubicBezTo>
                    <a:pt x="4261" y="4851"/>
                    <a:pt x="4385" y="4891"/>
                    <a:pt x="4525" y="4939"/>
                  </a:cubicBezTo>
                  <a:cubicBezTo>
                    <a:pt x="4741" y="5011"/>
                    <a:pt x="4981" y="5095"/>
                    <a:pt x="5261" y="5159"/>
                  </a:cubicBezTo>
                  <a:cubicBezTo>
                    <a:pt x="5409" y="5195"/>
                    <a:pt x="5561" y="5215"/>
                    <a:pt x="5713" y="5219"/>
                  </a:cubicBezTo>
                  <a:cubicBezTo>
                    <a:pt x="5753" y="5219"/>
                    <a:pt x="5797" y="5215"/>
                    <a:pt x="5837" y="5211"/>
                  </a:cubicBezTo>
                  <a:lnTo>
                    <a:pt x="5953" y="5195"/>
                  </a:lnTo>
                  <a:cubicBezTo>
                    <a:pt x="5991" y="5188"/>
                    <a:pt x="6029" y="5185"/>
                    <a:pt x="6069" y="5185"/>
                  </a:cubicBezTo>
                  <a:cubicBezTo>
                    <a:pt x="6101" y="5185"/>
                    <a:pt x="6133" y="5187"/>
                    <a:pt x="6165" y="5191"/>
                  </a:cubicBezTo>
                  <a:cubicBezTo>
                    <a:pt x="6237" y="5199"/>
                    <a:pt x="6313" y="5215"/>
                    <a:pt x="6381" y="5239"/>
                  </a:cubicBezTo>
                  <a:cubicBezTo>
                    <a:pt x="6457" y="5263"/>
                    <a:pt x="6525" y="5299"/>
                    <a:pt x="6593" y="5335"/>
                  </a:cubicBezTo>
                  <a:cubicBezTo>
                    <a:pt x="6877" y="5503"/>
                    <a:pt x="7093" y="5771"/>
                    <a:pt x="7197" y="6087"/>
                  </a:cubicBezTo>
                  <a:cubicBezTo>
                    <a:pt x="7249" y="6251"/>
                    <a:pt x="7273" y="6423"/>
                    <a:pt x="7265" y="6595"/>
                  </a:cubicBezTo>
                  <a:cubicBezTo>
                    <a:pt x="7261" y="6639"/>
                    <a:pt x="7261" y="6683"/>
                    <a:pt x="7253" y="6727"/>
                  </a:cubicBezTo>
                  <a:lnTo>
                    <a:pt x="7245" y="6791"/>
                  </a:lnTo>
                  <a:cubicBezTo>
                    <a:pt x="7241" y="6815"/>
                    <a:pt x="7237" y="6835"/>
                    <a:pt x="7233" y="6859"/>
                  </a:cubicBezTo>
                  <a:cubicBezTo>
                    <a:pt x="7217" y="6947"/>
                    <a:pt x="7189" y="7031"/>
                    <a:pt x="7157" y="7111"/>
                  </a:cubicBezTo>
                  <a:cubicBezTo>
                    <a:pt x="7085" y="7275"/>
                    <a:pt x="6985" y="7427"/>
                    <a:pt x="6857" y="7555"/>
                  </a:cubicBezTo>
                  <a:cubicBezTo>
                    <a:pt x="6597" y="7811"/>
                    <a:pt x="6273" y="7999"/>
                    <a:pt x="5917" y="8099"/>
                  </a:cubicBezTo>
                  <a:cubicBezTo>
                    <a:pt x="5745" y="8155"/>
                    <a:pt x="5569" y="8191"/>
                    <a:pt x="5389" y="8207"/>
                  </a:cubicBezTo>
                  <a:cubicBezTo>
                    <a:pt x="5328" y="8214"/>
                    <a:pt x="5266" y="8218"/>
                    <a:pt x="5204" y="8218"/>
                  </a:cubicBezTo>
                  <a:cubicBezTo>
                    <a:pt x="5093" y="8218"/>
                    <a:pt x="4981" y="8206"/>
                    <a:pt x="4873" y="8183"/>
                  </a:cubicBezTo>
                  <a:cubicBezTo>
                    <a:pt x="4849" y="8179"/>
                    <a:pt x="4833" y="8171"/>
                    <a:pt x="4813" y="8167"/>
                  </a:cubicBezTo>
                  <a:cubicBezTo>
                    <a:pt x="4797" y="8159"/>
                    <a:pt x="4777" y="8151"/>
                    <a:pt x="4757" y="8143"/>
                  </a:cubicBezTo>
                  <a:cubicBezTo>
                    <a:pt x="4725" y="8123"/>
                    <a:pt x="4693" y="8103"/>
                    <a:pt x="4665" y="8075"/>
                  </a:cubicBezTo>
                  <a:cubicBezTo>
                    <a:pt x="4609" y="8023"/>
                    <a:pt x="4561" y="7959"/>
                    <a:pt x="4525" y="7887"/>
                  </a:cubicBezTo>
                  <a:cubicBezTo>
                    <a:pt x="4457" y="7743"/>
                    <a:pt x="4401" y="7595"/>
                    <a:pt x="4365" y="7439"/>
                  </a:cubicBezTo>
                  <a:cubicBezTo>
                    <a:pt x="4297" y="7147"/>
                    <a:pt x="4245" y="6855"/>
                    <a:pt x="4213" y="6559"/>
                  </a:cubicBezTo>
                  <a:cubicBezTo>
                    <a:pt x="4205" y="6491"/>
                    <a:pt x="4193" y="6423"/>
                    <a:pt x="4185" y="6355"/>
                  </a:cubicBezTo>
                  <a:cubicBezTo>
                    <a:pt x="4181" y="6323"/>
                    <a:pt x="4173" y="6287"/>
                    <a:pt x="4165" y="6251"/>
                  </a:cubicBezTo>
                  <a:cubicBezTo>
                    <a:pt x="4161" y="6219"/>
                    <a:pt x="4149" y="6187"/>
                    <a:pt x="4141" y="6151"/>
                  </a:cubicBezTo>
                  <a:cubicBezTo>
                    <a:pt x="4101" y="6035"/>
                    <a:pt x="4057" y="5919"/>
                    <a:pt x="4009" y="5807"/>
                  </a:cubicBezTo>
                  <a:cubicBezTo>
                    <a:pt x="3921" y="5599"/>
                    <a:pt x="3833" y="5419"/>
                    <a:pt x="3753" y="5275"/>
                  </a:cubicBezTo>
                  <a:cubicBezTo>
                    <a:pt x="3733" y="5235"/>
                    <a:pt x="3713" y="5195"/>
                    <a:pt x="3693" y="5159"/>
                  </a:cubicBezTo>
                  <a:cubicBezTo>
                    <a:pt x="3676" y="5105"/>
                    <a:pt x="3676" y="5030"/>
                    <a:pt x="3789" y="5030"/>
                  </a:cubicBezTo>
                  <a:cubicBezTo>
                    <a:pt x="3811" y="5030"/>
                    <a:pt x="3838" y="5032"/>
                    <a:pt x="3869" y="5039"/>
                  </a:cubicBezTo>
                  <a:cubicBezTo>
                    <a:pt x="4071" y="5081"/>
                    <a:pt x="4288" y="5256"/>
                    <a:pt x="4341" y="5256"/>
                  </a:cubicBezTo>
                  <a:cubicBezTo>
                    <a:pt x="4349" y="5256"/>
                    <a:pt x="4353" y="5252"/>
                    <a:pt x="4353" y="5243"/>
                  </a:cubicBezTo>
                  <a:cubicBezTo>
                    <a:pt x="4393" y="5291"/>
                    <a:pt x="4433" y="5339"/>
                    <a:pt x="4469" y="5391"/>
                  </a:cubicBezTo>
                  <a:cubicBezTo>
                    <a:pt x="4517" y="5463"/>
                    <a:pt x="4557" y="5539"/>
                    <a:pt x="4589" y="5619"/>
                  </a:cubicBezTo>
                  <a:cubicBezTo>
                    <a:pt x="4653" y="5799"/>
                    <a:pt x="4705" y="5979"/>
                    <a:pt x="4741" y="6167"/>
                  </a:cubicBezTo>
                  <a:cubicBezTo>
                    <a:pt x="4761" y="6263"/>
                    <a:pt x="4785" y="6359"/>
                    <a:pt x="4817" y="6455"/>
                  </a:cubicBezTo>
                  <a:cubicBezTo>
                    <a:pt x="4849" y="6543"/>
                    <a:pt x="4889" y="6631"/>
                    <a:pt x="4933" y="6715"/>
                  </a:cubicBezTo>
                  <a:cubicBezTo>
                    <a:pt x="4973" y="6795"/>
                    <a:pt x="5021" y="6871"/>
                    <a:pt x="5073" y="6943"/>
                  </a:cubicBezTo>
                  <a:cubicBezTo>
                    <a:pt x="5121" y="7007"/>
                    <a:pt x="5169" y="7067"/>
                    <a:pt x="5225" y="7127"/>
                  </a:cubicBezTo>
                  <a:cubicBezTo>
                    <a:pt x="5269" y="7175"/>
                    <a:pt x="5317" y="7223"/>
                    <a:pt x="5369" y="7267"/>
                  </a:cubicBezTo>
                  <a:cubicBezTo>
                    <a:pt x="5413" y="7307"/>
                    <a:pt x="5453" y="7339"/>
                    <a:pt x="5489" y="7363"/>
                  </a:cubicBezTo>
                  <a:cubicBezTo>
                    <a:pt x="5525" y="7391"/>
                    <a:pt x="5553" y="7407"/>
                    <a:pt x="5573" y="7419"/>
                  </a:cubicBezTo>
                  <a:cubicBezTo>
                    <a:pt x="5553" y="7403"/>
                    <a:pt x="5529" y="7383"/>
                    <a:pt x="5497" y="7355"/>
                  </a:cubicBezTo>
                  <a:cubicBezTo>
                    <a:pt x="5465" y="7327"/>
                    <a:pt x="5425" y="7295"/>
                    <a:pt x="5381" y="7251"/>
                  </a:cubicBezTo>
                  <a:cubicBezTo>
                    <a:pt x="5341" y="7211"/>
                    <a:pt x="5297" y="7159"/>
                    <a:pt x="5249" y="7107"/>
                  </a:cubicBezTo>
                  <a:cubicBezTo>
                    <a:pt x="5197" y="7047"/>
                    <a:pt x="5149" y="6983"/>
                    <a:pt x="5105" y="6919"/>
                  </a:cubicBezTo>
                  <a:cubicBezTo>
                    <a:pt x="5057" y="6847"/>
                    <a:pt x="5013" y="6771"/>
                    <a:pt x="4973" y="6691"/>
                  </a:cubicBezTo>
                  <a:cubicBezTo>
                    <a:pt x="4933" y="6611"/>
                    <a:pt x="4897" y="6523"/>
                    <a:pt x="4865" y="6435"/>
                  </a:cubicBezTo>
                  <a:cubicBezTo>
                    <a:pt x="4837" y="6343"/>
                    <a:pt x="4809" y="6251"/>
                    <a:pt x="4789" y="6159"/>
                  </a:cubicBezTo>
                  <a:cubicBezTo>
                    <a:pt x="4753" y="5967"/>
                    <a:pt x="4701" y="5783"/>
                    <a:pt x="4633" y="5603"/>
                  </a:cubicBezTo>
                  <a:cubicBezTo>
                    <a:pt x="4597" y="5519"/>
                    <a:pt x="4553" y="5439"/>
                    <a:pt x="4497" y="5367"/>
                  </a:cubicBezTo>
                  <a:cubicBezTo>
                    <a:pt x="4449" y="5303"/>
                    <a:pt x="4397" y="5243"/>
                    <a:pt x="4341" y="5187"/>
                  </a:cubicBezTo>
                  <a:lnTo>
                    <a:pt x="4317" y="5163"/>
                  </a:lnTo>
                  <a:cubicBezTo>
                    <a:pt x="4317" y="5159"/>
                    <a:pt x="4313" y="5159"/>
                    <a:pt x="4313" y="5155"/>
                  </a:cubicBezTo>
                  <a:cubicBezTo>
                    <a:pt x="4289" y="5111"/>
                    <a:pt x="4265" y="5071"/>
                    <a:pt x="4245" y="5035"/>
                  </a:cubicBezTo>
                  <a:cubicBezTo>
                    <a:pt x="4177" y="4919"/>
                    <a:pt x="4133" y="4855"/>
                    <a:pt x="4145" y="4819"/>
                  </a:cubicBezTo>
                  <a:close/>
                  <a:moveTo>
                    <a:pt x="4147" y="0"/>
                  </a:moveTo>
                  <a:cubicBezTo>
                    <a:pt x="4090" y="0"/>
                    <a:pt x="4033" y="2"/>
                    <a:pt x="3977" y="7"/>
                  </a:cubicBezTo>
                  <a:cubicBezTo>
                    <a:pt x="3929" y="11"/>
                    <a:pt x="3881" y="19"/>
                    <a:pt x="3833" y="27"/>
                  </a:cubicBezTo>
                  <a:cubicBezTo>
                    <a:pt x="3809" y="27"/>
                    <a:pt x="3785" y="35"/>
                    <a:pt x="3765" y="39"/>
                  </a:cubicBezTo>
                  <a:cubicBezTo>
                    <a:pt x="3741" y="43"/>
                    <a:pt x="3717" y="51"/>
                    <a:pt x="3693" y="55"/>
                  </a:cubicBezTo>
                  <a:cubicBezTo>
                    <a:pt x="3649" y="71"/>
                    <a:pt x="3601" y="83"/>
                    <a:pt x="3557" y="99"/>
                  </a:cubicBezTo>
                  <a:cubicBezTo>
                    <a:pt x="3513" y="115"/>
                    <a:pt x="3465" y="135"/>
                    <a:pt x="3425" y="159"/>
                  </a:cubicBezTo>
                  <a:cubicBezTo>
                    <a:pt x="3337" y="203"/>
                    <a:pt x="3261" y="259"/>
                    <a:pt x="3193" y="327"/>
                  </a:cubicBezTo>
                  <a:cubicBezTo>
                    <a:pt x="3125" y="395"/>
                    <a:pt x="3069" y="471"/>
                    <a:pt x="3025" y="559"/>
                  </a:cubicBezTo>
                  <a:cubicBezTo>
                    <a:pt x="2985" y="643"/>
                    <a:pt x="2953" y="735"/>
                    <a:pt x="2937" y="827"/>
                  </a:cubicBezTo>
                  <a:cubicBezTo>
                    <a:pt x="2905" y="1007"/>
                    <a:pt x="2905" y="1191"/>
                    <a:pt x="2933" y="1371"/>
                  </a:cubicBezTo>
                  <a:cubicBezTo>
                    <a:pt x="2973" y="1543"/>
                    <a:pt x="3025" y="1707"/>
                    <a:pt x="3101" y="1867"/>
                  </a:cubicBezTo>
                  <a:cubicBezTo>
                    <a:pt x="3229" y="2171"/>
                    <a:pt x="3373" y="2451"/>
                    <a:pt x="3493" y="2711"/>
                  </a:cubicBezTo>
                  <a:cubicBezTo>
                    <a:pt x="3557" y="2839"/>
                    <a:pt x="3617" y="2959"/>
                    <a:pt x="3669" y="3079"/>
                  </a:cubicBezTo>
                  <a:cubicBezTo>
                    <a:pt x="3693" y="3139"/>
                    <a:pt x="3717" y="3191"/>
                    <a:pt x="3741" y="3255"/>
                  </a:cubicBezTo>
                  <a:lnTo>
                    <a:pt x="3749" y="3275"/>
                  </a:lnTo>
                  <a:lnTo>
                    <a:pt x="3749" y="3279"/>
                  </a:lnTo>
                  <a:lnTo>
                    <a:pt x="3749" y="3283"/>
                  </a:lnTo>
                  <a:lnTo>
                    <a:pt x="3749" y="3295"/>
                  </a:lnTo>
                  <a:cubicBezTo>
                    <a:pt x="3753" y="3307"/>
                    <a:pt x="3757" y="3319"/>
                    <a:pt x="3761" y="3331"/>
                  </a:cubicBezTo>
                  <a:cubicBezTo>
                    <a:pt x="3765" y="3359"/>
                    <a:pt x="3765" y="3387"/>
                    <a:pt x="3769" y="3415"/>
                  </a:cubicBezTo>
                  <a:cubicBezTo>
                    <a:pt x="3773" y="3611"/>
                    <a:pt x="3757" y="3811"/>
                    <a:pt x="3717" y="4003"/>
                  </a:cubicBezTo>
                  <a:cubicBezTo>
                    <a:pt x="3701" y="4099"/>
                    <a:pt x="3681" y="4179"/>
                    <a:pt x="3665" y="4251"/>
                  </a:cubicBezTo>
                  <a:cubicBezTo>
                    <a:pt x="3649" y="4251"/>
                    <a:pt x="3637" y="4247"/>
                    <a:pt x="3629" y="4235"/>
                  </a:cubicBezTo>
                  <a:lnTo>
                    <a:pt x="3629" y="4059"/>
                  </a:lnTo>
                  <a:cubicBezTo>
                    <a:pt x="3625" y="3879"/>
                    <a:pt x="3613" y="3703"/>
                    <a:pt x="3589" y="3527"/>
                  </a:cubicBezTo>
                  <a:cubicBezTo>
                    <a:pt x="3561" y="3299"/>
                    <a:pt x="3505" y="3071"/>
                    <a:pt x="3429" y="2851"/>
                  </a:cubicBezTo>
                  <a:cubicBezTo>
                    <a:pt x="3385" y="2723"/>
                    <a:pt x="3329" y="2603"/>
                    <a:pt x="3257" y="2487"/>
                  </a:cubicBezTo>
                  <a:cubicBezTo>
                    <a:pt x="3185" y="2359"/>
                    <a:pt x="3085" y="2247"/>
                    <a:pt x="2969" y="2155"/>
                  </a:cubicBezTo>
                  <a:cubicBezTo>
                    <a:pt x="2937" y="2131"/>
                    <a:pt x="2905" y="2107"/>
                    <a:pt x="2873" y="2087"/>
                  </a:cubicBezTo>
                  <a:cubicBezTo>
                    <a:pt x="2837" y="2067"/>
                    <a:pt x="2805" y="2051"/>
                    <a:pt x="2773" y="2035"/>
                  </a:cubicBezTo>
                  <a:cubicBezTo>
                    <a:pt x="2705" y="1999"/>
                    <a:pt x="2641" y="1967"/>
                    <a:pt x="2569" y="1935"/>
                  </a:cubicBezTo>
                  <a:cubicBezTo>
                    <a:pt x="2433" y="1871"/>
                    <a:pt x="2289" y="1807"/>
                    <a:pt x="2141" y="1755"/>
                  </a:cubicBezTo>
                  <a:cubicBezTo>
                    <a:pt x="1989" y="1703"/>
                    <a:pt x="1837" y="1655"/>
                    <a:pt x="1677" y="1623"/>
                  </a:cubicBezTo>
                  <a:cubicBezTo>
                    <a:pt x="1530" y="1586"/>
                    <a:pt x="1381" y="1566"/>
                    <a:pt x="1230" y="1566"/>
                  </a:cubicBezTo>
                  <a:cubicBezTo>
                    <a:pt x="1217" y="1566"/>
                    <a:pt x="1203" y="1566"/>
                    <a:pt x="1189" y="1567"/>
                  </a:cubicBezTo>
                  <a:cubicBezTo>
                    <a:pt x="1017" y="1567"/>
                    <a:pt x="849" y="1615"/>
                    <a:pt x="701" y="1703"/>
                  </a:cubicBezTo>
                  <a:cubicBezTo>
                    <a:pt x="629" y="1751"/>
                    <a:pt x="565" y="1815"/>
                    <a:pt x="513" y="1883"/>
                  </a:cubicBezTo>
                  <a:cubicBezTo>
                    <a:pt x="465" y="1955"/>
                    <a:pt x="425" y="2031"/>
                    <a:pt x="389" y="2111"/>
                  </a:cubicBezTo>
                  <a:cubicBezTo>
                    <a:pt x="249" y="2411"/>
                    <a:pt x="85" y="2711"/>
                    <a:pt x="21" y="3051"/>
                  </a:cubicBezTo>
                  <a:cubicBezTo>
                    <a:pt x="13" y="3095"/>
                    <a:pt x="9" y="3135"/>
                    <a:pt x="5" y="3179"/>
                  </a:cubicBezTo>
                  <a:cubicBezTo>
                    <a:pt x="1" y="3223"/>
                    <a:pt x="5" y="3271"/>
                    <a:pt x="5" y="3315"/>
                  </a:cubicBezTo>
                  <a:cubicBezTo>
                    <a:pt x="5" y="3359"/>
                    <a:pt x="13" y="3403"/>
                    <a:pt x="25" y="3447"/>
                  </a:cubicBezTo>
                  <a:cubicBezTo>
                    <a:pt x="33" y="3487"/>
                    <a:pt x="49" y="3531"/>
                    <a:pt x="61" y="3571"/>
                  </a:cubicBezTo>
                  <a:cubicBezTo>
                    <a:pt x="129" y="3731"/>
                    <a:pt x="229" y="3875"/>
                    <a:pt x="357" y="3987"/>
                  </a:cubicBezTo>
                  <a:cubicBezTo>
                    <a:pt x="365" y="3995"/>
                    <a:pt x="369" y="3999"/>
                    <a:pt x="381" y="4011"/>
                  </a:cubicBezTo>
                  <a:lnTo>
                    <a:pt x="405" y="4031"/>
                  </a:lnTo>
                  <a:lnTo>
                    <a:pt x="449" y="4067"/>
                  </a:lnTo>
                  <a:cubicBezTo>
                    <a:pt x="477" y="4095"/>
                    <a:pt x="509" y="4119"/>
                    <a:pt x="541" y="4143"/>
                  </a:cubicBezTo>
                  <a:lnTo>
                    <a:pt x="641" y="4211"/>
                  </a:lnTo>
                  <a:lnTo>
                    <a:pt x="741" y="4275"/>
                  </a:lnTo>
                  <a:cubicBezTo>
                    <a:pt x="805" y="4319"/>
                    <a:pt x="877" y="4351"/>
                    <a:pt x="941" y="4387"/>
                  </a:cubicBezTo>
                  <a:cubicBezTo>
                    <a:pt x="1009" y="4423"/>
                    <a:pt x="1077" y="4451"/>
                    <a:pt x="1145" y="4479"/>
                  </a:cubicBezTo>
                  <a:cubicBezTo>
                    <a:pt x="1401" y="4583"/>
                    <a:pt x="1669" y="4655"/>
                    <a:pt x="1941" y="4695"/>
                  </a:cubicBezTo>
                  <a:cubicBezTo>
                    <a:pt x="2103" y="4715"/>
                    <a:pt x="2266" y="4724"/>
                    <a:pt x="2428" y="4724"/>
                  </a:cubicBezTo>
                  <a:cubicBezTo>
                    <a:pt x="2498" y="4724"/>
                    <a:pt x="2568" y="4723"/>
                    <a:pt x="2637" y="4719"/>
                  </a:cubicBezTo>
                  <a:cubicBezTo>
                    <a:pt x="2813" y="4707"/>
                    <a:pt x="2989" y="4683"/>
                    <a:pt x="3165" y="4647"/>
                  </a:cubicBezTo>
                  <a:lnTo>
                    <a:pt x="3229" y="4631"/>
                  </a:lnTo>
                  <a:lnTo>
                    <a:pt x="3229" y="4631"/>
                  </a:lnTo>
                  <a:lnTo>
                    <a:pt x="3213" y="4651"/>
                  </a:lnTo>
                  <a:lnTo>
                    <a:pt x="3149" y="4675"/>
                  </a:lnTo>
                  <a:cubicBezTo>
                    <a:pt x="3001" y="4723"/>
                    <a:pt x="2825" y="4775"/>
                    <a:pt x="2621" y="4827"/>
                  </a:cubicBezTo>
                  <a:cubicBezTo>
                    <a:pt x="2517" y="4855"/>
                    <a:pt x="2409" y="4879"/>
                    <a:pt x="2293" y="4899"/>
                  </a:cubicBezTo>
                  <a:cubicBezTo>
                    <a:pt x="2233" y="4907"/>
                    <a:pt x="2173" y="4919"/>
                    <a:pt x="2113" y="4923"/>
                  </a:cubicBezTo>
                  <a:lnTo>
                    <a:pt x="2017" y="4935"/>
                  </a:lnTo>
                  <a:lnTo>
                    <a:pt x="1921" y="4947"/>
                  </a:lnTo>
                  <a:cubicBezTo>
                    <a:pt x="1781" y="4971"/>
                    <a:pt x="1641" y="5007"/>
                    <a:pt x="1509" y="5059"/>
                  </a:cubicBezTo>
                  <a:cubicBezTo>
                    <a:pt x="1365" y="5115"/>
                    <a:pt x="1229" y="5179"/>
                    <a:pt x="1101" y="5259"/>
                  </a:cubicBezTo>
                  <a:cubicBezTo>
                    <a:pt x="817" y="5427"/>
                    <a:pt x="585" y="5663"/>
                    <a:pt x="417" y="5947"/>
                  </a:cubicBezTo>
                  <a:cubicBezTo>
                    <a:pt x="245" y="6247"/>
                    <a:pt x="241" y="6623"/>
                    <a:pt x="345" y="6959"/>
                  </a:cubicBezTo>
                  <a:cubicBezTo>
                    <a:pt x="397" y="7127"/>
                    <a:pt x="477" y="7287"/>
                    <a:pt x="581" y="7431"/>
                  </a:cubicBezTo>
                  <a:cubicBezTo>
                    <a:pt x="689" y="7575"/>
                    <a:pt x="821" y="7703"/>
                    <a:pt x="973" y="7803"/>
                  </a:cubicBezTo>
                  <a:cubicBezTo>
                    <a:pt x="1009" y="7827"/>
                    <a:pt x="1049" y="7851"/>
                    <a:pt x="1089" y="7871"/>
                  </a:cubicBezTo>
                  <a:lnTo>
                    <a:pt x="1213" y="7931"/>
                  </a:lnTo>
                  <a:cubicBezTo>
                    <a:pt x="1253" y="7951"/>
                    <a:pt x="1297" y="7963"/>
                    <a:pt x="1341" y="7983"/>
                  </a:cubicBezTo>
                  <a:cubicBezTo>
                    <a:pt x="1361" y="7991"/>
                    <a:pt x="1381" y="7999"/>
                    <a:pt x="1405" y="8003"/>
                  </a:cubicBezTo>
                  <a:lnTo>
                    <a:pt x="1469" y="8019"/>
                  </a:lnTo>
                  <a:cubicBezTo>
                    <a:pt x="1513" y="8031"/>
                    <a:pt x="1557" y="8043"/>
                    <a:pt x="1601" y="8051"/>
                  </a:cubicBezTo>
                  <a:lnTo>
                    <a:pt x="1733" y="8071"/>
                  </a:lnTo>
                  <a:cubicBezTo>
                    <a:pt x="1817" y="8087"/>
                    <a:pt x="1905" y="8099"/>
                    <a:pt x="1993" y="8107"/>
                  </a:cubicBezTo>
                  <a:cubicBezTo>
                    <a:pt x="2106" y="8122"/>
                    <a:pt x="2219" y="8130"/>
                    <a:pt x="2332" y="8130"/>
                  </a:cubicBezTo>
                  <a:cubicBezTo>
                    <a:pt x="2395" y="8130"/>
                    <a:pt x="2458" y="8127"/>
                    <a:pt x="2521" y="8123"/>
                  </a:cubicBezTo>
                  <a:cubicBezTo>
                    <a:pt x="2705" y="8111"/>
                    <a:pt x="2881" y="8059"/>
                    <a:pt x="3037" y="7967"/>
                  </a:cubicBezTo>
                  <a:cubicBezTo>
                    <a:pt x="3189" y="7871"/>
                    <a:pt x="3309" y="7739"/>
                    <a:pt x="3389" y="7579"/>
                  </a:cubicBezTo>
                  <a:cubicBezTo>
                    <a:pt x="3429" y="7503"/>
                    <a:pt x="3461" y="7427"/>
                    <a:pt x="3489" y="7347"/>
                  </a:cubicBezTo>
                  <a:cubicBezTo>
                    <a:pt x="3501" y="7311"/>
                    <a:pt x="3513" y="7271"/>
                    <a:pt x="3521" y="7235"/>
                  </a:cubicBezTo>
                  <a:lnTo>
                    <a:pt x="3529" y="7203"/>
                  </a:lnTo>
                  <a:lnTo>
                    <a:pt x="3533" y="7191"/>
                  </a:lnTo>
                  <a:lnTo>
                    <a:pt x="3533" y="7183"/>
                  </a:lnTo>
                  <a:lnTo>
                    <a:pt x="3533" y="7175"/>
                  </a:lnTo>
                  <a:lnTo>
                    <a:pt x="3533" y="7171"/>
                  </a:lnTo>
                  <a:lnTo>
                    <a:pt x="3545" y="7115"/>
                  </a:lnTo>
                  <a:cubicBezTo>
                    <a:pt x="3553" y="7079"/>
                    <a:pt x="3561" y="7043"/>
                    <a:pt x="3569" y="7007"/>
                  </a:cubicBezTo>
                  <a:cubicBezTo>
                    <a:pt x="3573" y="6971"/>
                    <a:pt x="3577" y="6927"/>
                    <a:pt x="3581" y="6891"/>
                  </a:cubicBezTo>
                  <a:cubicBezTo>
                    <a:pt x="3593" y="6815"/>
                    <a:pt x="3597" y="6739"/>
                    <a:pt x="3597" y="6667"/>
                  </a:cubicBezTo>
                  <a:cubicBezTo>
                    <a:pt x="3601" y="6591"/>
                    <a:pt x="3597" y="6523"/>
                    <a:pt x="3597" y="6451"/>
                  </a:cubicBezTo>
                  <a:cubicBezTo>
                    <a:pt x="3597" y="6379"/>
                    <a:pt x="3589" y="6315"/>
                    <a:pt x="3589" y="6247"/>
                  </a:cubicBezTo>
                  <a:cubicBezTo>
                    <a:pt x="3569" y="5979"/>
                    <a:pt x="3537" y="5743"/>
                    <a:pt x="3517" y="5531"/>
                  </a:cubicBezTo>
                  <a:cubicBezTo>
                    <a:pt x="3501" y="5391"/>
                    <a:pt x="3493" y="5247"/>
                    <a:pt x="3497" y="5107"/>
                  </a:cubicBezTo>
                  <a:cubicBezTo>
                    <a:pt x="3508" y="5105"/>
                    <a:pt x="3519" y="5103"/>
                    <a:pt x="3531" y="5103"/>
                  </a:cubicBezTo>
                  <a:cubicBezTo>
                    <a:pt x="3557" y="5103"/>
                    <a:pt x="3583" y="5110"/>
                    <a:pt x="3605" y="5127"/>
                  </a:cubicBezTo>
                  <a:cubicBezTo>
                    <a:pt x="3629" y="5179"/>
                    <a:pt x="3657" y="5239"/>
                    <a:pt x="3685" y="5307"/>
                  </a:cubicBezTo>
                  <a:cubicBezTo>
                    <a:pt x="3745" y="5459"/>
                    <a:pt x="3821" y="5643"/>
                    <a:pt x="3901" y="5855"/>
                  </a:cubicBezTo>
                  <a:cubicBezTo>
                    <a:pt x="3941" y="5959"/>
                    <a:pt x="3977" y="6071"/>
                    <a:pt x="4009" y="6191"/>
                  </a:cubicBezTo>
                  <a:cubicBezTo>
                    <a:pt x="4025" y="6251"/>
                    <a:pt x="4037" y="6311"/>
                    <a:pt x="4045" y="6375"/>
                  </a:cubicBezTo>
                  <a:cubicBezTo>
                    <a:pt x="4053" y="6443"/>
                    <a:pt x="4057" y="6511"/>
                    <a:pt x="4065" y="6579"/>
                  </a:cubicBezTo>
                  <a:cubicBezTo>
                    <a:pt x="4093" y="6883"/>
                    <a:pt x="4145" y="7183"/>
                    <a:pt x="4217" y="7479"/>
                  </a:cubicBezTo>
                  <a:cubicBezTo>
                    <a:pt x="4261" y="7643"/>
                    <a:pt x="4329" y="7803"/>
                    <a:pt x="4413" y="7951"/>
                  </a:cubicBezTo>
                  <a:cubicBezTo>
                    <a:pt x="4461" y="8027"/>
                    <a:pt x="4521" y="8099"/>
                    <a:pt x="4593" y="8159"/>
                  </a:cubicBezTo>
                  <a:cubicBezTo>
                    <a:pt x="4629" y="8191"/>
                    <a:pt x="4669" y="8215"/>
                    <a:pt x="4717" y="8235"/>
                  </a:cubicBezTo>
                  <a:cubicBezTo>
                    <a:pt x="4741" y="8243"/>
                    <a:pt x="4757" y="8247"/>
                    <a:pt x="4781" y="8255"/>
                  </a:cubicBezTo>
                  <a:cubicBezTo>
                    <a:pt x="4805" y="8263"/>
                    <a:pt x="4833" y="8267"/>
                    <a:pt x="4853" y="8271"/>
                  </a:cubicBezTo>
                  <a:cubicBezTo>
                    <a:pt x="4940" y="8283"/>
                    <a:pt x="5027" y="8289"/>
                    <a:pt x="5115" y="8289"/>
                  </a:cubicBezTo>
                  <a:cubicBezTo>
                    <a:pt x="5209" y="8289"/>
                    <a:pt x="5304" y="8282"/>
                    <a:pt x="5397" y="8267"/>
                  </a:cubicBezTo>
                  <a:cubicBezTo>
                    <a:pt x="5577" y="8243"/>
                    <a:pt x="5757" y="8203"/>
                    <a:pt x="5933" y="8151"/>
                  </a:cubicBezTo>
                  <a:cubicBezTo>
                    <a:pt x="6113" y="8095"/>
                    <a:pt x="6285" y="8027"/>
                    <a:pt x="6453" y="7943"/>
                  </a:cubicBezTo>
                  <a:cubicBezTo>
                    <a:pt x="6625" y="7855"/>
                    <a:pt x="6781" y="7751"/>
                    <a:pt x="6925" y="7623"/>
                  </a:cubicBezTo>
                  <a:cubicBezTo>
                    <a:pt x="7069" y="7491"/>
                    <a:pt x="7189" y="7335"/>
                    <a:pt x="7273" y="7163"/>
                  </a:cubicBezTo>
                  <a:cubicBezTo>
                    <a:pt x="7313" y="7075"/>
                    <a:pt x="7345" y="6983"/>
                    <a:pt x="7369" y="6887"/>
                  </a:cubicBezTo>
                  <a:cubicBezTo>
                    <a:pt x="7373" y="6863"/>
                    <a:pt x="7381" y="6843"/>
                    <a:pt x="7385" y="6819"/>
                  </a:cubicBezTo>
                  <a:lnTo>
                    <a:pt x="7397" y="6747"/>
                  </a:lnTo>
                  <a:cubicBezTo>
                    <a:pt x="7409" y="6695"/>
                    <a:pt x="7409" y="6651"/>
                    <a:pt x="7417" y="6603"/>
                  </a:cubicBezTo>
                  <a:cubicBezTo>
                    <a:pt x="7445" y="6219"/>
                    <a:pt x="7333" y="5839"/>
                    <a:pt x="7097" y="5535"/>
                  </a:cubicBezTo>
                  <a:cubicBezTo>
                    <a:pt x="7037" y="5463"/>
                    <a:pt x="6973" y="5395"/>
                    <a:pt x="6905" y="5335"/>
                  </a:cubicBezTo>
                  <a:cubicBezTo>
                    <a:pt x="6837" y="5275"/>
                    <a:pt x="6761" y="5223"/>
                    <a:pt x="6685" y="5179"/>
                  </a:cubicBezTo>
                  <a:cubicBezTo>
                    <a:pt x="6533" y="5087"/>
                    <a:pt x="6361" y="5027"/>
                    <a:pt x="6185" y="5011"/>
                  </a:cubicBezTo>
                  <a:cubicBezTo>
                    <a:pt x="6149" y="5008"/>
                    <a:pt x="6112" y="5006"/>
                    <a:pt x="6076" y="5006"/>
                  </a:cubicBezTo>
                  <a:cubicBezTo>
                    <a:pt x="6025" y="5006"/>
                    <a:pt x="5974" y="5010"/>
                    <a:pt x="5925" y="5019"/>
                  </a:cubicBezTo>
                  <a:lnTo>
                    <a:pt x="5809" y="5039"/>
                  </a:lnTo>
                  <a:cubicBezTo>
                    <a:pt x="5777" y="5039"/>
                    <a:pt x="5745" y="5047"/>
                    <a:pt x="5709" y="5047"/>
                  </a:cubicBezTo>
                  <a:cubicBezTo>
                    <a:pt x="5695" y="5047"/>
                    <a:pt x="5681" y="5048"/>
                    <a:pt x="5666" y="5048"/>
                  </a:cubicBezTo>
                  <a:cubicBezTo>
                    <a:pt x="5541" y="5048"/>
                    <a:pt x="5415" y="5032"/>
                    <a:pt x="5293" y="5007"/>
                  </a:cubicBezTo>
                  <a:cubicBezTo>
                    <a:pt x="5025" y="4959"/>
                    <a:pt x="4777" y="4887"/>
                    <a:pt x="4557" y="4831"/>
                  </a:cubicBezTo>
                  <a:cubicBezTo>
                    <a:pt x="4365" y="4775"/>
                    <a:pt x="4169" y="4735"/>
                    <a:pt x="3973" y="4707"/>
                  </a:cubicBezTo>
                  <a:cubicBezTo>
                    <a:pt x="3933" y="4703"/>
                    <a:pt x="3889" y="4699"/>
                    <a:pt x="3853" y="4699"/>
                  </a:cubicBezTo>
                  <a:lnTo>
                    <a:pt x="3881" y="4687"/>
                  </a:lnTo>
                  <a:cubicBezTo>
                    <a:pt x="3965" y="4667"/>
                    <a:pt x="4073" y="4647"/>
                    <a:pt x="4197" y="4623"/>
                  </a:cubicBezTo>
                  <a:cubicBezTo>
                    <a:pt x="4369" y="4595"/>
                    <a:pt x="4581" y="4559"/>
                    <a:pt x="4817" y="4535"/>
                  </a:cubicBezTo>
                  <a:cubicBezTo>
                    <a:pt x="4993" y="4517"/>
                    <a:pt x="5169" y="4507"/>
                    <a:pt x="5345" y="4507"/>
                  </a:cubicBezTo>
                  <a:cubicBezTo>
                    <a:pt x="5437" y="4507"/>
                    <a:pt x="5529" y="4509"/>
                    <a:pt x="5621" y="4515"/>
                  </a:cubicBezTo>
                  <a:cubicBezTo>
                    <a:pt x="5697" y="4523"/>
                    <a:pt x="5769" y="4531"/>
                    <a:pt x="5845" y="4539"/>
                  </a:cubicBezTo>
                  <a:cubicBezTo>
                    <a:pt x="5921" y="4547"/>
                    <a:pt x="5997" y="4563"/>
                    <a:pt x="6073" y="4583"/>
                  </a:cubicBezTo>
                  <a:lnTo>
                    <a:pt x="6561" y="4695"/>
                  </a:lnTo>
                  <a:cubicBezTo>
                    <a:pt x="6729" y="4731"/>
                    <a:pt x="6901" y="4767"/>
                    <a:pt x="7081" y="4799"/>
                  </a:cubicBezTo>
                  <a:cubicBezTo>
                    <a:pt x="7261" y="4831"/>
                    <a:pt x="7445" y="4855"/>
                    <a:pt x="7633" y="4871"/>
                  </a:cubicBezTo>
                  <a:cubicBezTo>
                    <a:pt x="7685" y="4875"/>
                    <a:pt x="7737" y="4878"/>
                    <a:pt x="7790" y="4878"/>
                  </a:cubicBezTo>
                  <a:cubicBezTo>
                    <a:pt x="7931" y="4878"/>
                    <a:pt x="8073" y="4861"/>
                    <a:pt x="8213" y="4823"/>
                  </a:cubicBezTo>
                  <a:cubicBezTo>
                    <a:pt x="8309" y="4795"/>
                    <a:pt x="8401" y="4739"/>
                    <a:pt x="8469" y="4667"/>
                  </a:cubicBezTo>
                  <a:cubicBezTo>
                    <a:pt x="8533" y="4583"/>
                    <a:pt x="8573" y="4487"/>
                    <a:pt x="8585" y="4383"/>
                  </a:cubicBezTo>
                  <a:cubicBezTo>
                    <a:pt x="8609" y="4183"/>
                    <a:pt x="8609" y="3983"/>
                    <a:pt x="8589" y="3783"/>
                  </a:cubicBezTo>
                  <a:cubicBezTo>
                    <a:pt x="8573" y="3579"/>
                    <a:pt x="8537" y="3383"/>
                    <a:pt x="8485" y="3187"/>
                  </a:cubicBezTo>
                  <a:cubicBezTo>
                    <a:pt x="8429" y="2991"/>
                    <a:pt x="8349" y="2799"/>
                    <a:pt x="8249" y="2623"/>
                  </a:cubicBezTo>
                  <a:cubicBezTo>
                    <a:pt x="8141" y="2443"/>
                    <a:pt x="7997" y="2287"/>
                    <a:pt x="7825" y="2167"/>
                  </a:cubicBezTo>
                  <a:cubicBezTo>
                    <a:pt x="7737" y="2111"/>
                    <a:pt x="7641" y="2067"/>
                    <a:pt x="7541" y="2035"/>
                  </a:cubicBezTo>
                  <a:cubicBezTo>
                    <a:pt x="7437" y="2007"/>
                    <a:pt x="7333" y="1995"/>
                    <a:pt x="7229" y="1995"/>
                  </a:cubicBezTo>
                  <a:cubicBezTo>
                    <a:pt x="7201" y="1995"/>
                    <a:pt x="7177" y="1995"/>
                    <a:pt x="7153" y="1999"/>
                  </a:cubicBezTo>
                  <a:cubicBezTo>
                    <a:pt x="7125" y="1999"/>
                    <a:pt x="7097" y="2003"/>
                    <a:pt x="7073" y="2007"/>
                  </a:cubicBezTo>
                  <a:lnTo>
                    <a:pt x="6933" y="2027"/>
                  </a:lnTo>
                  <a:cubicBezTo>
                    <a:pt x="6909" y="2031"/>
                    <a:pt x="6885" y="2035"/>
                    <a:pt x="6861" y="2039"/>
                  </a:cubicBezTo>
                  <a:lnTo>
                    <a:pt x="6789" y="2055"/>
                  </a:lnTo>
                  <a:cubicBezTo>
                    <a:pt x="6737" y="2067"/>
                    <a:pt x="6693" y="2079"/>
                    <a:pt x="6645" y="2091"/>
                  </a:cubicBezTo>
                  <a:cubicBezTo>
                    <a:pt x="6461" y="2147"/>
                    <a:pt x="6285" y="2223"/>
                    <a:pt x="6117" y="2319"/>
                  </a:cubicBezTo>
                  <a:cubicBezTo>
                    <a:pt x="6069" y="2347"/>
                    <a:pt x="6017" y="2379"/>
                    <a:pt x="5969" y="2415"/>
                  </a:cubicBezTo>
                  <a:cubicBezTo>
                    <a:pt x="6005" y="2363"/>
                    <a:pt x="6037" y="2311"/>
                    <a:pt x="6065" y="2259"/>
                  </a:cubicBezTo>
                  <a:cubicBezTo>
                    <a:pt x="6109" y="2175"/>
                    <a:pt x="6145" y="2091"/>
                    <a:pt x="6173" y="1999"/>
                  </a:cubicBezTo>
                  <a:cubicBezTo>
                    <a:pt x="6185" y="1955"/>
                    <a:pt x="6193" y="1907"/>
                    <a:pt x="6205" y="1859"/>
                  </a:cubicBezTo>
                  <a:lnTo>
                    <a:pt x="6217" y="1791"/>
                  </a:lnTo>
                  <a:lnTo>
                    <a:pt x="6225" y="1723"/>
                  </a:lnTo>
                  <a:cubicBezTo>
                    <a:pt x="6229" y="1679"/>
                    <a:pt x="6233" y="1631"/>
                    <a:pt x="6237" y="1587"/>
                  </a:cubicBezTo>
                  <a:cubicBezTo>
                    <a:pt x="6237" y="1583"/>
                    <a:pt x="6237" y="1579"/>
                    <a:pt x="6237" y="1579"/>
                  </a:cubicBezTo>
                  <a:lnTo>
                    <a:pt x="6237" y="1511"/>
                  </a:lnTo>
                  <a:cubicBezTo>
                    <a:pt x="6237" y="1483"/>
                    <a:pt x="6237" y="1459"/>
                    <a:pt x="6233" y="1435"/>
                  </a:cubicBezTo>
                  <a:cubicBezTo>
                    <a:pt x="6229" y="1339"/>
                    <a:pt x="6209" y="1239"/>
                    <a:pt x="6177" y="1147"/>
                  </a:cubicBezTo>
                  <a:cubicBezTo>
                    <a:pt x="6113" y="955"/>
                    <a:pt x="6005" y="783"/>
                    <a:pt x="5865" y="643"/>
                  </a:cubicBezTo>
                  <a:cubicBezTo>
                    <a:pt x="5725" y="503"/>
                    <a:pt x="5565" y="383"/>
                    <a:pt x="5389" y="291"/>
                  </a:cubicBezTo>
                  <a:cubicBezTo>
                    <a:pt x="5217" y="203"/>
                    <a:pt x="5029" y="135"/>
                    <a:pt x="4841" y="87"/>
                  </a:cubicBezTo>
                  <a:cubicBezTo>
                    <a:pt x="4653" y="39"/>
                    <a:pt x="4461" y="11"/>
                    <a:pt x="4269" y="3"/>
                  </a:cubicBezTo>
                  <a:cubicBezTo>
                    <a:pt x="4228" y="1"/>
                    <a:pt x="4187" y="0"/>
                    <a:pt x="4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7"/>
            <p:cNvSpPr/>
            <p:nvPr/>
          </p:nvSpPr>
          <p:spPr>
            <a:xfrm flipH="1">
              <a:off x="7475277" y="3816167"/>
              <a:ext cx="54043" cy="254396"/>
            </a:xfrm>
            <a:custGeom>
              <a:avLst/>
              <a:gdLst/>
              <a:ahLst/>
              <a:cxnLst/>
              <a:rect l="l" t="t" r="r" b="b"/>
              <a:pathLst>
                <a:path w="205" h="965" extrusionOk="0">
                  <a:moveTo>
                    <a:pt x="148" y="1"/>
                  </a:moveTo>
                  <a:lnTo>
                    <a:pt x="108" y="505"/>
                  </a:lnTo>
                  <a:cubicBezTo>
                    <a:pt x="104" y="537"/>
                    <a:pt x="100" y="569"/>
                    <a:pt x="96" y="605"/>
                  </a:cubicBezTo>
                  <a:cubicBezTo>
                    <a:pt x="88" y="633"/>
                    <a:pt x="80" y="665"/>
                    <a:pt x="72" y="697"/>
                  </a:cubicBezTo>
                  <a:lnTo>
                    <a:pt x="0" y="945"/>
                  </a:lnTo>
                  <a:lnTo>
                    <a:pt x="56" y="965"/>
                  </a:lnTo>
                  <a:lnTo>
                    <a:pt x="128" y="713"/>
                  </a:lnTo>
                  <a:cubicBezTo>
                    <a:pt x="136" y="681"/>
                    <a:pt x="144" y="649"/>
                    <a:pt x="152" y="613"/>
                  </a:cubicBezTo>
                  <a:cubicBezTo>
                    <a:pt x="156" y="581"/>
                    <a:pt x="160" y="545"/>
                    <a:pt x="164" y="509"/>
                  </a:cubicBezTo>
                  <a:lnTo>
                    <a:pt x="204" y="5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7"/>
            <p:cNvSpPr/>
            <p:nvPr/>
          </p:nvSpPr>
          <p:spPr>
            <a:xfrm flipH="1">
              <a:off x="7555419" y="3819330"/>
              <a:ext cx="65642" cy="225924"/>
            </a:xfrm>
            <a:custGeom>
              <a:avLst/>
              <a:gdLst/>
              <a:ahLst/>
              <a:cxnLst/>
              <a:rect l="l" t="t" r="r" b="b"/>
              <a:pathLst>
                <a:path w="249" h="857" extrusionOk="0">
                  <a:moveTo>
                    <a:pt x="60" y="1"/>
                  </a:moveTo>
                  <a:lnTo>
                    <a:pt x="0" y="5"/>
                  </a:lnTo>
                  <a:lnTo>
                    <a:pt x="36" y="269"/>
                  </a:lnTo>
                  <a:cubicBezTo>
                    <a:pt x="40" y="321"/>
                    <a:pt x="52" y="373"/>
                    <a:pt x="68" y="421"/>
                  </a:cubicBezTo>
                  <a:cubicBezTo>
                    <a:pt x="76" y="441"/>
                    <a:pt x="88" y="461"/>
                    <a:pt x="96" y="481"/>
                  </a:cubicBezTo>
                  <a:lnTo>
                    <a:pt x="112" y="505"/>
                  </a:lnTo>
                  <a:cubicBezTo>
                    <a:pt x="164" y="613"/>
                    <a:pt x="188" y="733"/>
                    <a:pt x="176" y="853"/>
                  </a:cubicBezTo>
                  <a:lnTo>
                    <a:pt x="236" y="857"/>
                  </a:lnTo>
                  <a:cubicBezTo>
                    <a:pt x="248" y="729"/>
                    <a:pt x="220" y="597"/>
                    <a:pt x="160" y="477"/>
                  </a:cubicBezTo>
                  <a:lnTo>
                    <a:pt x="148" y="453"/>
                  </a:lnTo>
                  <a:cubicBezTo>
                    <a:pt x="140" y="437"/>
                    <a:pt x="128" y="417"/>
                    <a:pt x="124" y="401"/>
                  </a:cubicBezTo>
                  <a:cubicBezTo>
                    <a:pt x="108" y="353"/>
                    <a:pt x="96" y="309"/>
                    <a:pt x="92" y="261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7"/>
            <p:cNvSpPr/>
            <p:nvPr/>
          </p:nvSpPr>
          <p:spPr>
            <a:xfrm flipH="1">
              <a:off x="7595490" y="3910016"/>
              <a:ext cx="74078" cy="181636"/>
            </a:xfrm>
            <a:custGeom>
              <a:avLst/>
              <a:gdLst/>
              <a:ahLst/>
              <a:cxnLst/>
              <a:rect l="l" t="t" r="r" b="b"/>
              <a:pathLst>
                <a:path w="281" h="689" extrusionOk="0">
                  <a:moveTo>
                    <a:pt x="48" y="1"/>
                  </a:moveTo>
                  <a:lnTo>
                    <a:pt x="0" y="33"/>
                  </a:lnTo>
                  <a:cubicBezTo>
                    <a:pt x="80" y="149"/>
                    <a:pt x="128" y="281"/>
                    <a:pt x="148" y="421"/>
                  </a:cubicBezTo>
                  <a:lnTo>
                    <a:pt x="148" y="449"/>
                  </a:lnTo>
                  <a:cubicBezTo>
                    <a:pt x="160" y="533"/>
                    <a:pt x="172" y="633"/>
                    <a:pt x="248" y="689"/>
                  </a:cubicBezTo>
                  <a:lnTo>
                    <a:pt x="280" y="641"/>
                  </a:lnTo>
                  <a:cubicBezTo>
                    <a:pt x="224" y="601"/>
                    <a:pt x="216" y="521"/>
                    <a:pt x="208" y="441"/>
                  </a:cubicBezTo>
                  <a:lnTo>
                    <a:pt x="204" y="413"/>
                  </a:lnTo>
                  <a:cubicBezTo>
                    <a:pt x="184" y="265"/>
                    <a:pt x="132" y="12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7"/>
            <p:cNvSpPr/>
            <p:nvPr/>
          </p:nvSpPr>
          <p:spPr>
            <a:xfrm flipH="1">
              <a:off x="7630288" y="3973285"/>
              <a:ext cx="157383" cy="145783"/>
            </a:xfrm>
            <a:custGeom>
              <a:avLst/>
              <a:gdLst/>
              <a:ahLst/>
              <a:cxnLst/>
              <a:rect l="l" t="t" r="r" b="b"/>
              <a:pathLst>
                <a:path w="597" h="553" extrusionOk="0">
                  <a:moveTo>
                    <a:pt x="24" y="1"/>
                  </a:moveTo>
                  <a:lnTo>
                    <a:pt x="0" y="53"/>
                  </a:lnTo>
                  <a:cubicBezTo>
                    <a:pt x="236" y="153"/>
                    <a:pt x="428" y="329"/>
                    <a:pt x="548" y="553"/>
                  </a:cubicBezTo>
                  <a:lnTo>
                    <a:pt x="596" y="525"/>
                  </a:lnTo>
                  <a:cubicBezTo>
                    <a:pt x="472" y="289"/>
                    <a:pt x="268" y="105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7"/>
            <p:cNvSpPr/>
            <p:nvPr/>
          </p:nvSpPr>
          <p:spPr>
            <a:xfrm flipH="1">
              <a:off x="7379319" y="3795077"/>
              <a:ext cx="59315" cy="265995"/>
            </a:xfrm>
            <a:custGeom>
              <a:avLst/>
              <a:gdLst/>
              <a:ahLst/>
              <a:cxnLst/>
              <a:rect l="l" t="t" r="r" b="b"/>
              <a:pathLst>
                <a:path w="225" h="1009" extrusionOk="0">
                  <a:moveTo>
                    <a:pt x="164" y="1"/>
                  </a:moveTo>
                  <a:cubicBezTo>
                    <a:pt x="164" y="37"/>
                    <a:pt x="160" y="73"/>
                    <a:pt x="152" y="105"/>
                  </a:cubicBezTo>
                  <a:cubicBezTo>
                    <a:pt x="100" y="337"/>
                    <a:pt x="56" y="569"/>
                    <a:pt x="20" y="801"/>
                  </a:cubicBezTo>
                  <a:cubicBezTo>
                    <a:pt x="4" y="869"/>
                    <a:pt x="0" y="941"/>
                    <a:pt x="16" y="1009"/>
                  </a:cubicBezTo>
                  <a:lnTo>
                    <a:pt x="72" y="997"/>
                  </a:lnTo>
                  <a:cubicBezTo>
                    <a:pt x="60" y="937"/>
                    <a:pt x="60" y="873"/>
                    <a:pt x="76" y="813"/>
                  </a:cubicBezTo>
                  <a:cubicBezTo>
                    <a:pt x="112" y="581"/>
                    <a:pt x="156" y="349"/>
                    <a:pt x="208" y="121"/>
                  </a:cubicBezTo>
                  <a:cubicBezTo>
                    <a:pt x="216" y="81"/>
                    <a:pt x="220" y="4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7"/>
            <p:cNvSpPr/>
            <p:nvPr/>
          </p:nvSpPr>
          <p:spPr>
            <a:xfrm flipH="1">
              <a:off x="7455242" y="3774514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96" y="83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5"/>
                    <a:pt x="64" y="91"/>
                    <a:pt x="72" y="71"/>
                  </a:cubicBez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7" y="1"/>
                  </a:moveTo>
                  <a:cubicBezTo>
                    <a:pt x="61" y="1"/>
                    <a:pt x="37" y="15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cubicBezTo>
                    <a:pt x="40" y="227"/>
                    <a:pt x="44" y="231"/>
                    <a:pt x="44" y="231"/>
                  </a:cubicBezTo>
                  <a:lnTo>
                    <a:pt x="56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7"/>
            <p:cNvSpPr/>
            <p:nvPr/>
          </p:nvSpPr>
          <p:spPr>
            <a:xfrm flipH="1">
              <a:off x="7361392" y="3761070"/>
              <a:ext cx="46661" cy="58524"/>
            </a:xfrm>
            <a:custGeom>
              <a:avLst/>
              <a:gdLst/>
              <a:ahLst/>
              <a:cxnLst/>
              <a:rect l="l" t="t" r="r" b="b"/>
              <a:pathLst>
                <a:path w="177" h="222" extrusionOk="0">
                  <a:moveTo>
                    <a:pt x="96" y="58"/>
                  </a:moveTo>
                  <a:cubicBezTo>
                    <a:pt x="100" y="78"/>
                    <a:pt x="100" y="102"/>
                    <a:pt x="96" y="126"/>
                  </a:cubicBezTo>
                  <a:cubicBezTo>
                    <a:pt x="96" y="138"/>
                    <a:pt x="88" y="154"/>
                    <a:pt x="76" y="162"/>
                  </a:cubicBezTo>
                  <a:cubicBezTo>
                    <a:pt x="72" y="154"/>
                    <a:pt x="68" y="146"/>
                    <a:pt x="68" y="138"/>
                  </a:cubicBezTo>
                  <a:cubicBezTo>
                    <a:pt x="60" y="118"/>
                    <a:pt x="60" y="98"/>
                    <a:pt x="72" y="78"/>
                  </a:cubicBezTo>
                  <a:cubicBezTo>
                    <a:pt x="76" y="66"/>
                    <a:pt x="84" y="58"/>
                    <a:pt x="96" y="58"/>
                  </a:cubicBezTo>
                  <a:close/>
                  <a:moveTo>
                    <a:pt x="103" y="0"/>
                  </a:moveTo>
                  <a:cubicBezTo>
                    <a:pt x="69" y="0"/>
                    <a:pt x="37" y="19"/>
                    <a:pt x="20" y="50"/>
                  </a:cubicBezTo>
                  <a:cubicBezTo>
                    <a:pt x="4" y="82"/>
                    <a:pt x="0" y="118"/>
                    <a:pt x="12" y="150"/>
                  </a:cubicBezTo>
                  <a:cubicBezTo>
                    <a:pt x="20" y="198"/>
                    <a:pt x="44" y="214"/>
                    <a:pt x="64" y="218"/>
                  </a:cubicBezTo>
                  <a:cubicBezTo>
                    <a:pt x="68" y="222"/>
                    <a:pt x="76" y="222"/>
                    <a:pt x="80" y="222"/>
                  </a:cubicBezTo>
                  <a:cubicBezTo>
                    <a:pt x="92" y="218"/>
                    <a:pt x="100" y="218"/>
                    <a:pt x="108" y="214"/>
                  </a:cubicBezTo>
                  <a:cubicBezTo>
                    <a:pt x="132" y="194"/>
                    <a:pt x="148" y="166"/>
                    <a:pt x="152" y="138"/>
                  </a:cubicBezTo>
                  <a:cubicBezTo>
                    <a:pt x="156" y="138"/>
                    <a:pt x="176" y="22"/>
                    <a:pt x="120" y="2"/>
                  </a:cubicBezTo>
                  <a:cubicBezTo>
                    <a:pt x="114" y="1"/>
                    <a:pt x="108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7"/>
            <p:cNvSpPr/>
            <p:nvPr/>
          </p:nvSpPr>
          <p:spPr>
            <a:xfrm flipH="1">
              <a:off x="7649269" y="3872582"/>
              <a:ext cx="50879" cy="61951"/>
            </a:xfrm>
            <a:custGeom>
              <a:avLst/>
              <a:gdLst/>
              <a:ahLst/>
              <a:cxnLst/>
              <a:rect l="l" t="t" r="r" b="b"/>
              <a:pathLst>
                <a:path w="193" h="235" extrusionOk="0">
                  <a:moveTo>
                    <a:pt x="76" y="63"/>
                  </a:moveTo>
                  <a:cubicBezTo>
                    <a:pt x="92" y="79"/>
                    <a:pt x="108" y="99"/>
                    <a:pt x="116" y="119"/>
                  </a:cubicBezTo>
                  <a:cubicBezTo>
                    <a:pt x="124" y="135"/>
                    <a:pt x="128" y="151"/>
                    <a:pt x="128" y="167"/>
                  </a:cubicBezTo>
                  <a:cubicBezTo>
                    <a:pt x="104" y="147"/>
                    <a:pt x="84" y="119"/>
                    <a:pt x="64" y="91"/>
                  </a:cubicBezTo>
                  <a:cubicBezTo>
                    <a:pt x="64" y="79"/>
                    <a:pt x="68" y="71"/>
                    <a:pt x="76" y="63"/>
                  </a:cubicBezTo>
                  <a:close/>
                  <a:moveTo>
                    <a:pt x="74" y="1"/>
                  </a:moveTo>
                  <a:cubicBezTo>
                    <a:pt x="69" y="1"/>
                    <a:pt x="65" y="1"/>
                    <a:pt x="60" y="3"/>
                  </a:cubicBezTo>
                  <a:cubicBezTo>
                    <a:pt x="20" y="23"/>
                    <a:pt x="0" y="63"/>
                    <a:pt x="8" y="103"/>
                  </a:cubicBezTo>
                  <a:cubicBezTo>
                    <a:pt x="32" y="159"/>
                    <a:pt x="76" y="207"/>
                    <a:pt x="128" y="235"/>
                  </a:cubicBezTo>
                  <a:lnTo>
                    <a:pt x="144" y="235"/>
                  </a:lnTo>
                  <a:cubicBezTo>
                    <a:pt x="152" y="235"/>
                    <a:pt x="160" y="231"/>
                    <a:pt x="168" y="223"/>
                  </a:cubicBezTo>
                  <a:cubicBezTo>
                    <a:pt x="192" y="183"/>
                    <a:pt x="192" y="135"/>
                    <a:pt x="168" y="95"/>
                  </a:cubicBezTo>
                  <a:cubicBezTo>
                    <a:pt x="168" y="95"/>
                    <a:pt x="12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7"/>
            <p:cNvSpPr/>
            <p:nvPr/>
          </p:nvSpPr>
          <p:spPr>
            <a:xfrm flipH="1">
              <a:off x="7763154" y="3944551"/>
              <a:ext cx="61424" cy="46925"/>
            </a:xfrm>
            <a:custGeom>
              <a:avLst/>
              <a:gdLst/>
              <a:ahLst/>
              <a:cxnLst/>
              <a:rect l="l" t="t" r="r" b="b"/>
              <a:pathLst>
                <a:path w="233" h="178" extrusionOk="0">
                  <a:moveTo>
                    <a:pt x="68" y="58"/>
                  </a:moveTo>
                  <a:lnTo>
                    <a:pt x="68" y="58"/>
                  </a:lnTo>
                  <a:cubicBezTo>
                    <a:pt x="88" y="62"/>
                    <a:pt x="108" y="70"/>
                    <a:pt x="128" y="82"/>
                  </a:cubicBezTo>
                  <a:cubicBezTo>
                    <a:pt x="144" y="90"/>
                    <a:pt x="156" y="102"/>
                    <a:pt x="168" y="118"/>
                  </a:cubicBezTo>
                  <a:lnTo>
                    <a:pt x="132" y="118"/>
                  </a:lnTo>
                  <a:cubicBezTo>
                    <a:pt x="112" y="114"/>
                    <a:pt x="92" y="106"/>
                    <a:pt x="76" y="90"/>
                  </a:cubicBezTo>
                  <a:cubicBezTo>
                    <a:pt x="68" y="82"/>
                    <a:pt x="64" y="70"/>
                    <a:pt x="68" y="58"/>
                  </a:cubicBezTo>
                  <a:close/>
                  <a:moveTo>
                    <a:pt x="65" y="0"/>
                  </a:moveTo>
                  <a:cubicBezTo>
                    <a:pt x="48" y="0"/>
                    <a:pt x="34" y="5"/>
                    <a:pt x="24" y="18"/>
                  </a:cubicBezTo>
                  <a:cubicBezTo>
                    <a:pt x="0" y="50"/>
                    <a:pt x="4" y="98"/>
                    <a:pt x="32" y="130"/>
                  </a:cubicBezTo>
                  <a:cubicBezTo>
                    <a:pt x="56" y="154"/>
                    <a:pt x="88" y="170"/>
                    <a:pt x="124" y="174"/>
                  </a:cubicBezTo>
                  <a:cubicBezTo>
                    <a:pt x="140" y="178"/>
                    <a:pt x="156" y="178"/>
                    <a:pt x="172" y="178"/>
                  </a:cubicBezTo>
                  <a:cubicBezTo>
                    <a:pt x="188" y="178"/>
                    <a:pt x="200" y="170"/>
                    <a:pt x="212" y="162"/>
                  </a:cubicBezTo>
                  <a:cubicBezTo>
                    <a:pt x="228" y="150"/>
                    <a:pt x="232" y="130"/>
                    <a:pt x="228" y="110"/>
                  </a:cubicBezTo>
                  <a:cubicBezTo>
                    <a:pt x="220" y="74"/>
                    <a:pt x="160" y="34"/>
                    <a:pt x="160" y="34"/>
                  </a:cubicBezTo>
                  <a:cubicBezTo>
                    <a:pt x="160" y="34"/>
                    <a:pt x="10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7"/>
            <p:cNvSpPr/>
            <p:nvPr/>
          </p:nvSpPr>
          <p:spPr>
            <a:xfrm flipH="1">
              <a:off x="7578618" y="3780841"/>
              <a:ext cx="47716" cy="60897"/>
            </a:xfrm>
            <a:custGeom>
              <a:avLst/>
              <a:gdLst/>
              <a:ahLst/>
              <a:cxnLst/>
              <a:rect l="l" t="t" r="r" b="b"/>
              <a:pathLst>
                <a:path w="181" h="231" extrusionOk="0">
                  <a:moveTo>
                    <a:pt x="104" y="63"/>
                  </a:moveTo>
                  <a:cubicBezTo>
                    <a:pt x="112" y="71"/>
                    <a:pt x="120" y="83"/>
                    <a:pt x="116" y="99"/>
                  </a:cubicBezTo>
                  <a:cubicBezTo>
                    <a:pt x="112" y="115"/>
                    <a:pt x="104" y="135"/>
                    <a:pt x="88" y="147"/>
                  </a:cubicBezTo>
                  <a:cubicBezTo>
                    <a:pt x="80" y="155"/>
                    <a:pt x="72" y="163"/>
                    <a:pt x="60" y="171"/>
                  </a:cubicBezTo>
                  <a:cubicBezTo>
                    <a:pt x="60" y="155"/>
                    <a:pt x="60" y="135"/>
                    <a:pt x="68" y="119"/>
                  </a:cubicBezTo>
                  <a:cubicBezTo>
                    <a:pt x="76" y="99"/>
                    <a:pt x="88" y="83"/>
                    <a:pt x="104" y="63"/>
                  </a:cubicBezTo>
                  <a:close/>
                  <a:moveTo>
                    <a:pt x="99" y="1"/>
                  </a:moveTo>
                  <a:cubicBezTo>
                    <a:pt x="50" y="1"/>
                    <a:pt x="12" y="103"/>
                    <a:pt x="12" y="103"/>
                  </a:cubicBezTo>
                  <a:cubicBezTo>
                    <a:pt x="0" y="131"/>
                    <a:pt x="0" y="167"/>
                    <a:pt x="8" y="195"/>
                  </a:cubicBezTo>
                  <a:cubicBezTo>
                    <a:pt x="16" y="215"/>
                    <a:pt x="32" y="227"/>
                    <a:pt x="48" y="227"/>
                  </a:cubicBezTo>
                  <a:lnTo>
                    <a:pt x="60" y="231"/>
                  </a:lnTo>
                  <a:cubicBezTo>
                    <a:pt x="84" y="223"/>
                    <a:pt x="108" y="211"/>
                    <a:pt x="124" y="191"/>
                  </a:cubicBezTo>
                  <a:cubicBezTo>
                    <a:pt x="152" y="167"/>
                    <a:pt x="168" y="135"/>
                    <a:pt x="176" y="99"/>
                  </a:cubicBezTo>
                  <a:cubicBezTo>
                    <a:pt x="180" y="55"/>
                    <a:pt x="152" y="15"/>
                    <a:pt x="112" y="3"/>
                  </a:cubicBezTo>
                  <a:cubicBezTo>
                    <a:pt x="108" y="1"/>
                    <a:pt x="104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7"/>
            <p:cNvSpPr/>
            <p:nvPr/>
          </p:nvSpPr>
          <p:spPr>
            <a:xfrm flipH="1">
              <a:off x="7461569" y="3781632"/>
              <a:ext cx="26626" cy="48507"/>
            </a:xfrm>
            <a:custGeom>
              <a:avLst/>
              <a:gdLst/>
              <a:ahLst/>
              <a:cxnLst/>
              <a:rect l="l" t="t" r="r" b="b"/>
              <a:pathLst>
                <a:path w="101" h="184" extrusionOk="0">
                  <a:moveTo>
                    <a:pt x="54" y="1"/>
                  </a:moveTo>
                  <a:cubicBezTo>
                    <a:pt x="41" y="1"/>
                    <a:pt x="28" y="8"/>
                    <a:pt x="16" y="24"/>
                  </a:cubicBezTo>
                  <a:cubicBezTo>
                    <a:pt x="0" y="52"/>
                    <a:pt x="0" y="80"/>
                    <a:pt x="8" y="108"/>
                  </a:cubicBezTo>
                  <a:cubicBezTo>
                    <a:pt x="12" y="132"/>
                    <a:pt x="20" y="156"/>
                    <a:pt x="32" y="180"/>
                  </a:cubicBezTo>
                  <a:cubicBezTo>
                    <a:pt x="32" y="180"/>
                    <a:pt x="32" y="184"/>
                    <a:pt x="36" y="184"/>
                  </a:cubicBezTo>
                  <a:cubicBezTo>
                    <a:pt x="76" y="152"/>
                    <a:pt x="100" y="104"/>
                    <a:pt x="96" y="52"/>
                  </a:cubicBezTo>
                  <a:cubicBezTo>
                    <a:pt x="94" y="22"/>
                    <a:pt x="7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57"/>
            <p:cNvSpPr/>
            <p:nvPr/>
          </p:nvSpPr>
          <p:spPr>
            <a:xfrm flipH="1">
              <a:off x="7371937" y="3768715"/>
              <a:ext cx="27680" cy="42970"/>
            </a:xfrm>
            <a:custGeom>
              <a:avLst/>
              <a:gdLst/>
              <a:ahLst/>
              <a:cxnLst/>
              <a:rect l="l" t="t" r="r" b="b"/>
              <a:pathLst>
                <a:path w="105" h="163" extrusionOk="0">
                  <a:moveTo>
                    <a:pt x="70" y="0"/>
                  </a:moveTo>
                  <a:cubicBezTo>
                    <a:pt x="45" y="0"/>
                    <a:pt x="23" y="12"/>
                    <a:pt x="12" y="33"/>
                  </a:cubicBezTo>
                  <a:cubicBezTo>
                    <a:pt x="0" y="61"/>
                    <a:pt x="0" y="89"/>
                    <a:pt x="8" y="117"/>
                  </a:cubicBezTo>
                  <a:cubicBezTo>
                    <a:pt x="12" y="145"/>
                    <a:pt x="24" y="157"/>
                    <a:pt x="40" y="161"/>
                  </a:cubicBezTo>
                  <a:cubicBezTo>
                    <a:pt x="42" y="162"/>
                    <a:pt x="45" y="162"/>
                    <a:pt x="47" y="162"/>
                  </a:cubicBezTo>
                  <a:cubicBezTo>
                    <a:pt x="66" y="162"/>
                    <a:pt x="85" y="136"/>
                    <a:pt x="92" y="101"/>
                  </a:cubicBezTo>
                  <a:cubicBezTo>
                    <a:pt x="96" y="85"/>
                    <a:pt x="104" y="9"/>
                    <a:pt x="80" y="1"/>
                  </a:cubicBezTo>
                  <a:cubicBezTo>
                    <a:pt x="77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57"/>
            <p:cNvSpPr/>
            <p:nvPr/>
          </p:nvSpPr>
          <p:spPr>
            <a:xfrm flipH="1">
              <a:off x="7656650" y="3880490"/>
              <a:ext cx="35062" cy="47188"/>
            </a:xfrm>
            <a:custGeom>
              <a:avLst/>
              <a:gdLst/>
              <a:ahLst/>
              <a:cxnLst/>
              <a:rect l="l" t="t" r="r" b="b"/>
              <a:pathLst>
                <a:path w="133" h="179" extrusionOk="0">
                  <a:moveTo>
                    <a:pt x="44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12" y="13"/>
                    <a:pt x="0" y="41"/>
                    <a:pt x="4" y="69"/>
                  </a:cubicBezTo>
                  <a:cubicBezTo>
                    <a:pt x="8" y="87"/>
                    <a:pt x="84" y="179"/>
                    <a:pt x="108" y="179"/>
                  </a:cubicBezTo>
                  <a:cubicBezTo>
                    <a:pt x="109" y="179"/>
                    <a:pt x="111" y="178"/>
                    <a:pt x="112" y="177"/>
                  </a:cubicBezTo>
                  <a:cubicBezTo>
                    <a:pt x="132" y="145"/>
                    <a:pt x="128" y="105"/>
                    <a:pt x="112" y="73"/>
                  </a:cubicBezTo>
                  <a:cubicBezTo>
                    <a:pt x="105" y="62"/>
                    <a:pt x="68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7"/>
            <p:cNvSpPr/>
            <p:nvPr/>
          </p:nvSpPr>
          <p:spPr>
            <a:xfrm flipH="1">
              <a:off x="7771590" y="3951668"/>
              <a:ext cx="44552" cy="31635"/>
            </a:xfrm>
            <a:custGeom>
              <a:avLst/>
              <a:gdLst/>
              <a:ahLst/>
              <a:cxnLst/>
              <a:rect l="l" t="t" r="r" b="b"/>
              <a:pathLst>
                <a:path w="169" h="120" extrusionOk="0">
                  <a:moveTo>
                    <a:pt x="31" y="1"/>
                  </a:moveTo>
                  <a:cubicBezTo>
                    <a:pt x="24" y="1"/>
                    <a:pt x="19" y="3"/>
                    <a:pt x="16" y="7"/>
                  </a:cubicBezTo>
                  <a:cubicBezTo>
                    <a:pt x="0" y="31"/>
                    <a:pt x="4" y="63"/>
                    <a:pt x="24" y="83"/>
                  </a:cubicBezTo>
                  <a:cubicBezTo>
                    <a:pt x="44" y="103"/>
                    <a:pt x="68" y="115"/>
                    <a:pt x="96" y="119"/>
                  </a:cubicBezTo>
                  <a:cubicBezTo>
                    <a:pt x="106" y="119"/>
                    <a:pt x="116" y="120"/>
                    <a:pt x="126" y="120"/>
                  </a:cubicBezTo>
                  <a:cubicBezTo>
                    <a:pt x="140" y="120"/>
                    <a:pt x="153" y="118"/>
                    <a:pt x="160" y="111"/>
                  </a:cubicBezTo>
                  <a:cubicBezTo>
                    <a:pt x="168" y="103"/>
                    <a:pt x="168" y="95"/>
                    <a:pt x="164" y="87"/>
                  </a:cubicBezTo>
                  <a:cubicBezTo>
                    <a:pt x="164" y="67"/>
                    <a:pt x="124" y="39"/>
                    <a:pt x="112" y="31"/>
                  </a:cubicBezTo>
                  <a:cubicBezTo>
                    <a:pt x="103" y="25"/>
                    <a:pt x="5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7"/>
            <p:cNvSpPr/>
            <p:nvPr/>
          </p:nvSpPr>
          <p:spPr>
            <a:xfrm flipH="1">
              <a:off x="7587053" y="3788750"/>
              <a:ext cx="31898" cy="44816"/>
            </a:xfrm>
            <a:custGeom>
              <a:avLst/>
              <a:gdLst/>
              <a:ahLst/>
              <a:cxnLst/>
              <a:rect l="l" t="t" r="r" b="b"/>
              <a:pathLst>
                <a:path w="121" h="170" extrusionOk="0">
                  <a:moveTo>
                    <a:pt x="72" y="0"/>
                  </a:moveTo>
                  <a:cubicBezTo>
                    <a:pt x="48" y="0"/>
                    <a:pt x="16" y="66"/>
                    <a:pt x="12" y="81"/>
                  </a:cubicBezTo>
                  <a:cubicBezTo>
                    <a:pt x="4" y="105"/>
                    <a:pt x="0" y="129"/>
                    <a:pt x="8" y="153"/>
                  </a:cubicBezTo>
                  <a:cubicBezTo>
                    <a:pt x="8" y="161"/>
                    <a:pt x="16" y="169"/>
                    <a:pt x="24" y="169"/>
                  </a:cubicBezTo>
                  <a:cubicBezTo>
                    <a:pt x="26" y="169"/>
                    <a:pt x="27" y="169"/>
                    <a:pt x="29" y="169"/>
                  </a:cubicBezTo>
                  <a:cubicBezTo>
                    <a:pt x="48" y="169"/>
                    <a:pt x="69" y="148"/>
                    <a:pt x="80" y="137"/>
                  </a:cubicBezTo>
                  <a:cubicBezTo>
                    <a:pt x="100" y="117"/>
                    <a:pt x="116" y="93"/>
                    <a:pt x="120" y="65"/>
                  </a:cubicBezTo>
                  <a:cubicBezTo>
                    <a:pt x="120" y="37"/>
                    <a:pt x="104" y="9"/>
                    <a:pt x="76" y="1"/>
                  </a:cubicBezTo>
                  <a:cubicBezTo>
                    <a:pt x="75" y="0"/>
                    <a:pt x="74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7"/>
            <p:cNvSpPr/>
            <p:nvPr/>
          </p:nvSpPr>
          <p:spPr>
            <a:xfrm flipH="1">
              <a:off x="7468950" y="3954305"/>
              <a:ext cx="38225" cy="187963"/>
            </a:xfrm>
            <a:custGeom>
              <a:avLst/>
              <a:gdLst/>
              <a:ahLst/>
              <a:cxnLst/>
              <a:rect l="l" t="t" r="r" b="b"/>
              <a:pathLst>
                <a:path w="145" h="713" extrusionOk="0">
                  <a:moveTo>
                    <a:pt x="108" y="1"/>
                  </a:moveTo>
                  <a:lnTo>
                    <a:pt x="52" y="13"/>
                  </a:lnTo>
                  <a:cubicBezTo>
                    <a:pt x="88" y="149"/>
                    <a:pt x="88" y="289"/>
                    <a:pt x="52" y="425"/>
                  </a:cubicBezTo>
                  <a:lnTo>
                    <a:pt x="48" y="457"/>
                  </a:lnTo>
                  <a:cubicBezTo>
                    <a:pt x="24" y="541"/>
                    <a:pt x="0" y="633"/>
                    <a:pt x="48" y="713"/>
                  </a:cubicBezTo>
                  <a:lnTo>
                    <a:pt x="100" y="685"/>
                  </a:lnTo>
                  <a:cubicBezTo>
                    <a:pt x="64" y="625"/>
                    <a:pt x="84" y="545"/>
                    <a:pt x="104" y="469"/>
                  </a:cubicBezTo>
                  <a:lnTo>
                    <a:pt x="108" y="441"/>
                  </a:lnTo>
                  <a:cubicBezTo>
                    <a:pt x="144" y="297"/>
                    <a:pt x="144" y="145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7"/>
            <p:cNvSpPr/>
            <p:nvPr/>
          </p:nvSpPr>
          <p:spPr>
            <a:xfrm flipH="1">
              <a:off x="7470005" y="3910016"/>
              <a:ext cx="42443" cy="65642"/>
            </a:xfrm>
            <a:custGeom>
              <a:avLst/>
              <a:gdLst/>
              <a:ahLst/>
              <a:cxnLst/>
              <a:rect l="l" t="t" r="r" b="b"/>
              <a:pathLst>
                <a:path w="161" h="249" extrusionOk="0">
                  <a:moveTo>
                    <a:pt x="80" y="65"/>
                  </a:moveTo>
                  <a:cubicBezTo>
                    <a:pt x="88" y="85"/>
                    <a:pt x="96" y="109"/>
                    <a:pt x="96" y="133"/>
                  </a:cubicBezTo>
                  <a:cubicBezTo>
                    <a:pt x="96" y="149"/>
                    <a:pt x="96" y="165"/>
                    <a:pt x="88" y="181"/>
                  </a:cubicBezTo>
                  <a:cubicBezTo>
                    <a:pt x="72" y="153"/>
                    <a:pt x="64" y="121"/>
                    <a:pt x="56" y="89"/>
                  </a:cubicBezTo>
                  <a:lnTo>
                    <a:pt x="56" y="85"/>
                  </a:lnTo>
                  <a:cubicBezTo>
                    <a:pt x="60" y="77"/>
                    <a:pt x="68" y="69"/>
                    <a:pt x="80" y="65"/>
                  </a:cubicBezTo>
                  <a:close/>
                  <a:moveTo>
                    <a:pt x="84" y="1"/>
                  </a:moveTo>
                  <a:cubicBezTo>
                    <a:pt x="44" y="5"/>
                    <a:pt x="8" y="37"/>
                    <a:pt x="0" y="77"/>
                  </a:cubicBezTo>
                  <a:cubicBezTo>
                    <a:pt x="4" y="137"/>
                    <a:pt x="24" y="197"/>
                    <a:pt x="64" y="245"/>
                  </a:cubicBezTo>
                  <a:cubicBezTo>
                    <a:pt x="72" y="249"/>
                    <a:pt x="80" y="249"/>
                    <a:pt x="92" y="249"/>
                  </a:cubicBezTo>
                  <a:cubicBezTo>
                    <a:pt x="96" y="249"/>
                    <a:pt x="100" y="249"/>
                    <a:pt x="104" y="245"/>
                  </a:cubicBezTo>
                  <a:cubicBezTo>
                    <a:pt x="140" y="217"/>
                    <a:pt x="160" y="173"/>
                    <a:pt x="156" y="125"/>
                  </a:cubicBezTo>
                  <a:cubicBezTo>
                    <a:pt x="156" y="125"/>
                    <a:pt x="14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7"/>
            <p:cNvSpPr/>
            <p:nvPr/>
          </p:nvSpPr>
          <p:spPr>
            <a:xfrm flipH="1">
              <a:off x="7477386" y="3918452"/>
              <a:ext cx="28735" cy="50088"/>
            </a:xfrm>
            <a:custGeom>
              <a:avLst/>
              <a:gdLst/>
              <a:ahLst/>
              <a:cxnLst/>
              <a:rect l="l" t="t" r="r" b="b"/>
              <a:pathLst>
                <a:path w="109" h="190" extrusionOk="0">
                  <a:moveTo>
                    <a:pt x="60" y="1"/>
                  </a:moveTo>
                  <a:cubicBezTo>
                    <a:pt x="32" y="1"/>
                    <a:pt x="8" y="21"/>
                    <a:pt x="4" y="49"/>
                  </a:cubicBezTo>
                  <a:cubicBezTo>
                    <a:pt x="0" y="72"/>
                    <a:pt x="40" y="190"/>
                    <a:pt x="65" y="190"/>
                  </a:cubicBezTo>
                  <a:cubicBezTo>
                    <a:pt x="66" y="190"/>
                    <a:pt x="67" y="189"/>
                    <a:pt x="68" y="189"/>
                  </a:cubicBezTo>
                  <a:cubicBezTo>
                    <a:pt x="92" y="165"/>
                    <a:pt x="108" y="129"/>
                    <a:pt x="100" y="97"/>
                  </a:cubicBezTo>
                  <a:cubicBezTo>
                    <a:pt x="100" y="81"/>
                    <a:pt x="88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7"/>
            <p:cNvSpPr/>
            <p:nvPr/>
          </p:nvSpPr>
          <p:spPr>
            <a:xfrm flipH="1">
              <a:off x="7533275" y="4001756"/>
              <a:ext cx="110985" cy="181636"/>
            </a:xfrm>
            <a:custGeom>
              <a:avLst/>
              <a:gdLst/>
              <a:ahLst/>
              <a:cxnLst/>
              <a:rect l="l" t="t" r="r" b="b"/>
              <a:pathLst>
                <a:path w="421" h="689" extrusionOk="0">
                  <a:moveTo>
                    <a:pt x="40" y="1"/>
                  </a:moveTo>
                  <a:lnTo>
                    <a:pt x="0" y="45"/>
                  </a:lnTo>
                  <a:cubicBezTo>
                    <a:pt x="192" y="213"/>
                    <a:pt x="320" y="441"/>
                    <a:pt x="364" y="689"/>
                  </a:cubicBezTo>
                  <a:lnTo>
                    <a:pt x="420" y="681"/>
                  </a:lnTo>
                  <a:cubicBezTo>
                    <a:pt x="376" y="417"/>
                    <a:pt x="240" y="177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7"/>
            <p:cNvSpPr/>
            <p:nvPr/>
          </p:nvSpPr>
          <p:spPr>
            <a:xfrm flipH="1">
              <a:off x="7618688" y="3965113"/>
              <a:ext cx="55097" cy="54833"/>
            </a:xfrm>
            <a:custGeom>
              <a:avLst/>
              <a:gdLst/>
              <a:ahLst/>
              <a:cxnLst/>
              <a:rect l="l" t="t" r="r" b="b"/>
              <a:pathLst>
                <a:path w="209" h="208" extrusionOk="0">
                  <a:moveTo>
                    <a:pt x="76" y="60"/>
                  </a:moveTo>
                  <a:cubicBezTo>
                    <a:pt x="92" y="72"/>
                    <a:pt x="112" y="84"/>
                    <a:pt x="124" y="104"/>
                  </a:cubicBezTo>
                  <a:cubicBezTo>
                    <a:pt x="136" y="116"/>
                    <a:pt x="144" y="132"/>
                    <a:pt x="152" y="148"/>
                  </a:cubicBezTo>
                  <a:cubicBezTo>
                    <a:pt x="140" y="144"/>
                    <a:pt x="128" y="140"/>
                    <a:pt x="116" y="136"/>
                  </a:cubicBezTo>
                  <a:cubicBezTo>
                    <a:pt x="96" y="128"/>
                    <a:pt x="80" y="112"/>
                    <a:pt x="72" y="96"/>
                  </a:cubicBezTo>
                  <a:cubicBezTo>
                    <a:pt x="68" y="84"/>
                    <a:pt x="68" y="72"/>
                    <a:pt x="76" y="60"/>
                  </a:cubicBezTo>
                  <a:close/>
                  <a:moveTo>
                    <a:pt x="69" y="1"/>
                  </a:moveTo>
                  <a:cubicBezTo>
                    <a:pt x="61" y="1"/>
                    <a:pt x="52" y="3"/>
                    <a:pt x="44" y="8"/>
                  </a:cubicBezTo>
                  <a:cubicBezTo>
                    <a:pt x="12" y="36"/>
                    <a:pt x="0" y="80"/>
                    <a:pt x="20" y="120"/>
                  </a:cubicBezTo>
                  <a:cubicBezTo>
                    <a:pt x="36" y="148"/>
                    <a:pt x="60" y="176"/>
                    <a:pt x="92" y="188"/>
                  </a:cubicBezTo>
                  <a:cubicBezTo>
                    <a:pt x="112" y="200"/>
                    <a:pt x="136" y="208"/>
                    <a:pt x="164" y="208"/>
                  </a:cubicBezTo>
                  <a:cubicBezTo>
                    <a:pt x="168" y="208"/>
                    <a:pt x="176" y="204"/>
                    <a:pt x="180" y="200"/>
                  </a:cubicBezTo>
                  <a:cubicBezTo>
                    <a:pt x="196" y="192"/>
                    <a:pt x="208" y="180"/>
                    <a:pt x="208" y="160"/>
                  </a:cubicBezTo>
                  <a:cubicBezTo>
                    <a:pt x="208" y="124"/>
                    <a:pt x="192" y="92"/>
                    <a:pt x="168" y="68"/>
                  </a:cubicBezTo>
                  <a:cubicBezTo>
                    <a:pt x="168" y="65"/>
                    <a:pt x="11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7"/>
            <p:cNvSpPr/>
            <p:nvPr/>
          </p:nvSpPr>
          <p:spPr>
            <a:xfrm flipH="1">
              <a:off x="7626070" y="3973022"/>
              <a:ext cx="39280" cy="39280"/>
            </a:xfrm>
            <a:custGeom>
              <a:avLst/>
              <a:gdLst/>
              <a:ahLst/>
              <a:cxnLst/>
              <a:rect l="l" t="t" r="r" b="b"/>
              <a:pathLst>
                <a:path w="149" h="149" extrusionOk="0">
                  <a:moveTo>
                    <a:pt x="39" y="0"/>
                  </a:moveTo>
                  <a:cubicBezTo>
                    <a:pt x="37" y="0"/>
                    <a:pt x="34" y="1"/>
                    <a:pt x="32" y="2"/>
                  </a:cubicBezTo>
                  <a:cubicBezTo>
                    <a:pt x="8" y="22"/>
                    <a:pt x="0" y="50"/>
                    <a:pt x="12" y="78"/>
                  </a:cubicBezTo>
                  <a:cubicBezTo>
                    <a:pt x="24" y="102"/>
                    <a:pt x="48" y="122"/>
                    <a:pt x="72" y="134"/>
                  </a:cubicBezTo>
                  <a:cubicBezTo>
                    <a:pt x="87" y="140"/>
                    <a:pt x="108" y="149"/>
                    <a:pt x="123" y="149"/>
                  </a:cubicBezTo>
                  <a:cubicBezTo>
                    <a:pt x="128" y="149"/>
                    <a:pt x="132" y="148"/>
                    <a:pt x="136" y="146"/>
                  </a:cubicBezTo>
                  <a:cubicBezTo>
                    <a:pt x="144" y="142"/>
                    <a:pt x="148" y="134"/>
                    <a:pt x="148" y="126"/>
                  </a:cubicBezTo>
                  <a:cubicBezTo>
                    <a:pt x="144" y="98"/>
                    <a:pt x="132" y="74"/>
                    <a:pt x="116" y="54"/>
                  </a:cubicBezTo>
                  <a:cubicBezTo>
                    <a:pt x="105" y="43"/>
                    <a:pt x="62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7"/>
            <p:cNvSpPr/>
            <p:nvPr/>
          </p:nvSpPr>
          <p:spPr>
            <a:xfrm flipH="1">
              <a:off x="7503749" y="4055008"/>
              <a:ext cx="41389" cy="66169"/>
            </a:xfrm>
            <a:custGeom>
              <a:avLst/>
              <a:gdLst/>
              <a:ahLst/>
              <a:cxnLst/>
              <a:rect l="l" t="t" r="r" b="b"/>
              <a:pathLst>
                <a:path w="157" h="251" extrusionOk="0">
                  <a:moveTo>
                    <a:pt x="88" y="59"/>
                  </a:moveTo>
                  <a:cubicBezTo>
                    <a:pt x="96" y="63"/>
                    <a:pt x="100" y="71"/>
                    <a:pt x="100" y="79"/>
                  </a:cubicBezTo>
                  <a:cubicBezTo>
                    <a:pt x="100" y="111"/>
                    <a:pt x="92" y="139"/>
                    <a:pt x="76" y="163"/>
                  </a:cubicBezTo>
                  <a:cubicBezTo>
                    <a:pt x="72" y="155"/>
                    <a:pt x="68" y="143"/>
                    <a:pt x="68" y="135"/>
                  </a:cubicBezTo>
                  <a:cubicBezTo>
                    <a:pt x="60" y="111"/>
                    <a:pt x="64" y="91"/>
                    <a:pt x="72" y="71"/>
                  </a:cubicBezTo>
                  <a:lnTo>
                    <a:pt x="76" y="71"/>
                  </a:lnTo>
                  <a:cubicBezTo>
                    <a:pt x="76" y="63"/>
                    <a:pt x="80" y="59"/>
                    <a:pt x="88" y="59"/>
                  </a:cubicBezTo>
                  <a:close/>
                  <a:moveTo>
                    <a:pt x="85" y="0"/>
                  </a:moveTo>
                  <a:cubicBezTo>
                    <a:pt x="60" y="0"/>
                    <a:pt x="37" y="13"/>
                    <a:pt x="24" y="35"/>
                  </a:cubicBezTo>
                  <a:cubicBezTo>
                    <a:pt x="4" y="67"/>
                    <a:pt x="0" y="107"/>
                    <a:pt x="12" y="143"/>
                  </a:cubicBezTo>
                  <a:cubicBezTo>
                    <a:pt x="16" y="171"/>
                    <a:pt x="24" y="199"/>
                    <a:pt x="40" y="223"/>
                  </a:cubicBezTo>
                  <a:lnTo>
                    <a:pt x="44" y="231"/>
                  </a:lnTo>
                  <a:lnTo>
                    <a:pt x="60" y="251"/>
                  </a:lnTo>
                  <a:lnTo>
                    <a:pt x="80" y="239"/>
                  </a:lnTo>
                  <a:cubicBezTo>
                    <a:pt x="132" y="199"/>
                    <a:pt x="156" y="139"/>
                    <a:pt x="152" y="79"/>
                  </a:cubicBezTo>
                  <a:cubicBezTo>
                    <a:pt x="156" y="47"/>
                    <a:pt x="136" y="15"/>
                    <a:pt x="104" y="3"/>
                  </a:cubicBezTo>
                  <a:cubicBezTo>
                    <a:pt x="98" y="1"/>
                    <a:pt x="91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7"/>
            <p:cNvSpPr/>
            <p:nvPr/>
          </p:nvSpPr>
          <p:spPr>
            <a:xfrm flipH="1">
              <a:off x="7510076" y="4062389"/>
              <a:ext cx="26626" cy="49297"/>
            </a:xfrm>
            <a:custGeom>
              <a:avLst/>
              <a:gdLst/>
              <a:ahLst/>
              <a:cxnLst/>
              <a:rect l="l" t="t" r="r" b="b"/>
              <a:pathLst>
                <a:path w="101" h="187" extrusionOk="0">
                  <a:moveTo>
                    <a:pt x="54" y="1"/>
                  </a:moveTo>
                  <a:cubicBezTo>
                    <a:pt x="42" y="1"/>
                    <a:pt x="29" y="7"/>
                    <a:pt x="16" y="23"/>
                  </a:cubicBezTo>
                  <a:cubicBezTo>
                    <a:pt x="0" y="51"/>
                    <a:pt x="0" y="79"/>
                    <a:pt x="8" y="107"/>
                  </a:cubicBezTo>
                  <a:cubicBezTo>
                    <a:pt x="12" y="131"/>
                    <a:pt x="20" y="155"/>
                    <a:pt x="32" y="179"/>
                  </a:cubicBezTo>
                  <a:cubicBezTo>
                    <a:pt x="32" y="183"/>
                    <a:pt x="32" y="183"/>
                    <a:pt x="36" y="187"/>
                  </a:cubicBezTo>
                  <a:cubicBezTo>
                    <a:pt x="76" y="155"/>
                    <a:pt x="100" y="103"/>
                    <a:pt x="96" y="51"/>
                  </a:cubicBezTo>
                  <a:cubicBezTo>
                    <a:pt x="94" y="23"/>
                    <a:pt x="7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54" name="Google Shape;3054;p57"/>
          <p:cNvGrpSpPr/>
          <p:nvPr/>
        </p:nvGrpSpPr>
        <p:grpSpPr>
          <a:xfrm rot="-602106" flipH="1">
            <a:off x="54197" y="3580435"/>
            <a:ext cx="2271689" cy="1769995"/>
            <a:chOff x="5093085" y="2785542"/>
            <a:chExt cx="773437" cy="602671"/>
          </a:xfrm>
        </p:grpSpPr>
        <p:sp>
          <p:nvSpPr>
            <p:cNvPr id="3055" name="Google Shape;3055;p57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7" y="4456"/>
                    <a:pt x="2433" y="4584"/>
                  </a:cubicBezTo>
                  <a:cubicBezTo>
                    <a:pt x="2321" y="4748"/>
                    <a:pt x="2221" y="4920"/>
                    <a:pt x="2133" y="5096"/>
                  </a:cubicBezTo>
                  <a:cubicBezTo>
                    <a:pt x="2113" y="5140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73" y="4976"/>
                  </a:lnTo>
                  <a:cubicBezTo>
                    <a:pt x="2253" y="4796"/>
                    <a:pt x="2353" y="4624"/>
                    <a:pt x="2469" y="4464"/>
                  </a:cubicBezTo>
                  <a:cubicBezTo>
                    <a:pt x="2553" y="4340"/>
                    <a:pt x="2653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7"/>
            <p:cNvSpPr/>
            <p:nvPr/>
          </p:nvSpPr>
          <p:spPr>
            <a:xfrm rot="-5400000">
              <a:off x="5380857" y="2798473"/>
              <a:ext cx="211264" cy="227392"/>
            </a:xfrm>
            <a:custGeom>
              <a:avLst/>
              <a:gdLst/>
              <a:ahLst/>
              <a:cxnLst/>
              <a:rect l="l" t="t" r="r" b="b"/>
              <a:pathLst>
                <a:path w="2213" h="2382" extrusionOk="0">
                  <a:moveTo>
                    <a:pt x="985" y="1"/>
                  </a:moveTo>
                  <a:cubicBezTo>
                    <a:pt x="877" y="1"/>
                    <a:pt x="768" y="16"/>
                    <a:pt x="661" y="46"/>
                  </a:cubicBezTo>
                  <a:cubicBezTo>
                    <a:pt x="625" y="61"/>
                    <a:pt x="585" y="69"/>
                    <a:pt x="546" y="69"/>
                  </a:cubicBezTo>
                  <a:cubicBezTo>
                    <a:pt x="532" y="69"/>
                    <a:pt x="518" y="68"/>
                    <a:pt x="505" y="66"/>
                  </a:cubicBezTo>
                  <a:lnTo>
                    <a:pt x="497" y="70"/>
                  </a:lnTo>
                  <a:cubicBezTo>
                    <a:pt x="425" y="70"/>
                    <a:pt x="357" y="110"/>
                    <a:pt x="321" y="174"/>
                  </a:cubicBezTo>
                  <a:cubicBezTo>
                    <a:pt x="441" y="182"/>
                    <a:pt x="557" y="210"/>
                    <a:pt x="665" y="258"/>
                  </a:cubicBezTo>
                  <a:lnTo>
                    <a:pt x="653" y="330"/>
                  </a:lnTo>
                  <a:cubicBezTo>
                    <a:pt x="693" y="362"/>
                    <a:pt x="737" y="382"/>
                    <a:pt x="785" y="402"/>
                  </a:cubicBezTo>
                  <a:cubicBezTo>
                    <a:pt x="713" y="422"/>
                    <a:pt x="641" y="462"/>
                    <a:pt x="585" y="518"/>
                  </a:cubicBezTo>
                  <a:cubicBezTo>
                    <a:pt x="849" y="610"/>
                    <a:pt x="1097" y="730"/>
                    <a:pt x="1333" y="878"/>
                  </a:cubicBezTo>
                  <a:cubicBezTo>
                    <a:pt x="1473" y="966"/>
                    <a:pt x="1621" y="1086"/>
                    <a:pt x="1637" y="1254"/>
                  </a:cubicBezTo>
                  <a:cubicBezTo>
                    <a:pt x="1345" y="1060"/>
                    <a:pt x="1027" y="854"/>
                    <a:pt x="678" y="854"/>
                  </a:cubicBezTo>
                  <a:cubicBezTo>
                    <a:pt x="668" y="854"/>
                    <a:pt x="659" y="854"/>
                    <a:pt x="649" y="854"/>
                  </a:cubicBezTo>
                  <a:cubicBezTo>
                    <a:pt x="733" y="870"/>
                    <a:pt x="805" y="930"/>
                    <a:pt x="837" y="1010"/>
                  </a:cubicBezTo>
                  <a:cubicBezTo>
                    <a:pt x="753" y="1010"/>
                    <a:pt x="665" y="1030"/>
                    <a:pt x="589" y="1062"/>
                  </a:cubicBezTo>
                  <a:cubicBezTo>
                    <a:pt x="745" y="1154"/>
                    <a:pt x="869" y="1298"/>
                    <a:pt x="941" y="1466"/>
                  </a:cubicBezTo>
                  <a:cubicBezTo>
                    <a:pt x="817" y="1431"/>
                    <a:pt x="688" y="1411"/>
                    <a:pt x="558" y="1411"/>
                  </a:cubicBezTo>
                  <a:cubicBezTo>
                    <a:pt x="512" y="1411"/>
                    <a:pt x="467" y="1413"/>
                    <a:pt x="421" y="1418"/>
                  </a:cubicBezTo>
                  <a:cubicBezTo>
                    <a:pt x="385" y="1422"/>
                    <a:pt x="333" y="1462"/>
                    <a:pt x="365" y="1486"/>
                  </a:cubicBezTo>
                  <a:lnTo>
                    <a:pt x="253" y="1470"/>
                  </a:lnTo>
                  <a:lnTo>
                    <a:pt x="253" y="1470"/>
                  </a:lnTo>
                  <a:cubicBezTo>
                    <a:pt x="265" y="1534"/>
                    <a:pt x="301" y="1590"/>
                    <a:pt x="349" y="1634"/>
                  </a:cubicBezTo>
                  <a:cubicBezTo>
                    <a:pt x="296" y="1619"/>
                    <a:pt x="242" y="1612"/>
                    <a:pt x="187" y="1612"/>
                  </a:cubicBezTo>
                  <a:cubicBezTo>
                    <a:pt x="125" y="1612"/>
                    <a:pt x="62" y="1621"/>
                    <a:pt x="1" y="1638"/>
                  </a:cubicBezTo>
                  <a:cubicBezTo>
                    <a:pt x="209" y="1894"/>
                    <a:pt x="565" y="1998"/>
                    <a:pt x="777" y="2250"/>
                  </a:cubicBezTo>
                  <a:cubicBezTo>
                    <a:pt x="569" y="2182"/>
                    <a:pt x="353" y="2130"/>
                    <a:pt x="137" y="2106"/>
                  </a:cubicBezTo>
                  <a:lnTo>
                    <a:pt x="137" y="2106"/>
                  </a:lnTo>
                  <a:cubicBezTo>
                    <a:pt x="289" y="2202"/>
                    <a:pt x="457" y="2278"/>
                    <a:pt x="629" y="2330"/>
                  </a:cubicBezTo>
                  <a:cubicBezTo>
                    <a:pt x="777" y="2365"/>
                    <a:pt x="927" y="2381"/>
                    <a:pt x="1077" y="2381"/>
                  </a:cubicBezTo>
                  <a:cubicBezTo>
                    <a:pt x="1134" y="2381"/>
                    <a:pt x="1192" y="2379"/>
                    <a:pt x="1249" y="2374"/>
                  </a:cubicBezTo>
                  <a:cubicBezTo>
                    <a:pt x="1305" y="2370"/>
                    <a:pt x="1357" y="2362"/>
                    <a:pt x="1409" y="2350"/>
                  </a:cubicBezTo>
                  <a:cubicBezTo>
                    <a:pt x="1501" y="2314"/>
                    <a:pt x="1589" y="2262"/>
                    <a:pt x="1661" y="2190"/>
                  </a:cubicBezTo>
                  <a:cubicBezTo>
                    <a:pt x="1845" y="2038"/>
                    <a:pt x="2045" y="1862"/>
                    <a:pt x="2081" y="1622"/>
                  </a:cubicBezTo>
                  <a:cubicBezTo>
                    <a:pt x="2101" y="1466"/>
                    <a:pt x="2049" y="1306"/>
                    <a:pt x="1989" y="1158"/>
                  </a:cubicBezTo>
                  <a:cubicBezTo>
                    <a:pt x="1933" y="1022"/>
                    <a:pt x="1869" y="890"/>
                    <a:pt x="1797" y="758"/>
                  </a:cubicBezTo>
                  <a:lnTo>
                    <a:pt x="1797" y="758"/>
                  </a:lnTo>
                  <a:cubicBezTo>
                    <a:pt x="2013" y="846"/>
                    <a:pt x="2125" y="1082"/>
                    <a:pt x="2213" y="1298"/>
                  </a:cubicBezTo>
                  <a:cubicBezTo>
                    <a:pt x="2213" y="906"/>
                    <a:pt x="2041" y="534"/>
                    <a:pt x="1745" y="278"/>
                  </a:cubicBezTo>
                  <a:cubicBezTo>
                    <a:pt x="1529" y="97"/>
                    <a:pt x="1260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7"/>
            <p:cNvSpPr/>
            <p:nvPr/>
          </p:nvSpPr>
          <p:spPr>
            <a:xfrm rot="-5400000">
              <a:off x="5643192" y="3010600"/>
              <a:ext cx="138329" cy="251066"/>
            </a:xfrm>
            <a:custGeom>
              <a:avLst/>
              <a:gdLst/>
              <a:ahLst/>
              <a:cxnLst/>
              <a:rect l="l" t="t" r="r" b="b"/>
              <a:pathLst>
                <a:path w="1449" h="2630" extrusionOk="0">
                  <a:moveTo>
                    <a:pt x="973" y="0"/>
                  </a:moveTo>
                  <a:lnTo>
                    <a:pt x="909" y="636"/>
                  </a:lnTo>
                  <a:cubicBezTo>
                    <a:pt x="897" y="740"/>
                    <a:pt x="889" y="848"/>
                    <a:pt x="893" y="952"/>
                  </a:cubicBezTo>
                  <a:cubicBezTo>
                    <a:pt x="901" y="1044"/>
                    <a:pt x="913" y="1140"/>
                    <a:pt x="933" y="1232"/>
                  </a:cubicBezTo>
                  <a:lnTo>
                    <a:pt x="1005" y="1624"/>
                  </a:lnTo>
                  <a:cubicBezTo>
                    <a:pt x="957" y="1548"/>
                    <a:pt x="905" y="1468"/>
                    <a:pt x="849" y="1396"/>
                  </a:cubicBezTo>
                  <a:lnTo>
                    <a:pt x="849" y="1396"/>
                  </a:lnTo>
                  <a:cubicBezTo>
                    <a:pt x="873" y="1516"/>
                    <a:pt x="897" y="1636"/>
                    <a:pt x="921" y="1756"/>
                  </a:cubicBezTo>
                  <a:cubicBezTo>
                    <a:pt x="885" y="1672"/>
                    <a:pt x="801" y="1616"/>
                    <a:pt x="761" y="1532"/>
                  </a:cubicBezTo>
                  <a:cubicBezTo>
                    <a:pt x="741" y="1480"/>
                    <a:pt x="733" y="1424"/>
                    <a:pt x="733" y="1368"/>
                  </a:cubicBezTo>
                  <a:cubicBezTo>
                    <a:pt x="709" y="972"/>
                    <a:pt x="729" y="576"/>
                    <a:pt x="781" y="180"/>
                  </a:cubicBezTo>
                  <a:lnTo>
                    <a:pt x="781" y="180"/>
                  </a:lnTo>
                  <a:cubicBezTo>
                    <a:pt x="769" y="224"/>
                    <a:pt x="737" y="264"/>
                    <a:pt x="697" y="292"/>
                  </a:cubicBezTo>
                  <a:cubicBezTo>
                    <a:pt x="721" y="204"/>
                    <a:pt x="701" y="112"/>
                    <a:pt x="637" y="48"/>
                  </a:cubicBezTo>
                  <a:cubicBezTo>
                    <a:pt x="509" y="252"/>
                    <a:pt x="529" y="512"/>
                    <a:pt x="541" y="748"/>
                  </a:cubicBezTo>
                  <a:cubicBezTo>
                    <a:pt x="557" y="1056"/>
                    <a:pt x="553" y="1360"/>
                    <a:pt x="533" y="1664"/>
                  </a:cubicBezTo>
                  <a:cubicBezTo>
                    <a:pt x="449" y="1596"/>
                    <a:pt x="425" y="1476"/>
                    <a:pt x="413" y="1364"/>
                  </a:cubicBezTo>
                  <a:cubicBezTo>
                    <a:pt x="369" y="1000"/>
                    <a:pt x="353" y="632"/>
                    <a:pt x="365" y="264"/>
                  </a:cubicBezTo>
                  <a:lnTo>
                    <a:pt x="365" y="264"/>
                  </a:lnTo>
                  <a:cubicBezTo>
                    <a:pt x="57" y="792"/>
                    <a:pt x="1" y="1432"/>
                    <a:pt x="213" y="2008"/>
                  </a:cubicBezTo>
                  <a:cubicBezTo>
                    <a:pt x="277" y="2168"/>
                    <a:pt x="353" y="2324"/>
                    <a:pt x="437" y="2476"/>
                  </a:cubicBezTo>
                  <a:cubicBezTo>
                    <a:pt x="469" y="2540"/>
                    <a:pt x="513" y="2612"/>
                    <a:pt x="589" y="2628"/>
                  </a:cubicBezTo>
                  <a:cubicBezTo>
                    <a:pt x="596" y="2629"/>
                    <a:pt x="604" y="2630"/>
                    <a:pt x="612" y="2630"/>
                  </a:cubicBezTo>
                  <a:cubicBezTo>
                    <a:pt x="671" y="2630"/>
                    <a:pt x="725" y="2602"/>
                    <a:pt x="761" y="2552"/>
                  </a:cubicBezTo>
                  <a:cubicBezTo>
                    <a:pt x="797" y="2496"/>
                    <a:pt x="829" y="2436"/>
                    <a:pt x="849" y="2372"/>
                  </a:cubicBezTo>
                  <a:cubicBezTo>
                    <a:pt x="917" y="2208"/>
                    <a:pt x="1017" y="2056"/>
                    <a:pt x="1145" y="1932"/>
                  </a:cubicBezTo>
                  <a:cubicBezTo>
                    <a:pt x="1033" y="1756"/>
                    <a:pt x="1017" y="1532"/>
                    <a:pt x="1101" y="1340"/>
                  </a:cubicBezTo>
                  <a:lnTo>
                    <a:pt x="1101" y="1340"/>
                  </a:lnTo>
                  <a:cubicBezTo>
                    <a:pt x="1125" y="1488"/>
                    <a:pt x="1197" y="1620"/>
                    <a:pt x="1301" y="1724"/>
                  </a:cubicBezTo>
                  <a:cubicBezTo>
                    <a:pt x="1449" y="1168"/>
                    <a:pt x="1417" y="576"/>
                    <a:pt x="1209" y="36"/>
                  </a:cubicBezTo>
                  <a:lnTo>
                    <a:pt x="1157" y="80"/>
                  </a:lnTo>
                  <a:cubicBezTo>
                    <a:pt x="1089" y="228"/>
                    <a:pt x="1049" y="388"/>
                    <a:pt x="1041" y="552"/>
                  </a:cubicBezTo>
                  <a:cubicBezTo>
                    <a:pt x="1029" y="368"/>
                    <a:pt x="1009" y="184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7"/>
            <p:cNvSpPr/>
            <p:nvPr/>
          </p:nvSpPr>
          <p:spPr>
            <a:xfrm rot="-5400000">
              <a:off x="5513361" y="3157238"/>
              <a:ext cx="169259" cy="249921"/>
            </a:xfrm>
            <a:custGeom>
              <a:avLst/>
              <a:gdLst/>
              <a:ahLst/>
              <a:cxnLst/>
              <a:rect l="l" t="t" r="r" b="b"/>
              <a:pathLst>
                <a:path w="1773" h="2618" extrusionOk="0">
                  <a:moveTo>
                    <a:pt x="1405" y="0"/>
                  </a:moveTo>
                  <a:lnTo>
                    <a:pt x="1005" y="188"/>
                  </a:lnTo>
                  <a:cubicBezTo>
                    <a:pt x="929" y="220"/>
                    <a:pt x="857" y="260"/>
                    <a:pt x="793" y="304"/>
                  </a:cubicBezTo>
                  <a:cubicBezTo>
                    <a:pt x="725" y="352"/>
                    <a:pt x="669" y="408"/>
                    <a:pt x="617" y="472"/>
                  </a:cubicBezTo>
                  <a:cubicBezTo>
                    <a:pt x="277" y="860"/>
                    <a:pt x="65" y="1340"/>
                    <a:pt x="5" y="1852"/>
                  </a:cubicBezTo>
                  <a:cubicBezTo>
                    <a:pt x="1" y="1900"/>
                    <a:pt x="1" y="1948"/>
                    <a:pt x="9" y="1996"/>
                  </a:cubicBezTo>
                  <a:cubicBezTo>
                    <a:pt x="25" y="2052"/>
                    <a:pt x="57" y="2100"/>
                    <a:pt x="93" y="2144"/>
                  </a:cubicBezTo>
                  <a:cubicBezTo>
                    <a:pt x="221" y="2292"/>
                    <a:pt x="373" y="2416"/>
                    <a:pt x="545" y="2512"/>
                  </a:cubicBezTo>
                  <a:cubicBezTo>
                    <a:pt x="657" y="2571"/>
                    <a:pt x="786" y="2618"/>
                    <a:pt x="911" y="2618"/>
                  </a:cubicBezTo>
                  <a:cubicBezTo>
                    <a:pt x="972" y="2618"/>
                    <a:pt x="1032" y="2607"/>
                    <a:pt x="1089" y="2580"/>
                  </a:cubicBezTo>
                  <a:cubicBezTo>
                    <a:pt x="1213" y="2520"/>
                    <a:pt x="1293" y="2400"/>
                    <a:pt x="1345" y="2272"/>
                  </a:cubicBezTo>
                  <a:cubicBezTo>
                    <a:pt x="1377" y="2204"/>
                    <a:pt x="1389" y="2132"/>
                    <a:pt x="1385" y="2056"/>
                  </a:cubicBezTo>
                  <a:cubicBezTo>
                    <a:pt x="1381" y="2008"/>
                    <a:pt x="1369" y="1960"/>
                    <a:pt x="1353" y="1916"/>
                  </a:cubicBezTo>
                  <a:cubicBezTo>
                    <a:pt x="1237" y="1516"/>
                    <a:pt x="1301" y="1084"/>
                    <a:pt x="1525" y="732"/>
                  </a:cubicBezTo>
                  <a:lnTo>
                    <a:pt x="1525" y="732"/>
                  </a:lnTo>
                  <a:cubicBezTo>
                    <a:pt x="1401" y="800"/>
                    <a:pt x="1285" y="884"/>
                    <a:pt x="1181" y="980"/>
                  </a:cubicBezTo>
                  <a:cubicBezTo>
                    <a:pt x="1293" y="800"/>
                    <a:pt x="1421" y="636"/>
                    <a:pt x="1561" y="480"/>
                  </a:cubicBezTo>
                  <a:cubicBezTo>
                    <a:pt x="1657" y="368"/>
                    <a:pt x="1765" y="256"/>
                    <a:pt x="1773" y="108"/>
                  </a:cubicBezTo>
                  <a:lnTo>
                    <a:pt x="1773" y="108"/>
                  </a:lnTo>
                  <a:cubicBezTo>
                    <a:pt x="1349" y="208"/>
                    <a:pt x="989" y="496"/>
                    <a:pt x="801" y="888"/>
                  </a:cubicBezTo>
                  <a:cubicBezTo>
                    <a:pt x="781" y="704"/>
                    <a:pt x="921" y="544"/>
                    <a:pt x="1049" y="408"/>
                  </a:cubicBezTo>
                  <a:lnTo>
                    <a:pt x="1393" y="52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7"/>
            <p:cNvSpPr/>
            <p:nvPr/>
          </p:nvSpPr>
          <p:spPr>
            <a:xfrm rot="-5400000">
              <a:off x="5225920" y="3105494"/>
              <a:ext cx="147493" cy="229301"/>
            </a:xfrm>
            <a:custGeom>
              <a:avLst/>
              <a:gdLst/>
              <a:ahLst/>
              <a:cxnLst/>
              <a:rect l="l" t="t" r="r" b="b"/>
              <a:pathLst>
                <a:path w="1545" h="2402" extrusionOk="0">
                  <a:moveTo>
                    <a:pt x="916" y="2350"/>
                  </a:moveTo>
                  <a:cubicBezTo>
                    <a:pt x="940" y="2377"/>
                    <a:pt x="970" y="2397"/>
                    <a:pt x="1003" y="2397"/>
                  </a:cubicBezTo>
                  <a:cubicBezTo>
                    <a:pt x="1005" y="2397"/>
                    <a:pt x="1007" y="2397"/>
                    <a:pt x="1009" y="2397"/>
                  </a:cubicBezTo>
                  <a:cubicBezTo>
                    <a:pt x="978" y="2382"/>
                    <a:pt x="947" y="2367"/>
                    <a:pt x="916" y="2350"/>
                  </a:cubicBezTo>
                  <a:close/>
                  <a:moveTo>
                    <a:pt x="1087" y="1"/>
                  </a:moveTo>
                  <a:cubicBezTo>
                    <a:pt x="1026" y="1"/>
                    <a:pt x="965" y="11"/>
                    <a:pt x="909" y="29"/>
                  </a:cubicBezTo>
                  <a:cubicBezTo>
                    <a:pt x="749" y="85"/>
                    <a:pt x="617" y="205"/>
                    <a:pt x="505" y="329"/>
                  </a:cubicBezTo>
                  <a:cubicBezTo>
                    <a:pt x="514" y="332"/>
                    <a:pt x="524" y="334"/>
                    <a:pt x="533" y="334"/>
                  </a:cubicBezTo>
                  <a:cubicBezTo>
                    <a:pt x="560" y="334"/>
                    <a:pt x="586" y="322"/>
                    <a:pt x="601" y="301"/>
                  </a:cubicBezTo>
                  <a:lnTo>
                    <a:pt x="601" y="301"/>
                  </a:lnTo>
                  <a:cubicBezTo>
                    <a:pt x="537" y="497"/>
                    <a:pt x="429" y="677"/>
                    <a:pt x="285" y="829"/>
                  </a:cubicBezTo>
                  <a:cubicBezTo>
                    <a:pt x="297" y="757"/>
                    <a:pt x="321" y="685"/>
                    <a:pt x="365" y="625"/>
                  </a:cubicBezTo>
                  <a:lnTo>
                    <a:pt x="365" y="625"/>
                  </a:lnTo>
                  <a:cubicBezTo>
                    <a:pt x="197" y="753"/>
                    <a:pt x="81" y="941"/>
                    <a:pt x="41" y="1149"/>
                  </a:cubicBezTo>
                  <a:cubicBezTo>
                    <a:pt x="1" y="1357"/>
                    <a:pt x="9" y="1573"/>
                    <a:pt x="69" y="1777"/>
                  </a:cubicBezTo>
                  <a:cubicBezTo>
                    <a:pt x="77" y="1825"/>
                    <a:pt x="97" y="1873"/>
                    <a:pt x="117" y="1917"/>
                  </a:cubicBezTo>
                  <a:cubicBezTo>
                    <a:pt x="153" y="1977"/>
                    <a:pt x="197" y="2029"/>
                    <a:pt x="249" y="2077"/>
                  </a:cubicBezTo>
                  <a:cubicBezTo>
                    <a:pt x="377" y="2201"/>
                    <a:pt x="521" y="2309"/>
                    <a:pt x="681" y="2401"/>
                  </a:cubicBezTo>
                  <a:lnTo>
                    <a:pt x="689" y="2361"/>
                  </a:lnTo>
                  <a:cubicBezTo>
                    <a:pt x="669" y="2301"/>
                    <a:pt x="609" y="2269"/>
                    <a:pt x="557" y="2225"/>
                  </a:cubicBezTo>
                  <a:cubicBezTo>
                    <a:pt x="509" y="2185"/>
                    <a:pt x="465" y="2121"/>
                    <a:pt x="489" y="2061"/>
                  </a:cubicBezTo>
                  <a:lnTo>
                    <a:pt x="489" y="2061"/>
                  </a:lnTo>
                  <a:cubicBezTo>
                    <a:pt x="622" y="2171"/>
                    <a:pt x="766" y="2270"/>
                    <a:pt x="916" y="2350"/>
                  </a:cubicBezTo>
                  <a:lnTo>
                    <a:pt x="916" y="2350"/>
                  </a:lnTo>
                  <a:cubicBezTo>
                    <a:pt x="897" y="2328"/>
                    <a:pt x="881" y="2302"/>
                    <a:pt x="869" y="2277"/>
                  </a:cubicBezTo>
                  <a:cubicBezTo>
                    <a:pt x="855" y="2250"/>
                    <a:pt x="842" y="2221"/>
                    <a:pt x="825" y="2194"/>
                  </a:cubicBezTo>
                  <a:lnTo>
                    <a:pt x="825" y="2194"/>
                  </a:lnTo>
                  <a:cubicBezTo>
                    <a:pt x="923" y="2272"/>
                    <a:pt x="1045" y="2314"/>
                    <a:pt x="1170" y="2314"/>
                  </a:cubicBezTo>
                  <a:cubicBezTo>
                    <a:pt x="1179" y="2314"/>
                    <a:pt x="1188" y="2314"/>
                    <a:pt x="1197" y="2313"/>
                  </a:cubicBezTo>
                  <a:cubicBezTo>
                    <a:pt x="1225" y="2281"/>
                    <a:pt x="1229" y="2229"/>
                    <a:pt x="1201" y="2193"/>
                  </a:cubicBezTo>
                  <a:cubicBezTo>
                    <a:pt x="1181" y="2153"/>
                    <a:pt x="1145" y="2125"/>
                    <a:pt x="1121" y="2089"/>
                  </a:cubicBezTo>
                  <a:cubicBezTo>
                    <a:pt x="1073" y="2009"/>
                    <a:pt x="1085" y="1909"/>
                    <a:pt x="1041" y="1829"/>
                  </a:cubicBezTo>
                  <a:cubicBezTo>
                    <a:pt x="1005" y="1761"/>
                    <a:pt x="937" y="1721"/>
                    <a:pt x="893" y="1661"/>
                  </a:cubicBezTo>
                  <a:cubicBezTo>
                    <a:pt x="769" y="1497"/>
                    <a:pt x="829" y="1269"/>
                    <a:pt x="897" y="1077"/>
                  </a:cubicBezTo>
                  <a:cubicBezTo>
                    <a:pt x="901" y="1057"/>
                    <a:pt x="913" y="1041"/>
                    <a:pt x="929" y="1025"/>
                  </a:cubicBezTo>
                  <a:cubicBezTo>
                    <a:pt x="936" y="1022"/>
                    <a:pt x="943" y="1020"/>
                    <a:pt x="951" y="1020"/>
                  </a:cubicBezTo>
                  <a:cubicBezTo>
                    <a:pt x="977" y="1020"/>
                    <a:pt x="1003" y="1040"/>
                    <a:pt x="1013" y="1065"/>
                  </a:cubicBezTo>
                  <a:cubicBezTo>
                    <a:pt x="1021" y="1101"/>
                    <a:pt x="1021" y="1137"/>
                    <a:pt x="1013" y="1173"/>
                  </a:cubicBezTo>
                  <a:cubicBezTo>
                    <a:pt x="997" y="1401"/>
                    <a:pt x="1113" y="1613"/>
                    <a:pt x="1313" y="1721"/>
                  </a:cubicBezTo>
                  <a:cubicBezTo>
                    <a:pt x="1165" y="1453"/>
                    <a:pt x="1181" y="1125"/>
                    <a:pt x="1345" y="869"/>
                  </a:cubicBezTo>
                  <a:lnTo>
                    <a:pt x="1345" y="869"/>
                  </a:lnTo>
                  <a:cubicBezTo>
                    <a:pt x="1325" y="1041"/>
                    <a:pt x="1349" y="1217"/>
                    <a:pt x="1421" y="1373"/>
                  </a:cubicBezTo>
                  <a:cubicBezTo>
                    <a:pt x="1361" y="1165"/>
                    <a:pt x="1437" y="941"/>
                    <a:pt x="1489" y="729"/>
                  </a:cubicBezTo>
                  <a:cubicBezTo>
                    <a:pt x="1537" y="517"/>
                    <a:pt x="1545" y="261"/>
                    <a:pt x="1389" y="109"/>
                  </a:cubicBezTo>
                  <a:cubicBezTo>
                    <a:pt x="1309" y="34"/>
                    <a:pt x="1198" y="1"/>
                    <a:pt x="1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7"/>
            <p:cNvSpPr/>
            <p:nvPr/>
          </p:nvSpPr>
          <p:spPr>
            <a:xfrm rot="-5400000">
              <a:off x="5135468" y="2908881"/>
              <a:ext cx="198663" cy="225387"/>
            </a:xfrm>
            <a:custGeom>
              <a:avLst/>
              <a:gdLst/>
              <a:ahLst/>
              <a:cxnLst/>
              <a:rect l="l" t="t" r="r" b="b"/>
              <a:pathLst>
                <a:path w="2081" h="2361" extrusionOk="0">
                  <a:moveTo>
                    <a:pt x="964" y="2200"/>
                  </a:moveTo>
                  <a:cubicBezTo>
                    <a:pt x="945" y="2219"/>
                    <a:pt x="925" y="2237"/>
                    <a:pt x="905" y="2256"/>
                  </a:cubicBezTo>
                  <a:lnTo>
                    <a:pt x="957" y="2244"/>
                  </a:lnTo>
                  <a:cubicBezTo>
                    <a:pt x="959" y="2229"/>
                    <a:pt x="961" y="2214"/>
                    <a:pt x="964" y="2200"/>
                  </a:cubicBezTo>
                  <a:close/>
                  <a:moveTo>
                    <a:pt x="1299" y="0"/>
                  </a:moveTo>
                  <a:cubicBezTo>
                    <a:pt x="1223" y="0"/>
                    <a:pt x="1146" y="13"/>
                    <a:pt x="1073" y="40"/>
                  </a:cubicBezTo>
                  <a:cubicBezTo>
                    <a:pt x="925" y="96"/>
                    <a:pt x="805" y="212"/>
                    <a:pt x="697" y="332"/>
                  </a:cubicBezTo>
                  <a:cubicBezTo>
                    <a:pt x="561" y="488"/>
                    <a:pt x="429" y="648"/>
                    <a:pt x="309" y="816"/>
                  </a:cubicBezTo>
                  <a:cubicBezTo>
                    <a:pt x="265" y="876"/>
                    <a:pt x="225" y="940"/>
                    <a:pt x="193" y="1008"/>
                  </a:cubicBezTo>
                  <a:cubicBezTo>
                    <a:pt x="153" y="1100"/>
                    <a:pt x="125" y="1200"/>
                    <a:pt x="105" y="1300"/>
                  </a:cubicBezTo>
                  <a:cubicBezTo>
                    <a:pt x="65" y="1508"/>
                    <a:pt x="33" y="1720"/>
                    <a:pt x="13" y="1932"/>
                  </a:cubicBezTo>
                  <a:cubicBezTo>
                    <a:pt x="1" y="2012"/>
                    <a:pt x="5" y="2092"/>
                    <a:pt x="17" y="2168"/>
                  </a:cubicBezTo>
                  <a:cubicBezTo>
                    <a:pt x="33" y="2248"/>
                    <a:pt x="81" y="2320"/>
                    <a:pt x="149" y="2360"/>
                  </a:cubicBezTo>
                  <a:lnTo>
                    <a:pt x="233" y="1840"/>
                  </a:lnTo>
                  <a:cubicBezTo>
                    <a:pt x="249" y="1716"/>
                    <a:pt x="277" y="1592"/>
                    <a:pt x="321" y="1476"/>
                  </a:cubicBezTo>
                  <a:cubicBezTo>
                    <a:pt x="405" y="1276"/>
                    <a:pt x="573" y="1120"/>
                    <a:pt x="753" y="1004"/>
                  </a:cubicBezTo>
                  <a:lnTo>
                    <a:pt x="753" y="1004"/>
                  </a:lnTo>
                  <a:cubicBezTo>
                    <a:pt x="737" y="1076"/>
                    <a:pt x="713" y="1144"/>
                    <a:pt x="681" y="1212"/>
                  </a:cubicBezTo>
                  <a:cubicBezTo>
                    <a:pt x="577" y="1472"/>
                    <a:pt x="473" y="1732"/>
                    <a:pt x="369" y="1992"/>
                  </a:cubicBezTo>
                  <a:cubicBezTo>
                    <a:pt x="493" y="1852"/>
                    <a:pt x="605" y="1708"/>
                    <a:pt x="705" y="1548"/>
                  </a:cubicBezTo>
                  <a:lnTo>
                    <a:pt x="705" y="1548"/>
                  </a:lnTo>
                  <a:cubicBezTo>
                    <a:pt x="685" y="1680"/>
                    <a:pt x="661" y="1808"/>
                    <a:pt x="629" y="1936"/>
                  </a:cubicBezTo>
                  <a:cubicBezTo>
                    <a:pt x="669" y="1864"/>
                    <a:pt x="721" y="1800"/>
                    <a:pt x="785" y="1744"/>
                  </a:cubicBezTo>
                  <a:lnTo>
                    <a:pt x="785" y="1744"/>
                  </a:lnTo>
                  <a:lnTo>
                    <a:pt x="745" y="1956"/>
                  </a:lnTo>
                  <a:cubicBezTo>
                    <a:pt x="913" y="1620"/>
                    <a:pt x="1185" y="1352"/>
                    <a:pt x="1521" y="1188"/>
                  </a:cubicBezTo>
                  <a:lnTo>
                    <a:pt x="1521" y="1188"/>
                  </a:lnTo>
                  <a:cubicBezTo>
                    <a:pt x="1521" y="1312"/>
                    <a:pt x="1477" y="1432"/>
                    <a:pt x="1393" y="1524"/>
                  </a:cubicBezTo>
                  <a:cubicBezTo>
                    <a:pt x="1317" y="1620"/>
                    <a:pt x="1225" y="1700"/>
                    <a:pt x="1149" y="1796"/>
                  </a:cubicBezTo>
                  <a:cubicBezTo>
                    <a:pt x="1054" y="1916"/>
                    <a:pt x="993" y="2053"/>
                    <a:pt x="964" y="2200"/>
                  </a:cubicBezTo>
                  <a:lnTo>
                    <a:pt x="964" y="2200"/>
                  </a:lnTo>
                  <a:cubicBezTo>
                    <a:pt x="1219" y="1957"/>
                    <a:pt x="1463" y="1704"/>
                    <a:pt x="1701" y="1444"/>
                  </a:cubicBezTo>
                  <a:cubicBezTo>
                    <a:pt x="1793" y="1352"/>
                    <a:pt x="1869" y="1240"/>
                    <a:pt x="1917" y="1120"/>
                  </a:cubicBezTo>
                  <a:cubicBezTo>
                    <a:pt x="1953" y="1020"/>
                    <a:pt x="1957" y="904"/>
                    <a:pt x="1997" y="804"/>
                  </a:cubicBezTo>
                  <a:cubicBezTo>
                    <a:pt x="2017" y="768"/>
                    <a:pt x="2033" y="732"/>
                    <a:pt x="2049" y="696"/>
                  </a:cubicBezTo>
                  <a:cubicBezTo>
                    <a:pt x="2081" y="592"/>
                    <a:pt x="2029" y="480"/>
                    <a:pt x="1965" y="392"/>
                  </a:cubicBezTo>
                  <a:cubicBezTo>
                    <a:pt x="1869" y="248"/>
                    <a:pt x="1733" y="132"/>
                    <a:pt x="1577" y="60"/>
                  </a:cubicBezTo>
                  <a:cubicBezTo>
                    <a:pt x="1488" y="20"/>
                    <a:pt x="1394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7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4265" y="94"/>
                  </a:moveTo>
                  <a:cubicBezTo>
                    <a:pt x="4381" y="94"/>
                    <a:pt x="4493" y="126"/>
                    <a:pt x="4593" y="184"/>
                  </a:cubicBezTo>
                  <a:cubicBezTo>
                    <a:pt x="4709" y="256"/>
                    <a:pt x="4801" y="360"/>
                    <a:pt x="4857" y="484"/>
                  </a:cubicBezTo>
                  <a:cubicBezTo>
                    <a:pt x="4973" y="724"/>
                    <a:pt x="4993" y="1000"/>
                    <a:pt x="4913" y="1256"/>
                  </a:cubicBezTo>
                  <a:cubicBezTo>
                    <a:pt x="4869" y="1372"/>
                    <a:pt x="4813" y="1484"/>
                    <a:pt x="4737" y="1584"/>
                  </a:cubicBezTo>
                  <a:cubicBezTo>
                    <a:pt x="4669" y="1688"/>
                    <a:pt x="4593" y="1784"/>
                    <a:pt x="4521" y="1884"/>
                  </a:cubicBezTo>
                  <a:cubicBezTo>
                    <a:pt x="4377" y="2076"/>
                    <a:pt x="4237" y="2256"/>
                    <a:pt x="4105" y="2420"/>
                  </a:cubicBezTo>
                  <a:cubicBezTo>
                    <a:pt x="3973" y="2584"/>
                    <a:pt x="3853" y="2736"/>
                    <a:pt x="3745" y="2872"/>
                  </a:cubicBezTo>
                  <a:lnTo>
                    <a:pt x="3465" y="3216"/>
                  </a:lnTo>
                  <a:lnTo>
                    <a:pt x="3453" y="3232"/>
                  </a:lnTo>
                  <a:cubicBezTo>
                    <a:pt x="3418" y="3254"/>
                    <a:pt x="3389" y="3271"/>
                    <a:pt x="3381" y="3271"/>
                  </a:cubicBezTo>
                  <a:cubicBezTo>
                    <a:pt x="3378" y="3271"/>
                    <a:pt x="3379" y="3267"/>
                    <a:pt x="3389" y="3256"/>
                  </a:cubicBezTo>
                  <a:cubicBezTo>
                    <a:pt x="3445" y="3188"/>
                    <a:pt x="3369" y="3040"/>
                    <a:pt x="3461" y="2872"/>
                  </a:cubicBezTo>
                  <a:cubicBezTo>
                    <a:pt x="3489" y="2832"/>
                    <a:pt x="3505" y="2784"/>
                    <a:pt x="3505" y="2736"/>
                  </a:cubicBezTo>
                  <a:cubicBezTo>
                    <a:pt x="3529" y="2688"/>
                    <a:pt x="3553" y="2636"/>
                    <a:pt x="3581" y="2588"/>
                  </a:cubicBezTo>
                  <a:cubicBezTo>
                    <a:pt x="3609" y="2540"/>
                    <a:pt x="3641" y="2480"/>
                    <a:pt x="3669" y="2428"/>
                  </a:cubicBezTo>
                  <a:cubicBezTo>
                    <a:pt x="3701" y="2376"/>
                    <a:pt x="3733" y="2324"/>
                    <a:pt x="3765" y="2272"/>
                  </a:cubicBezTo>
                  <a:cubicBezTo>
                    <a:pt x="3797" y="2220"/>
                    <a:pt x="3833" y="2172"/>
                    <a:pt x="3865" y="2120"/>
                  </a:cubicBezTo>
                  <a:lnTo>
                    <a:pt x="3957" y="1984"/>
                  </a:lnTo>
                  <a:cubicBezTo>
                    <a:pt x="3989" y="1940"/>
                    <a:pt x="4017" y="1900"/>
                    <a:pt x="4045" y="1864"/>
                  </a:cubicBezTo>
                  <a:cubicBezTo>
                    <a:pt x="4105" y="1788"/>
                    <a:pt x="4149" y="1728"/>
                    <a:pt x="4185" y="1684"/>
                  </a:cubicBezTo>
                  <a:lnTo>
                    <a:pt x="4233" y="1616"/>
                  </a:lnTo>
                  <a:lnTo>
                    <a:pt x="4173" y="1676"/>
                  </a:lnTo>
                  <a:cubicBezTo>
                    <a:pt x="4137" y="1716"/>
                    <a:pt x="4085" y="1772"/>
                    <a:pt x="4021" y="1840"/>
                  </a:cubicBezTo>
                  <a:cubicBezTo>
                    <a:pt x="3989" y="1880"/>
                    <a:pt x="3957" y="1916"/>
                    <a:pt x="3925" y="1960"/>
                  </a:cubicBezTo>
                  <a:cubicBezTo>
                    <a:pt x="3893" y="2000"/>
                    <a:pt x="3857" y="2044"/>
                    <a:pt x="3825" y="2092"/>
                  </a:cubicBezTo>
                  <a:cubicBezTo>
                    <a:pt x="3757" y="2188"/>
                    <a:pt x="3689" y="2292"/>
                    <a:pt x="3625" y="2400"/>
                  </a:cubicBezTo>
                  <a:cubicBezTo>
                    <a:pt x="3593" y="2452"/>
                    <a:pt x="3565" y="2508"/>
                    <a:pt x="3533" y="2564"/>
                  </a:cubicBezTo>
                  <a:cubicBezTo>
                    <a:pt x="3513" y="2604"/>
                    <a:pt x="3493" y="2648"/>
                    <a:pt x="3473" y="2688"/>
                  </a:cubicBezTo>
                  <a:cubicBezTo>
                    <a:pt x="3464" y="2685"/>
                    <a:pt x="3454" y="2683"/>
                    <a:pt x="3442" y="2683"/>
                  </a:cubicBezTo>
                  <a:cubicBezTo>
                    <a:pt x="3355" y="2683"/>
                    <a:pt x="3202" y="2776"/>
                    <a:pt x="3121" y="2924"/>
                  </a:cubicBezTo>
                  <a:cubicBezTo>
                    <a:pt x="3109" y="2947"/>
                    <a:pt x="3094" y="2970"/>
                    <a:pt x="3076" y="2993"/>
                  </a:cubicBezTo>
                  <a:lnTo>
                    <a:pt x="3076" y="2993"/>
                  </a:lnTo>
                  <a:cubicBezTo>
                    <a:pt x="3076" y="2992"/>
                    <a:pt x="3075" y="2991"/>
                    <a:pt x="3073" y="2988"/>
                  </a:cubicBezTo>
                  <a:cubicBezTo>
                    <a:pt x="3061" y="2928"/>
                    <a:pt x="3053" y="2868"/>
                    <a:pt x="3053" y="2808"/>
                  </a:cubicBezTo>
                  <a:cubicBezTo>
                    <a:pt x="3045" y="2656"/>
                    <a:pt x="3085" y="2456"/>
                    <a:pt x="3125" y="2256"/>
                  </a:cubicBezTo>
                  <a:cubicBezTo>
                    <a:pt x="3141" y="2156"/>
                    <a:pt x="3161" y="2056"/>
                    <a:pt x="3185" y="1964"/>
                  </a:cubicBezTo>
                  <a:cubicBezTo>
                    <a:pt x="3205" y="1880"/>
                    <a:pt x="3233" y="1800"/>
                    <a:pt x="3265" y="1716"/>
                  </a:cubicBezTo>
                  <a:cubicBezTo>
                    <a:pt x="3281" y="1684"/>
                    <a:pt x="3293" y="1652"/>
                    <a:pt x="3309" y="1624"/>
                  </a:cubicBezTo>
                  <a:cubicBezTo>
                    <a:pt x="3321" y="1596"/>
                    <a:pt x="3333" y="1572"/>
                    <a:pt x="3345" y="1552"/>
                  </a:cubicBezTo>
                  <a:cubicBezTo>
                    <a:pt x="3369" y="1516"/>
                    <a:pt x="3385" y="1492"/>
                    <a:pt x="3385" y="1492"/>
                  </a:cubicBezTo>
                  <a:lnTo>
                    <a:pt x="3385" y="1492"/>
                  </a:lnTo>
                  <a:lnTo>
                    <a:pt x="3373" y="1508"/>
                  </a:lnTo>
                  <a:cubicBezTo>
                    <a:pt x="3365" y="1516"/>
                    <a:pt x="3349" y="1528"/>
                    <a:pt x="3337" y="1548"/>
                  </a:cubicBezTo>
                  <a:cubicBezTo>
                    <a:pt x="3325" y="1564"/>
                    <a:pt x="3305" y="1588"/>
                    <a:pt x="3289" y="1612"/>
                  </a:cubicBezTo>
                  <a:cubicBezTo>
                    <a:pt x="3269" y="1644"/>
                    <a:pt x="3249" y="1672"/>
                    <a:pt x="3233" y="1704"/>
                  </a:cubicBezTo>
                  <a:cubicBezTo>
                    <a:pt x="3217" y="1740"/>
                    <a:pt x="3197" y="1776"/>
                    <a:pt x="3185" y="1820"/>
                  </a:cubicBezTo>
                  <a:cubicBezTo>
                    <a:pt x="3169" y="1860"/>
                    <a:pt x="3153" y="1904"/>
                    <a:pt x="3137" y="1952"/>
                  </a:cubicBezTo>
                  <a:cubicBezTo>
                    <a:pt x="3125" y="1996"/>
                    <a:pt x="3109" y="2048"/>
                    <a:pt x="3101" y="2096"/>
                  </a:cubicBezTo>
                  <a:cubicBezTo>
                    <a:pt x="3089" y="2144"/>
                    <a:pt x="3077" y="2196"/>
                    <a:pt x="3069" y="2244"/>
                  </a:cubicBezTo>
                  <a:cubicBezTo>
                    <a:pt x="3049" y="2344"/>
                    <a:pt x="3033" y="2444"/>
                    <a:pt x="3021" y="2544"/>
                  </a:cubicBezTo>
                  <a:cubicBezTo>
                    <a:pt x="3013" y="2636"/>
                    <a:pt x="3013" y="2724"/>
                    <a:pt x="3021" y="2812"/>
                  </a:cubicBezTo>
                  <a:cubicBezTo>
                    <a:pt x="3029" y="2876"/>
                    <a:pt x="3045" y="2936"/>
                    <a:pt x="3065" y="2996"/>
                  </a:cubicBezTo>
                  <a:cubicBezTo>
                    <a:pt x="3065" y="3000"/>
                    <a:pt x="3069" y="3004"/>
                    <a:pt x="3069" y="3008"/>
                  </a:cubicBezTo>
                  <a:cubicBezTo>
                    <a:pt x="3029" y="3076"/>
                    <a:pt x="2969" y="3124"/>
                    <a:pt x="2893" y="3152"/>
                  </a:cubicBezTo>
                  <a:cubicBezTo>
                    <a:pt x="2829" y="3072"/>
                    <a:pt x="2769" y="2984"/>
                    <a:pt x="2713" y="2892"/>
                  </a:cubicBezTo>
                  <a:cubicBezTo>
                    <a:pt x="2673" y="2820"/>
                    <a:pt x="2641" y="2740"/>
                    <a:pt x="2621" y="2656"/>
                  </a:cubicBezTo>
                  <a:cubicBezTo>
                    <a:pt x="2613" y="2636"/>
                    <a:pt x="2609" y="2616"/>
                    <a:pt x="2609" y="2596"/>
                  </a:cubicBezTo>
                  <a:lnTo>
                    <a:pt x="2609" y="2564"/>
                  </a:lnTo>
                  <a:lnTo>
                    <a:pt x="2609" y="2528"/>
                  </a:lnTo>
                  <a:cubicBezTo>
                    <a:pt x="2609" y="2480"/>
                    <a:pt x="2617" y="2428"/>
                    <a:pt x="2621" y="2380"/>
                  </a:cubicBezTo>
                  <a:cubicBezTo>
                    <a:pt x="2641" y="2156"/>
                    <a:pt x="2685" y="1940"/>
                    <a:pt x="2741" y="1724"/>
                  </a:cubicBezTo>
                  <a:cubicBezTo>
                    <a:pt x="2773" y="1608"/>
                    <a:pt x="2809" y="1492"/>
                    <a:pt x="2853" y="1376"/>
                  </a:cubicBezTo>
                  <a:cubicBezTo>
                    <a:pt x="2897" y="1256"/>
                    <a:pt x="2945" y="1136"/>
                    <a:pt x="3001" y="1024"/>
                  </a:cubicBezTo>
                  <a:cubicBezTo>
                    <a:pt x="3121" y="788"/>
                    <a:pt x="3285" y="584"/>
                    <a:pt x="3489" y="416"/>
                  </a:cubicBezTo>
                  <a:cubicBezTo>
                    <a:pt x="3537" y="372"/>
                    <a:pt x="3593" y="336"/>
                    <a:pt x="3649" y="300"/>
                  </a:cubicBezTo>
                  <a:cubicBezTo>
                    <a:pt x="3677" y="280"/>
                    <a:pt x="3709" y="264"/>
                    <a:pt x="3737" y="248"/>
                  </a:cubicBezTo>
                  <a:lnTo>
                    <a:pt x="3761" y="236"/>
                  </a:lnTo>
                  <a:lnTo>
                    <a:pt x="3765" y="232"/>
                  </a:lnTo>
                  <a:lnTo>
                    <a:pt x="3769" y="232"/>
                  </a:lnTo>
                  <a:lnTo>
                    <a:pt x="3781" y="228"/>
                  </a:lnTo>
                  <a:cubicBezTo>
                    <a:pt x="3797" y="220"/>
                    <a:pt x="3809" y="212"/>
                    <a:pt x="3825" y="204"/>
                  </a:cubicBezTo>
                  <a:cubicBezTo>
                    <a:pt x="3945" y="144"/>
                    <a:pt x="4077" y="104"/>
                    <a:pt x="4209" y="96"/>
                  </a:cubicBezTo>
                  <a:cubicBezTo>
                    <a:pt x="4228" y="94"/>
                    <a:pt x="4246" y="94"/>
                    <a:pt x="4265" y="94"/>
                  </a:cubicBezTo>
                  <a:close/>
                  <a:moveTo>
                    <a:pt x="2215" y="772"/>
                  </a:moveTo>
                  <a:cubicBezTo>
                    <a:pt x="2235" y="772"/>
                    <a:pt x="2254" y="773"/>
                    <a:pt x="2273" y="776"/>
                  </a:cubicBezTo>
                  <a:cubicBezTo>
                    <a:pt x="2329" y="788"/>
                    <a:pt x="2381" y="816"/>
                    <a:pt x="2421" y="860"/>
                  </a:cubicBezTo>
                  <a:cubicBezTo>
                    <a:pt x="2461" y="900"/>
                    <a:pt x="2493" y="952"/>
                    <a:pt x="2517" y="1004"/>
                  </a:cubicBezTo>
                  <a:cubicBezTo>
                    <a:pt x="2557" y="1100"/>
                    <a:pt x="2589" y="1200"/>
                    <a:pt x="2605" y="1300"/>
                  </a:cubicBezTo>
                  <a:cubicBezTo>
                    <a:pt x="2613" y="1352"/>
                    <a:pt x="2621" y="1396"/>
                    <a:pt x="2629" y="1436"/>
                  </a:cubicBezTo>
                  <a:cubicBezTo>
                    <a:pt x="2601" y="1512"/>
                    <a:pt x="2577" y="1592"/>
                    <a:pt x="2561" y="1668"/>
                  </a:cubicBezTo>
                  <a:cubicBezTo>
                    <a:pt x="2505" y="1892"/>
                    <a:pt x="2473" y="2124"/>
                    <a:pt x="2461" y="2356"/>
                  </a:cubicBezTo>
                  <a:cubicBezTo>
                    <a:pt x="2457" y="2412"/>
                    <a:pt x="2457" y="2464"/>
                    <a:pt x="2457" y="2516"/>
                  </a:cubicBezTo>
                  <a:lnTo>
                    <a:pt x="2461" y="2556"/>
                  </a:lnTo>
                  <a:cubicBezTo>
                    <a:pt x="2461" y="2568"/>
                    <a:pt x="2465" y="2588"/>
                    <a:pt x="2465" y="2600"/>
                  </a:cubicBezTo>
                  <a:cubicBezTo>
                    <a:pt x="2473" y="2628"/>
                    <a:pt x="2477" y="2656"/>
                    <a:pt x="2485" y="2680"/>
                  </a:cubicBezTo>
                  <a:cubicBezTo>
                    <a:pt x="2517" y="2772"/>
                    <a:pt x="2561" y="2860"/>
                    <a:pt x="2617" y="2940"/>
                  </a:cubicBezTo>
                  <a:cubicBezTo>
                    <a:pt x="2705" y="3064"/>
                    <a:pt x="2805" y="3180"/>
                    <a:pt x="2917" y="3280"/>
                  </a:cubicBezTo>
                  <a:cubicBezTo>
                    <a:pt x="2929" y="3292"/>
                    <a:pt x="2941" y="3304"/>
                    <a:pt x="2953" y="3316"/>
                  </a:cubicBezTo>
                  <a:cubicBezTo>
                    <a:pt x="2838" y="3257"/>
                    <a:pt x="2659" y="3174"/>
                    <a:pt x="2538" y="3174"/>
                  </a:cubicBezTo>
                  <a:cubicBezTo>
                    <a:pt x="2528" y="3174"/>
                    <a:pt x="2518" y="3175"/>
                    <a:pt x="2509" y="3176"/>
                  </a:cubicBezTo>
                  <a:cubicBezTo>
                    <a:pt x="2481" y="3180"/>
                    <a:pt x="2465" y="3188"/>
                    <a:pt x="2461" y="3200"/>
                  </a:cubicBezTo>
                  <a:lnTo>
                    <a:pt x="2421" y="3176"/>
                  </a:lnTo>
                  <a:cubicBezTo>
                    <a:pt x="2385" y="3156"/>
                    <a:pt x="2353" y="3132"/>
                    <a:pt x="2321" y="3104"/>
                  </a:cubicBezTo>
                  <a:cubicBezTo>
                    <a:pt x="2293" y="3068"/>
                    <a:pt x="2269" y="3028"/>
                    <a:pt x="2253" y="2988"/>
                  </a:cubicBezTo>
                  <a:cubicBezTo>
                    <a:pt x="2233" y="2944"/>
                    <a:pt x="2209" y="2896"/>
                    <a:pt x="2189" y="2852"/>
                  </a:cubicBezTo>
                  <a:cubicBezTo>
                    <a:pt x="2165" y="2808"/>
                    <a:pt x="2145" y="2764"/>
                    <a:pt x="2117" y="2720"/>
                  </a:cubicBezTo>
                  <a:cubicBezTo>
                    <a:pt x="2089" y="2680"/>
                    <a:pt x="2057" y="2640"/>
                    <a:pt x="2017" y="2608"/>
                  </a:cubicBezTo>
                  <a:cubicBezTo>
                    <a:pt x="1989" y="2584"/>
                    <a:pt x="1965" y="2548"/>
                    <a:pt x="1953" y="2508"/>
                  </a:cubicBezTo>
                  <a:cubicBezTo>
                    <a:pt x="1941" y="2472"/>
                    <a:pt x="1937" y="2436"/>
                    <a:pt x="1941" y="2396"/>
                  </a:cubicBezTo>
                  <a:cubicBezTo>
                    <a:pt x="1941" y="2340"/>
                    <a:pt x="1949" y="2280"/>
                    <a:pt x="1961" y="2220"/>
                  </a:cubicBezTo>
                  <a:cubicBezTo>
                    <a:pt x="1965" y="2204"/>
                    <a:pt x="1969" y="2188"/>
                    <a:pt x="1981" y="2176"/>
                  </a:cubicBezTo>
                  <a:cubicBezTo>
                    <a:pt x="1985" y="2172"/>
                    <a:pt x="1989" y="2168"/>
                    <a:pt x="1993" y="2164"/>
                  </a:cubicBezTo>
                  <a:cubicBezTo>
                    <a:pt x="1985" y="2164"/>
                    <a:pt x="1981" y="2168"/>
                    <a:pt x="1977" y="2172"/>
                  </a:cubicBezTo>
                  <a:cubicBezTo>
                    <a:pt x="1965" y="2188"/>
                    <a:pt x="1957" y="2200"/>
                    <a:pt x="1953" y="2216"/>
                  </a:cubicBezTo>
                  <a:cubicBezTo>
                    <a:pt x="1945" y="2240"/>
                    <a:pt x="1937" y="2264"/>
                    <a:pt x="1929" y="2292"/>
                  </a:cubicBezTo>
                  <a:cubicBezTo>
                    <a:pt x="1917" y="2328"/>
                    <a:pt x="1913" y="2360"/>
                    <a:pt x="1909" y="2392"/>
                  </a:cubicBezTo>
                  <a:cubicBezTo>
                    <a:pt x="1901" y="2436"/>
                    <a:pt x="1905" y="2476"/>
                    <a:pt x="1913" y="2520"/>
                  </a:cubicBezTo>
                  <a:cubicBezTo>
                    <a:pt x="1925" y="2568"/>
                    <a:pt x="1949" y="2608"/>
                    <a:pt x="1985" y="2644"/>
                  </a:cubicBezTo>
                  <a:cubicBezTo>
                    <a:pt x="2017" y="2676"/>
                    <a:pt x="2049" y="2708"/>
                    <a:pt x="2073" y="2748"/>
                  </a:cubicBezTo>
                  <a:cubicBezTo>
                    <a:pt x="2097" y="2788"/>
                    <a:pt x="2117" y="2832"/>
                    <a:pt x="2137" y="2876"/>
                  </a:cubicBezTo>
                  <a:cubicBezTo>
                    <a:pt x="2161" y="2920"/>
                    <a:pt x="2181" y="2968"/>
                    <a:pt x="2205" y="3008"/>
                  </a:cubicBezTo>
                  <a:cubicBezTo>
                    <a:pt x="2225" y="3056"/>
                    <a:pt x="2253" y="3100"/>
                    <a:pt x="2285" y="3136"/>
                  </a:cubicBezTo>
                  <a:cubicBezTo>
                    <a:pt x="2321" y="3168"/>
                    <a:pt x="2361" y="3196"/>
                    <a:pt x="2401" y="3212"/>
                  </a:cubicBezTo>
                  <a:lnTo>
                    <a:pt x="2473" y="3248"/>
                  </a:lnTo>
                  <a:cubicBezTo>
                    <a:pt x="2509" y="3308"/>
                    <a:pt x="2617" y="3408"/>
                    <a:pt x="2549" y="3516"/>
                  </a:cubicBezTo>
                  <a:cubicBezTo>
                    <a:pt x="2537" y="3536"/>
                    <a:pt x="2521" y="3556"/>
                    <a:pt x="2501" y="3572"/>
                  </a:cubicBezTo>
                  <a:lnTo>
                    <a:pt x="2437" y="3556"/>
                  </a:lnTo>
                  <a:cubicBezTo>
                    <a:pt x="2405" y="3552"/>
                    <a:pt x="2373" y="3540"/>
                    <a:pt x="2337" y="3536"/>
                  </a:cubicBezTo>
                  <a:cubicBezTo>
                    <a:pt x="2269" y="3516"/>
                    <a:pt x="2197" y="3496"/>
                    <a:pt x="2125" y="3472"/>
                  </a:cubicBezTo>
                  <a:cubicBezTo>
                    <a:pt x="2093" y="3460"/>
                    <a:pt x="2057" y="3448"/>
                    <a:pt x="2021" y="3436"/>
                  </a:cubicBezTo>
                  <a:cubicBezTo>
                    <a:pt x="1989" y="3420"/>
                    <a:pt x="1957" y="3408"/>
                    <a:pt x="1921" y="3392"/>
                  </a:cubicBezTo>
                  <a:cubicBezTo>
                    <a:pt x="1889" y="3376"/>
                    <a:pt x="1861" y="3364"/>
                    <a:pt x="1833" y="3344"/>
                  </a:cubicBezTo>
                  <a:cubicBezTo>
                    <a:pt x="1805" y="3328"/>
                    <a:pt x="1781" y="3316"/>
                    <a:pt x="1757" y="3300"/>
                  </a:cubicBezTo>
                  <a:cubicBezTo>
                    <a:pt x="1717" y="3276"/>
                    <a:pt x="1681" y="3248"/>
                    <a:pt x="1645" y="3220"/>
                  </a:cubicBezTo>
                  <a:lnTo>
                    <a:pt x="1605" y="3188"/>
                  </a:lnTo>
                  <a:lnTo>
                    <a:pt x="1605" y="3188"/>
                  </a:lnTo>
                  <a:cubicBezTo>
                    <a:pt x="1605" y="3188"/>
                    <a:pt x="1617" y="3204"/>
                    <a:pt x="1637" y="3228"/>
                  </a:cubicBezTo>
                  <a:cubicBezTo>
                    <a:pt x="1653" y="3244"/>
                    <a:pt x="1665" y="3260"/>
                    <a:pt x="1681" y="3272"/>
                  </a:cubicBezTo>
                  <a:cubicBezTo>
                    <a:pt x="1697" y="3292"/>
                    <a:pt x="1717" y="3308"/>
                    <a:pt x="1737" y="3324"/>
                  </a:cubicBezTo>
                  <a:cubicBezTo>
                    <a:pt x="1789" y="3368"/>
                    <a:pt x="1841" y="3404"/>
                    <a:pt x="1901" y="3436"/>
                  </a:cubicBezTo>
                  <a:cubicBezTo>
                    <a:pt x="1933" y="3452"/>
                    <a:pt x="1965" y="3472"/>
                    <a:pt x="2001" y="3484"/>
                  </a:cubicBezTo>
                  <a:cubicBezTo>
                    <a:pt x="2037" y="3500"/>
                    <a:pt x="2069" y="3516"/>
                    <a:pt x="2105" y="3528"/>
                  </a:cubicBezTo>
                  <a:cubicBezTo>
                    <a:pt x="2141" y="3540"/>
                    <a:pt x="2181" y="3552"/>
                    <a:pt x="2217" y="3560"/>
                  </a:cubicBezTo>
                  <a:cubicBezTo>
                    <a:pt x="2253" y="3568"/>
                    <a:pt x="2289" y="3576"/>
                    <a:pt x="2325" y="3584"/>
                  </a:cubicBezTo>
                  <a:cubicBezTo>
                    <a:pt x="2357" y="3592"/>
                    <a:pt x="2401" y="3596"/>
                    <a:pt x="2441" y="3600"/>
                  </a:cubicBezTo>
                  <a:cubicBezTo>
                    <a:pt x="2401" y="3616"/>
                    <a:pt x="2365" y="3620"/>
                    <a:pt x="2325" y="3620"/>
                  </a:cubicBezTo>
                  <a:cubicBezTo>
                    <a:pt x="2241" y="3612"/>
                    <a:pt x="2157" y="3600"/>
                    <a:pt x="2065" y="3584"/>
                  </a:cubicBezTo>
                  <a:cubicBezTo>
                    <a:pt x="1909" y="3556"/>
                    <a:pt x="1749" y="3516"/>
                    <a:pt x="1597" y="3468"/>
                  </a:cubicBezTo>
                  <a:cubicBezTo>
                    <a:pt x="1433" y="3412"/>
                    <a:pt x="1277" y="3332"/>
                    <a:pt x="1137" y="3224"/>
                  </a:cubicBezTo>
                  <a:cubicBezTo>
                    <a:pt x="1069" y="3168"/>
                    <a:pt x="1005" y="3104"/>
                    <a:pt x="953" y="3032"/>
                  </a:cubicBezTo>
                  <a:cubicBezTo>
                    <a:pt x="905" y="2960"/>
                    <a:pt x="865" y="2876"/>
                    <a:pt x="841" y="2792"/>
                  </a:cubicBezTo>
                  <a:cubicBezTo>
                    <a:pt x="793" y="2620"/>
                    <a:pt x="809" y="2420"/>
                    <a:pt x="857" y="2232"/>
                  </a:cubicBezTo>
                  <a:cubicBezTo>
                    <a:pt x="905" y="2040"/>
                    <a:pt x="977" y="1852"/>
                    <a:pt x="1073" y="1676"/>
                  </a:cubicBezTo>
                  <a:cubicBezTo>
                    <a:pt x="1165" y="1500"/>
                    <a:pt x="1281" y="1344"/>
                    <a:pt x="1417" y="1204"/>
                  </a:cubicBezTo>
                  <a:cubicBezTo>
                    <a:pt x="1545" y="1076"/>
                    <a:pt x="1693" y="968"/>
                    <a:pt x="1853" y="880"/>
                  </a:cubicBezTo>
                  <a:cubicBezTo>
                    <a:pt x="1978" y="816"/>
                    <a:pt x="2106" y="772"/>
                    <a:pt x="2215" y="772"/>
                  </a:cubicBezTo>
                  <a:close/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3" y="4452"/>
                    <a:pt x="2429" y="4580"/>
                  </a:cubicBezTo>
                  <a:cubicBezTo>
                    <a:pt x="2321" y="4748"/>
                    <a:pt x="2221" y="4920"/>
                    <a:pt x="2129" y="5096"/>
                  </a:cubicBezTo>
                  <a:cubicBezTo>
                    <a:pt x="2109" y="5136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69" y="4972"/>
                  </a:lnTo>
                  <a:cubicBezTo>
                    <a:pt x="2253" y="4796"/>
                    <a:pt x="2353" y="4624"/>
                    <a:pt x="2465" y="4464"/>
                  </a:cubicBezTo>
                  <a:cubicBezTo>
                    <a:pt x="2553" y="4340"/>
                    <a:pt x="2649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819" y="2794"/>
                  </a:moveTo>
                  <a:cubicBezTo>
                    <a:pt x="4870" y="2794"/>
                    <a:pt x="4922" y="2797"/>
                    <a:pt x="4973" y="2804"/>
                  </a:cubicBezTo>
                  <a:cubicBezTo>
                    <a:pt x="5097" y="2816"/>
                    <a:pt x="5213" y="2848"/>
                    <a:pt x="5329" y="2900"/>
                  </a:cubicBezTo>
                  <a:cubicBezTo>
                    <a:pt x="5445" y="2952"/>
                    <a:pt x="5557" y="3024"/>
                    <a:pt x="5657" y="3108"/>
                  </a:cubicBezTo>
                  <a:cubicBezTo>
                    <a:pt x="5877" y="3284"/>
                    <a:pt x="6049" y="3512"/>
                    <a:pt x="6157" y="3772"/>
                  </a:cubicBezTo>
                  <a:cubicBezTo>
                    <a:pt x="6209" y="3908"/>
                    <a:pt x="6237" y="4048"/>
                    <a:pt x="6241" y="4192"/>
                  </a:cubicBezTo>
                  <a:cubicBezTo>
                    <a:pt x="6241" y="4336"/>
                    <a:pt x="6217" y="4480"/>
                    <a:pt x="6169" y="4612"/>
                  </a:cubicBezTo>
                  <a:cubicBezTo>
                    <a:pt x="6121" y="4748"/>
                    <a:pt x="6049" y="4872"/>
                    <a:pt x="5961" y="4984"/>
                  </a:cubicBezTo>
                  <a:cubicBezTo>
                    <a:pt x="5877" y="5096"/>
                    <a:pt x="5773" y="5192"/>
                    <a:pt x="5661" y="5276"/>
                  </a:cubicBezTo>
                  <a:cubicBezTo>
                    <a:pt x="5549" y="5356"/>
                    <a:pt x="5429" y="5424"/>
                    <a:pt x="5301" y="5476"/>
                  </a:cubicBezTo>
                  <a:cubicBezTo>
                    <a:pt x="5181" y="5528"/>
                    <a:pt x="5053" y="5556"/>
                    <a:pt x="4921" y="5556"/>
                  </a:cubicBezTo>
                  <a:cubicBezTo>
                    <a:pt x="4797" y="5556"/>
                    <a:pt x="4669" y="5540"/>
                    <a:pt x="4549" y="5500"/>
                  </a:cubicBezTo>
                  <a:cubicBezTo>
                    <a:pt x="4429" y="5464"/>
                    <a:pt x="4317" y="5416"/>
                    <a:pt x="4209" y="5356"/>
                  </a:cubicBezTo>
                  <a:cubicBezTo>
                    <a:pt x="4005" y="5244"/>
                    <a:pt x="3821" y="5104"/>
                    <a:pt x="3657" y="4940"/>
                  </a:cubicBezTo>
                  <a:cubicBezTo>
                    <a:pt x="3517" y="4800"/>
                    <a:pt x="3397" y="4648"/>
                    <a:pt x="3293" y="4480"/>
                  </a:cubicBezTo>
                  <a:cubicBezTo>
                    <a:pt x="3277" y="4456"/>
                    <a:pt x="3265" y="4428"/>
                    <a:pt x="3253" y="4408"/>
                  </a:cubicBezTo>
                  <a:cubicBezTo>
                    <a:pt x="3249" y="4380"/>
                    <a:pt x="3245" y="4352"/>
                    <a:pt x="3245" y="4324"/>
                  </a:cubicBezTo>
                  <a:lnTo>
                    <a:pt x="3245" y="4324"/>
                  </a:lnTo>
                  <a:cubicBezTo>
                    <a:pt x="3261" y="4344"/>
                    <a:pt x="3277" y="4364"/>
                    <a:pt x="3297" y="4384"/>
                  </a:cubicBezTo>
                  <a:cubicBezTo>
                    <a:pt x="3341" y="4432"/>
                    <a:pt x="3385" y="4476"/>
                    <a:pt x="3437" y="4516"/>
                  </a:cubicBezTo>
                  <a:cubicBezTo>
                    <a:pt x="3485" y="4560"/>
                    <a:pt x="3537" y="4600"/>
                    <a:pt x="3593" y="4636"/>
                  </a:cubicBezTo>
                  <a:cubicBezTo>
                    <a:pt x="3797" y="4768"/>
                    <a:pt x="4005" y="4884"/>
                    <a:pt x="4221" y="4992"/>
                  </a:cubicBezTo>
                  <a:cubicBezTo>
                    <a:pt x="4309" y="5040"/>
                    <a:pt x="4381" y="5076"/>
                    <a:pt x="4433" y="5100"/>
                  </a:cubicBezTo>
                  <a:lnTo>
                    <a:pt x="4513" y="5140"/>
                  </a:lnTo>
                  <a:lnTo>
                    <a:pt x="4437" y="5092"/>
                  </a:lnTo>
                  <a:cubicBezTo>
                    <a:pt x="4389" y="5060"/>
                    <a:pt x="4321" y="5016"/>
                    <a:pt x="4237" y="4964"/>
                  </a:cubicBezTo>
                  <a:lnTo>
                    <a:pt x="3949" y="4792"/>
                  </a:lnTo>
                  <a:cubicBezTo>
                    <a:pt x="3845" y="4728"/>
                    <a:pt x="3733" y="4664"/>
                    <a:pt x="3625" y="4588"/>
                  </a:cubicBezTo>
                  <a:cubicBezTo>
                    <a:pt x="3573" y="4552"/>
                    <a:pt x="3521" y="4512"/>
                    <a:pt x="3473" y="4472"/>
                  </a:cubicBezTo>
                  <a:cubicBezTo>
                    <a:pt x="3425" y="4432"/>
                    <a:pt x="3377" y="4392"/>
                    <a:pt x="3333" y="4348"/>
                  </a:cubicBezTo>
                  <a:cubicBezTo>
                    <a:pt x="3305" y="4316"/>
                    <a:pt x="3277" y="4284"/>
                    <a:pt x="3249" y="4252"/>
                  </a:cubicBezTo>
                  <a:cubicBezTo>
                    <a:pt x="3257" y="4092"/>
                    <a:pt x="3301" y="3948"/>
                    <a:pt x="3333" y="3904"/>
                  </a:cubicBezTo>
                  <a:cubicBezTo>
                    <a:pt x="3345" y="3889"/>
                    <a:pt x="3361" y="3883"/>
                    <a:pt x="3380" y="3883"/>
                  </a:cubicBezTo>
                  <a:cubicBezTo>
                    <a:pt x="3452" y="3883"/>
                    <a:pt x="3561" y="3972"/>
                    <a:pt x="3644" y="3972"/>
                  </a:cubicBezTo>
                  <a:cubicBezTo>
                    <a:pt x="3665" y="3972"/>
                    <a:pt x="3684" y="3966"/>
                    <a:pt x="3701" y="3952"/>
                  </a:cubicBezTo>
                  <a:cubicBezTo>
                    <a:pt x="3797" y="3872"/>
                    <a:pt x="3541" y="3656"/>
                    <a:pt x="3493" y="3576"/>
                  </a:cubicBezTo>
                  <a:cubicBezTo>
                    <a:pt x="3545" y="3568"/>
                    <a:pt x="3593" y="3560"/>
                    <a:pt x="3645" y="3560"/>
                  </a:cubicBezTo>
                  <a:cubicBezTo>
                    <a:pt x="3757" y="3560"/>
                    <a:pt x="3869" y="3568"/>
                    <a:pt x="3981" y="3584"/>
                  </a:cubicBezTo>
                  <a:cubicBezTo>
                    <a:pt x="4041" y="3588"/>
                    <a:pt x="4105" y="3600"/>
                    <a:pt x="4169" y="3608"/>
                  </a:cubicBezTo>
                  <a:cubicBezTo>
                    <a:pt x="4229" y="3620"/>
                    <a:pt x="4297" y="3632"/>
                    <a:pt x="4361" y="3648"/>
                  </a:cubicBezTo>
                  <a:cubicBezTo>
                    <a:pt x="4593" y="3700"/>
                    <a:pt x="4825" y="3776"/>
                    <a:pt x="5045" y="3876"/>
                  </a:cubicBezTo>
                  <a:cubicBezTo>
                    <a:pt x="5085" y="3892"/>
                    <a:pt x="5125" y="3912"/>
                    <a:pt x="5165" y="3936"/>
                  </a:cubicBezTo>
                  <a:cubicBezTo>
                    <a:pt x="5193" y="3952"/>
                    <a:pt x="5217" y="3972"/>
                    <a:pt x="5241" y="4000"/>
                  </a:cubicBezTo>
                  <a:cubicBezTo>
                    <a:pt x="5257" y="4024"/>
                    <a:pt x="5269" y="4052"/>
                    <a:pt x="5269" y="4084"/>
                  </a:cubicBezTo>
                  <a:cubicBezTo>
                    <a:pt x="5269" y="4076"/>
                    <a:pt x="5269" y="4068"/>
                    <a:pt x="5269" y="4060"/>
                  </a:cubicBezTo>
                  <a:cubicBezTo>
                    <a:pt x="5269" y="4036"/>
                    <a:pt x="5261" y="4012"/>
                    <a:pt x="5249" y="3996"/>
                  </a:cubicBezTo>
                  <a:cubicBezTo>
                    <a:pt x="5229" y="3964"/>
                    <a:pt x="5205" y="3936"/>
                    <a:pt x="5173" y="3916"/>
                  </a:cubicBezTo>
                  <a:cubicBezTo>
                    <a:pt x="5137" y="3888"/>
                    <a:pt x="5097" y="3864"/>
                    <a:pt x="5057" y="3848"/>
                  </a:cubicBezTo>
                  <a:cubicBezTo>
                    <a:pt x="5013" y="3824"/>
                    <a:pt x="4965" y="3796"/>
                    <a:pt x="4913" y="3776"/>
                  </a:cubicBezTo>
                  <a:cubicBezTo>
                    <a:pt x="4861" y="3752"/>
                    <a:pt x="4805" y="3724"/>
                    <a:pt x="4745" y="3704"/>
                  </a:cubicBezTo>
                  <a:cubicBezTo>
                    <a:pt x="4625" y="3660"/>
                    <a:pt x="4497" y="3620"/>
                    <a:pt x="4373" y="3592"/>
                  </a:cubicBezTo>
                  <a:cubicBezTo>
                    <a:pt x="4305" y="3580"/>
                    <a:pt x="4241" y="3568"/>
                    <a:pt x="4173" y="3556"/>
                  </a:cubicBezTo>
                  <a:cubicBezTo>
                    <a:pt x="4109" y="3544"/>
                    <a:pt x="4045" y="3540"/>
                    <a:pt x="3985" y="3532"/>
                  </a:cubicBezTo>
                  <a:cubicBezTo>
                    <a:pt x="3921" y="3528"/>
                    <a:pt x="3861" y="3524"/>
                    <a:pt x="3805" y="3524"/>
                  </a:cubicBezTo>
                  <a:cubicBezTo>
                    <a:pt x="3749" y="3524"/>
                    <a:pt x="3697" y="3524"/>
                    <a:pt x="3641" y="3528"/>
                  </a:cubicBezTo>
                  <a:cubicBezTo>
                    <a:pt x="3589" y="3532"/>
                    <a:pt x="3537" y="3544"/>
                    <a:pt x="3485" y="3560"/>
                  </a:cubicBezTo>
                  <a:cubicBezTo>
                    <a:pt x="3469" y="3460"/>
                    <a:pt x="3501" y="3356"/>
                    <a:pt x="3573" y="3280"/>
                  </a:cubicBezTo>
                  <a:cubicBezTo>
                    <a:pt x="3633" y="3240"/>
                    <a:pt x="3701" y="3192"/>
                    <a:pt x="3773" y="3148"/>
                  </a:cubicBezTo>
                  <a:cubicBezTo>
                    <a:pt x="3845" y="3104"/>
                    <a:pt x="3929" y="3056"/>
                    <a:pt x="4017" y="3012"/>
                  </a:cubicBezTo>
                  <a:cubicBezTo>
                    <a:pt x="4109" y="2964"/>
                    <a:pt x="4205" y="2924"/>
                    <a:pt x="4301" y="2892"/>
                  </a:cubicBezTo>
                  <a:cubicBezTo>
                    <a:pt x="4405" y="2852"/>
                    <a:pt x="4513" y="2824"/>
                    <a:pt x="4621" y="2808"/>
                  </a:cubicBezTo>
                  <a:cubicBezTo>
                    <a:pt x="4686" y="2799"/>
                    <a:pt x="4752" y="2794"/>
                    <a:pt x="4819" y="2794"/>
                  </a:cubicBezTo>
                  <a:close/>
                  <a:moveTo>
                    <a:pt x="2617" y="3720"/>
                  </a:moveTo>
                  <a:lnTo>
                    <a:pt x="2661" y="3728"/>
                  </a:lnTo>
                  <a:cubicBezTo>
                    <a:pt x="2705" y="3732"/>
                    <a:pt x="2745" y="3740"/>
                    <a:pt x="2789" y="3748"/>
                  </a:cubicBezTo>
                  <a:cubicBezTo>
                    <a:pt x="2761" y="3756"/>
                    <a:pt x="2733" y="3759"/>
                    <a:pt x="2705" y="3759"/>
                  </a:cubicBezTo>
                  <a:cubicBezTo>
                    <a:pt x="2689" y="3759"/>
                    <a:pt x="2673" y="3758"/>
                    <a:pt x="2657" y="3756"/>
                  </a:cubicBezTo>
                  <a:cubicBezTo>
                    <a:pt x="2601" y="3756"/>
                    <a:pt x="2545" y="3772"/>
                    <a:pt x="2497" y="3804"/>
                  </a:cubicBezTo>
                  <a:cubicBezTo>
                    <a:pt x="2468" y="3797"/>
                    <a:pt x="2440" y="3792"/>
                    <a:pt x="2410" y="3792"/>
                  </a:cubicBezTo>
                  <a:cubicBezTo>
                    <a:pt x="2394" y="3792"/>
                    <a:pt x="2378" y="3793"/>
                    <a:pt x="2361" y="3796"/>
                  </a:cubicBezTo>
                  <a:cubicBezTo>
                    <a:pt x="2293" y="3808"/>
                    <a:pt x="2229" y="3824"/>
                    <a:pt x="2161" y="3848"/>
                  </a:cubicBezTo>
                  <a:cubicBezTo>
                    <a:pt x="2085" y="3872"/>
                    <a:pt x="2013" y="3900"/>
                    <a:pt x="1941" y="3932"/>
                  </a:cubicBezTo>
                  <a:cubicBezTo>
                    <a:pt x="1805" y="3992"/>
                    <a:pt x="1677" y="4068"/>
                    <a:pt x="1561" y="4160"/>
                  </a:cubicBezTo>
                  <a:cubicBezTo>
                    <a:pt x="1521" y="4188"/>
                    <a:pt x="1489" y="4224"/>
                    <a:pt x="1457" y="4260"/>
                  </a:cubicBezTo>
                  <a:cubicBezTo>
                    <a:pt x="1445" y="4276"/>
                    <a:pt x="1433" y="4288"/>
                    <a:pt x="1425" y="4304"/>
                  </a:cubicBezTo>
                  <a:cubicBezTo>
                    <a:pt x="1425" y="4304"/>
                    <a:pt x="1437" y="4292"/>
                    <a:pt x="1465" y="4268"/>
                  </a:cubicBezTo>
                  <a:cubicBezTo>
                    <a:pt x="1501" y="4236"/>
                    <a:pt x="1537" y="4208"/>
                    <a:pt x="1581" y="4184"/>
                  </a:cubicBezTo>
                  <a:cubicBezTo>
                    <a:pt x="1629" y="4152"/>
                    <a:pt x="1689" y="4120"/>
                    <a:pt x="1757" y="4084"/>
                  </a:cubicBezTo>
                  <a:cubicBezTo>
                    <a:pt x="1821" y="4048"/>
                    <a:pt x="1893" y="4016"/>
                    <a:pt x="1965" y="3984"/>
                  </a:cubicBezTo>
                  <a:cubicBezTo>
                    <a:pt x="2037" y="3952"/>
                    <a:pt x="2109" y="3920"/>
                    <a:pt x="2177" y="3896"/>
                  </a:cubicBezTo>
                  <a:cubicBezTo>
                    <a:pt x="2249" y="3868"/>
                    <a:pt x="2313" y="3844"/>
                    <a:pt x="2369" y="3828"/>
                  </a:cubicBezTo>
                  <a:cubicBezTo>
                    <a:pt x="2405" y="3820"/>
                    <a:pt x="2445" y="3816"/>
                    <a:pt x="2481" y="3816"/>
                  </a:cubicBezTo>
                  <a:cubicBezTo>
                    <a:pt x="2342" y="3911"/>
                    <a:pt x="2270" y="4086"/>
                    <a:pt x="2401" y="4086"/>
                  </a:cubicBezTo>
                  <a:cubicBezTo>
                    <a:pt x="2413" y="4086"/>
                    <a:pt x="2428" y="4084"/>
                    <a:pt x="2445" y="4080"/>
                  </a:cubicBezTo>
                  <a:cubicBezTo>
                    <a:pt x="2473" y="4076"/>
                    <a:pt x="2497" y="4068"/>
                    <a:pt x="2521" y="4064"/>
                  </a:cubicBezTo>
                  <a:lnTo>
                    <a:pt x="2521" y="4064"/>
                  </a:lnTo>
                  <a:cubicBezTo>
                    <a:pt x="2493" y="4080"/>
                    <a:pt x="2465" y="4096"/>
                    <a:pt x="2437" y="4116"/>
                  </a:cubicBezTo>
                  <a:cubicBezTo>
                    <a:pt x="2389" y="4148"/>
                    <a:pt x="2345" y="4180"/>
                    <a:pt x="2305" y="4216"/>
                  </a:cubicBezTo>
                  <a:cubicBezTo>
                    <a:pt x="2257" y="4256"/>
                    <a:pt x="2213" y="4300"/>
                    <a:pt x="2169" y="4348"/>
                  </a:cubicBezTo>
                  <a:cubicBezTo>
                    <a:pt x="2081" y="4440"/>
                    <a:pt x="1997" y="4548"/>
                    <a:pt x="1913" y="4656"/>
                  </a:cubicBezTo>
                  <a:cubicBezTo>
                    <a:pt x="1829" y="4764"/>
                    <a:pt x="1753" y="4876"/>
                    <a:pt x="1689" y="4996"/>
                  </a:cubicBezTo>
                  <a:cubicBezTo>
                    <a:pt x="1637" y="5104"/>
                    <a:pt x="1601" y="5216"/>
                    <a:pt x="1581" y="5336"/>
                  </a:cubicBezTo>
                  <a:cubicBezTo>
                    <a:pt x="1565" y="5416"/>
                    <a:pt x="1561" y="5500"/>
                    <a:pt x="1557" y="5584"/>
                  </a:cubicBezTo>
                  <a:lnTo>
                    <a:pt x="1557" y="5680"/>
                  </a:lnTo>
                  <a:cubicBezTo>
                    <a:pt x="1557" y="5680"/>
                    <a:pt x="1561" y="5644"/>
                    <a:pt x="1569" y="5584"/>
                  </a:cubicBezTo>
                  <a:cubicBezTo>
                    <a:pt x="1577" y="5528"/>
                    <a:pt x="1589" y="5440"/>
                    <a:pt x="1613" y="5344"/>
                  </a:cubicBezTo>
                  <a:cubicBezTo>
                    <a:pt x="1637" y="5232"/>
                    <a:pt x="1677" y="5120"/>
                    <a:pt x="1733" y="5020"/>
                  </a:cubicBezTo>
                  <a:cubicBezTo>
                    <a:pt x="1801" y="4908"/>
                    <a:pt x="1877" y="4796"/>
                    <a:pt x="1957" y="4692"/>
                  </a:cubicBezTo>
                  <a:cubicBezTo>
                    <a:pt x="2041" y="4584"/>
                    <a:pt x="2125" y="4476"/>
                    <a:pt x="2209" y="4380"/>
                  </a:cubicBezTo>
                  <a:cubicBezTo>
                    <a:pt x="2285" y="4292"/>
                    <a:pt x="2369" y="4212"/>
                    <a:pt x="2457" y="4140"/>
                  </a:cubicBezTo>
                  <a:cubicBezTo>
                    <a:pt x="2497" y="4108"/>
                    <a:pt x="2541" y="4080"/>
                    <a:pt x="2585" y="4056"/>
                  </a:cubicBezTo>
                  <a:cubicBezTo>
                    <a:pt x="2613" y="4053"/>
                    <a:pt x="2643" y="4051"/>
                    <a:pt x="2673" y="4051"/>
                  </a:cubicBezTo>
                  <a:cubicBezTo>
                    <a:pt x="2685" y="4051"/>
                    <a:pt x="2697" y="4051"/>
                    <a:pt x="2709" y="4052"/>
                  </a:cubicBezTo>
                  <a:cubicBezTo>
                    <a:pt x="2589" y="4156"/>
                    <a:pt x="2477" y="4268"/>
                    <a:pt x="2377" y="4388"/>
                  </a:cubicBezTo>
                  <a:cubicBezTo>
                    <a:pt x="2245" y="4548"/>
                    <a:pt x="2133" y="4720"/>
                    <a:pt x="2041" y="4904"/>
                  </a:cubicBezTo>
                  <a:lnTo>
                    <a:pt x="1969" y="5064"/>
                  </a:lnTo>
                  <a:cubicBezTo>
                    <a:pt x="1945" y="5116"/>
                    <a:pt x="1925" y="5176"/>
                    <a:pt x="1905" y="5232"/>
                  </a:cubicBezTo>
                  <a:cubicBezTo>
                    <a:pt x="1881" y="5288"/>
                    <a:pt x="1865" y="5344"/>
                    <a:pt x="1849" y="5408"/>
                  </a:cubicBezTo>
                  <a:cubicBezTo>
                    <a:pt x="1829" y="5468"/>
                    <a:pt x="1813" y="5528"/>
                    <a:pt x="1797" y="5588"/>
                  </a:cubicBezTo>
                  <a:cubicBezTo>
                    <a:pt x="1729" y="5836"/>
                    <a:pt x="1693" y="6104"/>
                    <a:pt x="1617" y="6364"/>
                  </a:cubicBezTo>
                  <a:cubicBezTo>
                    <a:pt x="1573" y="6496"/>
                    <a:pt x="1517" y="6628"/>
                    <a:pt x="1401" y="6692"/>
                  </a:cubicBezTo>
                  <a:lnTo>
                    <a:pt x="1401" y="6688"/>
                  </a:lnTo>
                  <a:cubicBezTo>
                    <a:pt x="1341" y="6720"/>
                    <a:pt x="1273" y="6740"/>
                    <a:pt x="1205" y="6740"/>
                  </a:cubicBezTo>
                  <a:cubicBezTo>
                    <a:pt x="1188" y="6741"/>
                    <a:pt x="1170" y="6742"/>
                    <a:pt x="1153" y="6742"/>
                  </a:cubicBezTo>
                  <a:cubicBezTo>
                    <a:pt x="1101" y="6742"/>
                    <a:pt x="1047" y="6737"/>
                    <a:pt x="993" y="6728"/>
                  </a:cubicBezTo>
                  <a:cubicBezTo>
                    <a:pt x="961" y="6724"/>
                    <a:pt x="925" y="6716"/>
                    <a:pt x="889" y="6708"/>
                  </a:cubicBezTo>
                  <a:cubicBezTo>
                    <a:pt x="873" y="6704"/>
                    <a:pt x="853" y="6700"/>
                    <a:pt x="837" y="6692"/>
                  </a:cubicBezTo>
                  <a:lnTo>
                    <a:pt x="789" y="6676"/>
                  </a:lnTo>
                  <a:cubicBezTo>
                    <a:pt x="721" y="6648"/>
                    <a:pt x="657" y="6616"/>
                    <a:pt x="601" y="6576"/>
                  </a:cubicBezTo>
                  <a:cubicBezTo>
                    <a:pt x="485" y="6492"/>
                    <a:pt x="385" y="6388"/>
                    <a:pt x="313" y="6268"/>
                  </a:cubicBezTo>
                  <a:lnTo>
                    <a:pt x="261" y="6176"/>
                  </a:lnTo>
                  <a:lnTo>
                    <a:pt x="221" y="6076"/>
                  </a:lnTo>
                  <a:cubicBezTo>
                    <a:pt x="209" y="6040"/>
                    <a:pt x="197" y="6008"/>
                    <a:pt x="189" y="5976"/>
                  </a:cubicBezTo>
                  <a:cubicBezTo>
                    <a:pt x="177" y="5940"/>
                    <a:pt x="169" y="5908"/>
                    <a:pt x="165" y="5872"/>
                  </a:cubicBezTo>
                  <a:lnTo>
                    <a:pt x="149" y="5768"/>
                  </a:lnTo>
                  <a:lnTo>
                    <a:pt x="145" y="5664"/>
                  </a:lnTo>
                  <a:cubicBezTo>
                    <a:pt x="141" y="5628"/>
                    <a:pt x="141" y="5596"/>
                    <a:pt x="145" y="5560"/>
                  </a:cubicBezTo>
                  <a:cubicBezTo>
                    <a:pt x="145" y="5528"/>
                    <a:pt x="145" y="5492"/>
                    <a:pt x="153" y="5456"/>
                  </a:cubicBezTo>
                  <a:cubicBezTo>
                    <a:pt x="193" y="5188"/>
                    <a:pt x="301" y="4936"/>
                    <a:pt x="469" y="4724"/>
                  </a:cubicBezTo>
                  <a:cubicBezTo>
                    <a:pt x="629" y="4520"/>
                    <a:pt x="817" y="4348"/>
                    <a:pt x="1029" y="4204"/>
                  </a:cubicBezTo>
                  <a:cubicBezTo>
                    <a:pt x="1221" y="4072"/>
                    <a:pt x="1425" y="3960"/>
                    <a:pt x="1641" y="3876"/>
                  </a:cubicBezTo>
                  <a:cubicBezTo>
                    <a:pt x="1825" y="3804"/>
                    <a:pt x="2013" y="3756"/>
                    <a:pt x="2209" y="3728"/>
                  </a:cubicBezTo>
                  <a:cubicBezTo>
                    <a:pt x="2225" y="3728"/>
                    <a:pt x="2241" y="3724"/>
                    <a:pt x="2253" y="3720"/>
                  </a:cubicBezTo>
                  <a:cubicBezTo>
                    <a:pt x="2310" y="3724"/>
                    <a:pt x="2366" y="3725"/>
                    <a:pt x="2418" y="3725"/>
                  </a:cubicBezTo>
                  <a:cubicBezTo>
                    <a:pt x="2490" y="3725"/>
                    <a:pt x="2557" y="3723"/>
                    <a:pt x="2617" y="3720"/>
                  </a:cubicBezTo>
                  <a:close/>
                  <a:moveTo>
                    <a:pt x="2697" y="4352"/>
                  </a:moveTo>
                  <a:cubicBezTo>
                    <a:pt x="2689" y="4404"/>
                    <a:pt x="2685" y="4456"/>
                    <a:pt x="2693" y="4508"/>
                  </a:cubicBezTo>
                  <a:lnTo>
                    <a:pt x="2689" y="4516"/>
                  </a:lnTo>
                  <a:cubicBezTo>
                    <a:pt x="2645" y="4564"/>
                    <a:pt x="2605" y="4616"/>
                    <a:pt x="2577" y="4676"/>
                  </a:cubicBezTo>
                  <a:cubicBezTo>
                    <a:pt x="2533" y="4756"/>
                    <a:pt x="2501" y="4844"/>
                    <a:pt x="2477" y="4932"/>
                  </a:cubicBezTo>
                  <a:cubicBezTo>
                    <a:pt x="2449" y="5028"/>
                    <a:pt x="2425" y="5132"/>
                    <a:pt x="2409" y="5236"/>
                  </a:cubicBezTo>
                  <a:cubicBezTo>
                    <a:pt x="2389" y="5344"/>
                    <a:pt x="2369" y="5444"/>
                    <a:pt x="2357" y="5544"/>
                  </a:cubicBezTo>
                  <a:cubicBezTo>
                    <a:pt x="2345" y="5636"/>
                    <a:pt x="2341" y="5728"/>
                    <a:pt x="2341" y="5820"/>
                  </a:cubicBezTo>
                  <a:cubicBezTo>
                    <a:pt x="2341" y="5884"/>
                    <a:pt x="2345" y="5948"/>
                    <a:pt x="2353" y="6012"/>
                  </a:cubicBezTo>
                  <a:cubicBezTo>
                    <a:pt x="2353" y="6036"/>
                    <a:pt x="2357" y="6052"/>
                    <a:pt x="2361" y="6064"/>
                  </a:cubicBezTo>
                  <a:cubicBezTo>
                    <a:pt x="2361" y="6076"/>
                    <a:pt x="2365" y="6084"/>
                    <a:pt x="2365" y="6084"/>
                  </a:cubicBezTo>
                  <a:lnTo>
                    <a:pt x="2365" y="6012"/>
                  </a:lnTo>
                  <a:cubicBezTo>
                    <a:pt x="2365" y="5964"/>
                    <a:pt x="2365" y="5900"/>
                    <a:pt x="2373" y="5820"/>
                  </a:cubicBezTo>
                  <a:cubicBezTo>
                    <a:pt x="2377" y="5740"/>
                    <a:pt x="2393" y="5648"/>
                    <a:pt x="2409" y="5552"/>
                  </a:cubicBezTo>
                  <a:cubicBezTo>
                    <a:pt x="2425" y="5456"/>
                    <a:pt x="2445" y="5352"/>
                    <a:pt x="2465" y="5248"/>
                  </a:cubicBezTo>
                  <a:cubicBezTo>
                    <a:pt x="2485" y="5144"/>
                    <a:pt x="2505" y="5040"/>
                    <a:pt x="2525" y="4944"/>
                  </a:cubicBezTo>
                  <a:cubicBezTo>
                    <a:pt x="2545" y="4856"/>
                    <a:pt x="2573" y="4772"/>
                    <a:pt x="2609" y="4688"/>
                  </a:cubicBezTo>
                  <a:cubicBezTo>
                    <a:pt x="2629" y="4632"/>
                    <a:pt x="2661" y="4576"/>
                    <a:pt x="2697" y="4524"/>
                  </a:cubicBezTo>
                  <a:cubicBezTo>
                    <a:pt x="2705" y="4600"/>
                    <a:pt x="2737" y="4672"/>
                    <a:pt x="2789" y="4728"/>
                  </a:cubicBezTo>
                  <a:cubicBezTo>
                    <a:pt x="2793" y="4732"/>
                    <a:pt x="2797" y="4736"/>
                    <a:pt x="2801" y="4736"/>
                  </a:cubicBezTo>
                  <a:cubicBezTo>
                    <a:pt x="2797" y="4780"/>
                    <a:pt x="2793" y="4824"/>
                    <a:pt x="2789" y="4872"/>
                  </a:cubicBezTo>
                  <a:cubicBezTo>
                    <a:pt x="2785" y="4984"/>
                    <a:pt x="2773" y="5112"/>
                    <a:pt x="2765" y="5248"/>
                  </a:cubicBezTo>
                  <a:cubicBezTo>
                    <a:pt x="2757" y="5388"/>
                    <a:pt x="2749" y="5532"/>
                    <a:pt x="2745" y="5680"/>
                  </a:cubicBezTo>
                  <a:cubicBezTo>
                    <a:pt x="2741" y="5824"/>
                    <a:pt x="2741" y="5972"/>
                    <a:pt x="2749" y="6116"/>
                  </a:cubicBezTo>
                  <a:cubicBezTo>
                    <a:pt x="2757" y="6184"/>
                    <a:pt x="2765" y="6252"/>
                    <a:pt x="2773" y="6316"/>
                  </a:cubicBezTo>
                  <a:cubicBezTo>
                    <a:pt x="2785" y="6380"/>
                    <a:pt x="2797" y="6436"/>
                    <a:pt x="2809" y="6492"/>
                  </a:cubicBezTo>
                  <a:cubicBezTo>
                    <a:pt x="2821" y="6540"/>
                    <a:pt x="2837" y="6588"/>
                    <a:pt x="2857" y="6636"/>
                  </a:cubicBezTo>
                  <a:cubicBezTo>
                    <a:pt x="2869" y="6680"/>
                    <a:pt x="2889" y="6712"/>
                    <a:pt x="2901" y="6744"/>
                  </a:cubicBezTo>
                  <a:cubicBezTo>
                    <a:pt x="2913" y="6772"/>
                    <a:pt x="2925" y="6792"/>
                    <a:pt x="2933" y="6812"/>
                  </a:cubicBezTo>
                  <a:cubicBezTo>
                    <a:pt x="2941" y="6828"/>
                    <a:pt x="2945" y="6832"/>
                    <a:pt x="2945" y="6832"/>
                  </a:cubicBezTo>
                  <a:lnTo>
                    <a:pt x="2937" y="6808"/>
                  </a:lnTo>
                  <a:cubicBezTo>
                    <a:pt x="2933" y="6792"/>
                    <a:pt x="2921" y="6768"/>
                    <a:pt x="2909" y="6740"/>
                  </a:cubicBezTo>
                  <a:cubicBezTo>
                    <a:pt x="2901" y="6708"/>
                    <a:pt x="2885" y="6672"/>
                    <a:pt x="2877" y="6628"/>
                  </a:cubicBezTo>
                  <a:cubicBezTo>
                    <a:pt x="2869" y="6608"/>
                    <a:pt x="2865" y="6584"/>
                    <a:pt x="2857" y="6560"/>
                  </a:cubicBezTo>
                  <a:cubicBezTo>
                    <a:pt x="2853" y="6536"/>
                    <a:pt x="2845" y="6512"/>
                    <a:pt x="2841" y="6484"/>
                  </a:cubicBezTo>
                  <a:cubicBezTo>
                    <a:pt x="2797" y="6268"/>
                    <a:pt x="2793" y="5976"/>
                    <a:pt x="2801" y="5684"/>
                  </a:cubicBezTo>
                  <a:cubicBezTo>
                    <a:pt x="2805" y="5536"/>
                    <a:pt x="2809" y="5392"/>
                    <a:pt x="2817" y="5252"/>
                  </a:cubicBezTo>
                  <a:cubicBezTo>
                    <a:pt x="2821" y="5116"/>
                    <a:pt x="2821" y="4988"/>
                    <a:pt x="2821" y="4876"/>
                  </a:cubicBezTo>
                  <a:lnTo>
                    <a:pt x="2821" y="4752"/>
                  </a:lnTo>
                  <a:cubicBezTo>
                    <a:pt x="2825" y="4753"/>
                    <a:pt x="2828" y="4754"/>
                    <a:pt x="2832" y="4754"/>
                  </a:cubicBezTo>
                  <a:cubicBezTo>
                    <a:pt x="2908" y="4754"/>
                    <a:pt x="2896" y="4515"/>
                    <a:pt x="2969" y="4404"/>
                  </a:cubicBezTo>
                  <a:cubicBezTo>
                    <a:pt x="2980" y="4387"/>
                    <a:pt x="2995" y="4380"/>
                    <a:pt x="3013" y="4380"/>
                  </a:cubicBezTo>
                  <a:cubicBezTo>
                    <a:pt x="3045" y="4380"/>
                    <a:pt x="3085" y="4403"/>
                    <a:pt x="3129" y="4436"/>
                  </a:cubicBezTo>
                  <a:cubicBezTo>
                    <a:pt x="3153" y="4540"/>
                    <a:pt x="3181" y="4664"/>
                    <a:pt x="3205" y="4800"/>
                  </a:cubicBezTo>
                  <a:cubicBezTo>
                    <a:pt x="3237" y="4972"/>
                    <a:pt x="3273" y="5164"/>
                    <a:pt x="3301" y="5376"/>
                  </a:cubicBezTo>
                  <a:cubicBezTo>
                    <a:pt x="3333" y="5604"/>
                    <a:pt x="3353" y="5832"/>
                    <a:pt x="3361" y="6060"/>
                  </a:cubicBezTo>
                  <a:cubicBezTo>
                    <a:pt x="3361" y="6300"/>
                    <a:pt x="3361" y="6560"/>
                    <a:pt x="3289" y="6812"/>
                  </a:cubicBezTo>
                  <a:cubicBezTo>
                    <a:pt x="3249" y="6940"/>
                    <a:pt x="3201" y="7068"/>
                    <a:pt x="3145" y="7192"/>
                  </a:cubicBezTo>
                  <a:cubicBezTo>
                    <a:pt x="3089" y="7320"/>
                    <a:pt x="3029" y="7448"/>
                    <a:pt x="2961" y="7568"/>
                  </a:cubicBezTo>
                  <a:cubicBezTo>
                    <a:pt x="2897" y="7692"/>
                    <a:pt x="2813" y="7808"/>
                    <a:pt x="2717" y="7908"/>
                  </a:cubicBezTo>
                  <a:cubicBezTo>
                    <a:pt x="2669" y="7956"/>
                    <a:pt x="2609" y="7988"/>
                    <a:pt x="2545" y="8008"/>
                  </a:cubicBezTo>
                  <a:cubicBezTo>
                    <a:pt x="2527" y="8012"/>
                    <a:pt x="2509" y="8014"/>
                    <a:pt x="2492" y="8014"/>
                  </a:cubicBezTo>
                  <a:cubicBezTo>
                    <a:pt x="2448" y="8014"/>
                    <a:pt x="2404" y="8003"/>
                    <a:pt x="2365" y="7980"/>
                  </a:cubicBezTo>
                  <a:lnTo>
                    <a:pt x="2365" y="7976"/>
                  </a:lnTo>
                  <a:cubicBezTo>
                    <a:pt x="2253" y="7912"/>
                    <a:pt x="2165" y="7800"/>
                    <a:pt x="2089" y="7684"/>
                  </a:cubicBezTo>
                  <a:cubicBezTo>
                    <a:pt x="2073" y="7656"/>
                    <a:pt x="2053" y="7624"/>
                    <a:pt x="2033" y="7596"/>
                  </a:cubicBezTo>
                  <a:cubicBezTo>
                    <a:pt x="2017" y="7564"/>
                    <a:pt x="1997" y="7536"/>
                    <a:pt x="1985" y="7504"/>
                  </a:cubicBezTo>
                  <a:lnTo>
                    <a:pt x="1961" y="7464"/>
                  </a:lnTo>
                  <a:lnTo>
                    <a:pt x="1937" y="7412"/>
                  </a:lnTo>
                  <a:lnTo>
                    <a:pt x="1913" y="7364"/>
                  </a:lnTo>
                  <a:cubicBezTo>
                    <a:pt x="1909" y="7348"/>
                    <a:pt x="1905" y="7332"/>
                    <a:pt x="1901" y="7316"/>
                  </a:cubicBezTo>
                  <a:cubicBezTo>
                    <a:pt x="1857" y="7192"/>
                    <a:pt x="1833" y="7064"/>
                    <a:pt x="1825" y="6932"/>
                  </a:cubicBezTo>
                  <a:cubicBezTo>
                    <a:pt x="1821" y="6800"/>
                    <a:pt x="1829" y="6668"/>
                    <a:pt x="1845" y="6536"/>
                  </a:cubicBezTo>
                  <a:cubicBezTo>
                    <a:pt x="1885" y="6284"/>
                    <a:pt x="1941" y="6040"/>
                    <a:pt x="2021" y="5800"/>
                  </a:cubicBezTo>
                  <a:cubicBezTo>
                    <a:pt x="2093" y="5580"/>
                    <a:pt x="2173" y="5368"/>
                    <a:pt x="2269" y="5156"/>
                  </a:cubicBezTo>
                  <a:cubicBezTo>
                    <a:pt x="2353" y="4964"/>
                    <a:pt x="2445" y="4788"/>
                    <a:pt x="2525" y="4636"/>
                  </a:cubicBezTo>
                  <a:cubicBezTo>
                    <a:pt x="2585" y="4528"/>
                    <a:pt x="2645" y="4436"/>
                    <a:pt x="2697" y="4352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7"/>
            <p:cNvSpPr/>
            <p:nvPr/>
          </p:nvSpPr>
          <p:spPr>
            <a:xfrm rot="-5400000">
              <a:off x="5401050" y="3035846"/>
              <a:ext cx="90214" cy="11933"/>
            </a:xfrm>
            <a:custGeom>
              <a:avLst/>
              <a:gdLst/>
              <a:ahLst/>
              <a:cxnLst/>
              <a:rect l="l" t="t" r="r" b="b"/>
              <a:pathLst>
                <a:path w="945" h="125" extrusionOk="0">
                  <a:moveTo>
                    <a:pt x="349" y="0"/>
                  </a:moveTo>
                  <a:cubicBezTo>
                    <a:pt x="317" y="4"/>
                    <a:pt x="285" y="12"/>
                    <a:pt x="253" y="20"/>
                  </a:cubicBezTo>
                  <a:lnTo>
                    <a:pt x="1" y="68"/>
                  </a:lnTo>
                  <a:lnTo>
                    <a:pt x="9" y="124"/>
                  </a:lnTo>
                  <a:lnTo>
                    <a:pt x="257" y="72"/>
                  </a:lnTo>
                  <a:cubicBezTo>
                    <a:pt x="289" y="68"/>
                    <a:pt x="317" y="60"/>
                    <a:pt x="349" y="56"/>
                  </a:cubicBezTo>
                  <a:lnTo>
                    <a:pt x="945" y="56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7"/>
            <p:cNvSpPr/>
            <p:nvPr/>
          </p:nvSpPr>
          <p:spPr>
            <a:xfrm rot="-5400000">
              <a:off x="5437661" y="3026251"/>
              <a:ext cx="78377" cy="27684"/>
            </a:xfrm>
            <a:custGeom>
              <a:avLst/>
              <a:gdLst/>
              <a:ahLst/>
              <a:cxnLst/>
              <a:rect l="l" t="t" r="r" b="b"/>
              <a:pathLst>
                <a:path w="821" h="290" extrusionOk="0">
                  <a:moveTo>
                    <a:pt x="20" y="1"/>
                  </a:moveTo>
                  <a:cubicBezTo>
                    <a:pt x="14" y="1"/>
                    <a:pt x="7" y="1"/>
                    <a:pt x="1" y="1"/>
                  </a:cubicBezTo>
                  <a:lnTo>
                    <a:pt x="5" y="53"/>
                  </a:lnTo>
                  <a:cubicBezTo>
                    <a:pt x="121" y="53"/>
                    <a:pt x="237" y="85"/>
                    <a:pt x="337" y="145"/>
                  </a:cubicBezTo>
                  <a:lnTo>
                    <a:pt x="361" y="157"/>
                  </a:lnTo>
                  <a:cubicBezTo>
                    <a:pt x="377" y="173"/>
                    <a:pt x="397" y="181"/>
                    <a:pt x="413" y="193"/>
                  </a:cubicBezTo>
                  <a:cubicBezTo>
                    <a:pt x="461" y="213"/>
                    <a:pt x="513" y="229"/>
                    <a:pt x="561" y="237"/>
                  </a:cubicBezTo>
                  <a:lnTo>
                    <a:pt x="813" y="289"/>
                  </a:lnTo>
                  <a:lnTo>
                    <a:pt x="821" y="233"/>
                  </a:lnTo>
                  <a:lnTo>
                    <a:pt x="569" y="185"/>
                  </a:lnTo>
                  <a:cubicBezTo>
                    <a:pt x="525" y="177"/>
                    <a:pt x="481" y="161"/>
                    <a:pt x="437" y="145"/>
                  </a:cubicBezTo>
                  <a:cubicBezTo>
                    <a:pt x="421" y="137"/>
                    <a:pt x="401" y="125"/>
                    <a:pt x="385" y="113"/>
                  </a:cubicBezTo>
                  <a:lnTo>
                    <a:pt x="365" y="101"/>
                  </a:lnTo>
                  <a:cubicBezTo>
                    <a:pt x="258" y="37"/>
                    <a:pt x="141" y="1"/>
                    <a:pt x="2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7"/>
            <p:cNvSpPr/>
            <p:nvPr/>
          </p:nvSpPr>
          <p:spPr>
            <a:xfrm rot="-5400000">
              <a:off x="5458901" y="3050166"/>
              <a:ext cx="62721" cy="30643"/>
            </a:xfrm>
            <a:custGeom>
              <a:avLst/>
              <a:gdLst/>
              <a:ahLst/>
              <a:cxnLst/>
              <a:rect l="l" t="t" r="r" b="b"/>
              <a:pathLst>
                <a:path w="657" h="321" extrusionOk="0">
                  <a:moveTo>
                    <a:pt x="49" y="0"/>
                  </a:moveTo>
                  <a:lnTo>
                    <a:pt x="1" y="28"/>
                  </a:lnTo>
                  <a:cubicBezTo>
                    <a:pt x="49" y="108"/>
                    <a:pt x="145" y="124"/>
                    <a:pt x="229" y="140"/>
                  </a:cubicBezTo>
                  <a:lnTo>
                    <a:pt x="257" y="148"/>
                  </a:lnTo>
                  <a:cubicBezTo>
                    <a:pt x="393" y="176"/>
                    <a:pt x="517" y="236"/>
                    <a:pt x="621" y="320"/>
                  </a:cubicBezTo>
                  <a:lnTo>
                    <a:pt x="657" y="276"/>
                  </a:lnTo>
                  <a:cubicBezTo>
                    <a:pt x="545" y="184"/>
                    <a:pt x="413" y="120"/>
                    <a:pt x="269" y="92"/>
                  </a:cubicBezTo>
                  <a:lnTo>
                    <a:pt x="241" y="84"/>
                  </a:lnTo>
                  <a:cubicBezTo>
                    <a:pt x="165" y="72"/>
                    <a:pt x="85" y="56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7"/>
            <p:cNvSpPr/>
            <p:nvPr/>
          </p:nvSpPr>
          <p:spPr>
            <a:xfrm rot="-5400000">
              <a:off x="5491741" y="3054749"/>
              <a:ext cx="47446" cy="58900"/>
            </a:xfrm>
            <a:custGeom>
              <a:avLst/>
              <a:gdLst/>
              <a:ahLst/>
              <a:cxnLst/>
              <a:rect l="l" t="t" r="r" b="b"/>
              <a:pathLst>
                <a:path w="497" h="617" extrusionOk="0">
                  <a:moveTo>
                    <a:pt x="33" y="0"/>
                  </a:moveTo>
                  <a:lnTo>
                    <a:pt x="1" y="48"/>
                  </a:lnTo>
                  <a:cubicBezTo>
                    <a:pt x="209" y="180"/>
                    <a:pt x="365" y="384"/>
                    <a:pt x="445" y="616"/>
                  </a:cubicBezTo>
                  <a:lnTo>
                    <a:pt x="497" y="600"/>
                  </a:lnTo>
                  <a:cubicBezTo>
                    <a:pt x="417" y="352"/>
                    <a:pt x="253" y="1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7"/>
            <p:cNvSpPr/>
            <p:nvPr/>
          </p:nvSpPr>
          <p:spPr>
            <a:xfrm rot="-5400000">
              <a:off x="5365920" y="3027063"/>
              <a:ext cx="95560" cy="13460"/>
            </a:xfrm>
            <a:custGeom>
              <a:avLst/>
              <a:gdLst/>
              <a:ahLst/>
              <a:cxnLst/>
              <a:rect l="l" t="t" r="r" b="b"/>
              <a:pathLst>
                <a:path w="1001" h="141" extrusionOk="0">
                  <a:moveTo>
                    <a:pt x="1001" y="0"/>
                  </a:moveTo>
                  <a:cubicBezTo>
                    <a:pt x="961" y="0"/>
                    <a:pt x="925" y="0"/>
                    <a:pt x="885" y="8"/>
                  </a:cubicBezTo>
                  <a:cubicBezTo>
                    <a:pt x="661" y="40"/>
                    <a:pt x="429" y="64"/>
                    <a:pt x="201" y="80"/>
                  </a:cubicBezTo>
                  <a:cubicBezTo>
                    <a:pt x="181" y="83"/>
                    <a:pt x="161" y="84"/>
                    <a:pt x="141" y="84"/>
                  </a:cubicBezTo>
                  <a:cubicBezTo>
                    <a:pt x="101" y="84"/>
                    <a:pt x="61" y="79"/>
                    <a:pt x="21" y="68"/>
                  </a:cubicBezTo>
                  <a:lnTo>
                    <a:pt x="1" y="124"/>
                  </a:lnTo>
                  <a:cubicBezTo>
                    <a:pt x="46" y="135"/>
                    <a:pt x="91" y="140"/>
                    <a:pt x="137" y="140"/>
                  </a:cubicBezTo>
                  <a:cubicBezTo>
                    <a:pt x="159" y="140"/>
                    <a:pt x="182" y="139"/>
                    <a:pt x="205" y="136"/>
                  </a:cubicBezTo>
                  <a:cubicBezTo>
                    <a:pt x="433" y="120"/>
                    <a:pt x="665" y="96"/>
                    <a:pt x="893" y="64"/>
                  </a:cubicBezTo>
                  <a:cubicBezTo>
                    <a:pt x="929" y="56"/>
                    <a:pt x="961" y="56"/>
                    <a:pt x="997" y="56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7"/>
            <p:cNvSpPr/>
            <p:nvPr/>
          </p:nvSpPr>
          <p:spPr>
            <a:xfrm rot="-5400000">
              <a:off x="5428449" y="2986107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53" y="57"/>
                  </a:moveTo>
                  <a:cubicBezTo>
                    <a:pt x="160" y="57"/>
                    <a:pt x="166" y="57"/>
                    <a:pt x="173" y="58"/>
                  </a:cubicBezTo>
                  <a:cubicBezTo>
                    <a:pt x="185" y="58"/>
                    <a:pt x="193" y="62"/>
                    <a:pt x="197" y="70"/>
                  </a:cubicBezTo>
                  <a:lnTo>
                    <a:pt x="193" y="70"/>
                  </a:lnTo>
                  <a:cubicBezTo>
                    <a:pt x="193" y="74"/>
                    <a:pt x="189" y="78"/>
                    <a:pt x="185" y="82"/>
                  </a:cubicBezTo>
                  <a:cubicBezTo>
                    <a:pt x="175" y="86"/>
                    <a:pt x="164" y="88"/>
                    <a:pt x="153" y="88"/>
                  </a:cubicBezTo>
                  <a:cubicBezTo>
                    <a:pt x="142" y="88"/>
                    <a:pt x="131" y="86"/>
                    <a:pt x="121" y="82"/>
                  </a:cubicBezTo>
                  <a:lnTo>
                    <a:pt x="93" y="74"/>
                  </a:lnTo>
                  <a:cubicBezTo>
                    <a:pt x="111" y="62"/>
                    <a:pt x="132" y="57"/>
                    <a:pt x="153" y="57"/>
                  </a:cubicBezTo>
                  <a:close/>
                  <a:moveTo>
                    <a:pt x="154" y="1"/>
                  </a:moveTo>
                  <a:cubicBezTo>
                    <a:pt x="100" y="1"/>
                    <a:pt x="51" y="21"/>
                    <a:pt x="17" y="62"/>
                  </a:cubicBezTo>
                  <a:lnTo>
                    <a:pt x="1" y="82"/>
                  </a:lnTo>
                  <a:lnTo>
                    <a:pt x="21" y="98"/>
                  </a:lnTo>
                  <a:lnTo>
                    <a:pt x="29" y="106"/>
                  </a:lnTo>
                  <a:cubicBezTo>
                    <a:pt x="53" y="118"/>
                    <a:pt x="77" y="130"/>
                    <a:pt x="105" y="138"/>
                  </a:cubicBezTo>
                  <a:cubicBezTo>
                    <a:pt x="122" y="144"/>
                    <a:pt x="138" y="147"/>
                    <a:pt x="155" y="147"/>
                  </a:cubicBezTo>
                  <a:cubicBezTo>
                    <a:pt x="173" y="147"/>
                    <a:pt x="192" y="143"/>
                    <a:pt x="209" y="134"/>
                  </a:cubicBezTo>
                  <a:cubicBezTo>
                    <a:pt x="237" y="118"/>
                    <a:pt x="253" y="90"/>
                    <a:pt x="249" y="58"/>
                  </a:cubicBezTo>
                  <a:cubicBezTo>
                    <a:pt x="241" y="26"/>
                    <a:pt x="213" y="6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7"/>
            <p:cNvSpPr/>
            <p:nvPr/>
          </p:nvSpPr>
          <p:spPr>
            <a:xfrm rot="-5400000">
              <a:off x="5399332" y="2976751"/>
              <a:ext cx="21098" cy="14415"/>
            </a:xfrm>
            <a:custGeom>
              <a:avLst/>
              <a:gdLst/>
              <a:ahLst/>
              <a:cxnLst/>
              <a:rect l="l" t="t" r="r" b="b"/>
              <a:pathLst>
                <a:path w="221" h="151" extrusionOk="0">
                  <a:moveTo>
                    <a:pt x="114" y="56"/>
                  </a:moveTo>
                  <a:cubicBezTo>
                    <a:pt x="129" y="56"/>
                    <a:pt x="144" y="58"/>
                    <a:pt x="161" y="61"/>
                  </a:cubicBezTo>
                  <a:cubicBezTo>
                    <a:pt x="157" y="69"/>
                    <a:pt x="149" y="81"/>
                    <a:pt x="137" y="85"/>
                  </a:cubicBezTo>
                  <a:cubicBezTo>
                    <a:pt x="129" y="89"/>
                    <a:pt x="119" y="91"/>
                    <a:pt x="109" y="91"/>
                  </a:cubicBezTo>
                  <a:cubicBezTo>
                    <a:pt x="99" y="91"/>
                    <a:pt x="89" y="89"/>
                    <a:pt x="81" y="85"/>
                  </a:cubicBezTo>
                  <a:cubicBezTo>
                    <a:pt x="73" y="85"/>
                    <a:pt x="65" y="81"/>
                    <a:pt x="57" y="73"/>
                  </a:cubicBezTo>
                  <a:cubicBezTo>
                    <a:pt x="65" y="65"/>
                    <a:pt x="81" y="57"/>
                    <a:pt x="97" y="57"/>
                  </a:cubicBezTo>
                  <a:cubicBezTo>
                    <a:pt x="103" y="56"/>
                    <a:pt x="109" y="56"/>
                    <a:pt x="114" y="56"/>
                  </a:cubicBezTo>
                  <a:close/>
                  <a:moveTo>
                    <a:pt x="114" y="0"/>
                  </a:moveTo>
                  <a:cubicBezTo>
                    <a:pt x="99" y="0"/>
                    <a:pt x="89" y="1"/>
                    <a:pt x="89" y="1"/>
                  </a:cubicBezTo>
                  <a:cubicBezTo>
                    <a:pt x="57" y="5"/>
                    <a:pt x="29" y="17"/>
                    <a:pt x="13" y="41"/>
                  </a:cubicBezTo>
                  <a:cubicBezTo>
                    <a:pt x="5" y="49"/>
                    <a:pt x="1" y="57"/>
                    <a:pt x="1" y="65"/>
                  </a:cubicBezTo>
                  <a:cubicBezTo>
                    <a:pt x="1" y="69"/>
                    <a:pt x="1" y="77"/>
                    <a:pt x="1" y="85"/>
                  </a:cubicBezTo>
                  <a:cubicBezTo>
                    <a:pt x="1" y="101"/>
                    <a:pt x="17" y="125"/>
                    <a:pt x="61" y="141"/>
                  </a:cubicBezTo>
                  <a:cubicBezTo>
                    <a:pt x="77" y="147"/>
                    <a:pt x="94" y="150"/>
                    <a:pt x="111" y="150"/>
                  </a:cubicBezTo>
                  <a:cubicBezTo>
                    <a:pt x="128" y="150"/>
                    <a:pt x="145" y="147"/>
                    <a:pt x="161" y="141"/>
                  </a:cubicBezTo>
                  <a:cubicBezTo>
                    <a:pt x="201" y="125"/>
                    <a:pt x="221" y="85"/>
                    <a:pt x="217" y="45"/>
                  </a:cubicBezTo>
                  <a:cubicBezTo>
                    <a:pt x="208" y="6"/>
                    <a:pt x="149" y="0"/>
                    <a:pt x="114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7"/>
            <p:cNvSpPr/>
            <p:nvPr/>
          </p:nvSpPr>
          <p:spPr>
            <a:xfrm rot="-5400000">
              <a:off x="5496037" y="3022957"/>
              <a:ext cx="23389" cy="17470"/>
            </a:xfrm>
            <a:custGeom>
              <a:avLst/>
              <a:gdLst/>
              <a:ahLst/>
              <a:cxnLst/>
              <a:rect l="l" t="t" r="r" b="b"/>
              <a:pathLst>
                <a:path w="245" h="183" extrusionOk="0">
                  <a:moveTo>
                    <a:pt x="69" y="56"/>
                  </a:moveTo>
                  <a:lnTo>
                    <a:pt x="69" y="56"/>
                  </a:lnTo>
                  <a:cubicBezTo>
                    <a:pt x="85" y="60"/>
                    <a:pt x="101" y="64"/>
                    <a:pt x="117" y="72"/>
                  </a:cubicBezTo>
                  <a:cubicBezTo>
                    <a:pt x="137" y="84"/>
                    <a:pt x="153" y="100"/>
                    <a:pt x="169" y="116"/>
                  </a:cubicBezTo>
                  <a:cubicBezTo>
                    <a:pt x="163" y="122"/>
                    <a:pt x="155" y="126"/>
                    <a:pt x="146" y="126"/>
                  </a:cubicBezTo>
                  <a:cubicBezTo>
                    <a:pt x="143" y="126"/>
                    <a:pt x="140" y="125"/>
                    <a:pt x="137" y="124"/>
                  </a:cubicBezTo>
                  <a:cubicBezTo>
                    <a:pt x="109" y="104"/>
                    <a:pt x="89" y="84"/>
                    <a:pt x="69" y="56"/>
                  </a:cubicBezTo>
                  <a:close/>
                  <a:moveTo>
                    <a:pt x="73" y="1"/>
                  </a:moveTo>
                  <a:cubicBezTo>
                    <a:pt x="54" y="1"/>
                    <a:pt x="34" y="6"/>
                    <a:pt x="17" y="16"/>
                  </a:cubicBezTo>
                  <a:cubicBezTo>
                    <a:pt x="9" y="20"/>
                    <a:pt x="5" y="28"/>
                    <a:pt x="1" y="36"/>
                  </a:cubicBezTo>
                  <a:cubicBezTo>
                    <a:pt x="1" y="44"/>
                    <a:pt x="1" y="48"/>
                    <a:pt x="1" y="52"/>
                  </a:cubicBezTo>
                  <a:cubicBezTo>
                    <a:pt x="25" y="104"/>
                    <a:pt x="69" y="152"/>
                    <a:pt x="121" y="180"/>
                  </a:cubicBezTo>
                  <a:cubicBezTo>
                    <a:pt x="128" y="182"/>
                    <a:pt x="134" y="182"/>
                    <a:pt x="141" y="182"/>
                  </a:cubicBezTo>
                  <a:cubicBezTo>
                    <a:pt x="174" y="182"/>
                    <a:pt x="204" y="166"/>
                    <a:pt x="221" y="136"/>
                  </a:cubicBezTo>
                  <a:cubicBezTo>
                    <a:pt x="245" y="84"/>
                    <a:pt x="141" y="24"/>
                    <a:pt x="141" y="24"/>
                  </a:cubicBezTo>
                  <a:cubicBezTo>
                    <a:pt x="121" y="9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7"/>
            <p:cNvSpPr/>
            <p:nvPr/>
          </p:nvSpPr>
          <p:spPr>
            <a:xfrm rot="-5400000">
              <a:off x="5538566" y="3047062"/>
              <a:ext cx="18425" cy="20811"/>
            </a:xfrm>
            <a:custGeom>
              <a:avLst/>
              <a:gdLst/>
              <a:ahLst/>
              <a:cxnLst/>
              <a:rect l="l" t="t" r="r" b="b"/>
              <a:pathLst>
                <a:path w="193" h="218" extrusionOk="0">
                  <a:moveTo>
                    <a:pt x="61" y="58"/>
                  </a:moveTo>
                  <a:cubicBezTo>
                    <a:pt x="73" y="70"/>
                    <a:pt x="85" y="82"/>
                    <a:pt x="93" y="98"/>
                  </a:cubicBezTo>
                  <a:cubicBezTo>
                    <a:pt x="101" y="118"/>
                    <a:pt x="109" y="138"/>
                    <a:pt x="109" y="158"/>
                  </a:cubicBezTo>
                  <a:cubicBezTo>
                    <a:pt x="106" y="159"/>
                    <a:pt x="102" y="160"/>
                    <a:pt x="99" y="160"/>
                  </a:cubicBezTo>
                  <a:cubicBezTo>
                    <a:pt x="91" y="160"/>
                    <a:pt x="83" y="156"/>
                    <a:pt x="77" y="150"/>
                  </a:cubicBezTo>
                  <a:cubicBezTo>
                    <a:pt x="65" y="134"/>
                    <a:pt x="57" y="114"/>
                    <a:pt x="61" y="94"/>
                  </a:cubicBezTo>
                  <a:cubicBezTo>
                    <a:pt x="57" y="82"/>
                    <a:pt x="57" y="70"/>
                    <a:pt x="61" y="58"/>
                  </a:cubicBezTo>
                  <a:close/>
                  <a:moveTo>
                    <a:pt x="57" y="1"/>
                  </a:moveTo>
                  <a:cubicBezTo>
                    <a:pt x="45" y="1"/>
                    <a:pt x="33" y="5"/>
                    <a:pt x="21" y="14"/>
                  </a:cubicBezTo>
                  <a:cubicBezTo>
                    <a:pt x="13" y="22"/>
                    <a:pt x="5" y="34"/>
                    <a:pt x="5" y="50"/>
                  </a:cubicBezTo>
                  <a:cubicBezTo>
                    <a:pt x="1" y="66"/>
                    <a:pt x="1" y="82"/>
                    <a:pt x="1" y="98"/>
                  </a:cubicBezTo>
                  <a:cubicBezTo>
                    <a:pt x="1" y="130"/>
                    <a:pt x="13" y="162"/>
                    <a:pt x="37" y="190"/>
                  </a:cubicBezTo>
                  <a:cubicBezTo>
                    <a:pt x="54" y="208"/>
                    <a:pt x="78" y="217"/>
                    <a:pt x="102" y="217"/>
                  </a:cubicBezTo>
                  <a:cubicBezTo>
                    <a:pt x="116" y="217"/>
                    <a:pt x="131" y="214"/>
                    <a:pt x="145" y="206"/>
                  </a:cubicBezTo>
                  <a:cubicBezTo>
                    <a:pt x="193" y="178"/>
                    <a:pt x="145" y="78"/>
                    <a:pt x="141" y="74"/>
                  </a:cubicBezTo>
                  <a:cubicBezTo>
                    <a:pt x="137" y="66"/>
                    <a:pt x="105" y="10"/>
                    <a:pt x="69" y="2"/>
                  </a:cubicBezTo>
                  <a:cubicBezTo>
                    <a:pt x="65" y="1"/>
                    <a:pt x="61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7"/>
            <p:cNvSpPr/>
            <p:nvPr/>
          </p:nvSpPr>
          <p:spPr>
            <a:xfrm rot="-5400000">
              <a:off x="5473651" y="2989591"/>
              <a:ext cx="23007" cy="15847"/>
            </a:xfrm>
            <a:custGeom>
              <a:avLst/>
              <a:gdLst/>
              <a:ahLst/>
              <a:cxnLst/>
              <a:rect l="l" t="t" r="r" b="b"/>
              <a:pathLst>
                <a:path w="241" h="166" extrusionOk="0">
                  <a:moveTo>
                    <a:pt x="141" y="56"/>
                  </a:moveTo>
                  <a:cubicBezTo>
                    <a:pt x="153" y="56"/>
                    <a:pt x="165" y="64"/>
                    <a:pt x="173" y="72"/>
                  </a:cubicBezTo>
                  <a:cubicBezTo>
                    <a:pt x="153" y="88"/>
                    <a:pt x="133" y="96"/>
                    <a:pt x="109" y="104"/>
                  </a:cubicBezTo>
                  <a:cubicBezTo>
                    <a:pt x="93" y="108"/>
                    <a:pt x="77" y="108"/>
                    <a:pt x="61" y="108"/>
                  </a:cubicBezTo>
                  <a:cubicBezTo>
                    <a:pt x="69" y="96"/>
                    <a:pt x="77" y="88"/>
                    <a:pt x="85" y="84"/>
                  </a:cubicBezTo>
                  <a:cubicBezTo>
                    <a:pt x="101" y="68"/>
                    <a:pt x="121" y="60"/>
                    <a:pt x="141" y="56"/>
                  </a:cubicBezTo>
                  <a:close/>
                  <a:moveTo>
                    <a:pt x="141" y="0"/>
                  </a:moveTo>
                  <a:cubicBezTo>
                    <a:pt x="105" y="4"/>
                    <a:pt x="73" y="16"/>
                    <a:pt x="49" y="40"/>
                  </a:cubicBezTo>
                  <a:cubicBezTo>
                    <a:pt x="25" y="56"/>
                    <a:pt x="9" y="76"/>
                    <a:pt x="5" y="104"/>
                  </a:cubicBezTo>
                  <a:cubicBezTo>
                    <a:pt x="1" y="104"/>
                    <a:pt x="1" y="108"/>
                    <a:pt x="1" y="116"/>
                  </a:cubicBezTo>
                  <a:cubicBezTo>
                    <a:pt x="5" y="132"/>
                    <a:pt x="13" y="148"/>
                    <a:pt x="29" y="156"/>
                  </a:cubicBezTo>
                  <a:cubicBezTo>
                    <a:pt x="46" y="163"/>
                    <a:pt x="64" y="166"/>
                    <a:pt x="81" y="166"/>
                  </a:cubicBezTo>
                  <a:cubicBezTo>
                    <a:pt x="95" y="166"/>
                    <a:pt x="108" y="164"/>
                    <a:pt x="121" y="160"/>
                  </a:cubicBezTo>
                  <a:cubicBezTo>
                    <a:pt x="125" y="156"/>
                    <a:pt x="241" y="128"/>
                    <a:pt x="229" y="68"/>
                  </a:cubicBezTo>
                  <a:cubicBezTo>
                    <a:pt x="217" y="28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7"/>
            <p:cNvSpPr/>
            <p:nvPr/>
          </p:nvSpPr>
          <p:spPr>
            <a:xfrm rot="-5400000">
              <a:off x="5404296" y="3073459"/>
              <a:ext cx="66921" cy="9642"/>
            </a:xfrm>
            <a:custGeom>
              <a:avLst/>
              <a:gdLst/>
              <a:ahLst/>
              <a:cxnLst/>
              <a:rect l="l" t="t" r="r" b="b"/>
              <a:pathLst>
                <a:path w="701" h="101" extrusionOk="0">
                  <a:moveTo>
                    <a:pt x="420" y="0"/>
                  </a:moveTo>
                  <a:cubicBezTo>
                    <a:pt x="371" y="0"/>
                    <a:pt x="322" y="4"/>
                    <a:pt x="273" y="12"/>
                  </a:cubicBezTo>
                  <a:lnTo>
                    <a:pt x="245" y="16"/>
                  </a:lnTo>
                  <a:cubicBezTo>
                    <a:pt x="205" y="23"/>
                    <a:pt x="165" y="30"/>
                    <a:pt x="127" y="30"/>
                  </a:cubicBezTo>
                  <a:cubicBezTo>
                    <a:pt x="92" y="30"/>
                    <a:pt x="60" y="24"/>
                    <a:pt x="33" y="4"/>
                  </a:cubicBezTo>
                  <a:lnTo>
                    <a:pt x="1" y="48"/>
                  </a:lnTo>
                  <a:cubicBezTo>
                    <a:pt x="39" y="76"/>
                    <a:pt x="84" y="84"/>
                    <a:pt x="131" y="84"/>
                  </a:cubicBezTo>
                  <a:cubicBezTo>
                    <a:pt x="172" y="84"/>
                    <a:pt x="213" y="78"/>
                    <a:pt x="253" y="72"/>
                  </a:cubicBezTo>
                  <a:lnTo>
                    <a:pt x="281" y="68"/>
                  </a:lnTo>
                  <a:cubicBezTo>
                    <a:pt x="327" y="60"/>
                    <a:pt x="373" y="56"/>
                    <a:pt x="419" y="56"/>
                  </a:cubicBezTo>
                  <a:cubicBezTo>
                    <a:pt x="509" y="56"/>
                    <a:pt x="598" y="71"/>
                    <a:pt x="685" y="100"/>
                  </a:cubicBezTo>
                  <a:lnTo>
                    <a:pt x="701" y="44"/>
                  </a:lnTo>
                  <a:cubicBezTo>
                    <a:pt x="611" y="15"/>
                    <a:pt x="516" y="0"/>
                    <a:pt x="42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7"/>
            <p:cNvSpPr/>
            <p:nvPr/>
          </p:nvSpPr>
          <p:spPr>
            <a:xfrm rot="-5400000">
              <a:off x="5430644" y="3033363"/>
              <a:ext cx="23771" cy="15369"/>
            </a:xfrm>
            <a:custGeom>
              <a:avLst/>
              <a:gdLst/>
              <a:ahLst/>
              <a:cxnLst/>
              <a:rect l="l" t="t" r="r" b="b"/>
              <a:pathLst>
                <a:path w="249" h="161" extrusionOk="0">
                  <a:moveTo>
                    <a:pt x="107" y="59"/>
                  </a:moveTo>
                  <a:cubicBezTo>
                    <a:pt x="111" y="59"/>
                    <a:pt x="116" y="59"/>
                    <a:pt x="121" y="60"/>
                  </a:cubicBezTo>
                  <a:cubicBezTo>
                    <a:pt x="145" y="64"/>
                    <a:pt x="165" y="72"/>
                    <a:pt x="185" y="84"/>
                  </a:cubicBezTo>
                  <a:cubicBezTo>
                    <a:pt x="181" y="92"/>
                    <a:pt x="173" y="100"/>
                    <a:pt x="161" y="100"/>
                  </a:cubicBezTo>
                  <a:cubicBezTo>
                    <a:pt x="129" y="92"/>
                    <a:pt x="101" y="80"/>
                    <a:pt x="73" y="64"/>
                  </a:cubicBezTo>
                  <a:cubicBezTo>
                    <a:pt x="84" y="61"/>
                    <a:pt x="95" y="59"/>
                    <a:pt x="107" y="59"/>
                  </a:cubicBezTo>
                  <a:close/>
                  <a:moveTo>
                    <a:pt x="99" y="0"/>
                  </a:moveTo>
                  <a:cubicBezTo>
                    <a:pt x="65" y="0"/>
                    <a:pt x="31" y="16"/>
                    <a:pt x="9" y="44"/>
                  </a:cubicBezTo>
                  <a:cubicBezTo>
                    <a:pt x="5" y="44"/>
                    <a:pt x="5" y="52"/>
                    <a:pt x="1" y="56"/>
                  </a:cubicBezTo>
                  <a:cubicBezTo>
                    <a:pt x="1" y="64"/>
                    <a:pt x="1" y="76"/>
                    <a:pt x="9" y="84"/>
                  </a:cubicBezTo>
                  <a:cubicBezTo>
                    <a:pt x="49" y="124"/>
                    <a:pt x="105" y="152"/>
                    <a:pt x="165" y="160"/>
                  </a:cubicBezTo>
                  <a:cubicBezTo>
                    <a:pt x="205" y="152"/>
                    <a:pt x="237" y="124"/>
                    <a:pt x="245" y="80"/>
                  </a:cubicBezTo>
                  <a:cubicBezTo>
                    <a:pt x="249" y="24"/>
                    <a:pt x="129" y="4"/>
                    <a:pt x="129" y="4"/>
                  </a:cubicBezTo>
                  <a:cubicBezTo>
                    <a:pt x="119" y="2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7"/>
            <p:cNvSpPr/>
            <p:nvPr/>
          </p:nvSpPr>
          <p:spPr>
            <a:xfrm rot="-5400000">
              <a:off x="5441336" y="3074987"/>
              <a:ext cx="61575" cy="44008"/>
            </a:xfrm>
            <a:custGeom>
              <a:avLst/>
              <a:gdLst/>
              <a:ahLst/>
              <a:cxnLst/>
              <a:rect l="l" t="t" r="r" b="b"/>
              <a:pathLst>
                <a:path w="645" h="461" extrusionOk="0">
                  <a:moveTo>
                    <a:pt x="17" y="0"/>
                  </a:moveTo>
                  <a:lnTo>
                    <a:pt x="1" y="52"/>
                  </a:lnTo>
                  <a:cubicBezTo>
                    <a:pt x="241" y="116"/>
                    <a:pt x="453" y="260"/>
                    <a:pt x="601" y="460"/>
                  </a:cubicBezTo>
                  <a:lnTo>
                    <a:pt x="645" y="424"/>
                  </a:lnTo>
                  <a:cubicBezTo>
                    <a:pt x="489" y="216"/>
                    <a:pt x="269" y="64"/>
                    <a:pt x="1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7"/>
            <p:cNvSpPr/>
            <p:nvPr/>
          </p:nvSpPr>
          <p:spPr>
            <a:xfrm rot="-5400000">
              <a:off x="5484247" y="3052313"/>
              <a:ext cx="21098" cy="19093"/>
            </a:xfrm>
            <a:custGeom>
              <a:avLst/>
              <a:gdLst/>
              <a:ahLst/>
              <a:cxnLst/>
              <a:rect l="l" t="t" r="r" b="b"/>
              <a:pathLst>
                <a:path w="221" h="200" extrusionOk="0">
                  <a:moveTo>
                    <a:pt x="57" y="60"/>
                  </a:moveTo>
                  <a:lnTo>
                    <a:pt x="57" y="60"/>
                  </a:lnTo>
                  <a:cubicBezTo>
                    <a:pt x="73" y="68"/>
                    <a:pt x="89" y="76"/>
                    <a:pt x="101" y="92"/>
                  </a:cubicBezTo>
                  <a:cubicBezTo>
                    <a:pt x="116" y="104"/>
                    <a:pt x="128" y="119"/>
                    <a:pt x="136" y="137"/>
                  </a:cubicBezTo>
                  <a:lnTo>
                    <a:pt x="136" y="137"/>
                  </a:lnTo>
                  <a:cubicBezTo>
                    <a:pt x="130" y="143"/>
                    <a:pt x="120" y="146"/>
                    <a:pt x="111" y="146"/>
                  </a:cubicBezTo>
                  <a:cubicBezTo>
                    <a:pt x="107" y="146"/>
                    <a:pt x="104" y="145"/>
                    <a:pt x="101" y="144"/>
                  </a:cubicBezTo>
                  <a:cubicBezTo>
                    <a:pt x="85" y="132"/>
                    <a:pt x="73" y="116"/>
                    <a:pt x="69" y="96"/>
                  </a:cubicBezTo>
                  <a:cubicBezTo>
                    <a:pt x="61" y="84"/>
                    <a:pt x="61" y="72"/>
                    <a:pt x="57" y="60"/>
                  </a:cubicBezTo>
                  <a:close/>
                  <a:moveTo>
                    <a:pt x="49" y="0"/>
                  </a:moveTo>
                  <a:cubicBezTo>
                    <a:pt x="33" y="0"/>
                    <a:pt x="17" y="8"/>
                    <a:pt x="9" y="24"/>
                  </a:cubicBezTo>
                  <a:cubicBezTo>
                    <a:pt x="5" y="28"/>
                    <a:pt x="1" y="32"/>
                    <a:pt x="1" y="40"/>
                  </a:cubicBezTo>
                  <a:cubicBezTo>
                    <a:pt x="1" y="64"/>
                    <a:pt x="5" y="88"/>
                    <a:pt x="13" y="108"/>
                  </a:cubicBezTo>
                  <a:cubicBezTo>
                    <a:pt x="25" y="140"/>
                    <a:pt x="45" y="168"/>
                    <a:pt x="77" y="188"/>
                  </a:cubicBezTo>
                  <a:cubicBezTo>
                    <a:pt x="90" y="196"/>
                    <a:pt x="104" y="199"/>
                    <a:pt x="118" y="199"/>
                  </a:cubicBezTo>
                  <a:cubicBezTo>
                    <a:pt x="143" y="199"/>
                    <a:pt x="167" y="189"/>
                    <a:pt x="185" y="168"/>
                  </a:cubicBezTo>
                  <a:cubicBezTo>
                    <a:pt x="221" y="124"/>
                    <a:pt x="145" y="48"/>
                    <a:pt x="141" y="44"/>
                  </a:cubicBezTo>
                  <a:cubicBezTo>
                    <a:pt x="133" y="40"/>
                    <a:pt x="89" y="0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7"/>
            <p:cNvSpPr/>
            <p:nvPr/>
          </p:nvSpPr>
          <p:spPr>
            <a:xfrm rot="-5400000">
              <a:off x="5437518" y="3086156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49" y="58"/>
                  </a:moveTo>
                  <a:cubicBezTo>
                    <a:pt x="156" y="58"/>
                    <a:pt x="162" y="58"/>
                    <a:pt x="169" y="59"/>
                  </a:cubicBezTo>
                  <a:cubicBezTo>
                    <a:pt x="185" y="59"/>
                    <a:pt x="193" y="71"/>
                    <a:pt x="193" y="71"/>
                  </a:cubicBezTo>
                  <a:cubicBezTo>
                    <a:pt x="193" y="75"/>
                    <a:pt x="185" y="79"/>
                    <a:pt x="177" y="83"/>
                  </a:cubicBezTo>
                  <a:cubicBezTo>
                    <a:pt x="167" y="87"/>
                    <a:pt x="157" y="89"/>
                    <a:pt x="147" y="89"/>
                  </a:cubicBezTo>
                  <a:cubicBezTo>
                    <a:pt x="137" y="89"/>
                    <a:pt x="127" y="87"/>
                    <a:pt x="117" y="83"/>
                  </a:cubicBezTo>
                  <a:cubicBezTo>
                    <a:pt x="109" y="79"/>
                    <a:pt x="97" y="75"/>
                    <a:pt x="89" y="75"/>
                  </a:cubicBezTo>
                  <a:cubicBezTo>
                    <a:pt x="107" y="63"/>
                    <a:pt x="128" y="58"/>
                    <a:pt x="149" y="58"/>
                  </a:cubicBezTo>
                  <a:close/>
                  <a:moveTo>
                    <a:pt x="146" y="0"/>
                  </a:moveTo>
                  <a:cubicBezTo>
                    <a:pt x="97" y="0"/>
                    <a:pt x="50" y="23"/>
                    <a:pt x="17" y="59"/>
                  </a:cubicBezTo>
                  <a:lnTo>
                    <a:pt x="1" y="79"/>
                  </a:lnTo>
                  <a:lnTo>
                    <a:pt x="21" y="99"/>
                  </a:lnTo>
                  <a:lnTo>
                    <a:pt x="25" y="103"/>
                  </a:lnTo>
                  <a:cubicBezTo>
                    <a:pt x="49" y="119"/>
                    <a:pt x="77" y="131"/>
                    <a:pt x="101" y="139"/>
                  </a:cubicBezTo>
                  <a:cubicBezTo>
                    <a:pt x="115" y="144"/>
                    <a:pt x="130" y="146"/>
                    <a:pt x="144" y="146"/>
                  </a:cubicBezTo>
                  <a:cubicBezTo>
                    <a:pt x="167" y="146"/>
                    <a:pt x="189" y="141"/>
                    <a:pt x="209" y="131"/>
                  </a:cubicBezTo>
                  <a:cubicBezTo>
                    <a:pt x="237" y="119"/>
                    <a:pt x="253" y="87"/>
                    <a:pt x="245" y="59"/>
                  </a:cubicBezTo>
                  <a:cubicBezTo>
                    <a:pt x="237" y="27"/>
                    <a:pt x="209" y="3"/>
                    <a:pt x="177" y="3"/>
                  </a:cubicBezTo>
                  <a:cubicBezTo>
                    <a:pt x="166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2">
  <p:cSld name="CUSTOM_21">
    <p:spTree>
      <p:nvGrpSpPr>
        <p:cNvPr id="1" name="Shape 3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8" name="Google Shape;3078;p58"/>
          <p:cNvSpPr/>
          <p:nvPr/>
        </p:nvSpPr>
        <p:spPr>
          <a:xfrm>
            <a:off x="0" y="0"/>
            <a:ext cx="5143500" cy="51435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9" name="Google Shape;3079;p58"/>
          <p:cNvGrpSpPr/>
          <p:nvPr/>
        </p:nvGrpSpPr>
        <p:grpSpPr>
          <a:xfrm rot="-5400000">
            <a:off x="503085" y="-489819"/>
            <a:ext cx="1781198" cy="2442285"/>
            <a:chOff x="6346435" y="359231"/>
            <a:chExt cx="1781198" cy="2442285"/>
          </a:xfrm>
        </p:grpSpPr>
        <p:sp>
          <p:nvSpPr>
            <p:cNvPr id="3080" name="Google Shape;3080;p58"/>
            <p:cNvSpPr/>
            <p:nvPr/>
          </p:nvSpPr>
          <p:spPr>
            <a:xfrm>
              <a:off x="7148814" y="1835698"/>
              <a:ext cx="146067" cy="373194"/>
            </a:xfrm>
            <a:custGeom>
              <a:avLst/>
              <a:gdLst/>
              <a:ahLst/>
              <a:cxnLst/>
              <a:rect l="l" t="t" r="r" b="b"/>
              <a:pathLst>
                <a:path w="1101" h="2813" extrusionOk="0">
                  <a:moveTo>
                    <a:pt x="1089" y="0"/>
                  </a:moveTo>
                  <a:lnTo>
                    <a:pt x="1089" y="36"/>
                  </a:lnTo>
                  <a:cubicBezTo>
                    <a:pt x="1085" y="68"/>
                    <a:pt x="1081" y="100"/>
                    <a:pt x="1077" y="132"/>
                  </a:cubicBezTo>
                  <a:cubicBezTo>
                    <a:pt x="1053" y="240"/>
                    <a:pt x="1017" y="348"/>
                    <a:pt x="973" y="452"/>
                  </a:cubicBezTo>
                  <a:cubicBezTo>
                    <a:pt x="945" y="516"/>
                    <a:pt x="909" y="584"/>
                    <a:pt x="877" y="656"/>
                  </a:cubicBezTo>
                  <a:cubicBezTo>
                    <a:pt x="841" y="732"/>
                    <a:pt x="805" y="808"/>
                    <a:pt x="769" y="892"/>
                  </a:cubicBezTo>
                  <a:cubicBezTo>
                    <a:pt x="733" y="972"/>
                    <a:pt x="693" y="1056"/>
                    <a:pt x="657" y="1140"/>
                  </a:cubicBezTo>
                  <a:lnTo>
                    <a:pt x="549" y="1400"/>
                  </a:lnTo>
                  <a:cubicBezTo>
                    <a:pt x="529" y="1444"/>
                    <a:pt x="513" y="1488"/>
                    <a:pt x="493" y="1532"/>
                  </a:cubicBezTo>
                  <a:lnTo>
                    <a:pt x="441" y="1660"/>
                  </a:lnTo>
                  <a:cubicBezTo>
                    <a:pt x="401" y="1744"/>
                    <a:pt x="369" y="1832"/>
                    <a:pt x="333" y="1912"/>
                  </a:cubicBezTo>
                  <a:cubicBezTo>
                    <a:pt x="269" y="2076"/>
                    <a:pt x="209" y="2232"/>
                    <a:pt x="157" y="2364"/>
                  </a:cubicBezTo>
                  <a:cubicBezTo>
                    <a:pt x="57" y="2628"/>
                    <a:pt x="1" y="2812"/>
                    <a:pt x="1" y="2812"/>
                  </a:cubicBezTo>
                  <a:cubicBezTo>
                    <a:pt x="1" y="2812"/>
                    <a:pt x="97" y="2648"/>
                    <a:pt x="225" y="2392"/>
                  </a:cubicBezTo>
                  <a:cubicBezTo>
                    <a:pt x="289" y="2268"/>
                    <a:pt x="361" y="2116"/>
                    <a:pt x="437" y="1956"/>
                  </a:cubicBezTo>
                  <a:cubicBezTo>
                    <a:pt x="473" y="1876"/>
                    <a:pt x="513" y="1792"/>
                    <a:pt x="553" y="1708"/>
                  </a:cubicBezTo>
                  <a:cubicBezTo>
                    <a:pt x="569" y="1664"/>
                    <a:pt x="589" y="1620"/>
                    <a:pt x="609" y="1576"/>
                  </a:cubicBezTo>
                  <a:lnTo>
                    <a:pt x="665" y="1444"/>
                  </a:lnTo>
                  <a:cubicBezTo>
                    <a:pt x="701" y="1360"/>
                    <a:pt x="737" y="1272"/>
                    <a:pt x="773" y="1184"/>
                  </a:cubicBezTo>
                  <a:cubicBezTo>
                    <a:pt x="809" y="1100"/>
                    <a:pt x="841" y="1012"/>
                    <a:pt x="873" y="928"/>
                  </a:cubicBezTo>
                  <a:cubicBezTo>
                    <a:pt x="905" y="848"/>
                    <a:pt x="933" y="768"/>
                    <a:pt x="961" y="692"/>
                  </a:cubicBezTo>
                  <a:cubicBezTo>
                    <a:pt x="989" y="616"/>
                    <a:pt x="1021" y="540"/>
                    <a:pt x="1041" y="472"/>
                  </a:cubicBezTo>
                  <a:cubicBezTo>
                    <a:pt x="1077" y="364"/>
                    <a:pt x="1097" y="248"/>
                    <a:pt x="1101" y="128"/>
                  </a:cubicBezTo>
                  <a:cubicBezTo>
                    <a:pt x="1101" y="96"/>
                    <a:pt x="1101" y="64"/>
                    <a:pt x="1097" y="32"/>
                  </a:cubicBezTo>
                  <a:cubicBezTo>
                    <a:pt x="1089" y="12"/>
                    <a:pt x="1089" y="0"/>
                    <a:pt x="10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8"/>
            <p:cNvSpPr/>
            <p:nvPr/>
          </p:nvSpPr>
          <p:spPr>
            <a:xfrm>
              <a:off x="7317568" y="1325588"/>
              <a:ext cx="86101" cy="450273"/>
            </a:xfrm>
            <a:custGeom>
              <a:avLst/>
              <a:gdLst/>
              <a:ahLst/>
              <a:cxnLst/>
              <a:rect l="l" t="t" r="r" b="b"/>
              <a:pathLst>
                <a:path w="649" h="3394" extrusionOk="0">
                  <a:moveTo>
                    <a:pt x="349" y="1"/>
                  </a:moveTo>
                  <a:lnTo>
                    <a:pt x="337" y="41"/>
                  </a:lnTo>
                  <a:cubicBezTo>
                    <a:pt x="333" y="65"/>
                    <a:pt x="321" y="101"/>
                    <a:pt x="313" y="149"/>
                  </a:cubicBezTo>
                  <a:cubicBezTo>
                    <a:pt x="301" y="197"/>
                    <a:pt x="289" y="257"/>
                    <a:pt x="277" y="325"/>
                  </a:cubicBezTo>
                  <a:cubicBezTo>
                    <a:pt x="269" y="393"/>
                    <a:pt x="261" y="469"/>
                    <a:pt x="257" y="553"/>
                  </a:cubicBezTo>
                  <a:cubicBezTo>
                    <a:pt x="249" y="645"/>
                    <a:pt x="249" y="737"/>
                    <a:pt x="257" y="829"/>
                  </a:cubicBezTo>
                  <a:cubicBezTo>
                    <a:pt x="257" y="929"/>
                    <a:pt x="269" y="1033"/>
                    <a:pt x="285" y="1133"/>
                  </a:cubicBezTo>
                  <a:cubicBezTo>
                    <a:pt x="301" y="1241"/>
                    <a:pt x="325" y="1349"/>
                    <a:pt x="353" y="1453"/>
                  </a:cubicBezTo>
                  <a:cubicBezTo>
                    <a:pt x="381" y="1561"/>
                    <a:pt x="421" y="1669"/>
                    <a:pt x="461" y="1773"/>
                  </a:cubicBezTo>
                  <a:cubicBezTo>
                    <a:pt x="485" y="1821"/>
                    <a:pt x="501" y="1869"/>
                    <a:pt x="517" y="1921"/>
                  </a:cubicBezTo>
                  <a:cubicBezTo>
                    <a:pt x="525" y="1941"/>
                    <a:pt x="525" y="1965"/>
                    <a:pt x="525" y="1985"/>
                  </a:cubicBezTo>
                  <a:cubicBezTo>
                    <a:pt x="525" y="1997"/>
                    <a:pt x="525" y="2005"/>
                    <a:pt x="521" y="2017"/>
                  </a:cubicBezTo>
                  <a:cubicBezTo>
                    <a:pt x="521" y="2029"/>
                    <a:pt x="517" y="2037"/>
                    <a:pt x="513" y="2049"/>
                  </a:cubicBezTo>
                  <a:cubicBezTo>
                    <a:pt x="493" y="2097"/>
                    <a:pt x="469" y="2141"/>
                    <a:pt x="445" y="2181"/>
                  </a:cubicBezTo>
                  <a:cubicBezTo>
                    <a:pt x="417" y="2229"/>
                    <a:pt x="393" y="2277"/>
                    <a:pt x="369" y="2325"/>
                  </a:cubicBezTo>
                  <a:cubicBezTo>
                    <a:pt x="281" y="2501"/>
                    <a:pt x="217" y="2685"/>
                    <a:pt x="181" y="2877"/>
                  </a:cubicBezTo>
                  <a:cubicBezTo>
                    <a:pt x="165" y="2957"/>
                    <a:pt x="153" y="3033"/>
                    <a:pt x="137" y="3101"/>
                  </a:cubicBezTo>
                  <a:cubicBezTo>
                    <a:pt x="125" y="3157"/>
                    <a:pt x="105" y="3209"/>
                    <a:pt x="85" y="3265"/>
                  </a:cubicBezTo>
                  <a:cubicBezTo>
                    <a:pt x="69" y="3297"/>
                    <a:pt x="49" y="3329"/>
                    <a:pt x="29" y="3361"/>
                  </a:cubicBezTo>
                  <a:lnTo>
                    <a:pt x="1" y="3393"/>
                  </a:lnTo>
                  <a:lnTo>
                    <a:pt x="33" y="3365"/>
                  </a:lnTo>
                  <a:cubicBezTo>
                    <a:pt x="61" y="3337"/>
                    <a:pt x="85" y="3309"/>
                    <a:pt x="105" y="3277"/>
                  </a:cubicBezTo>
                  <a:cubicBezTo>
                    <a:pt x="137" y="3225"/>
                    <a:pt x="161" y="3169"/>
                    <a:pt x="181" y="3113"/>
                  </a:cubicBezTo>
                  <a:cubicBezTo>
                    <a:pt x="205" y="3049"/>
                    <a:pt x="229" y="2973"/>
                    <a:pt x="249" y="2893"/>
                  </a:cubicBezTo>
                  <a:cubicBezTo>
                    <a:pt x="305" y="2717"/>
                    <a:pt x="377" y="2541"/>
                    <a:pt x="469" y="2377"/>
                  </a:cubicBezTo>
                  <a:cubicBezTo>
                    <a:pt x="493" y="2333"/>
                    <a:pt x="517" y="2289"/>
                    <a:pt x="545" y="2245"/>
                  </a:cubicBezTo>
                  <a:cubicBezTo>
                    <a:pt x="577" y="2197"/>
                    <a:pt x="605" y="2145"/>
                    <a:pt x="629" y="2089"/>
                  </a:cubicBezTo>
                  <a:cubicBezTo>
                    <a:pt x="633" y="2073"/>
                    <a:pt x="637" y="2057"/>
                    <a:pt x="641" y="2041"/>
                  </a:cubicBezTo>
                  <a:cubicBezTo>
                    <a:pt x="645" y="2025"/>
                    <a:pt x="649" y="2009"/>
                    <a:pt x="649" y="1993"/>
                  </a:cubicBezTo>
                  <a:cubicBezTo>
                    <a:pt x="649" y="1961"/>
                    <a:pt x="645" y="1925"/>
                    <a:pt x="637" y="1893"/>
                  </a:cubicBezTo>
                  <a:cubicBezTo>
                    <a:pt x="621" y="1837"/>
                    <a:pt x="601" y="1781"/>
                    <a:pt x="577" y="1729"/>
                  </a:cubicBezTo>
                  <a:cubicBezTo>
                    <a:pt x="537" y="1629"/>
                    <a:pt x="501" y="1525"/>
                    <a:pt x="469" y="1421"/>
                  </a:cubicBezTo>
                  <a:cubicBezTo>
                    <a:pt x="441" y="1317"/>
                    <a:pt x="413" y="1213"/>
                    <a:pt x="393" y="1113"/>
                  </a:cubicBezTo>
                  <a:cubicBezTo>
                    <a:pt x="373" y="1013"/>
                    <a:pt x="357" y="913"/>
                    <a:pt x="349" y="821"/>
                  </a:cubicBezTo>
                  <a:cubicBezTo>
                    <a:pt x="337" y="729"/>
                    <a:pt x="333" y="637"/>
                    <a:pt x="329" y="557"/>
                  </a:cubicBezTo>
                  <a:cubicBezTo>
                    <a:pt x="325" y="473"/>
                    <a:pt x="329" y="397"/>
                    <a:pt x="329" y="329"/>
                  </a:cubicBezTo>
                  <a:cubicBezTo>
                    <a:pt x="329" y="261"/>
                    <a:pt x="333" y="205"/>
                    <a:pt x="337" y="157"/>
                  </a:cubicBezTo>
                  <a:cubicBezTo>
                    <a:pt x="345" y="57"/>
                    <a:pt x="34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8"/>
            <p:cNvSpPr/>
            <p:nvPr/>
          </p:nvSpPr>
          <p:spPr>
            <a:xfrm>
              <a:off x="7320221" y="1558156"/>
              <a:ext cx="31973" cy="101491"/>
            </a:xfrm>
            <a:custGeom>
              <a:avLst/>
              <a:gdLst/>
              <a:ahLst/>
              <a:cxnLst/>
              <a:rect l="l" t="t" r="r" b="b"/>
              <a:pathLst>
                <a:path w="241" h="765" extrusionOk="0">
                  <a:moveTo>
                    <a:pt x="193" y="0"/>
                  </a:moveTo>
                  <a:cubicBezTo>
                    <a:pt x="193" y="0"/>
                    <a:pt x="189" y="12"/>
                    <a:pt x="181" y="32"/>
                  </a:cubicBezTo>
                  <a:cubicBezTo>
                    <a:pt x="173" y="56"/>
                    <a:pt x="165" y="84"/>
                    <a:pt x="157" y="120"/>
                  </a:cubicBezTo>
                  <a:cubicBezTo>
                    <a:pt x="137" y="192"/>
                    <a:pt x="113" y="288"/>
                    <a:pt x="89" y="380"/>
                  </a:cubicBezTo>
                  <a:cubicBezTo>
                    <a:pt x="65" y="472"/>
                    <a:pt x="41" y="564"/>
                    <a:pt x="25" y="636"/>
                  </a:cubicBezTo>
                  <a:cubicBezTo>
                    <a:pt x="17" y="676"/>
                    <a:pt x="13" y="704"/>
                    <a:pt x="5" y="728"/>
                  </a:cubicBezTo>
                  <a:cubicBezTo>
                    <a:pt x="1" y="752"/>
                    <a:pt x="1" y="764"/>
                    <a:pt x="1" y="764"/>
                  </a:cubicBezTo>
                  <a:lnTo>
                    <a:pt x="29" y="740"/>
                  </a:lnTo>
                  <a:cubicBezTo>
                    <a:pt x="53" y="716"/>
                    <a:pt x="73" y="696"/>
                    <a:pt x="93" y="668"/>
                  </a:cubicBezTo>
                  <a:cubicBezTo>
                    <a:pt x="117" y="632"/>
                    <a:pt x="141" y="596"/>
                    <a:pt x="161" y="556"/>
                  </a:cubicBezTo>
                  <a:cubicBezTo>
                    <a:pt x="181" y="508"/>
                    <a:pt x="201" y="460"/>
                    <a:pt x="213" y="412"/>
                  </a:cubicBezTo>
                  <a:cubicBezTo>
                    <a:pt x="237" y="316"/>
                    <a:pt x="241" y="220"/>
                    <a:pt x="229" y="124"/>
                  </a:cubicBezTo>
                  <a:cubicBezTo>
                    <a:pt x="225" y="80"/>
                    <a:pt x="213" y="40"/>
                    <a:pt x="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8"/>
            <p:cNvSpPr/>
            <p:nvPr/>
          </p:nvSpPr>
          <p:spPr>
            <a:xfrm>
              <a:off x="7291565" y="944564"/>
              <a:ext cx="78672" cy="346660"/>
            </a:xfrm>
            <a:custGeom>
              <a:avLst/>
              <a:gdLst/>
              <a:ahLst/>
              <a:cxnLst/>
              <a:rect l="l" t="t" r="r" b="b"/>
              <a:pathLst>
                <a:path w="593" h="2613" extrusionOk="0">
                  <a:moveTo>
                    <a:pt x="1" y="1"/>
                  </a:moveTo>
                  <a:cubicBezTo>
                    <a:pt x="1" y="1"/>
                    <a:pt x="13" y="169"/>
                    <a:pt x="49" y="417"/>
                  </a:cubicBezTo>
                  <a:cubicBezTo>
                    <a:pt x="65" y="541"/>
                    <a:pt x="89" y="689"/>
                    <a:pt x="121" y="841"/>
                  </a:cubicBezTo>
                  <a:cubicBezTo>
                    <a:pt x="137" y="921"/>
                    <a:pt x="149" y="1001"/>
                    <a:pt x="169" y="1081"/>
                  </a:cubicBezTo>
                  <a:cubicBezTo>
                    <a:pt x="189" y="1161"/>
                    <a:pt x="209" y="1245"/>
                    <a:pt x="225" y="1325"/>
                  </a:cubicBezTo>
                  <a:cubicBezTo>
                    <a:pt x="245" y="1405"/>
                    <a:pt x="269" y="1489"/>
                    <a:pt x="293" y="1569"/>
                  </a:cubicBezTo>
                  <a:cubicBezTo>
                    <a:pt x="317" y="1649"/>
                    <a:pt x="341" y="1725"/>
                    <a:pt x="365" y="1801"/>
                  </a:cubicBezTo>
                  <a:cubicBezTo>
                    <a:pt x="385" y="1877"/>
                    <a:pt x="413" y="1949"/>
                    <a:pt x="437" y="2017"/>
                  </a:cubicBezTo>
                  <a:cubicBezTo>
                    <a:pt x="461" y="2085"/>
                    <a:pt x="481" y="2145"/>
                    <a:pt x="501" y="2205"/>
                  </a:cubicBezTo>
                  <a:cubicBezTo>
                    <a:pt x="529" y="2301"/>
                    <a:pt x="549" y="2401"/>
                    <a:pt x="561" y="2497"/>
                  </a:cubicBezTo>
                  <a:cubicBezTo>
                    <a:pt x="565" y="2537"/>
                    <a:pt x="565" y="2577"/>
                    <a:pt x="565" y="2613"/>
                  </a:cubicBezTo>
                  <a:lnTo>
                    <a:pt x="573" y="2585"/>
                  </a:lnTo>
                  <a:cubicBezTo>
                    <a:pt x="577" y="2557"/>
                    <a:pt x="585" y="2529"/>
                    <a:pt x="585" y="2497"/>
                  </a:cubicBezTo>
                  <a:cubicBezTo>
                    <a:pt x="593" y="2397"/>
                    <a:pt x="589" y="2293"/>
                    <a:pt x="573" y="2189"/>
                  </a:cubicBezTo>
                  <a:cubicBezTo>
                    <a:pt x="545" y="2049"/>
                    <a:pt x="513" y="1909"/>
                    <a:pt x="473" y="1769"/>
                  </a:cubicBezTo>
                  <a:cubicBezTo>
                    <a:pt x="453" y="1693"/>
                    <a:pt x="429" y="1613"/>
                    <a:pt x="409" y="1537"/>
                  </a:cubicBezTo>
                  <a:cubicBezTo>
                    <a:pt x="389" y="1457"/>
                    <a:pt x="369" y="1377"/>
                    <a:pt x="349" y="1293"/>
                  </a:cubicBezTo>
                  <a:cubicBezTo>
                    <a:pt x="309" y="1133"/>
                    <a:pt x="265" y="969"/>
                    <a:pt x="229" y="817"/>
                  </a:cubicBezTo>
                  <a:cubicBezTo>
                    <a:pt x="189" y="665"/>
                    <a:pt x="153" y="525"/>
                    <a:pt x="121" y="401"/>
                  </a:cubicBezTo>
                  <a:cubicBezTo>
                    <a:pt x="53" y="16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8"/>
            <p:cNvSpPr/>
            <p:nvPr/>
          </p:nvSpPr>
          <p:spPr>
            <a:xfrm>
              <a:off x="6930707" y="794383"/>
              <a:ext cx="19767" cy="14991"/>
            </a:xfrm>
            <a:custGeom>
              <a:avLst/>
              <a:gdLst/>
              <a:ahLst/>
              <a:cxnLst/>
              <a:rect l="l" t="t" r="r" b="b"/>
              <a:pathLst>
                <a:path w="149" h="113" extrusionOk="0">
                  <a:moveTo>
                    <a:pt x="149" y="1"/>
                  </a:moveTo>
                  <a:lnTo>
                    <a:pt x="149" y="1"/>
                  </a:lnTo>
                  <a:cubicBezTo>
                    <a:pt x="101" y="41"/>
                    <a:pt x="53" y="77"/>
                    <a:pt x="1" y="113"/>
                  </a:cubicBezTo>
                  <a:cubicBezTo>
                    <a:pt x="61" y="89"/>
                    <a:pt x="109" y="49"/>
                    <a:pt x="1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8"/>
            <p:cNvSpPr/>
            <p:nvPr/>
          </p:nvSpPr>
          <p:spPr>
            <a:xfrm>
              <a:off x="6914786" y="826622"/>
              <a:ext cx="141822" cy="106399"/>
            </a:xfrm>
            <a:custGeom>
              <a:avLst/>
              <a:gdLst/>
              <a:ahLst/>
              <a:cxnLst/>
              <a:rect l="l" t="t" r="r" b="b"/>
              <a:pathLst>
                <a:path w="1069" h="802" extrusionOk="0">
                  <a:moveTo>
                    <a:pt x="973" y="0"/>
                  </a:moveTo>
                  <a:cubicBezTo>
                    <a:pt x="963" y="0"/>
                    <a:pt x="954" y="5"/>
                    <a:pt x="945" y="14"/>
                  </a:cubicBezTo>
                  <a:cubicBezTo>
                    <a:pt x="881" y="46"/>
                    <a:pt x="821" y="86"/>
                    <a:pt x="761" y="130"/>
                  </a:cubicBezTo>
                  <a:cubicBezTo>
                    <a:pt x="701" y="174"/>
                    <a:pt x="645" y="234"/>
                    <a:pt x="589" y="282"/>
                  </a:cubicBezTo>
                  <a:cubicBezTo>
                    <a:pt x="417" y="438"/>
                    <a:pt x="217" y="554"/>
                    <a:pt x="1" y="634"/>
                  </a:cubicBezTo>
                  <a:lnTo>
                    <a:pt x="89" y="634"/>
                  </a:lnTo>
                  <a:cubicBezTo>
                    <a:pt x="153" y="634"/>
                    <a:pt x="217" y="626"/>
                    <a:pt x="281" y="610"/>
                  </a:cubicBezTo>
                  <a:lnTo>
                    <a:pt x="281" y="610"/>
                  </a:lnTo>
                  <a:cubicBezTo>
                    <a:pt x="273" y="646"/>
                    <a:pt x="253" y="682"/>
                    <a:pt x="221" y="702"/>
                  </a:cubicBezTo>
                  <a:cubicBezTo>
                    <a:pt x="309" y="682"/>
                    <a:pt x="389" y="638"/>
                    <a:pt x="453" y="578"/>
                  </a:cubicBezTo>
                  <a:lnTo>
                    <a:pt x="453" y="578"/>
                  </a:lnTo>
                  <a:cubicBezTo>
                    <a:pt x="421" y="646"/>
                    <a:pt x="373" y="702"/>
                    <a:pt x="309" y="738"/>
                  </a:cubicBezTo>
                  <a:cubicBezTo>
                    <a:pt x="421" y="726"/>
                    <a:pt x="513" y="646"/>
                    <a:pt x="581" y="558"/>
                  </a:cubicBezTo>
                  <a:cubicBezTo>
                    <a:pt x="649" y="470"/>
                    <a:pt x="705" y="374"/>
                    <a:pt x="789" y="302"/>
                  </a:cubicBezTo>
                  <a:cubicBezTo>
                    <a:pt x="801" y="290"/>
                    <a:pt x="813" y="286"/>
                    <a:pt x="825" y="286"/>
                  </a:cubicBezTo>
                  <a:cubicBezTo>
                    <a:pt x="857" y="286"/>
                    <a:pt x="861" y="326"/>
                    <a:pt x="857" y="358"/>
                  </a:cubicBezTo>
                  <a:cubicBezTo>
                    <a:pt x="825" y="534"/>
                    <a:pt x="729" y="690"/>
                    <a:pt x="589" y="802"/>
                  </a:cubicBezTo>
                  <a:cubicBezTo>
                    <a:pt x="677" y="734"/>
                    <a:pt x="761" y="670"/>
                    <a:pt x="845" y="602"/>
                  </a:cubicBezTo>
                  <a:cubicBezTo>
                    <a:pt x="921" y="546"/>
                    <a:pt x="985" y="474"/>
                    <a:pt x="1025" y="386"/>
                  </a:cubicBezTo>
                  <a:cubicBezTo>
                    <a:pt x="1069" y="278"/>
                    <a:pt x="1037" y="154"/>
                    <a:pt x="1005" y="38"/>
                  </a:cubicBezTo>
                  <a:cubicBezTo>
                    <a:pt x="1005" y="26"/>
                    <a:pt x="997" y="10"/>
                    <a:pt x="985" y="2"/>
                  </a:cubicBezTo>
                  <a:cubicBezTo>
                    <a:pt x="981" y="1"/>
                    <a:pt x="97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8"/>
            <p:cNvSpPr/>
            <p:nvPr/>
          </p:nvSpPr>
          <p:spPr>
            <a:xfrm>
              <a:off x="6346435" y="519494"/>
              <a:ext cx="804628" cy="609342"/>
            </a:xfrm>
            <a:custGeom>
              <a:avLst/>
              <a:gdLst/>
              <a:ahLst/>
              <a:cxnLst/>
              <a:rect l="l" t="t" r="r" b="b"/>
              <a:pathLst>
                <a:path w="6065" h="4593" extrusionOk="0">
                  <a:moveTo>
                    <a:pt x="5158" y="130"/>
                  </a:moveTo>
                  <a:cubicBezTo>
                    <a:pt x="5191" y="130"/>
                    <a:pt x="5224" y="131"/>
                    <a:pt x="5257" y="133"/>
                  </a:cubicBezTo>
                  <a:cubicBezTo>
                    <a:pt x="5389" y="137"/>
                    <a:pt x="5521" y="169"/>
                    <a:pt x="5641" y="225"/>
                  </a:cubicBezTo>
                  <a:cubicBezTo>
                    <a:pt x="5701" y="253"/>
                    <a:pt x="5753" y="289"/>
                    <a:pt x="5801" y="333"/>
                  </a:cubicBezTo>
                  <a:cubicBezTo>
                    <a:pt x="5825" y="357"/>
                    <a:pt x="5849" y="381"/>
                    <a:pt x="5869" y="405"/>
                  </a:cubicBezTo>
                  <a:cubicBezTo>
                    <a:pt x="5877" y="421"/>
                    <a:pt x="5889" y="433"/>
                    <a:pt x="5897" y="445"/>
                  </a:cubicBezTo>
                  <a:lnTo>
                    <a:pt x="5921" y="489"/>
                  </a:lnTo>
                  <a:cubicBezTo>
                    <a:pt x="5937" y="517"/>
                    <a:pt x="5953" y="549"/>
                    <a:pt x="5965" y="581"/>
                  </a:cubicBezTo>
                  <a:cubicBezTo>
                    <a:pt x="5977" y="609"/>
                    <a:pt x="5985" y="641"/>
                    <a:pt x="5993" y="673"/>
                  </a:cubicBezTo>
                  <a:cubicBezTo>
                    <a:pt x="6005" y="705"/>
                    <a:pt x="6005" y="741"/>
                    <a:pt x="6013" y="773"/>
                  </a:cubicBezTo>
                  <a:cubicBezTo>
                    <a:pt x="6017" y="805"/>
                    <a:pt x="6017" y="841"/>
                    <a:pt x="6021" y="873"/>
                  </a:cubicBezTo>
                  <a:cubicBezTo>
                    <a:pt x="6025" y="1005"/>
                    <a:pt x="5997" y="1133"/>
                    <a:pt x="5941" y="1253"/>
                  </a:cubicBezTo>
                  <a:cubicBezTo>
                    <a:pt x="5885" y="1369"/>
                    <a:pt x="5809" y="1477"/>
                    <a:pt x="5721" y="1569"/>
                  </a:cubicBezTo>
                  <a:cubicBezTo>
                    <a:pt x="5593" y="1701"/>
                    <a:pt x="5457" y="1817"/>
                    <a:pt x="5305" y="1917"/>
                  </a:cubicBezTo>
                  <a:cubicBezTo>
                    <a:pt x="5297" y="1917"/>
                    <a:pt x="5285" y="1921"/>
                    <a:pt x="5277" y="1929"/>
                  </a:cubicBezTo>
                  <a:lnTo>
                    <a:pt x="5269" y="1937"/>
                  </a:lnTo>
                  <a:lnTo>
                    <a:pt x="5265" y="1945"/>
                  </a:lnTo>
                  <a:lnTo>
                    <a:pt x="5145" y="2025"/>
                  </a:lnTo>
                  <a:cubicBezTo>
                    <a:pt x="4945" y="2149"/>
                    <a:pt x="4753" y="2261"/>
                    <a:pt x="4569" y="2357"/>
                  </a:cubicBezTo>
                  <a:cubicBezTo>
                    <a:pt x="4445" y="2421"/>
                    <a:pt x="4325" y="2477"/>
                    <a:pt x="4213" y="2533"/>
                  </a:cubicBezTo>
                  <a:cubicBezTo>
                    <a:pt x="4181" y="2533"/>
                    <a:pt x="4149" y="2533"/>
                    <a:pt x="4121" y="2529"/>
                  </a:cubicBezTo>
                  <a:cubicBezTo>
                    <a:pt x="4153" y="2513"/>
                    <a:pt x="4189" y="2497"/>
                    <a:pt x="4221" y="2477"/>
                  </a:cubicBezTo>
                  <a:cubicBezTo>
                    <a:pt x="4257" y="2461"/>
                    <a:pt x="4293" y="2437"/>
                    <a:pt x="4333" y="2413"/>
                  </a:cubicBezTo>
                  <a:cubicBezTo>
                    <a:pt x="4373" y="2389"/>
                    <a:pt x="4417" y="2361"/>
                    <a:pt x="4457" y="2333"/>
                  </a:cubicBezTo>
                  <a:cubicBezTo>
                    <a:pt x="4501" y="2301"/>
                    <a:pt x="4545" y="2269"/>
                    <a:pt x="4585" y="2237"/>
                  </a:cubicBezTo>
                  <a:cubicBezTo>
                    <a:pt x="4625" y="2201"/>
                    <a:pt x="4669" y="2165"/>
                    <a:pt x="4709" y="2129"/>
                  </a:cubicBezTo>
                  <a:cubicBezTo>
                    <a:pt x="4749" y="2093"/>
                    <a:pt x="4785" y="2049"/>
                    <a:pt x="4821" y="2009"/>
                  </a:cubicBezTo>
                  <a:cubicBezTo>
                    <a:pt x="4857" y="1969"/>
                    <a:pt x="4893" y="1929"/>
                    <a:pt x="4925" y="1889"/>
                  </a:cubicBezTo>
                  <a:cubicBezTo>
                    <a:pt x="4957" y="1849"/>
                    <a:pt x="4985" y="1809"/>
                    <a:pt x="5013" y="1769"/>
                  </a:cubicBezTo>
                  <a:cubicBezTo>
                    <a:pt x="5037" y="1729"/>
                    <a:pt x="5061" y="1693"/>
                    <a:pt x="5085" y="1657"/>
                  </a:cubicBezTo>
                  <a:cubicBezTo>
                    <a:pt x="5105" y="1621"/>
                    <a:pt x="5125" y="1589"/>
                    <a:pt x="5137" y="1561"/>
                  </a:cubicBezTo>
                  <a:cubicBezTo>
                    <a:pt x="5153" y="1533"/>
                    <a:pt x="5169" y="1505"/>
                    <a:pt x="5177" y="1485"/>
                  </a:cubicBezTo>
                  <a:lnTo>
                    <a:pt x="5209" y="1417"/>
                  </a:lnTo>
                  <a:lnTo>
                    <a:pt x="5209" y="1417"/>
                  </a:lnTo>
                  <a:lnTo>
                    <a:pt x="5169" y="1477"/>
                  </a:lnTo>
                  <a:cubicBezTo>
                    <a:pt x="5141" y="1521"/>
                    <a:pt x="5105" y="1577"/>
                    <a:pt x="5057" y="1641"/>
                  </a:cubicBezTo>
                  <a:cubicBezTo>
                    <a:pt x="5037" y="1677"/>
                    <a:pt x="5009" y="1709"/>
                    <a:pt x="4981" y="1745"/>
                  </a:cubicBezTo>
                  <a:cubicBezTo>
                    <a:pt x="4953" y="1781"/>
                    <a:pt x="4921" y="1821"/>
                    <a:pt x="4889" y="1861"/>
                  </a:cubicBezTo>
                  <a:cubicBezTo>
                    <a:pt x="4857" y="1897"/>
                    <a:pt x="4821" y="1937"/>
                    <a:pt x="4785" y="1973"/>
                  </a:cubicBezTo>
                  <a:cubicBezTo>
                    <a:pt x="4745" y="2013"/>
                    <a:pt x="4709" y="2049"/>
                    <a:pt x="4669" y="2089"/>
                  </a:cubicBezTo>
                  <a:cubicBezTo>
                    <a:pt x="4633" y="2125"/>
                    <a:pt x="4593" y="2161"/>
                    <a:pt x="4553" y="2193"/>
                  </a:cubicBezTo>
                  <a:cubicBezTo>
                    <a:pt x="4509" y="2229"/>
                    <a:pt x="4469" y="2261"/>
                    <a:pt x="4429" y="2293"/>
                  </a:cubicBezTo>
                  <a:cubicBezTo>
                    <a:pt x="4389" y="2329"/>
                    <a:pt x="4353" y="2357"/>
                    <a:pt x="4313" y="2381"/>
                  </a:cubicBezTo>
                  <a:cubicBezTo>
                    <a:pt x="4273" y="2405"/>
                    <a:pt x="4237" y="2429"/>
                    <a:pt x="4205" y="2453"/>
                  </a:cubicBezTo>
                  <a:cubicBezTo>
                    <a:pt x="4161" y="2481"/>
                    <a:pt x="4121" y="2505"/>
                    <a:pt x="4089" y="2525"/>
                  </a:cubicBezTo>
                  <a:cubicBezTo>
                    <a:pt x="4065" y="2521"/>
                    <a:pt x="4049" y="2517"/>
                    <a:pt x="4049" y="2517"/>
                  </a:cubicBezTo>
                  <a:cubicBezTo>
                    <a:pt x="4049" y="2517"/>
                    <a:pt x="4329" y="2233"/>
                    <a:pt x="4199" y="2233"/>
                  </a:cubicBezTo>
                  <a:cubicBezTo>
                    <a:pt x="4199" y="2233"/>
                    <a:pt x="4198" y="2233"/>
                    <a:pt x="4197" y="2233"/>
                  </a:cubicBezTo>
                  <a:cubicBezTo>
                    <a:pt x="4065" y="2233"/>
                    <a:pt x="3885" y="2381"/>
                    <a:pt x="3761" y="2397"/>
                  </a:cubicBezTo>
                  <a:cubicBezTo>
                    <a:pt x="3769" y="2377"/>
                    <a:pt x="3781" y="2357"/>
                    <a:pt x="3789" y="2337"/>
                  </a:cubicBezTo>
                  <a:cubicBezTo>
                    <a:pt x="3825" y="2257"/>
                    <a:pt x="3865" y="2169"/>
                    <a:pt x="3909" y="2073"/>
                  </a:cubicBezTo>
                  <a:cubicBezTo>
                    <a:pt x="3953" y="1973"/>
                    <a:pt x="3997" y="1873"/>
                    <a:pt x="4041" y="1765"/>
                  </a:cubicBezTo>
                  <a:cubicBezTo>
                    <a:pt x="4089" y="1665"/>
                    <a:pt x="4121" y="1557"/>
                    <a:pt x="4137" y="1445"/>
                  </a:cubicBezTo>
                  <a:cubicBezTo>
                    <a:pt x="4145" y="1389"/>
                    <a:pt x="4145" y="1337"/>
                    <a:pt x="4149" y="1289"/>
                  </a:cubicBezTo>
                  <a:cubicBezTo>
                    <a:pt x="4149" y="1241"/>
                    <a:pt x="4153" y="1197"/>
                    <a:pt x="4153" y="1153"/>
                  </a:cubicBezTo>
                  <a:cubicBezTo>
                    <a:pt x="4157" y="1069"/>
                    <a:pt x="4157" y="997"/>
                    <a:pt x="4157" y="949"/>
                  </a:cubicBezTo>
                  <a:cubicBezTo>
                    <a:pt x="4161" y="897"/>
                    <a:pt x="4157" y="869"/>
                    <a:pt x="4157" y="869"/>
                  </a:cubicBezTo>
                  <a:lnTo>
                    <a:pt x="4149" y="949"/>
                  </a:lnTo>
                  <a:cubicBezTo>
                    <a:pt x="4141" y="997"/>
                    <a:pt x="4133" y="1065"/>
                    <a:pt x="4125" y="1149"/>
                  </a:cubicBezTo>
                  <a:cubicBezTo>
                    <a:pt x="4113" y="1233"/>
                    <a:pt x="4105" y="1333"/>
                    <a:pt x="4089" y="1437"/>
                  </a:cubicBezTo>
                  <a:cubicBezTo>
                    <a:pt x="4069" y="1545"/>
                    <a:pt x="4037" y="1649"/>
                    <a:pt x="3989" y="1745"/>
                  </a:cubicBezTo>
                  <a:cubicBezTo>
                    <a:pt x="3949" y="1849"/>
                    <a:pt x="3905" y="1953"/>
                    <a:pt x="3865" y="2053"/>
                  </a:cubicBezTo>
                  <a:cubicBezTo>
                    <a:pt x="3825" y="2153"/>
                    <a:pt x="3789" y="2245"/>
                    <a:pt x="3761" y="2325"/>
                  </a:cubicBezTo>
                  <a:cubicBezTo>
                    <a:pt x="3749" y="2349"/>
                    <a:pt x="3741" y="2377"/>
                    <a:pt x="3733" y="2401"/>
                  </a:cubicBezTo>
                  <a:cubicBezTo>
                    <a:pt x="3637" y="2397"/>
                    <a:pt x="3705" y="2269"/>
                    <a:pt x="3753" y="2141"/>
                  </a:cubicBezTo>
                  <a:cubicBezTo>
                    <a:pt x="3801" y="2009"/>
                    <a:pt x="3737" y="1817"/>
                    <a:pt x="3737" y="1817"/>
                  </a:cubicBezTo>
                  <a:cubicBezTo>
                    <a:pt x="3745" y="1757"/>
                    <a:pt x="3753" y="1693"/>
                    <a:pt x="3761" y="1629"/>
                  </a:cubicBezTo>
                  <a:cubicBezTo>
                    <a:pt x="3789" y="1421"/>
                    <a:pt x="3813" y="1197"/>
                    <a:pt x="3853" y="969"/>
                  </a:cubicBezTo>
                  <a:cubicBezTo>
                    <a:pt x="3861" y="909"/>
                    <a:pt x="3873" y="853"/>
                    <a:pt x="3885" y="793"/>
                  </a:cubicBezTo>
                  <a:cubicBezTo>
                    <a:pt x="3897" y="737"/>
                    <a:pt x="3913" y="681"/>
                    <a:pt x="3929" y="625"/>
                  </a:cubicBezTo>
                  <a:lnTo>
                    <a:pt x="3945" y="585"/>
                  </a:lnTo>
                  <a:lnTo>
                    <a:pt x="3961" y="549"/>
                  </a:lnTo>
                  <a:cubicBezTo>
                    <a:pt x="3969" y="537"/>
                    <a:pt x="3973" y="525"/>
                    <a:pt x="3981" y="513"/>
                  </a:cubicBezTo>
                  <a:cubicBezTo>
                    <a:pt x="3985" y="509"/>
                    <a:pt x="3989" y="501"/>
                    <a:pt x="3993" y="497"/>
                  </a:cubicBezTo>
                  <a:lnTo>
                    <a:pt x="4001" y="489"/>
                  </a:lnTo>
                  <a:lnTo>
                    <a:pt x="4009" y="477"/>
                  </a:lnTo>
                  <a:lnTo>
                    <a:pt x="4025" y="461"/>
                  </a:lnTo>
                  <a:lnTo>
                    <a:pt x="4033" y="453"/>
                  </a:lnTo>
                  <a:lnTo>
                    <a:pt x="4037" y="449"/>
                  </a:lnTo>
                  <a:lnTo>
                    <a:pt x="4053" y="437"/>
                  </a:lnTo>
                  <a:cubicBezTo>
                    <a:pt x="4077" y="421"/>
                    <a:pt x="4101" y="405"/>
                    <a:pt x="4129" y="389"/>
                  </a:cubicBezTo>
                  <a:cubicBezTo>
                    <a:pt x="4357" y="273"/>
                    <a:pt x="4605" y="193"/>
                    <a:pt x="4861" y="157"/>
                  </a:cubicBezTo>
                  <a:cubicBezTo>
                    <a:pt x="4960" y="139"/>
                    <a:pt x="5059" y="130"/>
                    <a:pt x="5158" y="130"/>
                  </a:cubicBezTo>
                  <a:close/>
                  <a:moveTo>
                    <a:pt x="2781" y="97"/>
                  </a:moveTo>
                  <a:cubicBezTo>
                    <a:pt x="2845" y="97"/>
                    <a:pt x="2913" y="101"/>
                    <a:pt x="2981" y="109"/>
                  </a:cubicBezTo>
                  <a:cubicBezTo>
                    <a:pt x="3105" y="121"/>
                    <a:pt x="3229" y="161"/>
                    <a:pt x="3341" y="225"/>
                  </a:cubicBezTo>
                  <a:cubicBezTo>
                    <a:pt x="3365" y="241"/>
                    <a:pt x="3389" y="257"/>
                    <a:pt x="3405" y="281"/>
                  </a:cubicBezTo>
                  <a:lnTo>
                    <a:pt x="3421" y="297"/>
                  </a:lnTo>
                  <a:lnTo>
                    <a:pt x="3429" y="309"/>
                  </a:lnTo>
                  <a:cubicBezTo>
                    <a:pt x="3437" y="321"/>
                    <a:pt x="3445" y="333"/>
                    <a:pt x="3449" y="349"/>
                  </a:cubicBezTo>
                  <a:lnTo>
                    <a:pt x="3461" y="389"/>
                  </a:lnTo>
                  <a:cubicBezTo>
                    <a:pt x="3465" y="401"/>
                    <a:pt x="3465" y="413"/>
                    <a:pt x="3469" y="429"/>
                  </a:cubicBezTo>
                  <a:cubicBezTo>
                    <a:pt x="3473" y="461"/>
                    <a:pt x="3481" y="489"/>
                    <a:pt x="3481" y="517"/>
                  </a:cubicBezTo>
                  <a:cubicBezTo>
                    <a:pt x="3489" y="637"/>
                    <a:pt x="3485" y="757"/>
                    <a:pt x="3473" y="873"/>
                  </a:cubicBezTo>
                  <a:cubicBezTo>
                    <a:pt x="3465" y="989"/>
                    <a:pt x="3453" y="1105"/>
                    <a:pt x="3437" y="1217"/>
                  </a:cubicBezTo>
                  <a:cubicBezTo>
                    <a:pt x="3421" y="1325"/>
                    <a:pt x="3405" y="1433"/>
                    <a:pt x="3389" y="1533"/>
                  </a:cubicBezTo>
                  <a:cubicBezTo>
                    <a:pt x="3369" y="1637"/>
                    <a:pt x="3353" y="1733"/>
                    <a:pt x="3333" y="1829"/>
                  </a:cubicBezTo>
                  <a:cubicBezTo>
                    <a:pt x="3329" y="1849"/>
                    <a:pt x="3325" y="1873"/>
                    <a:pt x="3321" y="1897"/>
                  </a:cubicBezTo>
                  <a:cubicBezTo>
                    <a:pt x="3233" y="1925"/>
                    <a:pt x="3185" y="2117"/>
                    <a:pt x="3157" y="2245"/>
                  </a:cubicBezTo>
                  <a:cubicBezTo>
                    <a:pt x="3157" y="2217"/>
                    <a:pt x="3153" y="2189"/>
                    <a:pt x="3149" y="2157"/>
                  </a:cubicBezTo>
                  <a:cubicBezTo>
                    <a:pt x="3145" y="2101"/>
                    <a:pt x="3137" y="2033"/>
                    <a:pt x="3125" y="1965"/>
                  </a:cubicBezTo>
                  <a:cubicBezTo>
                    <a:pt x="3113" y="1893"/>
                    <a:pt x="3097" y="1817"/>
                    <a:pt x="3077" y="1741"/>
                  </a:cubicBezTo>
                  <a:cubicBezTo>
                    <a:pt x="3061" y="1669"/>
                    <a:pt x="3037" y="1593"/>
                    <a:pt x="3013" y="1525"/>
                  </a:cubicBezTo>
                  <a:cubicBezTo>
                    <a:pt x="3001" y="1493"/>
                    <a:pt x="2989" y="1461"/>
                    <a:pt x="2977" y="1429"/>
                  </a:cubicBezTo>
                  <a:cubicBezTo>
                    <a:pt x="2965" y="1401"/>
                    <a:pt x="2953" y="1373"/>
                    <a:pt x="2937" y="1341"/>
                  </a:cubicBezTo>
                  <a:cubicBezTo>
                    <a:pt x="2917" y="1297"/>
                    <a:pt x="2881" y="1261"/>
                    <a:pt x="2837" y="1241"/>
                  </a:cubicBezTo>
                  <a:cubicBezTo>
                    <a:pt x="2825" y="1233"/>
                    <a:pt x="2805" y="1229"/>
                    <a:pt x="2789" y="1229"/>
                  </a:cubicBezTo>
                  <a:lnTo>
                    <a:pt x="2801" y="1233"/>
                  </a:lnTo>
                  <a:cubicBezTo>
                    <a:pt x="2813" y="1237"/>
                    <a:pt x="2825" y="1241"/>
                    <a:pt x="2837" y="1249"/>
                  </a:cubicBezTo>
                  <a:cubicBezTo>
                    <a:pt x="2869" y="1277"/>
                    <a:pt x="2897" y="1313"/>
                    <a:pt x="2909" y="1357"/>
                  </a:cubicBezTo>
                  <a:cubicBezTo>
                    <a:pt x="2929" y="1405"/>
                    <a:pt x="2945" y="1473"/>
                    <a:pt x="2969" y="1541"/>
                  </a:cubicBezTo>
                  <a:cubicBezTo>
                    <a:pt x="2989" y="1609"/>
                    <a:pt x="3009" y="1681"/>
                    <a:pt x="3025" y="1757"/>
                  </a:cubicBezTo>
                  <a:cubicBezTo>
                    <a:pt x="3065" y="1905"/>
                    <a:pt x="3097" y="2049"/>
                    <a:pt x="3117" y="2165"/>
                  </a:cubicBezTo>
                  <a:cubicBezTo>
                    <a:pt x="3129" y="2213"/>
                    <a:pt x="3137" y="2261"/>
                    <a:pt x="3145" y="2293"/>
                  </a:cubicBezTo>
                  <a:cubicBezTo>
                    <a:pt x="3141" y="2313"/>
                    <a:pt x="3137" y="2337"/>
                    <a:pt x="3129" y="2357"/>
                  </a:cubicBezTo>
                  <a:cubicBezTo>
                    <a:pt x="3128" y="2357"/>
                    <a:pt x="3128" y="2357"/>
                    <a:pt x="3127" y="2357"/>
                  </a:cubicBezTo>
                  <a:cubicBezTo>
                    <a:pt x="3104" y="2357"/>
                    <a:pt x="2969" y="2188"/>
                    <a:pt x="2837" y="2188"/>
                  </a:cubicBezTo>
                  <a:cubicBezTo>
                    <a:pt x="2832" y="2188"/>
                    <a:pt x="2826" y="2188"/>
                    <a:pt x="2821" y="2189"/>
                  </a:cubicBezTo>
                  <a:cubicBezTo>
                    <a:pt x="2753" y="2197"/>
                    <a:pt x="2745" y="2261"/>
                    <a:pt x="2745" y="2333"/>
                  </a:cubicBezTo>
                  <a:cubicBezTo>
                    <a:pt x="2701" y="2297"/>
                    <a:pt x="2653" y="2261"/>
                    <a:pt x="2605" y="2225"/>
                  </a:cubicBezTo>
                  <a:cubicBezTo>
                    <a:pt x="2569" y="2197"/>
                    <a:pt x="2533" y="2165"/>
                    <a:pt x="2497" y="2133"/>
                  </a:cubicBezTo>
                  <a:cubicBezTo>
                    <a:pt x="2461" y="2105"/>
                    <a:pt x="2425" y="2073"/>
                    <a:pt x="2393" y="2037"/>
                  </a:cubicBezTo>
                  <a:cubicBezTo>
                    <a:pt x="2357" y="2005"/>
                    <a:pt x="2325" y="1969"/>
                    <a:pt x="2293" y="1937"/>
                  </a:cubicBezTo>
                  <a:cubicBezTo>
                    <a:pt x="2261" y="1905"/>
                    <a:pt x="2229" y="1869"/>
                    <a:pt x="2197" y="1837"/>
                  </a:cubicBezTo>
                  <a:cubicBezTo>
                    <a:pt x="2173" y="1805"/>
                    <a:pt x="2149" y="1773"/>
                    <a:pt x="2125" y="1733"/>
                  </a:cubicBezTo>
                  <a:cubicBezTo>
                    <a:pt x="2109" y="1701"/>
                    <a:pt x="2097" y="1665"/>
                    <a:pt x="2085" y="1629"/>
                  </a:cubicBezTo>
                  <a:cubicBezTo>
                    <a:pt x="2073" y="1573"/>
                    <a:pt x="2061" y="1517"/>
                    <a:pt x="2057" y="1457"/>
                  </a:cubicBezTo>
                  <a:lnTo>
                    <a:pt x="2049" y="1393"/>
                  </a:lnTo>
                  <a:cubicBezTo>
                    <a:pt x="2049" y="1393"/>
                    <a:pt x="2049" y="1417"/>
                    <a:pt x="2049" y="1457"/>
                  </a:cubicBezTo>
                  <a:cubicBezTo>
                    <a:pt x="2045" y="1517"/>
                    <a:pt x="2049" y="1577"/>
                    <a:pt x="2057" y="1637"/>
                  </a:cubicBezTo>
                  <a:cubicBezTo>
                    <a:pt x="2065" y="1677"/>
                    <a:pt x="2073" y="1713"/>
                    <a:pt x="2093" y="1753"/>
                  </a:cubicBezTo>
                  <a:cubicBezTo>
                    <a:pt x="2109" y="1793"/>
                    <a:pt x="2133" y="1833"/>
                    <a:pt x="2161" y="1865"/>
                  </a:cubicBezTo>
                  <a:cubicBezTo>
                    <a:pt x="2221" y="1941"/>
                    <a:pt x="2285" y="2013"/>
                    <a:pt x="2357" y="2081"/>
                  </a:cubicBezTo>
                  <a:cubicBezTo>
                    <a:pt x="2425" y="2145"/>
                    <a:pt x="2497" y="2205"/>
                    <a:pt x="2577" y="2265"/>
                  </a:cubicBezTo>
                  <a:cubicBezTo>
                    <a:pt x="2633" y="2309"/>
                    <a:pt x="2693" y="2345"/>
                    <a:pt x="2745" y="2377"/>
                  </a:cubicBezTo>
                  <a:cubicBezTo>
                    <a:pt x="2745" y="2437"/>
                    <a:pt x="2749" y="2493"/>
                    <a:pt x="2725" y="2521"/>
                  </a:cubicBezTo>
                  <a:cubicBezTo>
                    <a:pt x="2709" y="2546"/>
                    <a:pt x="2585" y="2554"/>
                    <a:pt x="2452" y="2554"/>
                  </a:cubicBezTo>
                  <a:cubicBezTo>
                    <a:pt x="2419" y="2554"/>
                    <a:pt x="2385" y="2554"/>
                    <a:pt x="2353" y="2553"/>
                  </a:cubicBezTo>
                  <a:lnTo>
                    <a:pt x="2285" y="2537"/>
                  </a:lnTo>
                  <a:cubicBezTo>
                    <a:pt x="2185" y="2509"/>
                    <a:pt x="2085" y="2497"/>
                    <a:pt x="1997" y="2473"/>
                  </a:cubicBezTo>
                  <a:cubicBezTo>
                    <a:pt x="1793" y="2405"/>
                    <a:pt x="1601" y="2297"/>
                    <a:pt x="1433" y="2165"/>
                  </a:cubicBezTo>
                  <a:cubicBezTo>
                    <a:pt x="1341" y="2093"/>
                    <a:pt x="1253" y="2009"/>
                    <a:pt x="1177" y="1925"/>
                  </a:cubicBezTo>
                  <a:cubicBezTo>
                    <a:pt x="1157" y="1901"/>
                    <a:pt x="1137" y="1877"/>
                    <a:pt x="1121" y="1853"/>
                  </a:cubicBezTo>
                  <a:cubicBezTo>
                    <a:pt x="1101" y="1833"/>
                    <a:pt x="1089" y="1809"/>
                    <a:pt x="1073" y="1785"/>
                  </a:cubicBezTo>
                  <a:cubicBezTo>
                    <a:pt x="1053" y="1765"/>
                    <a:pt x="1041" y="1725"/>
                    <a:pt x="1029" y="1709"/>
                  </a:cubicBezTo>
                  <a:cubicBezTo>
                    <a:pt x="1017" y="1681"/>
                    <a:pt x="1009" y="1653"/>
                    <a:pt x="1001" y="1625"/>
                  </a:cubicBezTo>
                  <a:cubicBezTo>
                    <a:pt x="965" y="1517"/>
                    <a:pt x="977" y="1397"/>
                    <a:pt x="1033" y="1297"/>
                  </a:cubicBezTo>
                  <a:cubicBezTo>
                    <a:pt x="1093" y="1185"/>
                    <a:pt x="1169" y="1077"/>
                    <a:pt x="1253" y="977"/>
                  </a:cubicBezTo>
                  <a:cubicBezTo>
                    <a:pt x="1337" y="873"/>
                    <a:pt x="1429" y="769"/>
                    <a:pt x="1521" y="665"/>
                  </a:cubicBezTo>
                  <a:cubicBezTo>
                    <a:pt x="1565" y="613"/>
                    <a:pt x="1609" y="561"/>
                    <a:pt x="1657" y="513"/>
                  </a:cubicBezTo>
                  <a:cubicBezTo>
                    <a:pt x="1709" y="469"/>
                    <a:pt x="1761" y="425"/>
                    <a:pt x="1817" y="389"/>
                  </a:cubicBezTo>
                  <a:cubicBezTo>
                    <a:pt x="2045" y="237"/>
                    <a:pt x="2309" y="145"/>
                    <a:pt x="2581" y="113"/>
                  </a:cubicBezTo>
                  <a:cubicBezTo>
                    <a:pt x="2645" y="105"/>
                    <a:pt x="2713" y="97"/>
                    <a:pt x="2781" y="97"/>
                  </a:cubicBezTo>
                  <a:close/>
                  <a:moveTo>
                    <a:pt x="4705" y="2445"/>
                  </a:moveTo>
                  <a:lnTo>
                    <a:pt x="4629" y="2497"/>
                  </a:lnTo>
                  <a:cubicBezTo>
                    <a:pt x="4589" y="2521"/>
                    <a:pt x="4553" y="2549"/>
                    <a:pt x="4513" y="2573"/>
                  </a:cubicBezTo>
                  <a:cubicBezTo>
                    <a:pt x="4473" y="2597"/>
                    <a:pt x="4433" y="2625"/>
                    <a:pt x="4393" y="2645"/>
                  </a:cubicBezTo>
                  <a:cubicBezTo>
                    <a:pt x="4237" y="2733"/>
                    <a:pt x="4073" y="2805"/>
                    <a:pt x="3901" y="2853"/>
                  </a:cubicBezTo>
                  <a:cubicBezTo>
                    <a:pt x="3841" y="2841"/>
                    <a:pt x="3805" y="2825"/>
                    <a:pt x="3801" y="2809"/>
                  </a:cubicBezTo>
                  <a:lnTo>
                    <a:pt x="3877" y="2785"/>
                  </a:lnTo>
                  <a:cubicBezTo>
                    <a:pt x="3965" y="2785"/>
                    <a:pt x="4093" y="2729"/>
                    <a:pt x="4209" y="2665"/>
                  </a:cubicBezTo>
                  <a:cubicBezTo>
                    <a:pt x="4341" y="2613"/>
                    <a:pt x="4481" y="2549"/>
                    <a:pt x="4629" y="2481"/>
                  </a:cubicBezTo>
                  <a:lnTo>
                    <a:pt x="4705" y="2445"/>
                  </a:lnTo>
                  <a:close/>
                  <a:moveTo>
                    <a:pt x="1957" y="2609"/>
                  </a:moveTo>
                  <a:lnTo>
                    <a:pt x="1957" y="2609"/>
                  </a:lnTo>
                  <a:cubicBezTo>
                    <a:pt x="1985" y="2617"/>
                    <a:pt x="2013" y="2621"/>
                    <a:pt x="2041" y="2625"/>
                  </a:cubicBezTo>
                  <a:lnTo>
                    <a:pt x="2081" y="2629"/>
                  </a:lnTo>
                  <a:lnTo>
                    <a:pt x="2117" y="2633"/>
                  </a:lnTo>
                  <a:cubicBezTo>
                    <a:pt x="2169" y="2641"/>
                    <a:pt x="2213" y="2649"/>
                    <a:pt x="2257" y="2657"/>
                  </a:cubicBezTo>
                  <a:cubicBezTo>
                    <a:pt x="2349" y="2673"/>
                    <a:pt x="2437" y="2693"/>
                    <a:pt x="2521" y="2713"/>
                  </a:cubicBezTo>
                  <a:cubicBezTo>
                    <a:pt x="2685" y="2753"/>
                    <a:pt x="2825" y="2797"/>
                    <a:pt x="2941" y="2829"/>
                  </a:cubicBezTo>
                  <a:lnTo>
                    <a:pt x="3061" y="2865"/>
                  </a:lnTo>
                  <a:cubicBezTo>
                    <a:pt x="3045" y="2885"/>
                    <a:pt x="3021" y="2905"/>
                    <a:pt x="2997" y="2917"/>
                  </a:cubicBezTo>
                  <a:lnTo>
                    <a:pt x="2973" y="2913"/>
                  </a:lnTo>
                  <a:cubicBezTo>
                    <a:pt x="2845" y="2889"/>
                    <a:pt x="2717" y="2853"/>
                    <a:pt x="2593" y="2817"/>
                  </a:cubicBezTo>
                  <a:cubicBezTo>
                    <a:pt x="2449" y="2773"/>
                    <a:pt x="2285" y="2717"/>
                    <a:pt x="2109" y="2657"/>
                  </a:cubicBezTo>
                  <a:lnTo>
                    <a:pt x="1957" y="2609"/>
                  </a:lnTo>
                  <a:close/>
                  <a:moveTo>
                    <a:pt x="3849" y="3237"/>
                  </a:moveTo>
                  <a:cubicBezTo>
                    <a:pt x="3869" y="3245"/>
                    <a:pt x="3893" y="3257"/>
                    <a:pt x="3921" y="3269"/>
                  </a:cubicBezTo>
                  <a:cubicBezTo>
                    <a:pt x="3897" y="3261"/>
                    <a:pt x="3869" y="3249"/>
                    <a:pt x="3849" y="3237"/>
                  </a:cubicBezTo>
                  <a:close/>
                  <a:moveTo>
                    <a:pt x="5321" y="2109"/>
                  </a:moveTo>
                  <a:cubicBezTo>
                    <a:pt x="5341" y="2141"/>
                    <a:pt x="5361" y="2169"/>
                    <a:pt x="5377" y="2201"/>
                  </a:cubicBezTo>
                  <a:cubicBezTo>
                    <a:pt x="5409" y="2261"/>
                    <a:pt x="5437" y="2321"/>
                    <a:pt x="5461" y="2385"/>
                  </a:cubicBezTo>
                  <a:cubicBezTo>
                    <a:pt x="5473" y="2417"/>
                    <a:pt x="5481" y="2449"/>
                    <a:pt x="5489" y="2481"/>
                  </a:cubicBezTo>
                  <a:cubicBezTo>
                    <a:pt x="5497" y="2513"/>
                    <a:pt x="5501" y="2545"/>
                    <a:pt x="5505" y="2577"/>
                  </a:cubicBezTo>
                  <a:cubicBezTo>
                    <a:pt x="5497" y="2641"/>
                    <a:pt x="5477" y="2701"/>
                    <a:pt x="5441" y="2757"/>
                  </a:cubicBezTo>
                  <a:cubicBezTo>
                    <a:pt x="5405" y="2813"/>
                    <a:pt x="5361" y="2869"/>
                    <a:pt x="5309" y="2913"/>
                  </a:cubicBezTo>
                  <a:cubicBezTo>
                    <a:pt x="5257" y="2961"/>
                    <a:pt x="5205" y="3005"/>
                    <a:pt x="5149" y="3045"/>
                  </a:cubicBezTo>
                  <a:cubicBezTo>
                    <a:pt x="5089" y="3085"/>
                    <a:pt x="5033" y="3125"/>
                    <a:pt x="4969" y="3157"/>
                  </a:cubicBezTo>
                  <a:cubicBezTo>
                    <a:pt x="4909" y="3193"/>
                    <a:pt x="4849" y="3229"/>
                    <a:pt x="4785" y="3257"/>
                  </a:cubicBezTo>
                  <a:lnTo>
                    <a:pt x="4597" y="3357"/>
                  </a:lnTo>
                  <a:cubicBezTo>
                    <a:pt x="4573" y="3373"/>
                    <a:pt x="4545" y="3385"/>
                    <a:pt x="4513" y="3393"/>
                  </a:cubicBezTo>
                  <a:cubicBezTo>
                    <a:pt x="4501" y="3397"/>
                    <a:pt x="4485" y="3401"/>
                    <a:pt x="4473" y="3401"/>
                  </a:cubicBezTo>
                  <a:lnTo>
                    <a:pt x="4425" y="3409"/>
                  </a:lnTo>
                  <a:cubicBezTo>
                    <a:pt x="4365" y="3409"/>
                    <a:pt x="4301" y="3405"/>
                    <a:pt x="4237" y="3393"/>
                  </a:cubicBezTo>
                  <a:cubicBezTo>
                    <a:pt x="4173" y="3373"/>
                    <a:pt x="4109" y="3353"/>
                    <a:pt x="4049" y="3329"/>
                  </a:cubicBezTo>
                  <a:cubicBezTo>
                    <a:pt x="4021" y="3317"/>
                    <a:pt x="3997" y="3305"/>
                    <a:pt x="3973" y="3293"/>
                  </a:cubicBezTo>
                  <a:lnTo>
                    <a:pt x="3973" y="3293"/>
                  </a:lnTo>
                  <a:cubicBezTo>
                    <a:pt x="4011" y="3305"/>
                    <a:pt x="4050" y="3312"/>
                    <a:pt x="4090" y="3312"/>
                  </a:cubicBezTo>
                  <a:cubicBezTo>
                    <a:pt x="4164" y="3312"/>
                    <a:pt x="4238" y="3290"/>
                    <a:pt x="4301" y="3249"/>
                  </a:cubicBezTo>
                  <a:cubicBezTo>
                    <a:pt x="4325" y="3253"/>
                    <a:pt x="4349" y="3257"/>
                    <a:pt x="4377" y="3261"/>
                  </a:cubicBezTo>
                  <a:cubicBezTo>
                    <a:pt x="4399" y="3263"/>
                    <a:pt x="4421" y="3264"/>
                    <a:pt x="4443" y="3264"/>
                  </a:cubicBezTo>
                  <a:cubicBezTo>
                    <a:pt x="4465" y="3264"/>
                    <a:pt x="4487" y="3263"/>
                    <a:pt x="4509" y="3261"/>
                  </a:cubicBezTo>
                  <a:cubicBezTo>
                    <a:pt x="4533" y="3257"/>
                    <a:pt x="4557" y="3253"/>
                    <a:pt x="4581" y="3245"/>
                  </a:cubicBezTo>
                  <a:cubicBezTo>
                    <a:pt x="4593" y="3241"/>
                    <a:pt x="4605" y="3237"/>
                    <a:pt x="4613" y="3229"/>
                  </a:cubicBezTo>
                  <a:lnTo>
                    <a:pt x="4645" y="3213"/>
                  </a:lnTo>
                  <a:cubicBezTo>
                    <a:pt x="4685" y="3189"/>
                    <a:pt x="4721" y="3157"/>
                    <a:pt x="4749" y="3121"/>
                  </a:cubicBezTo>
                  <a:cubicBezTo>
                    <a:pt x="4781" y="3089"/>
                    <a:pt x="4805" y="3053"/>
                    <a:pt x="4833" y="3021"/>
                  </a:cubicBezTo>
                  <a:cubicBezTo>
                    <a:pt x="4885" y="2957"/>
                    <a:pt x="4933" y="2893"/>
                    <a:pt x="4973" y="2837"/>
                  </a:cubicBezTo>
                  <a:cubicBezTo>
                    <a:pt x="5009" y="2781"/>
                    <a:pt x="5041" y="2737"/>
                    <a:pt x="5065" y="2705"/>
                  </a:cubicBezTo>
                  <a:cubicBezTo>
                    <a:pt x="5085" y="2669"/>
                    <a:pt x="5097" y="2653"/>
                    <a:pt x="5097" y="2653"/>
                  </a:cubicBezTo>
                  <a:lnTo>
                    <a:pt x="5097" y="2653"/>
                  </a:lnTo>
                  <a:lnTo>
                    <a:pt x="5057" y="2701"/>
                  </a:lnTo>
                  <a:lnTo>
                    <a:pt x="4949" y="2821"/>
                  </a:lnTo>
                  <a:cubicBezTo>
                    <a:pt x="4905" y="2873"/>
                    <a:pt x="4853" y="2929"/>
                    <a:pt x="4797" y="2993"/>
                  </a:cubicBezTo>
                  <a:lnTo>
                    <a:pt x="4713" y="3089"/>
                  </a:lnTo>
                  <a:cubicBezTo>
                    <a:pt x="4685" y="3121"/>
                    <a:pt x="4653" y="3145"/>
                    <a:pt x="4621" y="3169"/>
                  </a:cubicBezTo>
                  <a:lnTo>
                    <a:pt x="4589" y="3185"/>
                  </a:lnTo>
                  <a:cubicBezTo>
                    <a:pt x="4581" y="3189"/>
                    <a:pt x="4573" y="3193"/>
                    <a:pt x="4561" y="3197"/>
                  </a:cubicBezTo>
                  <a:cubicBezTo>
                    <a:pt x="4545" y="3201"/>
                    <a:pt x="4525" y="3209"/>
                    <a:pt x="4505" y="3209"/>
                  </a:cubicBezTo>
                  <a:cubicBezTo>
                    <a:pt x="4461" y="3217"/>
                    <a:pt x="4421" y="3217"/>
                    <a:pt x="4381" y="3217"/>
                  </a:cubicBezTo>
                  <a:lnTo>
                    <a:pt x="4357" y="3217"/>
                  </a:lnTo>
                  <a:cubicBezTo>
                    <a:pt x="4419" y="3161"/>
                    <a:pt x="4444" y="3108"/>
                    <a:pt x="4400" y="3108"/>
                  </a:cubicBezTo>
                  <a:cubicBezTo>
                    <a:pt x="4391" y="3108"/>
                    <a:pt x="4377" y="3111"/>
                    <a:pt x="4361" y="3117"/>
                  </a:cubicBezTo>
                  <a:cubicBezTo>
                    <a:pt x="4323" y="3130"/>
                    <a:pt x="4282" y="3135"/>
                    <a:pt x="4240" y="3135"/>
                  </a:cubicBezTo>
                  <a:cubicBezTo>
                    <a:pt x="4062" y="3135"/>
                    <a:pt x="3884" y="3035"/>
                    <a:pt x="3985" y="2993"/>
                  </a:cubicBezTo>
                  <a:cubicBezTo>
                    <a:pt x="4017" y="2977"/>
                    <a:pt x="4053" y="2957"/>
                    <a:pt x="4085" y="2937"/>
                  </a:cubicBezTo>
                  <a:cubicBezTo>
                    <a:pt x="4121" y="2929"/>
                    <a:pt x="4157" y="2917"/>
                    <a:pt x="4189" y="2909"/>
                  </a:cubicBezTo>
                  <a:cubicBezTo>
                    <a:pt x="4241" y="2893"/>
                    <a:pt x="4285" y="2873"/>
                    <a:pt x="4333" y="2857"/>
                  </a:cubicBezTo>
                  <a:cubicBezTo>
                    <a:pt x="4377" y="2841"/>
                    <a:pt x="4425" y="2817"/>
                    <a:pt x="4469" y="2797"/>
                  </a:cubicBezTo>
                  <a:cubicBezTo>
                    <a:pt x="4513" y="2773"/>
                    <a:pt x="4557" y="2749"/>
                    <a:pt x="4601" y="2725"/>
                  </a:cubicBezTo>
                  <a:cubicBezTo>
                    <a:pt x="4641" y="2701"/>
                    <a:pt x="4685" y="2677"/>
                    <a:pt x="4725" y="2649"/>
                  </a:cubicBezTo>
                  <a:cubicBezTo>
                    <a:pt x="4809" y="2593"/>
                    <a:pt x="4889" y="2533"/>
                    <a:pt x="4965" y="2469"/>
                  </a:cubicBezTo>
                  <a:cubicBezTo>
                    <a:pt x="5041" y="2405"/>
                    <a:pt x="5113" y="2337"/>
                    <a:pt x="5181" y="2265"/>
                  </a:cubicBezTo>
                  <a:cubicBezTo>
                    <a:pt x="5213" y="2229"/>
                    <a:pt x="5249" y="2193"/>
                    <a:pt x="5281" y="2157"/>
                  </a:cubicBezTo>
                  <a:lnTo>
                    <a:pt x="5321" y="2109"/>
                  </a:lnTo>
                  <a:close/>
                  <a:moveTo>
                    <a:pt x="688" y="2501"/>
                  </a:moveTo>
                  <a:lnTo>
                    <a:pt x="728" y="2509"/>
                  </a:lnTo>
                  <a:cubicBezTo>
                    <a:pt x="756" y="2517"/>
                    <a:pt x="789" y="2525"/>
                    <a:pt x="821" y="2529"/>
                  </a:cubicBezTo>
                  <a:cubicBezTo>
                    <a:pt x="941" y="2553"/>
                    <a:pt x="1065" y="2553"/>
                    <a:pt x="1165" y="2573"/>
                  </a:cubicBezTo>
                  <a:cubicBezTo>
                    <a:pt x="1273" y="2593"/>
                    <a:pt x="1377" y="2617"/>
                    <a:pt x="1481" y="2641"/>
                  </a:cubicBezTo>
                  <a:cubicBezTo>
                    <a:pt x="1689" y="2693"/>
                    <a:pt x="1881" y="2749"/>
                    <a:pt x="2065" y="2797"/>
                  </a:cubicBezTo>
                  <a:cubicBezTo>
                    <a:pt x="2321" y="2873"/>
                    <a:pt x="2577" y="2929"/>
                    <a:pt x="2837" y="2965"/>
                  </a:cubicBezTo>
                  <a:cubicBezTo>
                    <a:pt x="2790" y="2972"/>
                    <a:pt x="2734" y="2975"/>
                    <a:pt x="2675" y="2975"/>
                  </a:cubicBezTo>
                  <a:cubicBezTo>
                    <a:pt x="2467" y="2975"/>
                    <a:pt x="2221" y="2941"/>
                    <a:pt x="2221" y="2941"/>
                  </a:cubicBezTo>
                  <a:lnTo>
                    <a:pt x="2221" y="2941"/>
                  </a:lnTo>
                  <a:cubicBezTo>
                    <a:pt x="2221" y="2941"/>
                    <a:pt x="2561" y="3017"/>
                    <a:pt x="2673" y="3081"/>
                  </a:cubicBezTo>
                  <a:lnTo>
                    <a:pt x="2569" y="3081"/>
                  </a:lnTo>
                  <a:cubicBezTo>
                    <a:pt x="2481" y="3081"/>
                    <a:pt x="2389" y="3085"/>
                    <a:pt x="2297" y="3085"/>
                  </a:cubicBezTo>
                  <a:cubicBezTo>
                    <a:pt x="2205" y="3089"/>
                    <a:pt x="2113" y="3093"/>
                    <a:pt x="2025" y="3101"/>
                  </a:cubicBezTo>
                  <a:cubicBezTo>
                    <a:pt x="1937" y="3105"/>
                    <a:pt x="1857" y="3113"/>
                    <a:pt x="1789" y="3117"/>
                  </a:cubicBezTo>
                  <a:cubicBezTo>
                    <a:pt x="1721" y="3121"/>
                    <a:pt x="1661" y="3129"/>
                    <a:pt x="1621" y="3133"/>
                  </a:cubicBezTo>
                  <a:lnTo>
                    <a:pt x="1557" y="3141"/>
                  </a:lnTo>
                  <a:lnTo>
                    <a:pt x="1621" y="3145"/>
                  </a:lnTo>
                  <a:cubicBezTo>
                    <a:pt x="1661" y="3145"/>
                    <a:pt x="1721" y="3149"/>
                    <a:pt x="1789" y="3149"/>
                  </a:cubicBezTo>
                  <a:lnTo>
                    <a:pt x="2025" y="3149"/>
                  </a:lnTo>
                  <a:cubicBezTo>
                    <a:pt x="2113" y="3149"/>
                    <a:pt x="2205" y="3145"/>
                    <a:pt x="2297" y="3141"/>
                  </a:cubicBezTo>
                  <a:lnTo>
                    <a:pt x="2569" y="3129"/>
                  </a:lnTo>
                  <a:lnTo>
                    <a:pt x="2705" y="3121"/>
                  </a:lnTo>
                  <a:lnTo>
                    <a:pt x="2705" y="3121"/>
                  </a:lnTo>
                  <a:cubicBezTo>
                    <a:pt x="2705" y="3129"/>
                    <a:pt x="2697" y="3137"/>
                    <a:pt x="2685" y="3141"/>
                  </a:cubicBezTo>
                  <a:cubicBezTo>
                    <a:pt x="2553" y="3209"/>
                    <a:pt x="1937" y="3521"/>
                    <a:pt x="2213" y="3569"/>
                  </a:cubicBezTo>
                  <a:cubicBezTo>
                    <a:pt x="2221" y="3573"/>
                    <a:pt x="2233" y="3573"/>
                    <a:pt x="2241" y="3573"/>
                  </a:cubicBezTo>
                  <a:lnTo>
                    <a:pt x="2213" y="3589"/>
                  </a:lnTo>
                  <a:cubicBezTo>
                    <a:pt x="2165" y="3617"/>
                    <a:pt x="2117" y="3649"/>
                    <a:pt x="2069" y="3673"/>
                  </a:cubicBezTo>
                  <a:cubicBezTo>
                    <a:pt x="2017" y="3701"/>
                    <a:pt x="1961" y="3717"/>
                    <a:pt x="1905" y="3725"/>
                  </a:cubicBezTo>
                  <a:cubicBezTo>
                    <a:pt x="1849" y="3737"/>
                    <a:pt x="1789" y="3745"/>
                    <a:pt x="1733" y="3753"/>
                  </a:cubicBezTo>
                  <a:lnTo>
                    <a:pt x="1565" y="3781"/>
                  </a:lnTo>
                  <a:cubicBezTo>
                    <a:pt x="1453" y="3797"/>
                    <a:pt x="1353" y="3817"/>
                    <a:pt x="1265" y="3829"/>
                  </a:cubicBezTo>
                  <a:cubicBezTo>
                    <a:pt x="1235" y="3838"/>
                    <a:pt x="1205" y="3842"/>
                    <a:pt x="1175" y="3842"/>
                  </a:cubicBezTo>
                  <a:cubicBezTo>
                    <a:pt x="1165" y="3842"/>
                    <a:pt x="1155" y="3842"/>
                    <a:pt x="1145" y="3841"/>
                  </a:cubicBezTo>
                  <a:cubicBezTo>
                    <a:pt x="1117" y="3841"/>
                    <a:pt x="1089" y="3829"/>
                    <a:pt x="1065" y="3813"/>
                  </a:cubicBezTo>
                  <a:cubicBezTo>
                    <a:pt x="1049" y="3801"/>
                    <a:pt x="1037" y="3785"/>
                    <a:pt x="1029" y="3765"/>
                  </a:cubicBezTo>
                  <a:cubicBezTo>
                    <a:pt x="1029" y="3757"/>
                    <a:pt x="1025" y="3753"/>
                    <a:pt x="1025" y="3745"/>
                  </a:cubicBezTo>
                  <a:cubicBezTo>
                    <a:pt x="1025" y="3753"/>
                    <a:pt x="1025" y="3757"/>
                    <a:pt x="1025" y="3765"/>
                  </a:cubicBezTo>
                  <a:cubicBezTo>
                    <a:pt x="1029" y="3785"/>
                    <a:pt x="1041" y="3805"/>
                    <a:pt x="1057" y="3821"/>
                  </a:cubicBezTo>
                  <a:cubicBezTo>
                    <a:pt x="1081" y="3841"/>
                    <a:pt x="1109" y="3857"/>
                    <a:pt x="1141" y="3861"/>
                  </a:cubicBezTo>
                  <a:cubicBezTo>
                    <a:pt x="1163" y="3865"/>
                    <a:pt x="1184" y="3867"/>
                    <a:pt x="1204" y="3867"/>
                  </a:cubicBezTo>
                  <a:cubicBezTo>
                    <a:pt x="1225" y="3867"/>
                    <a:pt x="1245" y="3865"/>
                    <a:pt x="1265" y="3861"/>
                  </a:cubicBezTo>
                  <a:cubicBezTo>
                    <a:pt x="1353" y="3853"/>
                    <a:pt x="1457" y="3841"/>
                    <a:pt x="1569" y="3829"/>
                  </a:cubicBezTo>
                  <a:lnTo>
                    <a:pt x="1741" y="3805"/>
                  </a:lnTo>
                  <a:cubicBezTo>
                    <a:pt x="1797" y="3797"/>
                    <a:pt x="1857" y="3793"/>
                    <a:pt x="1917" y="3781"/>
                  </a:cubicBezTo>
                  <a:cubicBezTo>
                    <a:pt x="1977" y="3769"/>
                    <a:pt x="2037" y="3749"/>
                    <a:pt x="2089" y="3721"/>
                  </a:cubicBezTo>
                  <a:cubicBezTo>
                    <a:pt x="2145" y="3693"/>
                    <a:pt x="2189" y="3661"/>
                    <a:pt x="2241" y="3629"/>
                  </a:cubicBezTo>
                  <a:lnTo>
                    <a:pt x="2337" y="3569"/>
                  </a:lnTo>
                  <a:cubicBezTo>
                    <a:pt x="2610" y="3518"/>
                    <a:pt x="2987" y="3219"/>
                    <a:pt x="3011" y="3198"/>
                  </a:cubicBezTo>
                  <a:lnTo>
                    <a:pt x="3011" y="3198"/>
                  </a:lnTo>
                  <a:cubicBezTo>
                    <a:pt x="2936" y="3266"/>
                    <a:pt x="2852" y="3341"/>
                    <a:pt x="2757" y="3425"/>
                  </a:cubicBezTo>
                  <a:cubicBezTo>
                    <a:pt x="2641" y="3525"/>
                    <a:pt x="2513" y="3633"/>
                    <a:pt x="2361" y="3741"/>
                  </a:cubicBezTo>
                  <a:cubicBezTo>
                    <a:pt x="2289" y="3797"/>
                    <a:pt x="2209" y="3841"/>
                    <a:pt x="2125" y="3881"/>
                  </a:cubicBezTo>
                  <a:cubicBezTo>
                    <a:pt x="2085" y="3897"/>
                    <a:pt x="2029" y="3913"/>
                    <a:pt x="1981" y="3929"/>
                  </a:cubicBezTo>
                  <a:lnTo>
                    <a:pt x="1833" y="3981"/>
                  </a:lnTo>
                  <a:cubicBezTo>
                    <a:pt x="1625" y="4061"/>
                    <a:pt x="1409" y="4129"/>
                    <a:pt x="1193" y="4177"/>
                  </a:cubicBezTo>
                  <a:cubicBezTo>
                    <a:pt x="1095" y="4200"/>
                    <a:pt x="997" y="4210"/>
                    <a:pt x="897" y="4210"/>
                  </a:cubicBezTo>
                  <a:cubicBezTo>
                    <a:pt x="878" y="4210"/>
                    <a:pt x="860" y="4209"/>
                    <a:pt x="841" y="4209"/>
                  </a:cubicBezTo>
                  <a:cubicBezTo>
                    <a:pt x="785" y="4205"/>
                    <a:pt x="724" y="4197"/>
                    <a:pt x="668" y="4177"/>
                  </a:cubicBezTo>
                  <a:cubicBezTo>
                    <a:pt x="612" y="4161"/>
                    <a:pt x="560" y="4133"/>
                    <a:pt x="516" y="4097"/>
                  </a:cubicBezTo>
                  <a:cubicBezTo>
                    <a:pt x="472" y="4057"/>
                    <a:pt x="432" y="4009"/>
                    <a:pt x="404" y="3957"/>
                  </a:cubicBezTo>
                  <a:cubicBezTo>
                    <a:pt x="372" y="3905"/>
                    <a:pt x="336" y="3849"/>
                    <a:pt x="304" y="3797"/>
                  </a:cubicBezTo>
                  <a:cubicBezTo>
                    <a:pt x="236" y="3697"/>
                    <a:pt x="176" y="3589"/>
                    <a:pt x="128" y="3477"/>
                  </a:cubicBezTo>
                  <a:cubicBezTo>
                    <a:pt x="88" y="3369"/>
                    <a:pt x="88" y="3253"/>
                    <a:pt x="136" y="3149"/>
                  </a:cubicBezTo>
                  <a:cubicBezTo>
                    <a:pt x="188" y="3045"/>
                    <a:pt x="256" y="2953"/>
                    <a:pt x="344" y="2873"/>
                  </a:cubicBezTo>
                  <a:lnTo>
                    <a:pt x="472" y="2741"/>
                  </a:lnTo>
                  <a:cubicBezTo>
                    <a:pt x="516" y="2693"/>
                    <a:pt x="560" y="2649"/>
                    <a:pt x="600" y="2601"/>
                  </a:cubicBezTo>
                  <a:cubicBezTo>
                    <a:pt x="620" y="2577"/>
                    <a:pt x="640" y="2553"/>
                    <a:pt x="656" y="2529"/>
                  </a:cubicBezTo>
                  <a:cubicBezTo>
                    <a:pt x="668" y="2521"/>
                    <a:pt x="676" y="2509"/>
                    <a:pt x="684" y="2501"/>
                  </a:cubicBezTo>
                  <a:close/>
                  <a:moveTo>
                    <a:pt x="2593" y="3725"/>
                  </a:moveTo>
                  <a:cubicBezTo>
                    <a:pt x="2581" y="3737"/>
                    <a:pt x="2573" y="3749"/>
                    <a:pt x="2561" y="3757"/>
                  </a:cubicBezTo>
                  <a:cubicBezTo>
                    <a:pt x="2533" y="3789"/>
                    <a:pt x="2505" y="3813"/>
                    <a:pt x="2473" y="3837"/>
                  </a:cubicBezTo>
                  <a:cubicBezTo>
                    <a:pt x="2445" y="3865"/>
                    <a:pt x="2413" y="3889"/>
                    <a:pt x="2381" y="3909"/>
                  </a:cubicBezTo>
                  <a:cubicBezTo>
                    <a:pt x="2349" y="3933"/>
                    <a:pt x="2317" y="3953"/>
                    <a:pt x="2281" y="3973"/>
                  </a:cubicBezTo>
                  <a:cubicBezTo>
                    <a:pt x="2245" y="3993"/>
                    <a:pt x="2213" y="4013"/>
                    <a:pt x="2177" y="4029"/>
                  </a:cubicBezTo>
                  <a:cubicBezTo>
                    <a:pt x="2141" y="4049"/>
                    <a:pt x="2105" y="4065"/>
                    <a:pt x="2069" y="4081"/>
                  </a:cubicBezTo>
                  <a:cubicBezTo>
                    <a:pt x="2033" y="4097"/>
                    <a:pt x="2001" y="4113"/>
                    <a:pt x="1961" y="4129"/>
                  </a:cubicBezTo>
                  <a:cubicBezTo>
                    <a:pt x="1921" y="4149"/>
                    <a:pt x="1889" y="4157"/>
                    <a:pt x="1853" y="4173"/>
                  </a:cubicBezTo>
                  <a:cubicBezTo>
                    <a:pt x="1813" y="4189"/>
                    <a:pt x="1781" y="4197"/>
                    <a:pt x="1741" y="4209"/>
                  </a:cubicBezTo>
                  <a:cubicBezTo>
                    <a:pt x="1705" y="4217"/>
                    <a:pt x="1669" y="4225"/>
                    <a:pt x="1629" y="4233"/>
                  </a:cubicBezTo>
                  <a:cubicBezTo>
                    <a:pt x="1593" y="4241"/>
                    <a:pt x="1553" y="4245"/>
                    <a:pt x="1517" y="4249"/>
                  </a:cubicBezTo>
                  <a:cubicBezTo>
                    <a:pt x="1477" y="4253"/>
                    <a:pt x="1441" y="4253"/>
                    <a:pt x="1401" y="4257"/>
                  </a:cubicBezTo>
                  <a:cubicBezTo>
                    <a:pt x="1370" y="4257"/>
                    <a:pt x="1342" y="4254"/>
                    <a:pt x="1315" y="4251"/>
                  </a:cubicBezTo>
                  <a:lnTo>
                    <a:pt x="1315" y="4251"/>
                  </a:lnTo>
                  <a:cubicBezTo>
                    <a:pt x="1503" y="4223"/>
                    <a:pt x="1693" y="4179"/>
                    <a:pt x="1877" y="4121"/>
                  </a:cubicBezTo>
                  <a:cubicBezTo>
                    <a:pt x="1925" y="4105"/>
                    <a:pt x="1977" y="4085"/>
                    <a:pt x="2025" y="4069"/>
                  </a:cubicBezTo>
                  <a:cubicBezTo>
                    <a:pt x="2077" y="4053"/>
                    <a:pt x="2125" y="4033"/>
                    <a:pt x="2177" y="4013"/>
                  </a:cubicBezTo>
                  <a:cubicBezTo>
                    <a:pt x="2269" y="3969"/>
                    <a:pt x="2357" y="3917"/>
                    <a:pt x="2441" y="3853"/>
                  </a:cubicBezTo>
                  <a:cubicBezTo>
                    <a:pt x="2493" y="3809"/>
                    <a:pt x="2545" y="3765"/>
                    <a:pt x="2593" y="3725"/>
                  </a:cubicBezTo>
                  <a:close/>
                  <a:moveTo>
                    <a:pt x="3505" y="3421"/>
                  </a:moveTo>
                  <a:lnTo>
                    <a:pt x="3729" y="3661"/>
                  </a:lnTo>
                  <a:lnTo>
                    <a:pt x="3709" y="3581"/>
                  </a:lnTo>
                  <a:lnTo>
                    <a:pt x="3709" y="3581"/>
                  </a:lnTo>
                  <a:cubicBezTo>
                    <a:pt x="3721" y="3609"/>
                    <a:pt x="3725" y="3633"/>
                    <a:pt x="3729" y="3661"/>
                  </a:cubicBezTo>
                  <a:cubicBezTo>
                    <a:pt x="3729" y="3673"/>
                    <a:pt x="3729" y="3689"/>
                    <a:pt x="3729" y="3705"/>
                  </a:cubicBezTo>
                  <a:cubicBezTo>
                    <a:pt x="3725" y="3717"/>
                    <a:pt x="3721" y="3733"/>
                    <a:pt x="3713" y="3749"/>
                  </a:cubicBezTo>
                  <a:cubicBezTo>
                    <a:pt x="3681" y="3817"/>
                    <a:pt x="3641" y="3885"/>
                    <a:pt x="3593" y="3945"/>
                  </a:cubicBezTo>
                  <a:cubicBezTo>
                    <a:pt x="3545" y="4009"/>
                    <a:pt x="3493" y="4069"/>
                    <a:pt x="3437" y="4125"/>
                  </a:cubicBezTo>
                  <a:cubicBezTo>
                    <a:pt x="3325" y="4245"/>
                    <a:pt x="3193" y="4337"/>
                    <a:pt x="3049" y="4409"/>
                  </a:cubicBezTo>
                  <a:cubicBezTo>
                    <a:pt x="2927" y="4463"/>
                    <a:pt x="2797" y="4490"/>
                    <a:pt x="2666" y="4490"/>
                  </a:cubicBezTo>
                  <a:cubicBezTo>
                    <a:pt x="2634" y="4490"/>
                    <a:pt x="2601" y="4488"/>
                    <a:pt x="2569" y="4485"/>
                  </a:cubicBezTo>
                  <a:cubicBezTo>
                    <a:pt x="2489" y="4477"/>
                    <a:pt x="2405" y="4457"/>
                    <a:pt x="2321" y="4449"/>
                  </a:cubicBezTo>
                  <a:cubicBezTo>
                    <a:pt x="2237" y="4433"/>
                    <a:pt x="2149" y="4429"/>
                    <a:pt x="2065" y="4425"/>
                  </a:cubicBezTo>
                  <a:cubicBezTo>
                    <a:pt x="2023" y="4423"/>
                    <a:pt x="1980" y="4422"/>
                    <a:pt x="1937" y="4422"/>
                  </a:cubicBezTo>
                  <a:cubicBezTo>
                    <a:pt x="1894" y="4422"/>
                    <a:pt x="1851" y="4423"/>
                    <a:pt x="1809" y="4425"/>
                  </a:cubicBezTo>
                  <a:cubicBezTo>
                    <a:pt x="1725" y="4429"/>
                    <a:pt x="1641" y="4433"/>
                    <a:pt x="1561" y="4441"/>
                  </a:cubicBezTo>
                  <a:cubicBezTo>
                    <a:pt x="1540" y="4443"/>
                    <a:pt x="1520" y="4444"/>
                    <a:pt x="1500" y="4444"/>
                  </a:cubicBezTo>
                  <a:cubicBezTo>
                    <a:pt x="1452" y="4444"/>
                    <a:pt x="1406" y="4438"/>
                    <a:pt x="1359" y="4429"/>
                  </a:cubicBezTo>
                  <a:lnTo>
                    <a:pt x="1405" y="4429"/>
                  </a:lnTo>
                  <a:cubicBezTo>
                    <a:pt x="1449" y="4429"/>
                    <a:pt x="1493" y="4425"/>
                    <a:pt x="1537" y="4421"/>
                  </a:cubicBezTo>
                  <a:cubicBezTo>
                    <a:pt x="1581" y="4417"/>
                    <a:pt x="1621" y="4409"/>
                    <a:pt x="1665" y="4401"/>
                  </a:cubicBezTo>
                  <a:cubicBezTo>
                    <a:pt x="1709" y="4389"/>
                    <a:pt x="1749" y="4381"/>
                    <a:pt x="1789" y="4369"/>
                  </a:cubicBezTo>
                  <a:cubicBezTo>
                    <a:pt x="1833" y="4353"/>
                    <a:pt x="1873" y="4341"/>
                    <a:pt x="1913" y="4325"/>
                  </a:cubicBezTo>
                  <a:cubicBezTo>
                    <a:pt x="1953" y="4309"/>
                    <a:pt x="1993" y="4289"/>
                    <a:pt x="2029" y="4269"/>
                  </a:cubicBezTo>
                  <a:cubicBezTo>
                    <a:pt x="2065" y="4253"/>
                    <a:pt x="2101" y="4233"/>
                    <a:pt x="2141" y="4213"/>
                  </a:cubicBezTo>
                  <a:cubicBezTo>
                    <a:pt x="2177" y="4193"/>
                    <a:pt x="2213" y="4173"/>
                    <a:pt x="2249" y="4149"/>
                  </a:cubicBezTo>
                  <a:cubicBezTo>
                    <a:pt x="2285" y="4125"/>
                    <a:pt x="2317" y="4101"/>
                    <a:pt x="2353" y="4077"/>
                  </a:cubicBezTo>
                  <a:cubicBezTo>
                    <a:pt x="2389" y="4053"/>
                    <a:pt x="2421" y="4029"/>
                    <a:pt x="2453" y="3997"/>
                  </a:cubicBezTo>
                  <a:cubicBezTo>
                    <a:pt x="2485" y="3969"/>
                    <a:pt x="2517" y="3941"/>
                    <a:pt x="2545" y="3909"/>
                  </a:cubicBezTo>
                  <a:cubicBezTo>
                    <a:pt x="2573" y="3877"/>
                    <a:pt x="2601" y="3845"/>
                    <a:pt x="2625" y="3809"/>
                  </a:cubicBezTo>
                  <a:cubicBezTo>
                    <a:pt x="2653" y="3777"/>
                    <a:pt x="2673" y="3741"/>
                    <a:pt x="2693" y="3701"/>
                  </a:cubicBezTo>
                  <a:cubicBezTo>
                    <a:pt x="2713" y="3665"/>
                    <a:pt x="2733" y="3629"/>
                    <a:pt x="2749" y="3589"/>
                  </a:cubicBezTo>
                  <a:cubicBezTo>
                    <a:pt x="2749" y="3585"/>
                    <a:pt x="2753" y="3581"/>
                    <a:pt x="2753" y="3577"/>
                  </a:cubicBezTo>
                  <a:cubicBezTo>
                    <a:pt x="2781" y="3549"/>
                    <a:pt x="2805" y="3525"/>
                    <a:pt x="2829" y="3501"/>
                  </a:cubicBezTo>
                  <a:cubicBezTo>
                    <a:pt x="2917" y="3477"/>
                    <a:pt x="3009" y="3457"/>
                    <a:pt x="3097" y="3449"/>
                  </a:cubicBezTo>
                  <a:lnTo>
                    <a:pt x="3097" y="3449"/>
                  </a:lnTo>
                  <a:cubicBezTo>
                    <a:pt x="3069" y="3489"/>
                    <a:pt x="3045" y="3533"/>
                    <a:pt x="3025" y="3581"/>
                  </a:cubicBezTo>
                  <a:cubicBezTo>
                    <a:pt x="3013" y="3609"/>
                    <a:pt x="3001" y="3637"/>
                    <a:pt x="2993" y="3661"/>
                  </a:cubicBezTo>
                  <a:cubicBezTo>
                    <a:pt x="2985" y="3689"/>
                    <a:pt x="2977" y="3717"/>
                    <a:pt x="2969" y="3741"/>
                  </a:cubicBezTo>
                  <a:cubicBezTo>
                    <a:pt x="2953" y="3785"/>
                    <a:pt x="2937" y="3833"/>
                    <a:pt x="2917" y="3873"/>
                  </a:cubicBezTo>
                  <a:cubicBezTo>
                    <a:pt x="2905" y="3905"/>
                    <a:pt x="2885" y="3933"/>
                    <a:pt x="2861" y="3957"/>
                  </a:cubicBezTo>
                  <a:cubicBezTo>
                    <a:pt x="2857" y="3965"/>
                    <a:pt x="2849" y="3973"/>
                    <a:pt x="2841" y="3977"/>
                  </a:cubicBezTo>
                  <a:lnTo>
                    <a:pt x="2833" y="3985"/>
                  </a:lnTo>
                  <a:cubicBezTo>
                    <a:pt x="2849" y="3981"/>
                    <a:pt x="2857" y="3973"/>
                    <a:pt x="2869" y="3965"/>
                  </a:cubicBezTo>
                  <a:cubicBezTo>
                    <a:pt x="2881" y="3957"/>
                    <a:pt x="2893" y="3949"/>
                    <a:pt x="2905" y="3937"/>
                  </a:cubicBezTo>
                  <a:cubicBezTo>
                    <a:pt x="2921" y="3921"/>
                    <a:pt x="2933" y="3909"/>
                    <a:pt x="2945" y="3889"/>
                  </a:cubicBezTo>
                  <a:cubicBezTo>
                    <a:pt x="2973" y="3849"/>
                    <a:pt x="2997" y="3805"/>
                    <a:pt x="3013" y="3757"/>
                  </a:cubicBezTo>
                  <a:lnTo>
                    <a:pt x="3041" y="3681"/>
                  </a:lnTo>
                  <a:cubicBezTo>
                    <a:pt x="3053" y="3653"/>
                    <a:pt x="3061" y="3629"/>
                    <a:pt x="3073" y="3605"/>
                  </a:cubicBezTo>
                  <a:cubicBezTo>
                    <a:pt x="3097" y="3549"/>
                    <a:pt x="3125" y="3493"/>
                    <a:pt x="3157" y="3445"/>
                  </a:cubicBezTo>
                  <a:cubicBezTo>
                    <a:pt x="3217" y="3445"/>
                    <a:pt x="3265" y="3453"/>
                    <a:pt x="3285" y="3481"/>
                  </a:cubicBezTo>
                  <a:cubicBezTo>
                    <a:pt x="3345" y="3563"/>
                    <a:pt x="3240" y="3766"/>
                    <a:pt x="3291" y="3766"/>
                  </a:cubicBezTo>
                  <a:cubicBezTo>
                    <a:pt x="3297" y="3766"/>
                    <a:pt x="3305" y="3763"/>
                    <a:pt x="3317" y="3757"/>
                  </a:cubicBezTo>
                  <a:cubicBezTo>
                    <a:pt x="3353" y="3737"/>
                    <a:pt x="3381" y="3705"/>
                    <a:pt x="3397" y="3669"/>
                  </a:cubicBezTo>
                  <a:lnTo>
                    <a:pt x="3397" y="3669"/>
                  </a:lnTo>
                  <a:lnTo>
                    <a:pt x="3385" y="3705"/>
                  </a:lnTo>
                  <a:cubicBezTo>
                    <a:pt x="3361" y="3769"/>
                    <a:pt x="3341" y="3837"/>
                    <a:pt x="3313" y="3901"/>
                  </a:cubicBezTo>
                  <a:cubicBezTo>
                    <a:pt x="3301" y="3933"/>
                    <a:pt x="3285" y="3961"/>
                    <a:pt x="3265" y="3993"/>
                  </a:cubicBezTo>
                  <a:cubicBezTo>
                    <a:pt x="3245" y="4017"/>
                    <a:pt x="3225" y="4041"/>
                    <a:pt x="3201" y="4065"/>
                  </a:cubicBezTo>
                  <a:cubicBezTo>
                    <a:pt x="3157" y="4105"/>
                    <a:pt x="3109" y="4141"/>
                    <a:pt x="3057" y="4169"/>
                  </a:cubicBezTo>
                  <a:cubicBezTo>
                    <a:pt x="3013" y="4197"/>
                    <a:pt x="2973" y="4221"/>
                    <a:pt x="2945" y="4233"/>
                  </a:cubicBezTo>
                  <a:lnTo>
                    <a:pt x="2901" y="4257"/>
                  </a:lnTo>
                  <a:cubicBezTo>
                    <a:pt x="2901" y="4257"/>
                    <a:pt x="2921" y="4253"/>
                    <a:pt x="2949" y="4245"/>
                  </a:cubicBezTo>
                  <a:cubicBezTo>
                    <a:pt x="2981" y="4233"/>
                    <a:pt x="3021" y="4221"/>
                    <a:pt x="3073" y="4197"/>
                  </a:cubicBezTo>
                  <a:cubicBezTo>
                    <a:pt x="3129" y="4173"/>
                    <a:pt x="3185" y="4137"/>
                    <a:pt x="3233" y="4097"/>
                  </a:cubicBezTo>
                  <a:cubicBezTo>
                    <a:pt x="3261" y="4073"/>
                    <a:pt x="3285" y="4049"/>
                    <a:pt x="3305" y="4017"/>
                  </a:cubicBezTo>
                  <a:cubicBezTo>
                    <a:pt x="3329" y="3989"/>
                    <a:pt x="3345" y="3957"/>
                    <a:pt x="3361" y="3921"/>
                  </a:cubicBezTo>
                  <a:cubicBezTo>
                    <a:pt x="3385" y="3857"/>
                    <a:pt x="3409" y="3789"/>
                    <a:pt x="3429" y="3721"/>
                  </a:cubicBezTo>
                  <a:cubicBezTo>
                    <a:pt x="3445" y="3657"/>
                    <a:pt x="3461" y="3597"/>
                    <a:pt x="3477" y="3545"/>
                  </a:cubicBezTo>
                  <a:cubicBezTo>
                    <a:pt x="3493" y="3493"/>
                    <a:pt x="3501" y="3453"/>
                    <a:pt x="3505" y="3421"/>
                  </a:cubicBezTo>
                  <a:close/>
                  <a:moveTo>
                    <a:pt x="5049" y="1"/>
                  </a:moveTo>
                  <a:cubicBezTo>
                    <a:pt x="4978" y="1"/>
                    <a:pt x="4907" y="5"/>
                    <a:pt x="4837" y="13"/>
                  </a:cubicBezTo>
                  <a:cubicBezTo>
                    <a:pt x="4697" y="29"/>
                    <a:pt x="4561" y="57"/>
                    <a:pt x="4425" y="97"/>
                  </a:cubicBezTo>
                  <a:cubicBezTo>
                    <a:pt x="4293" y="133"/>
                    <a:pt x="4165" y="181"/>
                    <a:pt x="4041" y="241"/>
                  </a:cubicBezTo>
                  <a:cubicBezTo>
                    <a:pt x="4009" y="257"/>
                    <a:pt x="3981" y="277"/>
                    <a:pt x="3949" y="293"/>
                  </a:cubicBezTo>
                  <a:lnTo>
                    <a:pt x="3929" y="309"/>
                  </a:lnTo>
                  <a:cubicBezTo>
                    <a:pt x="3925" y="313"/>
                    <a:pt x="3921" y="313"/>
                    <a:pt x="3917" y="317"/>
                  </a:cubicBezTo>
                  <a:lnTo>
                    <a:pt x="3913" y="321"/>
                  </a:lnTo>
                  <a:lnTo>
                    <a:pt x="3905" y="329"/>
                  </a:lnTo>
                  <a:lnTo>
                    <a:pt x="3889" y="345"/>
                  </a:lnTo>
                  <a:cubicBezTo>
                    <a:pt x="3881" y="353"/>
                    <a:pt x="3873" y="361"/>
                    <a:pt x="3865" y="369"/>
                  </a:cubicBezTo>
                  <a:lnTo>
                    <a:pt x="3845" y="397"/>
                  </a:lnTo>
                  <a:cubicBezTo>
                    <a:pt x="3837" y="405"/>
                    <a:pt x="3833" y="413"/>
                    <a:pt x="3829" y="421"/>
                  </a:cubicBezTo>
                  <a:cubicBezTo>
                    <a:pt x="3817" y="437"/>
                    <a:pt x="3809" y="453"/>
                    <a:pt x="3801" y="473"/>
                  </a:cubicBezTo>
                  <a:lnTo>
                    <a:pt x="3781" y="521"/>
                  </a:lnTo>
                  <a:lnTo>
                    <a:pt x="3761" y="573"/>
                  </a:lnTo>
                  <a:cubicBezTo>
                    <a:pt x="3721" y="693"/>
                    <a:pt x="3693" y="817"/>
                    <a:pt x="3677" y="945"/>
                  </a:cubicBezTo>
                  <a:cubicBezTo>
                    <a:pt x="3645" y="1185"/>
                    <a:pt x="3629" y="1409"/>
                    <a:pt x="3613" y="1617"/>
                  </a:cubicBezTo>
                  <a:cubicBezTo>
                    <a:pt x="3597" y="1825"/>
                    <a:pt x="3581" y="2013"/>
                    <a:pt x="3561" y="2177"/>
                  </a:cubicBezTo>
                  <a:cubicBezTo>
                    <a:pt x="3545" y="2321"/>
                    <a:pt x="3517" y="2461"/>
                    <a:pt x="3481" y="2601"/>
                  </a:cubicBezTo>
                  <a:cubicBezTo>
                    <a:pt x="3477" y="2605"/>
                    <a:pt x="3477" y="2605"/>
                    <a:pt x="3481" y="2609"/>
                  </a:cubicBezTo>
                  <a:cubicBezTo>
                    <a:pt x="3464" y="2617"/>
                    <a:pt x="3447" y="2621"/>
                    <a:pt x="3432" y="2621"/>
                  </a:cubicBezTo>
                  <a:cubicBezTo>
                    <a:pt x="3399" y="2621"/>
                    <a:pt x="3373" y="2602"/>
                    <a:pt x="3365" y="2553"/>
                  </a:cubicBezTo>
                  <a:cubicBezTo>
                    <a:pt x="3377" y="2429"/>
                    <a:pt x="3393" y="2281"/>
                    <a:pt x="3413" y="2117"/>
                  </a:cubicBezTo>
                  <a:cubicBezTo>
                    <a:pt x="3417" y="2073"/>
                    <a:pt x="3425" y="2029"/>
                    <a:pt x="3433" y="1989"/>
                  </a:cubicBezTo>
                  <a:cubicBezTo>
                    <a:pt x="3441" y="1945"/>
                    <a:pt x="3449" y="1905"/>
                    <a:pt x="3461" y="1857"/>
                  </a:cubicBezTo>
                  <a:cubicBezTo>
                    <a:pt x="3485" y="1765"/>
                    <a:pt x="3509" y="1665"/>
                    <a:pt x="3529" y="1561"/>
                  </a:cubicBezTo>
                  <a:cubicBezTo>
                    <a:pt x="3577" y="1337"/>
                    <a:pt x="3609" y="1113"/>
                    <a:pt x="3625" y="885"/>
                  </a:cubicBezTo>
                  <a:cubicBezTo>
                    <a:pt x="3633" y="757"/>
                    <a:pt x="3625" y="629"/>
                    <a:pt x="3605" y="505"/>
                  </a:cubicBezTo>
                  <a:cubicBezTo>
                    <a:pt x="3601" y="469"/>
                    <a:pt x="3593" y="437"/>
                    <a:pt x="3585" y="405"/>
                  </a:cubicBezTo>
                  <a:cubicBezTo>
                    <a:pt x="3581" y="385"/>
                    <a:pt x="3577" y="369"/>
                    <a:pt x="3569" y="353"/>
                  </a:cubicBezTo>
                  <a:lnTo>
                    <a:pt x="3561" y="329"/>
                  </a:lnTo>
                  <a:lnTo>
                    <a:pt x="3557" y="317"/>
                  </a:lnTo>
                  <a:lnTo>
                    <a:pt x="3557" y="309"/>
                  </a:lnTo>
                  <a:lnTo>
                    <a:pt x="3553" y="305"/>
                  </a:lnTo>
                  <a:lnTo>
                    <a:pt x="3553" y="301"/>
                  </a:lnTo>
                  <a:cubicBezTo>
                    <a:pt x="3545" y="285"/>
                    <a:pt x="3537" y="269"/>
                    <a:pt x="3525" y="257"/>
                  </a:cubicBezTo>
                  <a:lnTo>
                    <a:pt x="3505" y="229"/>
                  </a:lnTo>
                  <a:lnTo>
                    <a:pt x="3485" y="213"/>
                  </a:lnTo>
                  <a:cubicBezTo>
                    <a:pt x="3457" y="185"/>
                    <a:pt x="3429" y="165"/>
                    <a:pt x="3397" y="149"/>
                  </a:cubicBezTo>
                  <a:cubicBezTo>
                    <a:pt x="3273" y="89"/>
                    <a:pt x="3137" y="53"/>
                    <a:pt x="2997" y="49"/>
                  </a:cubicBezTo>
                  <a:cubicBezTo>
                    <a:pt x="2950" y="46"/>
                    <a:pt x="2904" y="45"/>
                    <a:pt x="2858" y="45"/>
                  </a:cubicBezTo>
                  <a:cubicBezTo>
                    <a:pt x="2766" y="45"/>
                    <a:pt x="2675" y="50"/>
                    <a:pt x="2585" y="61"/>
                  </a:cubicBezTo>
                  <a:cubicBezTo>
                    <a:pt x="2445" y="77"/>
                    <a:pt x="2305" y="105"/>
                    <a:pt x="2173" y="145"/>
                  </a:cubicBezTo>
                  <a:cubicBezTo>
                    <a:pt x="2037" y="185"/>
                    <a:pt x="1905" y="241"/>
                    <a:pt x="1781" y="309"/>
                  </a:cubicBezTo>
                  <a:cubicBezTo>
                    <a:pt x="1717" y="345"/>
                    <a:pt x="1657" y="385"/>
                    <a:pt x="1601" y="433"/>
                  </a:cubicBezTo>
                  <a:cubicBezTo>
                    <a:pt x="1545" y="477"/>
                    <a:pt x="1493" y="525"/>
                    <a:pt x="1441" y="577"/>
                  </a:cubicBezTo>
                  <a:cubicBezTo>
                    <a:pt x="1341" y="677"/>
                    <a:pt x="1245" y="777"/>
                    <a:pt x="1153" y="881"/>
                  </a:cubicBezTo>
                  <a:cubicBezTo>
                    <a:pt x="1057" y="985"/>
                    <a:pt x="973" y="1101"/>
                    <a:pt x="905" y="1225"/>
                  </a:cubicBezTo>
                  <a:cubicBezTo>
                    <a:pt x="865" y="1293"/>
                    <a:pt x="841" y="1365"/>
                    <a:pt x="833" y="1441"/>
                  </a:cubicBezTo>
                  <a:cubicBezTo>
                    <a:pt x="821" y="1517"/>
                    <a:pt x="825" y="1593"/>
                    <a:pt x="849" y="1669"/>
                  </a:cubicBezTo>
                  <a:cubicBezTo>
                    <a:pt x="857" y="1705"/>
                    <a:pt x="869" y="1737"/>
                    <a:pt x="881" y="1773"/>
                  </a:cubicBezTo>
                  <a:cubicBezTo>
                    <a:pt x="897" y="1805"/>
                    <a:pt x="913" y="1833"/>
                    <a:pt x="933" y="1865"/>
                  </a:cubicBezTo>
                  <a:cubicBezTo>
                    <a:pt x="949" y="1897"/>
                    <a:pt x="969" y="1925"/>
                    <a:pt x="993" y="1953"/>
                  </a:cubicBezTo>
                  <a:cubicBezTo>
                    <a:pt x="1013" y="1981"/>
                    <a:pt x="1033" y="2009"/>
                    <a:pt x="1057" y="2033"/>
                  </a:cubicBezTo>
                  <a:cubicBezTo>
                    <a:pt x="1141" y="2129"/>
                    <a:pt x="1237" y="2217"/>
                    <a:pt x="1341" y="2293"/>
                  </a:cubicBezTo>
                  <a:cubicBezTo>
                    <a:pt x="1481" y="2401"/>
                    <a:pt x="1633" y="2489"/>
                    <a:pt x="1797" y="2553"/>
                  </a:cubicBezTo>
                  <a:cubicBezTo>
                    <a:pt x="1713" y="2525"/>
                    <a:pt x="1625" y="2501"/>
                    <a:pt x="1537" y="2473"/>
                  </a:cubicBezTo>
                  <a:cubicBezTo>
                    <a:pt x="1425" y="2441"/>
                    <a:pt x="1317" y="2417"/>
                    <a:pt x="1205" y="2397"/>
                  </a:cubicBezTo>
                  <a:cubicBezTo>
                    <a:pt x="1081" y="2377"/>
                    <a:pt x="969" y="2377"/>
                    <a:pt x="861" y="2361"/>
                  </a:cubicBezTo>
                  <a:cubicBezTo>
                    <a:pt x="833" y="2357"/>
                    <a:pt x="805" y="2349"/>
                    <a:pt x="776" y="2345"/>
                  </a:cubicBezTo>
                  <a:lnTo>
                    <a:pt x="728" y="2337"/>
                  </a:lnTo>
                  <a:lnTo>
                    <a:pt x="696" y="2337"/>
                  </a:lnTo>
                  <a:cubicBezTo>
                    <a:pt x="692" y="2336"/>
                    <a:pt x="687" y="2335"/>
                    <a:pt x="682" y="2335"/>
                  </a:cubicBezTo>
                  <a:cubicBezTo>
                    <a:pt x="671" y="2335"/>
                    <a:pt x="660" y="2338"/>
                    <a:pt x="648" y="2341"/>
                  </a:cubicBezTo>
                  <a:cubicBezTo>
                    <a:pt x="628" y="2345"/>
                    <a:pt x="612" y="2353"/>
                    <a:pt x="600" y="2365"/>
                  </a:cubicBezTo>
                  <a:lnTo>
                    <a:pt x="592" y="2373"/>
                  </a:lnTo>
                  <a:lnTo>
                    <a:pt x="584" y="2381"/>
                  </a:lnTo>
                  <a:lnTo>
                    <a:pt x="576" y="2393"/>
                  </a:lnTo>
                  <a:cubicBezTo>
                    <a:pt x="560" y="2409"/>
                    <a:pt x="552" y="2417"/>
                    <a:pt x="544" y="2433"/>
                  </a:cubicBezTo>
                  <a:lnTo>
                    <a:pt x="488" y="2501"/>
                  </a:lnTo>
                  <a:cubicBezTo>
                    <a:pt x="452" y="2549"/>
                    <a:pt x="416" y="2593"/>
                    <a:pt x="376" y="2637"/>
                  </a:cubicBezTo>
                  <a:cubicBezTo>
                    <a:pt x="336" y="2681"/>
                    <a:pt x="292" y="2725"/>
                    <a:pt x="248" y="2773"/>
                  </a:cubicBezTo>
                  <a:cubicBezTo>
                    <a:pt x="156" y="2869"/>
                    <a:pt x="84" y="2981"/>
                    <a:pt x="32" y="3105"/>
                  </a:cubicBezTo>
                  <a:cubicBezTo>
                    <a:pt x="24" y="3137"/>
                    <a:pt x="16" y="3173"/>
                    <a:pt x="8" y="3205"/>
                  </a:cubicBezTo>
                  <a:cubicBezTo>
                    <a:pt x="4" y="3241"/>
                    <a:pt x="0" y="3277"/>
                    <a:pt x="4" y="3309"/>
                  </a:cubicBezTo>
                  <a:cubicBezTo>
                    <a:pt x="8" y="3377"/>
                    <a:pt x="20" y="3445"/>
                    <a:pt x="48" y="3509"/>
                  </a:cubicBezTo>
                  <a:cubicBezTo>
                    <a:pt x="104" y="3621"/>
                    <a:pt x="176" y="3729"/>
                    <a:pt x="252" y="3833"/>
                  </a:cubicBezTo>
                  <a:cubicBezTo>
                    <a:pt x="288" y="3881"/>
                    <a:pt x="328" y="3933"/>
                    <a:pt x="360" y="3985"/>
                  </a:cubicBezTo>
                  <a:cubicBezTo>
                    <a:pt x="392" y="4041"/>
                    <a:pt x="436" y="4093"/>
                    <a:pt x="484" y="4133"/>
                  </a:cubicBezTo>
                  <a:cubicBezTo>
                    <a:pt x="584" y="4213"/>
                    <a:pt x="708" y="4257"/>
                    <a:pt x="837" y="4269"/>
                  </a:cubicBezTo>
                  <a:cubicBezTo>
                    <a:pt x="886" y="4274"/>
                    <a:pt x="935" y="4275"/>
                    <a:pt x="984" y="4275"/>
                  </a:cubicBezTo>
                  <a:cubicBezTo>
                    <a:pt x="1019" y="4275"/>
                    <a:pt x="1054" y="4275"/>
                    <a:pt x="1089" y="4273"/>
                  </a:cubicBezTo>
                  <a:lnTo>
                    <a:pt x="1089" y="4273"/>
                  </a:lnTo>
                  <a:cubicBezTo>
                    <a:pt x="1085" y="4281"/>
                    <a:pt x="1081" y="4289"/>
                    <a:pt x="1077" y="4301"/>
                  </a:cubicBezTo>
                  <a:cubicBezTo>
                    <a:pt x="1077" y="4313"/>
                    <a:pt x="1077" y="4325"/>
                    <a:pt x="1077" y="4341"/>
                  </a:cubicBezTo>
                  <a:cubicBezTo>
                    <a:pt x="1093" y="4393"/>
                    <a:pt x="1117" y="4441"/>
                    <a:pt x="1149" y="4481"/>
                  </a:cubicBezTo>
                  <a:cubicBezTo>
                    <a:pt x="1185" y="4525"/>
                    <a:pt x="1233" y="4561"/>
                    <a:pt x="1289" y="4577"/>
                  </a:cubicBezTo>
                  <a:cubicBezTo>
                    <a:pt x="1337" y="4587"/>
                    <a:pt x="1387" y="4592"/>
                    <a:pt x="1436" y="4592"/>
                  </a:cubicBezTo>
                  <a:cubicBezTo>
                    <a:pt x="1481" y="4592"/>
                    <a:pt x="1525" y="4588"/>
                    <a:pt x="1569" y="4581"/>
                  </a:cubicBezTo>
                  <a:cubicBezTo>
                    <a:pt x="1737" y="4561"/>
                    <a:pt x="1897" y="4529"/>
                    <a:pt x="2065" y="4517"/>
                  </a:cubicBezTo>
                  <a:cubicBezTo>
                    <a:pt x="2111" y="4512"/>
                    <a:pt x="2160" y="4510"/>
                    <a:pt x="2208" y="4510"/>
                  </a:cubicBezTo>
                  <a:cubicBezTo>
                    <a:pt x="2242" y="4510"/>
                    <a:pt x="2275" y="4511"/>
                    <a:pt x="2309" y="4513"/>
                  </a:cubicBezTo>
                  <a:cubicBezTo>
                    <a:pt x="2393" y="4517"/>
                    <a:pt x="2473" y="4533"/>
                    <a:pt x="2561" y="4537"/>
                  </a:cubicBezTo>
                  <a:cubicBezTo>
                    <a:pt x="2598" y="4540"/>
                    <a:pt x="2637" y="4542"/>
                    <a:pt x="2676" y="4542"/>
                  </a:cubicBezTo>
                  <a:cubicBezTo>
                    <a:pt x="2723" y="4542"/>
                    <a:pt x="2770" y="4539"/>
                    <a:pt x="2817" y="4533"/>
                  </a:cubicBezTo>
                  <a:cubicBezTo>
                    <a:pt x="2901" y="4521"/>
                    <a:pt x="2985" y="4505"/>
                    <a:pt x="3065" y="4481"/>
                  </a:cubicBezTo>
                  <a:cubicBezTo>
                    <a:pt x="3233" y="4425"/>
                    <a:pt x="3389" y="4341"/>
                    <a:pt x="3521" y="4229"/>
                  </a:cubicBezTo>
                  <a:cubicBezTo>
                    <a:pt x="3589" y="4173"/>
                    <a:pt x="3649" y="4109"/>
                    <a:pt x="3701" y="4037"/>
                  </a:cubicBezTo>
                  <a:cubicBezTo>
                    <a:pt x="3757" y="3965"/>
                    <a:pt x="3801" y="3889"/>
                    <a:pt x="3837" y="3805"/>
                  </a:cubicBezTo>
                  <a:cubicBezTo>
                    <a:pt x="3845" y="3781"/>
                    <a:pt x="3853" y="3757"/>
                    <a:pt x="3857" y="3733"/>
                  </a:cubicBezTo>
                  <a:cubicBezTo>
                    <a:pt x="3861" y="3705"/>
                    <a:pt x="3861" y="3677"/>
                    <a:pt x="3857" y="3649"/>
                  </a:cubicBezTo>
                  <a:cubicBezTo>
                    <a:pt x="3849" y="3601"/>
                    <a:pt x="3833" y="3553"/>
                    <a:pt x="3813" y="3513"/>
                  </a:cubicBezTo>
                  <a:cubicBezTo>
                    <a:pt x="3773" y="3433"/>
                    <a:pt x="3725" y="3357"/>
                    <a:pt x="3673" y="3289"/>
                  </a:cubicBezTo>
                  <a:cubicBezTo>
                    <a:pt x="3653" y="3269"/>
                    <a:pt x="3637" y="3249"/>
                    <a:pt x="3621" y="3229"/>
                  </a:cubicBezTo>
                  <a:lnTo>
                    <a:pt x="3621" y="3229"/>
                  </a:lnTo>
                  <a:cubicBezTo>
                    <a:pt x="3737" y="3317"/>
                    <a:pt x="3861" y="3393"/>
                    <a:pt x="3993" y="3453"/>
                  </a:cubicBezTo>
                  <a:cubicBezTo>
                    <a:pt x="4061" y="3485"/>
                    <a:pt x="4133" y="3509"/>
                    <a:pt x="4205" y="3529"/>
                  </a:cubicBezTo>
                  <a:cubicBezTo>
                    <a:pt x="4261" y="3544"/>
                    <a:pt x="4317" y="3552"/>
                    <a:pt x="4375" y="3552"/>
                  </a:cubicBezTo>
                  <a:cubicBezTo>
                    <a:pt x="4396" y="3552"/>
                    <a:pt x="4416" y="3551"/>
                    <a:pt x="4437" y="3549"/>
                  </a:cubicBezTo>
                  <a:cubicBezTo>
                    <a:pt x="4517" y="3541"/>
                    <a:pt x="4597" y="3513"/>
                    <a:pt x="4661" y="3465"/>
                  </a:cubicBezTo>
                  <a:cubicBezTo>
                    <a:pt x="4721" y="3425"/>
                    <a:pt x="4777" y="3385"/>
                    <a:pt x="4837" y="3345"/>
                  </a:cubicBezTo>
                  <a:cubicBezTo>
                    <a:pt x="4893" y="3301"/>
                    <a:pt x="4953" y="3261"/>
                    <a:pt x="5009" y="3217"/>
                  </a:cubicBezTo>
                  <a:cubicBezTo>
                    <a:pt x="5065" y="3173"/>
                    <a:pt x="5121" y="3133"/>
                    <a:pt x="5177" y="3085"/>
                  </a:cubicBezTo>
                  <a:cubicBezTo>
                    <a:pt x="5233" y="3041"/>
                    <a:pt x="5289" y="2993"/>
                    <a:pt x="5341" y="2949"/>
                  </a:cubicBezTo>
                  <a:cubicBezTo>
                    <a:pt x="5365" y="2921"/>
                    <a:pt x="5393" y="2897"/>
                    <a:pt x="5417" y="2873"/>
                  </a:cubicBezTo>
                  <a:lnTo>
                    <a:pt x="5453" y="2829"/>
                  </a:lnTo>
                  <a:lnTo>
                    <a:pt x="5485" y="2785"/>
                  </a:lnTo>
                  <a:cubicBezTo>
                    <a:pt x="5533" y="2725"/>
                    <a:pt x="5565" y="2653"/>
                    <a:pt x="5577" y="2577"/>
                  </a:cubicBezTo>
                  <a:lnTo>
                    <a:pt x="5577" y="2517"/>
                  </a:lnTo>
                  <a:cubicBezTo>
                    <a:pt x="5577" y="2497"/>
                    <a:pt x="5573" y="2481"/>
                    <a:pt x="5573" y="2465"/>
                  </a:cubicBezTo>
                  <a:cubicBezTo>
                    <a:pt x="5569" y="2425"/>
                    <a:pt x="5561" y="2389"/>
                    <a:pt x="5553" y="2353"/>
                  </a:cubicBezTo>
                  <a:cubicBezTo>
                    <a:pt x="5537" y="2281"/>
                    <a:pt x="5517" y="2209"/>
                    <a:pt x="5485" y="2141"/>
                  </a:cubicBezTo>
                  <a:cubicBezTo>
                    <a:pt x="5465" y="2093"/>
                    <a:pt x="5441" y="2045"/>
                    <a:pt x="5409" y="2001"/>
                  </a:cubicBezTo>
                  <a:cubicBezTo>
                    <a:pt x="5445" y="1973"/>
                    <a:pt x="5477" y="1945"/>
                    <a:pt x="5509" y="1917"/>
                  </a:cubicBezTo>
                  <a:cubicBezTo>
                    <a:pt x="5609" y="1829"/>
                    <a:pt x="5697" y="1733"/>
                    <a:pt x="5781" y="1633"/>
                  </a:cubicBezTo>
                  <a:cubicBezTo>
                    <a:pt x="5865" y="1525"/>
                    <a:pt x="5933" y="1409"/>
                    <a:pt x="5985" y="1281"/>
                  </a:cubicBezTo>
                  <a:lnTo>
                    <a:pt x="6005" y="1233"/>
                  </a:lnTo>
                  <a:lnTo>
                    <a:pt x="6021" y="1185"/>
                  </a:lnTo>
                  <a:cubicBezTo>
                    <a:pt x="6033" y="1153"/>
                    <a:pt x="6041" y="1117"/>
                    <a:pt x="6045" y="1085"/>
                  </a:cubicBezTo>
                  <a:cubicBezTo>
                    <a:pt x="6057" y="1017"/>
                    <a:pt x="6065" y="945"/>
                    <a:pt x="6061" y="873"/>
                  </a:cubicBezTo>
                  <a:cubicBezTo>
                    <a:pt x="6061" y="841"/>
                    <a:pt x="6057" y="805"/>
                    <a:pt x="6053" y="773"/>
                  </a:cubicBezTo>
                  <a:cubicBezTo>
                    <a:pt x="6049" y="737"/>
                    <a:pt x="6045" y="701"/>
                    <a:pt x="6037" y="669"/>
                  </a:cubicBezTo>
                  <a:cubicBezTo>
                    <a:pt x="6029" y="633"/>
                    <a:pt x="6021" y="597"/>
                    <a:pt x="6009" y="565"/>
                  </a:cubicBezTo>
                  <a:cubicBezTo>
                    <a:pt x="5997" y="529"/>
                    <a:pt x="5985" y="497"/>
                    <a:pt x="5969" y="465"/>
                  </a:cubicBezTo>
                  <a:lnTo>
                    <a:pt x="5945" y="413"/>
                  </a:lnTo>
                  <a:cubicBezTo>
                    <a:pt x="5933" y="397"/>
                    <a:pt x="5925" y="385"/>
                    <a:pt x="5913" y="369"/>
                  </a:cubicBezTo>
                  <a:cubicBezTo>
                    <a:pt x="5893" y="337"/>
                    <a:pt x="5873" y="309"/>
                    <a:pt x="5845" y="281"/>
                  </a:cubicBezTo>
                  <a:cubicBezTo>
                    <a:pt x="5797" y="229"/>
                    <a:pt x="5737" y="185"/>
                    <a:pt x="5673" y="149"/>
                  </a:cubicBezTo>
                  <a:cubicBezTo>
                    <a:pt x="5549" y="77"/>
                    <a:pt x="5409" y="29"/>
                    <a:pt x="5261" y="13"/>
                  </a:cubicBezTo>
                  <a:cubicBezTo>
                    <a:pt x="5191" y="5"/>
                    <a:pt x="5120" y="1"/>
                    <a:pt x="50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8"/>
            <p:cNvSpPr/>
            <p:nvPr/>
          </p:nvSpPr>
          <p:spPr>
            <a:xfrm>
              <a:off x="6787425" y="773687"/>
              <a:ext cx="23482" cy="120064"/>
            </a:xfrm>
            <a:custGeom>
              <a:avLst/>
              <a:gdLst/>
              <a:ahLst/>
              <a:cxnLst/>
              <a:rect l="l" t="t" r="r" b="b"/>
              <a:pathLst>
                <a:path w="177" h="905" extrusionOk="0">
                  <a:moveTo>
                    <a:pt x="125" y="1"/>
                  </a:moveTo>
                  <a:lnTo>
                    <a:pt x="93" y="473"/>
                  </a:lnTo>
                  <a:cubicBezTo>
                    <a:pt x="89" y="509"/>
                    <a:pt x="89" y="537"/>
                    <a:pt x="85" y="569"/>
                  </a:cubicBezTo>
                  <a:cubicBezTo>
                    <a:pt x="77" y="601"/>
                    <a:pt x="69" y="629"/>
                    <a:pt x="65" y="657"/>
                  </a:cubicBezTo>
                  <a:lnTo>
                    <a:pt x="1" y="889"/>
                  </a:lnTo>
                  <a:lnTo>
                    <a:pt x="53" y="905"/>
                  </a:lnTo>
                  <a:lnTo>
                    <a:pt x="113" y="673"/>
                  </a:lnTo>
                  <a:cubicBezTo>
                    <a:pt x="125" y="641"/>
                    <a:pt x="133" y="613"/>
                    <a:pt x="137" y="581"/>
                  </a:cubicBezTo>
                  <a:cubicBezTo>
                    <a:pt x="141" y="549"/>
                    <a:pt x="145" y="513"/>
                    <a:pt x="149" y="481"/>
                  </a:cubicBezTo>
                  <a:lnTo>
                    <a:pt x="177" y="5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58"/>
            <p:cNvSpPr/>
            <p:nvPr/>
          </p:nvSpPr>
          <p:spPr>
            <a:xfrm>
              <a:off x="6742317" y="775810"/>
              <a:ext cx="31973" cy="106797"/>
            </a:xfrm>
            <a:custGeom>
              <a:avLst/>
              <a:gdLst/>
              <a:ahLst/>
              <a:cxnLst/>
              <a:rect l="l" t="t" r="r" b="b"/>
              <a:pathLst>
                <a:path w="241" h="805" extrusionOk="0">
                  <a:moveTo>
                    <a:pt x="53" y="1"/>
                  </a:moveTo>
                  <a:lnTo>
                    <a:pt x="1" y="9"/>
                  </a:lnTo>
                  <a:lnTo>
                    <a:pt x="37" y="253"/>
                  </a:lnTo>
                  <a:cubicBezTo>
                    <a:pt x="41" y="325"/>
                    <a:pt x="61" y="393"/>
                    <a:pt x="97" y="453"/>
                  </a:cubicBezTo>
                  <a:lnTo>
                    <a:pt x="109" y="477"/>
                  </a:lnTo>
                  <a:cubicBezTo>
                    <a:pt x="161" y="577"/>
                    <a:pt x="185" y="689"/>
                    <a:pt x="177" y="801"/>
                  </a:cubicBezTo>
                  <a:lnTo>
                    <a:pt x="233" y="805"/>
                  </a:lnTo>
                  <a:cubicBezTo>
                    <a:pt x="241" y="681"/>
                    <a:pt x="213" y="557"/>
                    <a:pt x="157" y="449"/>
                  </a:cubicBezTo>
                  <a:lnTo>
                    <a:pt x="145" y="425"/>
                  </a:lnTo>
                  <a:cubicBezTo>
                    <a:pt x="137" y="409"/>
                    <a:pt x="129" y="393"/>
                    <a:pt x="121" y="377"/>
                  </a:cubicBezTo>
                  <a:cubicBezTo>
                    <a:pt x="105" y="333"/>
                    <a:pt x="93" y="289"/>
                    <a:pt x="89" y="245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58"/>
            <p:cNvSpPr/>
            <p:nvPr/>
          </p:nvSpPr>
          <p:spPr>
            <a:xfrm>
              <a:off x="6720029" y="819325"/>
              <a:ext cx="36218" cy="85040"/>
            </a:xfrm>
            <a:custGeom>
              <a:avLst/>
              <a:gdLst/>
              <a:ahLst/>
              <a:cxnLst/>
              <a:rect l="l" t="t" r="r" b="b"/>
              <a:pathLst>
                <a:path w="273" h="641" extrusionOk="0">
                  <a:moveTo>
                    <a:pt x="45" y="1"/>
                  </a:moveTo>
                  <a:lnTo>
                    <a:pt x="1" y="33"/>
                  </a:lnTo>
                  <a:cubicBezTo>
                    <a:pt x="77" y="137"/>
                    <a:pt x="125" y="261"/>
                    <a:pt x="145" y="389"/>
                  </a:cubicBezTo>
                  <a:lnTo>
                    <a:pt x="149" y="417"/>
                  </a:lnTo>
                  <a:cubicBezTo>
                    <a:pt x="161" y="501"/>
                    <a:pt x="173" y="593"/>
                    <a:pt x="241" y="641"/>
                  </a:cubicBezTo>
                  <a:lnTo>
                    <a:pt x="273" y="597"/>
                  </a:lnTo>
                  <a:cubicBezTo>
                    <a:pt x="225" y="561"/>
                    <a:pt x="213" y="485"/>
                    <a:pt x="201" y="413"/>
                  </a:cubicBezTo>
                  <a:lnTo>
                    <a:pt x="197" y="385"/>
                  </a:lnTo>
                  <a:cubicBezTo>
                    <a:pt x="177" y="245"/>
                    <a:pt x="125" y="113"/>
                    <a:pt x="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8"/>
            <p:cNvSpPr/>
            <p:nvPr/>
          </p:nvSpPr>
          <p:spPr>
            <a:xfrm>
              <a:off x="6664839" y="850104"/>
              <a:ext cx="75488" cy="68058"/>
            </a:xfrm>
            <a:custGeom>
              <a:avLst/>
              <a:gdLst/>
              <a:ahLst/>
              <a:cxnLst/>
              <a:rect l="l" t="t" r="r" b="b"/>
              <a:pathLst>
                <a:path w="569" h="513" extrusionOk="0">
                  <a:moveTo>
                    <a:pt x="21" y="1"/>
                  </a:moveTo>
                  <a:lnTo>
                    <a:pt x="1" y="53"/>
                  </a:lnTo>
                  <a:cubicBezTo>
                    <a:pt x="225" y="141"/>
                    <a:pt x="405" y="305"/>
                    <a:pt x="521" y="513"/>
                  </a:cubicBezTo>
                  <a:lnTo>
                    <a:pt x="569" y="485"/>
                  </a:lnTo>
                  <a:cubicBezTo>
                    <a:pt x="449" y="265"/>
                    <a:pt x="253" y="97"/>
                    <a:pt x="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8"/>
            <p:cNvSpPr/>
            <p:nvPr/>
          </p:nvSpPr>
          <p:spPr>
            <a:xfrm>
              <a:off x="6829879" y="763073"/>
              <a:ext cx="25605" cy="125901"/>
            </a:xfrm>
            <a:custGeom>
              <a:avLst/>
              <a:gdLst/>
              <a:ahLst/>
              <a:cxnLst/>
              <a:rect l="l" t="t" r="r" b="b"/>
              <a:pathLst>
                <a:path w="193" h="949" extrusionOk="0">
                  <a:moveTo>
                    <a:pt x="137" y="1"/>
                  </a:moveTo>
                  <a:cubicBezTo>
                    <a:pt x="137" y="33"/>
                    <a:pt x="133" y="69"/>
                    <a:pt x="125" y="101"/>
                  </a:cubicBezTo>
                  <a:cubicBezTo>
                    <a:pt x="81" y="317"/>
                    <a:pt x="41" y="537"/>
                    <a:pt x="13" y="757"/>
                  </a:cubicBezTo>
                  <a:cubicBezTo>
                    <a:pt x="1" y="821"/>
                    <a:pt x="1" y="885"/>
                    <a:pt x="17" y="949"/>
                  </a:cubicBezTo>
                  <a:lnTo>
                    <a:pt x="65" y="937"/>
                  </a:lnTo>
                  <a:cubicBezTo>
                    <a:pt x="53" y="881"/>
                    <a:pt x="53" y="821"/>
                    <a:pt x="65" y="761"/>
                  </a:cubicBezTo>
                  <a:cubicBezTo>
                    <a:pt x="97" y="545"/>
                    <a:pt x="133" y="329"/>
                    <a:pt x="177" y="113"/>
                  </a:cubicBezTo>
                  <a:cubicBezTo>
                    <a:pt x="185" y="77"/>
                    <a:pt x="193" y="37"/>
                    <a:pt x="1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8"/>
            <p:cNvSpPr/>
            <p:nvPr/>
          </p:nvSpPr>
          <p:spPr>
            <a:xfrm>
              <a:off x="6800691" y="753919"/>
              <a:ext cx="19767" cy="31575"/>
            </a:xfrm>
            <a:custGeom>
              <a:avLst/>
              <a:gdLst/>
              <a:ahLst/>
              <a:cxnLst/>
              <a:rect l="l" t="t" r="r" b="b"/>
              <a:pathLst>
                <a:path w="149" h="238" extrusionOk="0">
                  <a:moveTo>
                    <a:pt x="81" y="58"/>
                  </a:moveTo>
                  <a:cubicBezTo>
                    <a:pt x="89" y="62"/>
                    <a:pt x="93" y="70"/>
                    <a:pt x="93" y="78"/>
                  </a:cubicBezTo>
                  <a:cubicBezTo>
                    <a:pt x="93" y="106"/>
                    <a:pt x="85" y="134"/>
                    <a:pt x="73" y="158"/>
                  </a:cubicBezTo>
                  <a:cubicBezTo>
                    <a:pt x="69" y="146"/>
                    <a:pt x="65" y="138"/>
                    <a:pt x="65" y="130"/>
                  </a:cubicBezTo>
                  <a:cubicBezTo>
                    <a:pt x="57" y="110"/>
                    <a:pt x="57" y="86"/>
                    <a:pt x="69" y="70"/>
                  </a:cubicBezTo>
                  <a:lnTo>
                    <a:pt x="69" y="66"/>
                  </a:lnTo>
                  <a:cubicBezTo>
                    <a:pt x="73" y="62"/>
                    <a:pt x="77" y="58"/>
                    <a:pt x="81" y="58"/>
                  </a:cubicBezTo>
                  <a:close/>
                  <a:moveTo>
                    <a:pt x="86" y="1"/>
                  </a:moveTo>
                  <a:cubicBezTo>
                    <a:pt x="61" y="1"/>
                    <a:pt x="35" y="13"/>
                    <a:pt x="25" y="38"/>
                  </a:cubicBezTo>
                  <a:cubicBezTo>
                    <a:pt x="5" y="66"/>
                    <a:pt x="1" y="102"/>
                    <a:pt x="13" y="138"/>
                  </a:cubicBezTo>
                  <a:cubicBezTo>
                    <a:pt x="17" y="162"/>
                    <a:pt x="25" y="186"/>
                    <a:pt x="37" y="210"/>
                  </a:cubicBezTo>
                  <a:cubicBezTo>
                    <a:pt x="41" y="214"/>
                    <a:pt x="45" y="218"/>
                    <a:pt x="45" y="218"/>
                  </a:cubicBezTo>
                  <a:lnTo>
                    <a:pt x="61" y="238"/>
                  </a:lnTo>
                  <a:lnTo>
                    <a:pt x="81" y="226"/>
                  </a:lnTo>
                  <a:cubicBezTo>
                    <a:pt x="125" y="190"/>
                    <a:pt x="149" y="130"/>
                    <a:pt x="145" y="74"/>
                  </a:cubicBezTo>
                  <a:cubicBezTo>
                    <a:pt x="145" y="42"/>
                    <a:pt x="125" y="14"/>
                    <a:pt x="97" y="2"/>
                  </a:cubicBezTo>
                  <a:cubicBezTo>
                    <a:pt x="93" y="1"/>
                    <a:pt x="90" y="1"/>
                    <a:pt x="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8"/>
            <p:cNvSpPr/>
            <p:nvPr/>
          </p:nvSpPr>
          <p:spPr>
            <a:xfrm>
              <a:off x="6842615" y="746888"/>
              <a:ext cx="21890" cy="27462"/>
            </a:xfrm>
            <a:custGeom>
              <a:avLst/>
              <a:gdLst/>
              <a:ahLst/>
              <a:cxnLst/>
              <a:rect l="l" t="t" r="r" b="b"/>
              <a:pathLst>
                <a:path w="165" h="207" extrusionOk="0">
                  <a:moveTo>
                    <a:pt x="93" y="55"/>
                  </a:moveTo>
                  <a:cubicBezTo>
                    <a:pt x="97" y="75"/>
                    <a:pt x="97" y="95"/>
                    <a:pt x="93" y="115"/>
                  </a:cubicBezTo>
                  <a:cubicBezTo>
                    <a:pt x="89" y="131"/>
                    <a:pt x="85" y="143"/>
                    <a:pt x="73" y="151"/>
                  </a:cubicBezTo>
                  <a:cubicBezTo>
                    <a:pt x="69" y="147"/>
                    <a:pt x="65" y="139"/>
                    <a:pt x="65" y="131"/>
                  </a:cubicBezTo>
                  <a:cubicBezTo>
                    <a:pt x="57" y="111"/>
                    <a:pt x="57" y="91"/>
                    <a:pt x="65" y="75"/>
                  </a:cubicBezTo>
                  <a:cubicBezTo>
                    <a:pt x="69" y="63"/>
                    <a:pt x="81" y="55"/>
                    <a:pt x="93" y="55"/>
                  </a:cubicBezTo>
                  <a:close/>
                  <a:moveTo>
                    <a:pt x="95" y="1"/>
                  </a:moveTo>
                  <a:cubicBezTo>
                    <a:pt x="61" y="1"/>
                    <a:pt x="30" y="20"/>
                    <a:pt x="17" y="51"/>
                  </a:cubicBezTo>
                  <a:cubicBezTo>
                    <a:pt x="1" y="79"/>
                    <a:pt x="1" y="111"/>
                    <a:pt x="9" y="143"/>
                  </a:cubicBezTo>
                  <a:cubicBezTo>
                    <a:pt x="21" y="187"/>
                    <a:pt x="45" y="203"/>
                    <a:pt x="61" y="207"/>
                  </a:cubicBezTo>
                  <a:lnTo>
                    <a:pt x="77" y="207"/>
                  </a:lnTo>
                  <a:cubicBezTo>
                    <a:pt x="85" y="207"/>
                    <a:pt x="93" y="203"/>
                    <a:pt x="101" y="199"/>
                  </a:cubicBezTo>
                  <a:cubicBezTo>
                    <a:pt x="125" y="183"/>
                    <a:pt x="141" y="155"/>
                    <a:pt x="145" y="127"/>
                  </a:cubicBezTo>
                  <a:cubicBezTo>
                    <a:pt x="145" y="127"/>
                    <a:pt x="165" y="19"/>
                    <a:pt x="113" y="3"/>
                  </a:cubicBezTo>
                  <a:cubicBezTo>
                    <a:pt x="107" y="2"/>
                    <a:pt x="101" y="1"/>
                    <a:pt x="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8"/>
            <p:cNvSpPr/>
            <p:nvPr/>
          </p:nvSpPr>
          <p:spPr>
            <a:xfrm>
              <a:off x="6705701" y="801945"/>
              <a:ext cx="24543" cy="29187"/>
            </a:xfrm>
            <a:custGeom>
              <a:avLst/>
              <a:gdLst/>
              <a:ahLst/>
              <a:cxnLst/>
              <a:rect l="l" t="t" r="r" b="b"/>
              <a:pathLst>
                <a:path w="185" h="220" extrusionOk="0">
                  <a:moveTo>
                    <a:pt x="69" y="56"/>
                  </a:moveTo>
                  <a:cubicBezTo>
                    <a:pt x="85" y="72"/>
                    <a:pt x="97" y="88"/>
                    <a:pt x="109" y="108"/>
                  </a:cubicBezTo>
                  <a:cubicBezTo>
                    <a:pt x="117" y="124"/>
                    <a:pt x="121" y="140"/>
                    <a:pt x="121" y="156"/>
                  </a:cubicBezTo>
                  <a:cubicBezTo>
                    <a:pt x="97" y="136"/>
                    <a:pt x="77" y="112"/>
                    <a:pt x="61" y="84"/>
                  </a:cubicBezTo>
                  <a:cubicBezTo>
                    <a:pt x="57" y="76"/>
                    <a:pt x="61" y="64"/>
                    <a:pt x="69" y="56"/>
                  </a:cubicBezTo>
                  <a:close/>
                  <a:moveTo>
                    <a:pt x="73" y="0"/>
                  </a:moveTo>
                  <a:cubicBezTo>
                    <a:pt x="67" y="0"/>
                    <a:pt x="62" y="1"/>
                    <a:pt x="57" y="4"/>
                  </a:cubicBezTo>
                  <a:cubicBezTo>
                    <a:pt x="21" y="20"/>
                    <a:pt x="1" y="60"/>
                    <a:pt x="9" y="96"/>
                  </a:cubicBezTo>
                  <a:cubicBezTo>
                    <a:pt x="33" y="148"/>
                    <a:pt x="73" y="192"/>
                    <a:pt x="121" y="220"/>
                  </a:cubicBezTo>
                  <a:lnTo>
                    <a:pt x="141" y="220"/>
                  </a:lnTo>
                  <a:cubicBezTo>
                    <a:pt x="149" y="220"/>
                    <a:pt x="157" y="212"/>
                    <a:pt x="161" y="208"/>
                  </a:cubicBezTo>
                  <a:cubicBezTo>
                    <a:pt x="185" y="168"/>
                    <a:pt x="185" y="124"/>
                    <a:pt x="161" y="84"/>
                  </a:cubicBezTo>
                  <a:cubicBezTo>
                    <a:pt x="161" y="84"/>
                    <a:pt x="119" y="0"/>
                    <a:pt x="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8"/>
            <p:cNvSpPr/>
            <p:nvPr/>
          </p:nvSpPr>
          <p:spPr>
            <a:xfrm>
              <a:off x="6647327" y="836704"/>
              <a:ext cx="28789" cy="21890"/>
            </a:xfrm>
            <a:custGeom>
              <a:avLst/>
              <a:gdLst/>
              <a:ahLst/>
              <a:cxnLst/>
              <a:rect l="l" t="t" r="r" b="b"/>
              <a:pathLst>
                <a:path w="217" h="165" extrusionOk="0">
                  <a:moveTo>
                    <a:pt x="61" y="54"/>
                  </a:moveTo>
                  <a:lnTo>
                    <a:pt x="61" y="54"/>
                  </a:lnTo>
                  <a:cubicBezTo>
                    <a:pt x="85" y="58"/>
                    <a:pt x="101" y="66"/>
                    <a:pt x="121" y="74"/>
                  </a:cubicBezTo>
                  <a:lnTo>
                    <a:pt x="121" y="78"/>
                  </a:lnTo>
                  <a:cubicBezTo>
                    <a:pt x="133" y="86"/>
                    <a:pt x="149" y="94"/>
                    <a:pt x="157" y="106"/>
                  </a:cubicBezTo>
                  <a:cubicBezTo>
                    <a:pt x="151" y="108"/>
                    <a:pt x="146" y="109"/>
                    <a:pt x="141" y="109"/>
                  </a:cubicBezTo>
                  <a:cubicBezTo>
                    <a:pt x="136" y="109"/>
                    <a:pt x="131" y="108"/>
                    <a:pt x="125" y="106"/>
                  </a:cubicBezTo>
                  <a:cubicBezTo>
                    <a:pt x="105" y="106"/>
                    <a:pt x="85" y="98"/>
                    <a:pt x="73" y="86"/>
                  </a:cubicBezTo>
                  <a:cubicBezTo>
                    <a:pt x="65" y="78"/>
                    <a:pt x="61" y="66"/>
                    <a:pt x="61" y="54"/>
                  </a:cubicBezTo>
                  <a:close/>
                  <a:moveTo>
                    <a:pt x="59" y="1"/>
                  </a:moveTo>
                  <a:cubicBezTo>
                    <a:pt x="44" y="1"/>
                    <a:pt x="30" y="5"/>
                    <a:pt x="21" y="18"/>
                  </a:cubicBezTo>
                  <a:cubicBezTo>
                    <a:pt x="1" y="50"/>
                    <a:pt x="5" y="94"/>
                    <a:pt x="33" y="122"/>
                  </a:cubicBezTo>
                  <a:cubicBezTo>
                    <a:pt x="53" y="146"/>
                    <a:pt x="85" y="162"/>
                    <a:pt x="117" y="162"/>
                  </a:cubicBezTo>
                  <a:cubicBezTo>
                    <a:pt x="125" y="164"/>
                    <a:pt x="133" y="165"/>
                    <a:pt x="140" y="165"/>
                  </a:cubicBezTo>
                  <a:cubicBezTo>
                    <a:pt x="148" y="165"/>
                    <a:pt x="155" y="164"/>
                    <a:pt x="161" y="162"/>
                  </a:cubicBezTo>
                  <a:cubicBezTo>
                    <a:pt x="177" y="162"/>
                    <a:pt x="189" y="158"/>
                    <a:pt x="201" y="146"/>
                  </a:cubicBezTo>
                  <a:cubicBezTo>
                    <a:pt x="213" y="134"/>
                    <a:pt x="217" y="118"/>
                    <a:pt x="213" y="102"/>
                  </a:cubicBezTo>
                  <a:cubicBezTo>
                    <a:pt x="205" y="66"/>
                    <a:pt x="157" y="34"/>
                    <a:pt x="149" y="30"/>
                  </a:cubicBezTo>
                  <a:cubicBezTo>
                    <a:pt x="149" y="30"/>
                    <a:pt x="99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8"/>
            <p:cNvSpPr/>
            <p:nvPr/>
          </p:nvSpPr>
          <p:spPr>
            <a:xfrm>
              <a:off x="6739133" y="758165"/>
              <a:ext cx="22421" cy="28391"/>
            </a:xfrm>
            <a:custGeom>
              <a:avLst/>
              <a:gdLst/>
              <a:ahLst/>
              <a:cxnLst/>
              <a:rect l="l" t="t" r="r" b="b"/>
              <a:pathLst>
                <a:path w="169" h="214" extrusionOk="0">
                  <a:moveTo>
                    <a:pt x="101" y="58"/>
                  </a:moveTo>
                  <a:cubicBezTo>
                    <a:pt x="109" y="62"/>
                    <a:pt x="113" y="74"/>
                    <a:pt x="113" y="86"/>
                  </a:cubicBezTo>
                  <a:cubicBezTo>
                    <a:pt x="113" y="106"/>
                    <a:pt x="101" y="122"/>
                    <a:pt x="85" y="138"/>
                  </a:cubicBezTo>
                  <a:cubicBezTo>
                    <a:pt x="81" y="146"/>
                    <a:pt x="69" y="154"/>
                    <a:pt x="61" y="158"/>
                  </a:cubicBezTo>
                  <a:cubicBezTo>
                    <a:pt x="61" y="142"/>
                    <a:pt x="61" y="126"/>
                    <a:pt x="69" y="114"/>
                  </a:cubicBezTo>
                  <a:cubicBezTo>
                    <a:pt x="77" y="90"/>
                    <a:pt x="85" y="74"/>
                    <a:pt x="101" y="58"/>
                  </a:cubicBezTo>
                  <a:close/>
                  <a:moveTo>
                    <a:pt x="94" y="0"/>
                  </a:moveTo>
                  <a:cubicBezTo>
                    <a:pt x="47" y="0"/>
                    <a:pt x="13" y="98"/>
                    <a:pt x="13" y="98"/>
                  </a:cubicBezTo>
                  <a:cubicBezTo>
                    <a:pt x="1" y="126"/>
                    <a:pt x="1" y="158"/>
                    <a:pt x="13" y="186"/>
                  </a:cubicBezTo>
                  <a:cubicBezTo>
                    <a:pt x="21" y="202"/>
                    <a:pt x="33" y="210"/>
                    <a:pt x="53" y="214"/>
                  </a:cubicBezTo>
                  <a:lnTo>
                    <a:pt x="61" y="214"/>
                  </a:lnTo>
                  <a:cubicBezTo>
                    <a:pt x="85" y="206"/>
                    <a:pt x="105" y="194"/>
                    <a:pt x="121" y="174"/>
                  </a:cubicBezTo>
                  <a:cubicBezTo>
                    <a:pt x="145" y="154"/>
                    <a:pt x="161" y="122"/>
                    <a:pt x="165" y="90"/>
                  </a:cubicBezTo>
                  <a:cubicBezTo>
                    <a:pt x="169" y="50"/>
                    <a:pt x="145" y="10"/>
                    <a:pt x="105" y="2"/>
                  </a:cubicBezTo>
                  <a:cubicBezTo>
                    <a:pt x="101" y="1"/>
                    <a:pt x="98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8"/>
            <p:cNvSpPr/>
            <p:nvPr/>
          </p:nvSpPr>
          <p:spPr>
            <a:xfrm>
              <a:off x="6804406" y="757767"/>
              <a:ext cx="12338" cy="22951"/>
            </a:xfrm>
            <a:custGeom>
              <a:avLst/>
              <a:gdLst/>
              <a:ahLst/>
              <a:cxnLst/>
              <a:rect l="l" t="t" r="r" b="b"/>
              <a:pathLst>
                <a:path w="93" h="173" extrusionOk="0">
                  <a:moveTo>
                    <a:pt x="52" y="0"/>
                  </a:moveTo>
                  <a:cubicBezTo>
                    <a:pt x="41" y="0"/>
                    <a:pt x="28" y="6"/>
                    <a:pt x="17" y="21"/>
                  </a:cubicBezTo>
                  <a:cubicBezTo>
                    <a:pt x="5" y="45"/>
                    <a:pt x="1" y="73"/>
                    <a:pt x="9" y="101"/>
                  </a:cubicBezTo>
                  <a:cubicBezTo>
                    <a:pt x="13" y="125"/>
                    <a:pt x="21" y="145"/>
                    <a:pt x="33" y="169"/>
                  </a:cubicBezTo>
                  <a:lnTo>
                    <a:pt x="37" y="173"/>
                  </a:lnTo>
                  <a:cubicBezTo>
                    <a:pt x="73" y="141"/>
                    <a:pt x="93" y="93"/>
                    <a:pt x="93" y="45"/>
                  </a:cubicBezTo>
                  <a:cubicBezTo>
                    <a:pt x="90" y="19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8"/>
            <p:cNvSpPr/>
            <p:nvPr/>
          </p:nvSpPr>
          <p:spPr>
            <a:xfrm>
              <a:off x="6846329" y="750603"/>
              <a:ext cx="12869" cy="20165"/>
            </a:xfrm>
            <a:custGeom>
              <a:avLst/>
              <a:gdLst/>
              <a:ahLst/>
              <a:cxnLst/>
              <a:rect l="l" t="t" r="r" b="b"/>
              <a:pathLst>
                <a:path w="97" h="152" extrusionOk="0">
                  <a:moveTo>
                    <a:pt x="62" y="1"/>
                  </a:moveTo>
                  <a:cubicBezTo>
                    <a:pt x="41" y="1"/>
                    <a:pt x="23" y="15"/>
                    <a:pt x="13" y="35"/>
                  </a:cubicBezTo>
                  <a:cubicBezTo>
                    <a:pt x="1" y="59"/>
                    <a:pt x="1" y="83"/>
                    <a:pt x="9" y="107"/>
                  </a:cubicBezTo>
                  <a:cubicBezTo>
                    <a:pt x="13" y="135"/>
                    <a:pt x="25" y="151"/>
                    <a:pt x="37" y="151"/>
                  </a:cubicBezTo>
                  <a:cubicBezTo>
                    <a:pt x="38" y="151"/>
                    <a:pt x="40" y="151"/>
                    <a:pt x="42" y="151"/>
                  </a:cubicBezTo>
                  <a:cubicBezTo>
                    <a:pt x="61" y="151"/>
                    <a:pt x="81" y="131"/>
                    <a:pt x="89" y="95"/>
                  </a:cubicBezTo>
                  <a:cubicBezTo>
                    <a:pt x="93" y="79"/>
                    <a:pt x="97" y="7"/>
                    <a:pt x="77" y="3"/>
                  </a:cubicBezTo>
                  <a:cubicBezTo>
                    <a:pt x="72" y="1"/>
                    <a:pt x="67" y="1"/>
                    <a:pt x="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8"/>
            <p:cNvSpPr/>
            <p:nvPr/>
          </p:nvSpPr>
          <p:spPr>
            <a:xfrm>
              <a:off x="6709416" y="804997"/>
              <a:ext cx="16583" cy="22686"/>
            </a:xfrm>
            <a:custGeom>
              <a:avLst/>
              <a:gdLst/>
              <a:ahLst/>
              <a:cxnLst/>
              <a:rect l="l" t="t" r="r" b="b"/>
              <a:pathLst>
                <a:path w="125" h="171" extrusionOk="0">
                  <a:moveTo>
                    <a:pt x="44" y="0"/>
                  </a:moveTo>
                  <a:cubicBezTo>
                    <a:pt x="43" y="0"/>
                    <a:pt x="42" y="0"/>
                    <a:pt x="41" y="1"/>
                  </a:cubicBezTo>
                  <a:cubicBezTo>
                    <a:pt x="17" y="13"/>
                    <a:pt x="1" y="41"/>
                    <a:pt x="9" y="69"/>
                  </a:cubicBezTo>
                  <a:cubicBezTo>
                    <a:pt x="9" y="87"/>
                    <a:pt x="80" y="171"/>
                    <a:pt x="104" y="171"/>
                  </a:cubicBezTo>
                  <a:cubicBezTo>
                    <a:pt x="106" y="171"/>
                    <a:pt x="107" y="170"/>
                    <a:pt x="109" y="169"/>
                  </a:cubicBezTo>
                  <a:cubicBezTo>
                    <a:pt x="125" y="137"/>
                    <a:pt x="125" y="101"/>
                    <a:pt x="109" y="73"/>
                  </a:cubicBezTo>
                  <a:cubicBezTo>
                    <a:pt x="101" y="58"/>
                    <a:pt x="65" y="0"/>
                    <a:pt x="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8"/>
            <p:cNvSpPr/>
            <p:nvPr/>
          </p:nvSpPr>
          <p:spPr>
            <a:xfrm>
              <a:off x="6651041" y="840286"/>
              <a:ext cx="21359" cy="14726"/>
            </a:xfrm>
            <a:custGeom>
              <a:avLst/>
              <a:gdLst/>
              <a:ahLst/>
              <a:cxnLst/>
              <a:rect l="l" t="t" r="r" b="b"/>
              <a:pathLst>
                <a:path w="161" h="111" extrusionOk="0">
                  <a:moveTo>
                    <a:pt x="32" y="0"/>
                  </a:moveTo>
                  <a:cubicBezTo>
                    <a:pt x="25" y="0"/>
                    <a:pt x="19" y="2"/>
                    <a:pt x="17" y="7"/>
                  </a:cubicBezTo>
                  <a:cubicBezTo>
                    <a:pt x="1" y="27"/>
                    <a:pt x="5" y="59"/>
                    <a:pt x="25" y="79"/>
                  </a:cubicBezTo>
                  <a:cubicBezTo>
                    <a:pt x="41" y="95"/>
                    <a:pt x="65" y="107"/>
                    <a:pt x="93" y="107"/>
                  </a:cubicBezTo>
                  <a:cubicBezTo>
                    <a:pt x="103" y="109"/>
                    <a:pt x="115" y="111"/>
                    <a:pt x="126" y="111"/>
                  </a:cubicBezTo>
                  <a:cubicBezTo>
                    <a:pt x="137" y="111"/>
                    <a:pt x="147" y="109"/>
                    <a:pt x="153" y="103"/>
                  </a:cubicBezTo>
                  <a:cubicBezTo>
                    <a:pt x="157" y="95"/>
                    <a:pt x="161" y="87"/>
                    <a:pt x="157" y="79"/>
                  </a:cubicBezTo>
                  <a:cubicBezTo>
                    <a:pt x="157" y="59"/>
                    <a:pt x="121" y="35"/>
                    <a:pt x="105" y="27"/>
                  </a:cubicBezTo>
                  <a:cubicBezTo>
                    <a:pt x="95" y="21"/>
                    <a:pt x="55" y="0"/>
                    <a:pt x="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8"/>
            <p:cNvSpPr/>
            <p:nvPr/>
          </p:nvSpPr>
          <p:spPr>
            <a:xfrm>
              <a:off x="6742848" y="761481"/>
              <a:ext cx="14991" cy="21492"/>
            </a:xfrm>
            <a:custGeom>
              <a:avLst/>
              <a:gdLst/>
              <a:ahLst/>
              <a:cxnLst/>
              <a:rect l="l" t="t" r="r" b="b"/>
              <a:pathLst>
                <a:path w="113" h="162" extrusionOk="0">
                  <a:moveTo>
                    <a:pt x="71" y="1"/>
                  </a:moveTo>
                  <a:cubicBezTo>
                    <a:pt x="47" y="1"/>
                    <a:pt x="16" y="65"/>
                    <a:pt x="13" y="81"/>
                  </a:cubicBezTo>
                  <a:cubicBezTo>
                    <a:pt x="5" y="101"/>
                    <a:pt x="1" y="125"/>
                    <a:pt x="9" y="149"/>
                  </a:cubicBezTo>
                  <a:cubicBezTo>
                    <a:pt x="9" y="157"/>
                    <a:pt x="17" y="161"/>
                    <a:pt x="25" y="161"/>
                  </a:cubicBezTo>
                  <a:cubicBezTo>
                    <a:pt x="26" y="161"/>
                    <a:pt x="28" y="161"/>
                    <a:pt x="29" y="161"/>
                  </a:cubicBezTo>
                  <a:cubicBezTo>
                    <a:pt x="48" y="161"/>
                    <a:pt x="69" y="140"/>
                    <a:pt x="77" y="129"/>
                  </a:cubicBezTo>
                  <a:cubicBezTo>
                    <a:pt x="97" y="113"/>
                    <a:pt x="109" y="89"/>
                    <a:pt x="113" y="61"/>
                  </a:cubicBezTo>
                  <a:cubicBezTo>
                    <a:pt x="113" y="33"/>
                    <a:pt x="97" y="9"/>
                    <a:pt x="73" y="1"/>
                  </a:cubicBezTo>
                  <a:cubicBezTo>
                    <a:pt x="72" y="1"/>
                    <a:pt x="71" y="1"/>
                    <a:pt x="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8"/>
            <p:cNvSpPr/>
            <p:nvPr/>
          </p:nvSpPr>
          <p:spPr>
            <a:xfrm>
              <a:off x="6798038" y="838429"/>
              <a:ext cx="17645" cy="89285"/>
            </a:xfrm>
            <a:custGeom>
              <a:avLst/>
              <a:gdLst/>
              <a:ahLst/>
              <a:cxnLst/>
              <a:rect l="l" t="t" r="r" b="b"/>
              <a:pathLst>
                <a:path w="133" h="673" extrusionOk="0">
                  <a:moveTo>
                    <a:pt x="93" y="1"/>
                  </a:moveTo>
                  <a:lnTo>
                    <a:pt x="45" y="17"/>
                  </a:lnTo>
                  <a:cubicBezTo>
                    <a:pt x="77" y="141"/>
                    <a:pt x="81" y="277"/>
                    <a:pt x="49" y="405"/>
                  </a:cubicBezTo>
                  <a:lnTo>
                    <a:pt x="45" y="429"/>
                  </a:lnTo>
                  <a:cubicBezTo>
                    <a:pt x="21" y="509"/>
                    <a:pt x="1" y="601"/>
                    <a:pt x="49" y="673"/>
                  </a:cubicBezTo>
                  <a:lnTo>
                    <a:pt x="93" y="645"/>
                  </a:lnTo>
                  <a:cubicBezTo>
                    <a:pt x="57" y="589"/>
                    <a:pt x="77" y="517"/>
                    <a:pt x="93" y="445"/>
                  </a:cubicBezTo>
                  <a:lnTo>
                    <a:pt x="101" y="417"/>
                  </a:lnTo>
                  <a:cubicBezTo>
                    <a:pt x="133" y="281"/>
                    <a:pt x="129" y="137"/>
                    <a:pt x="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8"/>
            <p:cNvSpPr/>
            <p:nvPr/>
          </p:nvSpPr>
          <p:spPr>
            <a:xfrm>
              <a:off x="6794323" y="818263"/>
              <a:ext cx="20298" cy="30912"/>
            </a:xfrm>
            <a:custGeom>
              <a:avLst/>
              <a:gdLst/>
              <a:ahLst/>
              <a:cxnLst/>
              <a:rect l="l" t="t" r="r" b="b"/>
              <a:pathLst>
                <a:path w="153" h="233" extrusionOk="0">
                  <a:moveTo>
                    <a:pt x="73" y="53"/>
                  </a:moveTo>
                  <a:cubicBezTo>
                    <a:pt x="81" y="73"/>
                    <a:pt x="89" y="93"/>
                    <a:pt x="89" y="117"/>
                  </a:cubicBezTo>
                  <a:cubicBezTo>
                    <a:pt x="93" y="133"/>
                    <a:pt x="89" y="149"/>
                    <a:pt x="85" y="165"/>
                  </a:cubicBezTo>
                  <a:cubicBezTo>
                    <a:pt x="69" y="137"/>
                    <a:pt x="57" y="109"/>
                    <a:pt x="53" y="78"/>
                  </a:cubicBezTo>
                  <a:lnTo>
                    <a:pt x="53" y="78"/>
                  </a:lnTo>
                  <a:cubicBezTo>
                    <a:pt x="54" y="67"/>
                    <a:pt x="62" y="56"/>
                    <a:pt x="73" y="53"/>
                  </a:cubicBezTo>
                  <a:close/>
                  <a:moveTo>
                    <a:pt x="77" y="1"/>
                  </a:moveTo>
                  <a:cubicBezTo>
                    <a:pt x="37" y="1"/>
                    <a:pt x="5" y="33"/>
                    <a:pt x="1" y="69"/>
                  </a:cubicBezTo>
                  <a:cubicBezTo>
                    <a:pt x="5" y="129"/>
                    <a:pt x="25" y="181"/>
                    <a:pt x="61" y="225"/>
                  </a:cubicBezTo>
                  <a:cubicBezTo>
                    <a:pt x="69" y="229"/>
                    <a:pt x="81" y="233"/>
                    <a:pt x="89" y="233"/>
                  </a:cubicBezTo>
                  <a:cubicBezTo>
                    <a:pt x="93" y="229"/>
                    <a:pt x="97" y="229"/>
                    <a:pt x="101" y="229"/>
                  </a:cubicBezTo>
                  <a:cubicBezTo>
                    <a:pt x="137" y="201"/>
                    <a:pt x="153" y="157"/>
                    <a:pt x="145" y="113"/>
                  </a:cubicBezTo>
                  <a:cubicBezTo>
                    <a:pt x="145" y="113"/>
                    <a:pt x="133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8"/>
            <p:cNvSpPr/>
            <p:nvPr/>
          </p:nvSpPr>
          <p:spPr>
            <a:xfrm>
              <a:off x="6796977" y="821448"/>
              <a:ext cx="13399" cy="24145"/>
            </a:xfrm>
            <a:custGeom>
              <a:avLst/>
              <a:gdLst/>
              <a:ahLst/>
              <a:cxnLst/>
              <a:rect l="l" t="t" r="r" b="b"/>
              <a:pathLst>
                <a:path w="101" h="182" extrusionOk="0">
                  <a:moveTo>
                    <a:pt x="57" y="1"/>
                  </a:moveTo>
                  <a:cubicBezTo>
                    <a:pt x="29" y="5"/>
                    <a:pt x="9" y="25"/>
                    <a:pt x="5" y="53"/>
                  </a:cubicBezTo>
                  <a:cubicBezTo>
                    <a:pt x="1" y="72"/>
                    <a:pt x="41" y="182"/>
                    <a:pt x="62" y="182"/>
                  </a:cubicBezTo>
                  <a:cubicBezTo>
                    <a:pt x="63" y="182"/>
                    <a:pt x="64" y="181"/>
                    <a:pt x="65" y="181"/>
                  </a:cubicBezTo>
                  <a:cubicBezTo>
                    <a:pt x="93" y="157"/>
                    <a:pt x="101" y="125"/>
                    <a:pt x="97" y="93"/>
                  </a:cubicBezTo>
                  <a:cubicBezTo>
                    <a:pt x="93" y="77"/>
                    <a:pt x="81" y="1"/>
                    <a:pt x="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8"/>
            <p:cNvSpPr/>
            <p:nvPr/>
          </p:nvSpPr>
          <p:spPr>
            <a:xfrm>
              <a:off x="6732765" y="862840"/>
              <a:ext cx="53730" cy="85040"/>
            </a:xfrm>
            <a:custGeom>
              <a:avLst/>
              <a:gdLst/>
              <a:ahLst/>
              <a:cxnLst/>
              <a:rect l="l" t="t" r="r" b="b"/>
              <a:pathLst>
                <a:path w="405" h="641" extrusionOk="0">
                  <a:moveTo>
                    <a:pt x="33" y="1"/>
                  </a:moveTo>
                  <a:lnTo>
                    <a:pt x="1" y="41"/>
                  </a:lnTo>
                  <a:cubicBezTo>
                    <a:pt x="181" y="193"/>
                    <a:pt x="305" y="405"/>
                    <a:pt x="353" y="641"/>
                  </a:cubicBezTo>
                  <a:lnTo>
                    <a:pt x="405" y="629"/>
                  </a:lnTo>
                  <a:cubicBezTo>
                    <a:pt x="357" y="385"/>
                    <a:pt x="225" y="161"/>
                    <a:pt x="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8"/>
            <p:cNvSpPr/>
            <p:nvPr/>
          </p:nvSpPr>
          <p:spPr>
            <a:xfrm>
              <a:off x="6718437" y="845461"/>
              <a:ext cx="26135" cy="25074"/>
            </a:xfrm>
            <a:custGeom>
              <a:avLst/>
              <a:gdLst/>
              <a:ahLst/>
              <a:cxnLst/>
              <a:rect l="l" t="t" r="r" b="b"/>
              <a:pathLst>
                <a:path w="197" h="189" extrusionOk="0">
                  <a:moveTo>
                    <a:pt x="69" y="56"/>
                  </a:moveTo>
                  <a:cubicBezTo>
                    <a:pt x="89" y="64"/>
                    <a:pt x="105" y="80"/>
                    <a:pt x="121" y="96"/>
                  </a:cubicBezTo>
                  <a:cubicBezTo>
                    <a:pt x="129" y="108"/>
                    <a:pt x="137" y="120"/>
                    <a:pt x="145" y="136"/>
                  </a:cubicBezTo>
                  <a:cubicBezTo>
                    <a:pt x="133" y="136"/>
                    <a:pt x="121" y="132"/>
                    <a:pt x="113" y="124"/>
                  </a:cubicBezTo>
                  <a:cubicBezTo>
                    <a:pt x="93" y="120"/>
                    <a:pt x="77" y="104"/>
                    <a:pt x="69" y="88"/>
                  </a:cubicBezTo>
                  <a:cubicBezTo>
                    <a:pt x="65" y="80"/>
                    <a:pt x="65" y="68"/>
                    <a:pt x="69" y="56"/>
                  </a:cubicBezTo>
                  <a:close/>
                  <a:moveTo>
                    <a:pt x="68" y="0"/>
                  </a:moveTo>
                  <a:cubicBezTo>
                    <a:pt x="60" y="0"/>
                    <a:pt x="52" y="2"/>
                    <a:pt x="45" y="8"/>
                  </a:cubicBezTo>
                  <a:cubicBezTo>
                    <a:pt x="13" y="32"/>
                    <a:pt x="1" y="76"/>
                    <a:pt x="21" y="112"/>
                  </a:cubicBezTo>
                  <a:cubicBezTo>
                    <a:pt x="33" y="140"/>
                    <a:pt x="61" y="164"/>
                    <a:pt x="89" y="176"/>
                  </a:cubicBezTo>
                  <a:cubicBezTo>
                    <a:pt x="105" y="182"/>
                    <a:pt x="124" y="189"/>
                    <a:pt x="143" y="189"/>
                  </a:cubicBezTo>
                  <a:cubicBezTo>
                    <a:pt x="148" y="189"/>
                    <a:pt x="152" y="189"/>
                    <a:pt x="157" y="188"/>
                  </a:cubicBezTo>
                  <a:cubicBezTo>
                    <a:pt x="161" y="188"/>
                    <a:pt x="169" y="188"/>
                    <a:pt x="173" y="184"/>
                  </a:cubicBezTo>
                  <a:cubicBezTo>
                    <a:pt x="189" y="176"/>
                    <a:pt x="197" y="160"/>
                    <a:pt x="197" y="144"/>
                  </a:cubicBezTo>
                  <a:cubicBezTo>
                    <a:pt x="197" y="112"/>
                    <a:pt x="181" y="80"/>
                    <a:pt x="161" y="56"/>
                  </a:cubicBezTo>
                  <a:cubicBezTo>
                    <a:pt x="161" y="56"/>
                    <a:pt x="111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8"/>
            <p:cNvSpPr/>
            <p:nvPr/>
          </p:nvSpPr>
          <p:spPr>
            <a:xfrm>
              <a:off x="6722682" y="849175"/>
              <a:ext cx="18706" cy="18441"/>
            </a:xfrm>
            <a:custGeom>
              <a:avLst/>
              <a:gdLst/>
              <a:ahLst/>
              <a:cxnLst/>
              <a:rect l="l" t="t" r="r" b="b"/>
              <a:pathLst>
                <a:path w="141" h="139" extrusionOk="0">
                  <a:moveTo>
                    <a:pt x="34" y="1"/>
                  </a:moveTo>
                  <a:cubicBezTo>
                    <a:pt x="30" y="1"/>
                    <a:pt x="27" y="2"/>
                    <a:pt x="25" y="4"/>
                  </a:cubicBezTo>
                  <a:cubicBezTo>
                    <a:pt x="5" y="20"/>
                    <a:pt x="1" y="48"/>
                    <a:pt x="13" y="72"/>
                  </a:cubicBezTo>
                  <a:cubicBezTo>
                    <a:pt x="25" y="96"/>
                    <a:pt x="45" y="112"/>
                    <a:pt x="69" y="124"/>
                  </a:cubicBezTo>
                  <a:cubicBezTo>
                    <a:pt x="84" y="130"/>
                    <a:pt x="102" y="138"/>
                    <a:pt x="116" y="138"/>
                  </a:cubicBezTo>
                  <a:cubicBezTo>
                    <a:pt x="121" y="138"/>
                    <a:pt x="125" y="138"/>
                    <a:pt x="129" y="136"/>
                  </a:cubicBezTo>
                  <a:cubicBezTo>
                    <a:pt x="133" y="132"/>
                    <a:pt x="137" y="124"/>
                    <a:pt x="141" y="116"/>
                  </a:cubicBezTo>
                  <a:cubicBezTo>
                    <a:pt x="137" y="92"/>
                    <a:pt x="125" y="68"/>
                    <a:pt x="109" y="48"/>
                  </a:cubicBezTo>
                  <a:cubicBezTo>
                    <a:pt x="98" y="41"/>
                    <a:pt x="58" y="1"/>
                    <a:pt x="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8"/>
            <p:cNvSpPr/>
            <p:nvPr/>
          </p:nvSpPr>
          <p:spPr>
            <a:xfrm>
              <a:off x="6779995" y="886720"/>
              <a:ext cx="19767" cy="31442"/>
            </a:xfrm>
            <a:custGeom>
              <a:avLst/>
              <a:gdLst/>
              <a:ahLst/>
              <a:cxnLst/>
              <a:rect l="l" t="t" r="r" b="b"/>
              <a:pathLst>
                <a:path w="149" h="237" extrusionOk="0">
                  <a:moveTo>
                    <a:pt x="85" y="53"/>
                  </a:moveTo>
                  <a:cubicBezTo>
                    <a:pt x="89" y="57"/>
                    <a:pt x="93" y="65"/>
                    <a:pt x="93" y="77"/>
                  </a:cubicBezTo>
                  <a:cubicBezTo>
                    <a:pt x="97" y="105"/>
                    <a:pt x="89" y="129"/>
                    <a:pt x="77" y="153"/>
                  </a:cubicBezTo>
                  <a:cubicBezTo>
                    <a:pt x="73" y="145"/>
                    <a:pt x="69" y="133"/>
                    <a:pt x="69" y="125"/>
                  </a:cubicBezTo>
                  <a:cubicBezTo>
                    <a:pt x="61" y="105"/>
                    <a:pt x="61" y="85"/>
                    <a:pt x="69" y="65"/>
                  </a:cubicBezTo>
                  <a:cubicBezTo>
                    <a:pt x="73" y="61"/>
                    <a:pt x="77" y="57"/>
                    <a:pt x="85" y="53"/>
                  </a:cubicBezTo>
                  <a:close/>
                  <a:moveTo>
                    <a:pt x="86" y="0"/>
                  </a:moveTo>
                  <a:cubicBezTo>
                    <a:pt x="61" y="0"/>
                    <a:pt x="35" y="12"/>
                    <a:pt x="25" y="33"/>
                  </a:cubicBezTo>
                  <a:cubicBezTo>
                    <a:pt x="5" y="65"/>
                    <a:pt x="1" y="101"/>
                    <a:pt x="13" y="133"/>
                  </a:cubicBezTo>
                  <a:cubicBezTo>
                    <a:pt x="17" y="161"/>
                    <a:pt x="25" y="185"/>
                    <a:pt x="37" y="209"/>
                  </a:cubicBezTo>
                  <a:lnTo>
                    <a:pt x="45" y="217"/>
                  </a:lnTo>
                  <a:lnTo>
                    <a:pt x="61" y="237"/>
                  </a:lnTo>
                  <a:lnTo>
                    <a:pt x="81" y="221"/>
                  </a:lnTo>
                  <a:cubicBezTo>
                    <a:pt x="125" y="185"/>
                    <a:pt x="149" y="129"/>
                    <a:pt x="145" y="73"/>
                  </a:cubicBezTo>
                  <a:cubicBezTo>
                    <a:pt x="145" y="41"/>
                    <a:pt x="125" y="13"/>
                    <a:pt x="97" y="1"/>
                  </a:cubicBezTo>
                  <a:cubicBezTo>
                    <a:pt x="93" y="0"/>
                    <a:pt x="89" y="0"/>
                    <a:pt x="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8"/>
            <p:cNvSpPr/>
            <p:nvPr/>
          </p:nvSpPr>
          <p:spPr>
            <a:xfrm>
              <a:off x="6783710" y="890435"/>
              <a:ext cx="12338" cy="22951"/>
            </a:xfrm>
            <a:custGeom>
              <a:avLst/>
              <a:gdLst/>
              <a:ahLst/>
              <a:cxnLst/>
              <a:rect l="l" t="t" r="r" b="b"/>
              <a:pathLst>
                <a:path w="93" h="173" extrusionOk="0">
                  <a:moveTo>
                    <a:pt x="52" y="0"/>
                  </a:moveTo>
                  <a:cubicBezTo>
                    <a:pt x="41" y="0"/>
                    <a:pt x="28" y="6"/>
                    <a:pt x="17" y="21"/>
                  </a:cubicBezTo>
                  <a:cubicBezTo>
                    <a:pt x="5" y="45"/>
                    <a:pt x="1" y="73"/>
                    <a:pt x="9" y="101"/>
                  </a:cubicBezTo>
                  <a:cubicBezTo>
                    <a:pt x="13" y="125"/>
                    <a:pt x="21" y="145"/>
                    <a:pt x="33" y="169"/>
                  </a:cubicBezTo>
                  <a:lnTo>
                    <a:pt x="37" y="173"/>
                  </a:lnTo>
                  <a:cubicBezTo>
                    <a:pt x="73" y="141"/>
                    <a:pt x="93" y="93"/>
                    <a:pt x="93" y="45"/>
                  </a:cubicBezTo>
                  <a:cubicBezTo>
                    <a:pt x="90" y="19"/>
                    <a:pt x="73" y="0"/>
                    <a:pt x="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8"/>
            <p:cNvSpPr/>
            <p:nvPr/>
          </p:nvSpPr>
          <p:spPr>
            <a:xfrm>
              <a:off x="7150936" y="1228474"/>
              <a:ext cx="123779" cy="203379"/>
            </a:xfrm>
            <a:custGeom>
              <a:avLst/>
              <a:gdLst/>
              <a:ahLst/>
              <a:cxnLst/>
              <a:rect l="l" t="t" r="r" b="b"/>
              <a:pathLst>
                <a:path w="933" h="1533" extrusionOk="0">
                  <a:moveTo>
                    <a:pt x="277" y="1"/>
                  </a:moveTo>
                  <a:lnTo>
                    <a:pt x="277" y="1"/>
                  </a:lnTo>
                  <a:cubicBezTo>
                    <a:pt x="278" y="16"/>
                    <a:pt x="279" y="31"/>
                    <a:pt x="281" y="46"/>
                  </a:cubicBezTo>
                  <a:lnTo>
                    <a:pt x="281" y="46"/>
                  </a:lnTo>
                  <a:cubicBezTo>
                    <a:pt x="290" y="36"/>
                    <a:pt x="299" y="26"/>
                    <a:pt x="309" y="17"/>
                  </a:cubicBezTo>
                  <a:lnTo>
                    <a:pt x="277" y="1"/>
                  </a:lnTo>
                  <a:close/>
                  <a:moveTo>
                    <a:pt x="112" y="36"/>
                  </a:moveTo>
                  <a:cubicBezTo>
                    <a:pt x="46" y="36"/>
                    <a:pt x="13" y="124"/>
                    <a:pt x="13" y="193"/>
                  </a:cubicBezTo>
                  <a:cubicBezTo>
                    <a:pt x="1" y="465"/>
                    <a:pt x="117" y="725"/>
                    <a:pt x="277" y="945"/>
                  </a:cubicBezTo>
                  <a:cubicBezTo>
                    <a:pt x="449" y="1185"/>
                    <a:pt x="673" y="1385"/>
                    <a:pt x="933" y="1533"/>
                  </a:cubicBezTo>
                  <a:cubicBezTo>
                    <a:pt x="789" y="1309"/>
                    <a:pt x="649" y="1081"/>
                    <a:pt x="513" y="849"/>
                  </a:cubicBezTo>
                  <a:cubicBezTo>
                    <a:pt x="477" y="793"/>
                    <a:pt x="445" y="729"/>
                    <a:pt x="413" y="669"/>
                  </a:cubicBezTo>
                  <a:cubicBezTo>
                    <a:pt x="323" y="475"/>
                    <a:pt x="300" y="260"/>
                    <a:pt x="281" y="46"/>
                  </a:cubicBezTo>
                  <a:lnTo>
                    <a:pt x="281" y="46"/>
                  </a:lnTo>
                  <a:cubicBezTo>
                    <a:pt x="211" y="128"/>
                    <a:pt x="174" y="235"/>
                    <a:pt x="185" y="345"/>
                  </a:cubicBezTo>
                  <a:cubicBezTo>
                    <a:pt x="105" y="261"/>
                    <a:pt x="81" y="141"/>
                    <a:pt x="121" y="37"/>
                  </a:cubicBezTo>
                  <a:cubicBezTo>
                    <a:pt x="118" y="37"/>
                    <a:pt x="115" y="36"/>
                    <a:pt x="112" y="3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8"/>
            <p:cNvSpPr/>
            <p:nvPr/>
          </p:nvSpPr>
          <p:spPr>
            <a:xfrm>
              <a:off x="7111136" y="1108807"/>
              <a:ext cx="881178" cy="662807"/>
            </a:xfrm>
            <a:custGeom>
              <a:avLst/>
              <a:gdLst/>
              <a:ahLst/>
              <a:cxnLst/>
              <a:rect l="l" t="t" r="r" b="b"/>
              <a:pathLst>
                <a:path w="6642" h="4996" extrusionOk="0">
                  <a:moveTo>
                    <a:pt x="5031" y="80"/>
                  </a:moveTo>
                  <a:cubicBezTo>
                    <a:pt x="5052" y="80"/>
                    <a:pt x="5072" y="81"/>
                    <a:pt x="5093" y="83"/>
                  </a:cubicBezTo>
                  <a:cubicBezTo>
                    <a:pt x="5113" y="83"/>
                    <a:pt x="5133" y="87"/>
                    <a:pt x="5149" y="91"/>
                  </a:cubicBezTo>
                  <a:cubicBezTo>
                    <a:pt x="5169" y="95"/>
                    <a:pt x="5185" y="99"/>
                    <a:pt x="5205" y="107"/>
                  </a:cubicBezTo>
                  <a:lnTo>
                    <a:pt x="5253" y="127"/>
                  </a:lnTo>
                  <a:cubicBezTo>
                    <a:pt x="5269" y="139"/>
                    <a:pt x="5285" y="151"/>
                    <a:pt x="5301" y="163"/>
                  </a:cubicBezTo>
                  <a:cubicBezTo>
                    <a:pt x="5345" y="207"/>
                    <a:pt x="5385" y="259"/>
                    <a:pt x="5417" y="311"/>
                  </a:cubicBezTo>
                  <a:cubicBezTo>
                    <a:pt x="5441" y="363"/>
                    <a:pt x="5469" y="415"/>
                    <a:pt x="5489" y="471"/>
                  </a:cubicBezTo>
                  <a:cubicBezTo>
                    <a:pt x="5509" y="519"/>
                    <a:pt x="5521" y="571"/>
                    <a:pt x="5533" y="619"/>
                  </a:cubicBezTo>
                  <a:cubicBezTo>
                    <a:pt x="5545" y="655"/>
                    <a:pt x="5553" y="683"/>
                    <a:pt x="5557" y="715"/>
                  </a:cubicBezTo>
                  <a:lnTo>
                    <a:pt x="5553" y="723"/>
                  </a:lnTo>
                  <a:lnTo>
                    <a:pt x="5545" y="743"/>
                  </a:lnTo>
                  <a:lnTo>
                    <a:pt x="5541" y="755"/>
                  </a:lnTo>
                  <a:lnTo>
                    <a:pt x="5533" y="779"/>
                  </a:lnTo>
                  <a:lnTo>
                    <a:pt x="5517" y="827"/>
                  </a:lnTo>
                  <a:cubicBezTo>
                    <a:pt x="5493" y="891"/>
                    <a:pt x="5469" y="955"/>
                    <a:pt x="5441" y="1015"/>
                  </a:cubicBezTo>
                  <a:cubicBezTo>
                    <a:pt x="5393" y="1139"/>
                    <a:pt x="5337" y="1259"/>
                    <a:pt x="5277" y="1375"/>
                  </a:cubicBezTo>
                  <a:cubicBezTo>
                    <a:pt x="5217" y="1491"/>
                    <a:pt x="5157" y="1599"/>
                    <a:pt x="5093" y="1703"/>
                  </a:cubicBezTo>
                  <a:cubicBezTo>
                    <a:pt x="5073" y="1695"/>
                    <a:pt x="5053" y="1691"/>
                    <a:pt x="5033" y="1687"/>
                  </a:cubicBezTo>
                  <a:cubicBezTo>
                    <a:pt x="5037" y="1671"/>
                    <a:pt x="5045" y="1655"/>
                    <a:pt x="5049" y="1643"/>
                  </a:cubicBezTo>
                  <a:cubicBezTo>
                    <a:pt x="5065" y="1603"/>
                    <a:pt x="5081" y="1567"/>
                    <a:pt x="5093" y="1531"/>
                  </a:cubicBezTo>
                  <a:cubicBezTo>
                    <a:pt x="5105" y="1487"/>
                    <a:pt x="5121" y="1447"/>
                    <a:pt x="5129" y="1403"/>
                  </a:cubicBezTo>
                  <a:cubicBezTo>
                    <a:pt x="5141" y="1355"/>
                    <a:pt x="5153" y="1311"/>
                    <a:pt x="5161" y="1263"/>
                  </a:cubicBezTo>
                  <a:cubicBezTo>
                    <a:pt x="5169" y="1211"/>
                    <a:pt x="5177" y="1167"/>
                    <a:pt x="5185" y="1115"/>
                  </a:cubicBezTo>
                  <a:cubicBezTo>
                    <a:pt x="5189" y="1067"/>
                    <a:pt x="5193" y="1015"/>
                    <a:pt x="5193" y="967"/>
                  </a:cubicBezTo>
                  <a:cubicBezTo>
                    <a:pt x="5197" y="923"/>
                    <a:pt x="5193" y="871"/>
                    <a:pt x="5193" y="827"/>
                  </a:cubicBezTo>
                  <a:cubicBezTo>
                    <a:pt x="5193" y="779"/>
                    <a:pt x="5189" y="735"/>
                    <a:pt x="5189" y="691"/>
                  </a:cubicBezTo>
                  <a:cubicBezTo>
                    <a:pt x="5185" y="651"/>
                    <a:pt x="5181" y="611"/>
                    <a:pt x="5173" y="575"/>
                  </a:cubicBezTo>
                  <a:cubicBezTo>
                    <a:pt x="5165" y="515"/>
                    <a:pt x="5153" y="455"/>
                    <a:pt x="5137" y="399"/>
                  </a:cubicBezTo>
                  <a:cubicBezTo>
                    <a:pt x="5129" y="355"/>
                    <a:pt x="5121" y="335"/>
                    <a:pt x="5121" y="335"/>
                  </a:cubicBezTo>
                  <a:lnTo>
                    <a:pt x="5121" y="335"/>
                  </a:lnTo>
                  <a:cubicBezTo>
                    <a:pt x="5121" y="335"/>
                    <a:pt x="5121" y="359"/>
                    <a:pt x="5125" y="399"/>
                  </a:cubicBezTo>
                  <a:cubicBezTo>
                    <a:pt x="5133" y="443"/>
                    <a:pt x="5137" y="503"/>
                    <a:pt x="5137" y="575"/>
                  </a:cubicBezTo>
                  <a:cubicBezTo>
                    <a:pt x="5141" y="651"/>
                    <a:pt x="5141" y="735"/>
                    <a:pt x="5137" y="827"/>
                  </a:cubicBezTo>
                  <a:cubicBezTo>
                    <a:pt x="5137" y="871"/>
                    <a:pt x="5133" y="919"/>
                    <a:pt x="5129" y="967"/>
                  </a:cubicBezTo>
                  <a:cubicBezTo>
                    <a:pt x="5125" y="1015"/>
                    <a:pt x="5125" y="1063"/>
                    <a:pt x="5117" y="1111"/>
                  </a:cubicBezTo>
                  <a:cubicBezTo>
                    <a:pt x="5113" y="1159"/>
                    <a:pt x="5105" y="1207"/>
                    <a:pt x="5097" y="1251"/>
                  </a:cubicBezTo>
                  <a:cubicBezTo>
                    <a:pt x="5089" y="1299"/>
                    <a:pt x="5081" y="1347"/>
                    <a:pt x="5073" y="1391"/>
                  </a:cubicBezTo>
                  <a:cubicBezTo>
                    <a:pt x="5065" y="1435"/>
                    <a:pt x="5053" y="1479"/>
                    <a:pt x="5045" y="1519"/>
                  </a:cubicBezTo>
                  <a:cubicBezTo>
                    <a:pt x="5033" y="1559"/>
                    <a:pt x="5025" y="1595"/>
                    <a:pt x="5013" y="1631"/>
                  </a:cubicBezTo>
                  <a:cubicBezTo>
                    <a:pt x="5009" y="1647"/>
                    <a:pt x="5005" y="1663"/>
                    <a:pt x="5001" y="1683"/>
                  </a:cubicBezTo>
                  <a:cubicBezTo>
                    <a:pt x="4977" y="1679"/>
                    <a:pt x="4957" y="1675"/>
                    <a:pt x="4933" y="1675"/>
                  </a:cubicBezTo>
                  <a:cubicBezTo>
                    <a:pt x="4961" y="1611"/>
                    <a:pt x="4985" y="1543"/>
                    <a:pt x="5005" y="1475"/>
                  </a:cubicBezTo>
                  <a:cubicBezTo>
                    <a:pt x="5013" y="1443"/>
                    <a:pt x="5021" y="1415"/>
                    <a:pt x="5029" y="1387"/>
                  </a:cubicBezTo>
                  <a:cubicBezTo>
                    <a:pt x="5037" y="1355"/>
                    <a:pt x="5041" y="1323"/>
                    <a:pt x="5049" y="1291"/>
                  </a:cubicBezTo>
                  <a:cubicBezTo>
                    <a:pt x="5065" y="1227"/>
                    <a:pt x="5069" y="1159"/>
                    <a:pt x="5069" y="1091"/>
                  </a:cubicBezTo>
                  <a:cubicBezTo>
                    <a:pt x="5065" y="1011"/>
                    <a:pt x="5037" y="935"/>
                    <a:pt x="4985" y="871"/>
                  </a:cubicBezTo>
                  <a:cubicBezTo>
                    <a:pt x="4937" y="819"/>
                    <a:pt x="4885" y="775"/>
                    <a:pt x="4825" y="735"/>
                  </a:cubicBezTo>
                  <a:cubicBezTo>
                    <a:pt x="4713" y="667"/>
                    <a:pt x="4601" y="611"/>
                    <a:pt x="4489" y="555"/>
                  </a:cubicBezTo>
                  <a:lnTo>
                    <a:pt x="4405" y="511"/>
                  </a:lnTo>
                  <a:lnTo>
                    <a:pt x="4313" y="471"/>
                  </a:lnTo>
                  <a:cubicBezTo>
                    <a:pt x="4281" y="459"/>
                    <a:pt x="4249" y="451"/>
                    <a:pt x="4217" y="443"/>
                  </a:cubicBezTo>
                  <a:lnTo>
                    <a:pt x="4165" y="431"/>
                  </a:lnTo>
                  <a:cubicBezTo>
                    <a:pt x="4149" y="427"/>
                    <a:pt x="4133" y="427"/>
                    <a:pt x="4117" y="423"/>
                  </a:cubicBezTo>
                  <a:cubicBezTo>
                    <a:pt x="4047" y="412"/>
                    <a:pt x="3977" y="407"/>
                    <a:pt x="3907" y="407"/>
                  </a:cubicBezTo>
                  <a:cubicBezTo>
                    <a:pt x="3852" y="407"/>
                    <a:pt x="3797" y="410"/>
                    <a:pt x="3741" y="415"/>
                  </a:cubicBezTo>
                  <a:cubicBezTo>
                    <a:pt x="3745" y="407"/>
                    <a:pt x="3753" y="395"/>
                    <a:pt x="3757" y="387"/>
                  </a:cubicBezTo>
                  <a:cubicBezTo>
                    <a:pt x="3765" y="375"/>
                    <a:pt x="3773" y="363"/>
                    <a:pt x="3781" y="351"/>
                  </a:cubicBezTo>
                  <a:cubicBezTo>
                    <a:pt x="3793" y="339"/>
                    <a:pt x="3805" y="327"/>
                    <a:pt x="3817" y="311"/>
                  </a:cubicBezTo>
                  <a:cubicBezTo>
                    <a:pt x="3829" y="299"/>
                    <a:pt x="3849" y="287"/>
                    <a:pt x="3869" y="275"/>
                  </a:cubicBezTo>
                  <a:cubicBezTo>
                    <a:pt x="3905" y="247"/>
                    <a:pt x="3949" y="231"/>
                    <a:pt x="3993" y="219"/>
                  </a:cubicBezTo>
                  <a:cubicBezTo>
                    <a:pt x="4017" y="211"/>
                    <a:pt x="4041" y="207"/>
                    <a:pt x="4069" y="207"/>
                  </a:cubicBezTo>
                  <a:cubicBezTo>
                    <a:pt x="4089" y="207"/>
                    <a:pt x="4113" y="207"/>
                    <a:pt x="4137" y="211"/>
                  </a:cubicBezTo>
                  <a:lnTo>
                    <a:pt x="4161" y="219"/>
                  </a:lnTo>
                  <a:lnTo>
                    <a:pt x="4169" y="219"/>
                  </a:lnTo>
                  <a:lnTo>
                    <a:pt x="4189" y="223"/>
                  </a:lnTo>
                  <a:cubicBezTo>
                    <a:pt x="4201" y="223"/>
                    <a:pt x="4217" y="227"/>
                    <a:pt x="4229" y="227"/>
                  </a:cubicBezTo>
                  <a:lnTo>
                    <a:pt x="4261" y="227"/>
                  </a:lnTo>
                  <a:cubicBezTo>
                    <a:pt x="4305" y="227"/>
                    <a:pt x="4345" y="223"/>
                    <a:pt x="4389" y="215"/>
                  </a:cubicBezTo>
                  <a:cubicBezTo>
                    <a:pt x="4465" y="203"/>
                    <a:pt x="4545" y="183"/>
                    <a:pt x="4621" y="167"/>
                  </a:cubicBezTo>
                  <a:cubicBezTo>
                    <a:pt x="4701" y="147"/>
                    <a:pt x="4777" y="123"/>
                    <a:pt x="4857" y="103"/>
                  </a:cubicBezTo>
                  <a:cubicBezTo>
                    <a:pt x="4913" y="88"/>
                    <a:pt x="4972" y="80"/>
                    <a:pt x="5031" y="80"/>
                  </a:cubicBezTo>
                  <a:close/>
                  <a:moveTo>
                    <a:pt x="1625" y="311"/>
                  </a:moveTo>
                  <a:cubicBezTo>
                    <a:pt x="1697" y="311"/>
                    <a:pt x="1769" y="323"/>
                    <a:pt x="1837" y="347"/>
                  </a:cubicBezTo>
                  <a:cubicBezTo>
                    <a:pt x="1909" y="367"/>
                    <a:pt x="1977" y="395"/>
                    <a:pt x="2041" y="415"/>
                  </a:cubicBezTo>
                  <a:cubicBezTo>
                    <a:pt x="2109" y="431"/>
                    <a:pt x="2173" y="455"/>
                    <a:pt x="2233" y="479"/>
                  </a:cubicBezTo>
                  <a:lnTo>
                    <a:pt x="2405" y="551"/>
                  </a:lnTo>
                  <a:cubicBezTo>
                    <a:pt x="2429" y="559"/>
                    <a:pt x="2453" y="571"/>
                    <a:pt x="2473" y="579"/>
                  </a:cubicBezTo>
                  <a:lnTo>
                    <a:pt x="2509" y="603"/>
                  </a:lnTo>
                  <a:lnTo>
                    <a:pt x="2537" y="623"/>
                  </a:lnTo>
                  <a:cubicBezTo>
                    <a:pt x="2605" y="671"/>
                    <a:pt x="2665" y="727"/>
                    <a:pt x="2721" y="787"/>
                  </a:cubicBezTo>
                  <a:lnTo>
                    <a:pt x="2761" y="835"/>
                  </a:lnTo>
                  <a:lnTo>
                    <a:pt x="2721" y="867"/>
                  </a:lnTo>
                  <a:cubicBezTo>
                    <a:pt x="2701" y="891"/>
                    <a:pt x="2681" y="915"/>
                    <a:pt x="2661" y="939"/>
                  </a:cubicBezTo>
                  <a:cubicBezTo>
                    <a:pt x="2641" y="963"/>
                    <a:pt x="2621" y="987"/>
                    <a:pt x="2605" y="1015"/>
                  </a:cubicBezTo>
                  <a:cubicBezTo>
                    <a:pt x="2589" y="1043"/>
                    <a:pt x="2573" y="1067"/>
                    <a:pt x="2557" y="1095"/>
                  </a:cubicBezTo>
                  <a:cubicBezTo>
                    <a:pt x="2541" y="1123"/>
                    <a:pt x="2529" y="1147"/>
                    <a:pt x="2521" y="1175"/>
                  </a:cubicBezTo>
                  <a:cubicBezTo>
                    <a:pt x="2473" y="1287"/>
                    <a:pt x="2449" y="1407"/>
                    <a:pt x="2457" y="1527"/>
                  </a:cubicBezTo>
                  <a:cubicBezTo>
                    <a:pt x="2461" y="1655"/>
                    <a:pt x="2481" y="1783"/>
                    <a:pt x="2517" y="1907"/>
                  </a:cubicBezTo>
                  <a:cubicBezTo>
                    <a:pt x="2433" y="1857"/>
                    <a:pt x="2313" y="1795"/>
                    <a:pt x="2222" y="1795"/>
                  </a:cubicBezTo>
                  <a:cubicBezTo>
                    <a:pt x="2205" y="1795"/>
                    <a:pt x="2188" y="1798"/>
                    <a:pt x="2173" y="1803"/>
                  </a:cubicBezTo>
                  <a:cubicBezTo>
                    <a:pt x="2169" y="1803"/>
                    <a:pt x="2165" y="1803"/>
                    <a:pt x="2165" y="1807"/>
                  </a:cubicBezTo>
                  <a:cubicBezTo>
                    <a:pt x="2165" y="1803"/>
                    <a:pt x="2161" y="1799"/>
                    <a:pt x="2161" y="1795"/>
                  </a:cubicBezTo>
                  <a:lnTo>
                    <a:pt x="2109" y="1695"/>
                  </a:lnTo>
                  <a:cubicBezTo>
                    <a:pt x="2093" y="1659"/>
                    <a:pt x="2077" y="1623"/>
                    <a:pt x="2061" y="1583"/>
                  </a:cubicBezTo>
                  <a:cubicBezTo>
                    <a:pt x="2041" y="1547"/>
                    <a:pt x="2025" y="1507"/>
                    <a:pt x="2009" y="1467"/>
                  </a:cubicBezTo>
                  <a:cubicBezTo>
                    <a:pt x="1993" y="1427"/>
                    <a:pt x="1977" y="1383"/>
                    <a:pt x="1961" y="1343"/>
                  </a:cubicBezTo>
                  <a:cubicBezTo>
                    <a:pt x="1945" y="1299"/>
                    <a:pt x="1929" y="1259"/>
                    <a:pt x="1917" y="1219"/>
                  </a:cubicBezTo>
                  <a:cubicBezTo>
                    <a:pt x="1905" y="1175"/>
                    <a:pt x="1893" y="1135"/>
                    <a:pt x="1881" y="1095"/>
                  </a:cubicBezTo>
                  <a:cubicBezTo>
                    <a:pt x="1869" y="1055"/>
                    <a:pt x="1865" y="1015"/>
                    <a:pt x="1857" y="975"/>
                  </a:cubicBezTo>
                  <a:cubicBezTo>
                    <a:pt x="1849" y="939"/>
                    <a:pt x="1845" y="903"/>
                    <a:pt x="1841" y="871"/>
                  </a:cubicBezTo>
                  <a:cubicBezTo>
                    <a:pt x="1833" y="815"/>
                    <a:pt x="1833" y="763"/>
                    <a:pt x="1833" y="707"/>
                  </a:cubicBezTo>
                  <a:cubicBezTo>
                    <a:pt x="1837" y="687"/>
                    <a:pt x="1837" y="667"/>
                    <a:pt x="1841" y="647"/>
                  </a:cubicBezTo>
                  <a:lnTo>
                    <a:pt x="1841" y="647"/>
                  </a:lnTo>
                  <a:cubicBezTo>
                    <a:pt x="1833" y="667"/>
                    <a:pt x="1825" y="687"/>
                    <a:pt x="1821" y="707"/>
                  </a:cubicBezTo>
                  <a:cubicBezTo>
                    <a:pt x="1817" y="731"/>
                    <a:pt x="1813" y="755"/>
                    <a:pt x="1809" y="779"/>
                  </a:cubicBezTo>
                  <a:cubicBezTo>
                    <a:pt x="1805" y="811"/>
                    <a:pt x="1805" y="839"/>
                    <a:pt x="1805" y="871"/>
                  </a:cubicBezTo>
                  <a:cubicBezTo>
                    <a:pt x="1805" y="911"/>
                    <a:pt x="1805" y="947"/>
                    <a:pt x="1809" y="983"/>
                  </a:cubicBezTo>
                  <a:cubicBezTo>
                    <a:pt x="1813" y="1023"/>
                    <a:pt x="1821" y="1063"/>
                    <a:pt x="1829" y="1107"/>
                  </a:cubicBezTo>
                  <a:cubicBezTo>
                    <a:pt x="1837" y="1147"/>
                    <a:pt x="1845" y="1191"/>
                    <a:pt x="1857" y="1235"/>
                  </a:cubicBezTo>
                  <a:cubicBezTo>
                    <a:pt x="1869" y="1279"/>
                    <a:pt x="1885" y="1323"/>
                    <a:pt x="1901" y="1363"/>
                  </a:cubicBezTo>
                  <a:cubicBezTo>
                    <a:pt x="1917" y="1407"/>
                    <a:pt x="1933" y="1451"/>
                    <a:pt x="1949" y="1491"/>
                  </a:cubicBezTo>
                  <a:cubicBezTo>
                    <a:pt x="1969" y="1531"/>
                    <a:pt x="1985" y="1571"/>
                    <a:pt x="2009" y="1611"/>
                  </a:cubicBezTo>
                  <a:cubicBezTo>
                    <a:pt x="2029" y="1647"/>
                    <a:pt x="2045" y="1683"/>
                    <a:pt x="2069" y="1715"/>
                  </a:cubicBezTo>
                  <a:cubicBezTo>
                    <a:pt x="2089" y="1751"/>
                    <a:pt x="2109" y="1783"/>
                    <a:pt x="2125" y="1811"/>
                  </a:cubicBezTo>
                  <a:cubicBezTo>
                    <a:pt x="2129" y="1815"/>
                    <a:pt x="2133" y="1823"/>
                    <a:pt x="2137" y="1827"/>
                  </a:cubicBezTo>
                  <a:cubicBezTo>
                    <a:pt x="2133" y="1835"/>
                    <a:pt x="2129" y="1847"/>
                    <a:pt x="2129" y="1855"/>
                  </a:cubicBezTo>
                  <a:cubicBezTo>
                    <a:pt x="2081" y="1791"/>
                    <a:pt x="2033" y="1727"/>
                    <a:pt x="1985" y="1663"/>
                  </a:cubicBezTo>
                  <a:cubicBezTo>
                    <a:pt x="1949" y="1615"/>
                    <a:pt x="1917" y="1567"/>
                    <a:pt x="1885" y="1519"/>
                  </a:cubicBezTo>
                  <a:cubicBezTo>
                    <a:pt x="1853" y="1471"/>
                    <a:pt x="1817" y="1423"/>
                    <a:pt x="1785" y="1367"/>
                  </a:cubicBezTo>
                  <a:cubicBezTo>
                    <a:pt x="1753" y="1315"/>
                    <a:pt x="1717" y="1263"/>
                    <a:pt x="1681" y="1211"/>
                  </a:cubicBezTo>
                  <a:cubicBezTo>
                    <a:pt x="1645" y="1155"/>
                    <a:pt x="1601" y="1107"/>
                    <a:pt x="1557" y="1055"/>
                  </a:cubicBezTo>
                  <a:cubicBezTo>
                    <a:pt x="1421" y="923"/>
                    <a:pt x="1265" y="815"/>
                    <a:pt x="1089" y="747"/>
                  </a:cubicBezTo>
                  <a:cubicBezTo>
                    <a:pt x="1081" y="727"/>
                    <a:pt x="1073" y="703"/>
                    <a:pt x="1073" y="679"/>
                  </a:cubicBezTo>
                  <a:cubicBezTo>
                    <a:pt x="1069" y="651"/>
                    <a:pt x="1073" y="623"/>
                    <a:pt x="1085" y="595"/>
                  </a:cubicBezTo>
                  <a:cubicBezTo>
                    <a:pt x="1097" y="563"/>
                    <a:pt x="1117" y="535"/>
                    <a:pt x="1145" y="515"/>
                  </a:cubicBezTo>
                  <a:cubicBezTo>
                    <a:pt x="1181" y="483"/>
                    <a:pt x="1225" y="459"/>
                    <a:pt x="1269" y="435"/>
                  </a:cubicBezTo>
                  <a:lnTo>
                    <a:pt x="1277" y="431"/>
                  </a:lnTo>
                  <a:lnTo>
                    <a:pt x="1277" y="431"/>
                  </a:lnTo>
                  <a:cubicBezTo>
                    <a:pt x="1277" y="431"/>
                    <a:pt x="1273" y="433"/>
                    <a:pt x="1272" y="433"/>
                  </a:cubicBezTo>
                  <a:cubicBezTo>
                    <a:pt x="1271" y="433"/>
                    <a:pt x="1271" y="432"/>
                    <a:pt x="1273" y="431"/>
                  </a:cubicBezTo>
                  <a:lnTo>
                    <a:pt x="1277" y="427"/>
                  </a:lnTo>
                  <a:lnTo>
                    <a:pt x="1301" y="415"/>
                  </a:lnTo>
                  <a:lnTo>
                    <a:pt x="1345" y="391"/>
                  </a:lnTo>
                  <a:cubicBezTo>
                    <a:pt x="1369" y="379"/>
                    <a:pt x="1393" y="363"/>
                    <a:pt x="1425" y="351"/>
                  </a:cubicBezTo>
                  <a:cubicBezTo>
                    <a:pt x="1489" y="327"/>
                    <a:pt x="1557" y="311"/>
                    <a:pt x="1625" y="311"/>
                  </a:cubicBezTo>
                  <a:close/>
                  <a:moveTo>
                    <a:pt x="6101" y="683"/>
                  </a:moveTo>
                  <a:cubicBezTo>
                    <a:pt x="6233" y="683"/>
                    <a:pt x="6361" y="711"/>
                    <a:pt x="6481" y="763"/>
                  </a:cubicBezTo>
                  <a:cubicBezTo>
                    <a:pt x="6489" y="767"/>
                    <a:pt x="6497" y="775"/>
                    <a:pt x="6505" y="779"/>
                  </a:cubicBezTo>
                  <a:lnTo>
                    <a:pt x="6509" y="783"/>
                  </a:lnTo>
                  <a:lnTo>
                    <a:pt x="6517" y="787"/>
                  </a:lnTo>
                  <a:cubicBezTo>
                    <a:pt x="6525" y="795"/>
                    <a:pt x="6529" y="803"/>
                    <a:pt x="6537" y="815"/>
                  </a:cubicBezTo>
                  <a:cubicBezTo>
                    <a:pt x="6545" y="843"/>
                    <a:pt x="6553" y="871"/>
                    <a:pt x="6553" y="899"/>
                  </a:cubicBezTo>
                  <a:cubicBezTo>
                    <a:pt x="6553" y="967"/>
                    <a:pt x="6541" y="1035"/>
                    <a:pt x="6521" y="1099"/>
                  </a:cubicBezTo>
                  <a:lnTo>
                    <a:pt x="6525" y="1099"/>
                  </a:lnTo>
                  <a:cubicBezTo>
                    <a:pt x="6481" y="1231"/>
                    <a:pt x="6425" y="1355"/>
                    <a:pt x="6349" y="1471"/>
                  </a:cubicBezTo>
                  <a:cubicBezTo>
                    <a:pt x="6205" y="1703"/>
                    <a:pt x="6029" y="1907"/>
                    <a:pt x="5821" y="2079"/>
                  </a:cubicBezTo>
                  <a:cubicBezTo>
                    <a:pt x="5629" y="2243"/>
                    <a:pt x="5425" y="2387"/>
                    <a:pt x="5209" y="2515"/>
                  </a:cubicBezTo>
                  <a:lnTo>
                    <a:pt x="5193" y="2527"/>
                  </a:lnTo>
                  <a:lnTo>
                    <a:pt x="5209" y="2503"/>
                  </a:lnTo>
                  <a:cubicBezTo>
                    <a:pt x="5221" y="2499"/>
                    <a:pt x="5229" y="2491"/>
                    <a:pt x="5241" y="2483"/>
                  </a:cubicBezTo>
                  <a:cubicBezTo>
                    <a:pt x="5277" y="2459"/>
                    <a:pt x="5313" y="2427"/>
                    <a:pt x="5353" y="2395"/>
                  </a:cubicBezTo>
                  <a:cubicBezTo>
                    <a:pt x="5389" y="2363"/>
                    <a:pt x="5429" y="2327"/>
                    <a:pt x="5469" y="2287"/>
                  </a:cubicBezTo>
                  <a:cubicBezTo>
                    <a:pt x="5545" y="2203"/>
                    <a:pt x="5621" y="2119"/>
                    <a:pt x="5689" y="2027"/>
                  </a:cubicBezTo>
                  <a:cubicBezTo>
                    <a:pt x="5761" y="1935"/>
                    <a:pt x="5825" y="1839"/>
                    <a:pt x="5885" y="1747"/>
                  </a:cubicBezTo>
                  <a:cubicBezTo>
                    <a:pt x="5941" y="1651"/>
                    <a:pt x="5993" y="1563"/>
                    <a:pt x="6033" y="1487"/>
                  </a:cubicBezTo>
                  <a:cubicBezTo>
                    <a:pt x="6077" y="1411"/>
                    <a:pt x="6109" y="1347"/>
                    <a:pt x="6129" y="1303"/>
                  </a:cubicBezTo>
                  <a:cubicBezTo>
                    <a:pt x="6153" y="1255"/>
                    <a:pt x="6161" y="1227"/>
                    <a:pt x="6161" y="1227"/>
                  </a:cubicBezTo>
                  <a:lnTo>
                    <a:pt x="6161" y="1227"/>
                  </a:lnTo>
                  <a:lnTo>
                    <a:pt x="6005" y="1471"/>
                  </a:lnTo>
                  <a:cubicBezTo>
                    <a:pt x="5957" y="1543"/>
                    <a:pt x="5901" y="1627"/>
                    <a:pt x="5837" y="1715"/>
                  </a:cubicBezTo>
                  <a:cubicBezTo>
                    <a:pt x="5777" y="1803"/>
                    <a:pt x="5709" y="1895"/>
                    <a:pt x="5637" y="1987"/>
                  </a:cubicBezTo>
                  <a:cubicBezTo>
                    <a:pt x="5565" y="2079"/>
                    <a:pt x="5497" y="2167"/>
                    <a:pt x="5425" y="2247"/>
                  </a:cubicBezTo>
                  <a:cubicBezTo>
                    <a:pt x="5389" y="2287"/>
                    <a:pt x="5353" y="2327"/>
                    <a:pt x="5321" y="2363"/>
                  </a:cubicBezTo>
                  <a:cubicBezTo>
                    <a:pt x="5305" y="2375"/>
                    <a:pt x="5293" y="2387"/>
                    <a:pt x="5281" y="2399"/>
                  </a:cubicBezTo>
                  <a:cubicBezTo>
                    <a:pt x="5386" y="2230"/>
                    <a:pt x="5442" y="2074"/>
                    <a:pt x="5388" y="2074"/>
                  </a:cubicBezTo>
                  <a:cubicBezTo>
                    <a:pt x="5360" y="2074"/>
                    <a:pt x="5303" y="2115"/>
                    <a:pt x="5209" y="2219"/>
                  </a:cubicBezTo>
                  <a:cubicBezTo>
                    <a:pt x="5033" y="2411"/>
                    <a:pt x="4745" y="2599"/>
                    <a:pt x="4437" y="2763"/>
                  </a:cubicBezTo>
                  <a:cubicBezTo>
                    <a:pt x="4485" y="2727"/>
                    <a:pt x="4529" y="2691"/>
                    <a:pt x="4577" y="2651"/>
                  </a:cubicBezTo>
                  <a:cubicBezTo>
                    <a:pt x="4753" y="2495"/>
                    <a:pt x="4909" y="2323"/>
                    <a:pt x="5049" y="2131"/>
                  </a:cubicBezTo>
                  <a:cubicBezTo>
                    <a:pt x="5205" y="1923"/>
                    <a:pt x="5337" y="1699"/>
                    <a:pt x="5449" y="1463"/>
                  </a:cubicBezTo>
                  <a:cubicBezTo>
                    <a:pt x="5505" y="1339"/>
                    <a:pt x="5561" y="1211"/>
                    <a:pt x="5609" y="1083"/>
                  </a:cubicBezTo>
                  <a:cubicBezTo>
                    <a:pt x="5633" y="1019"/>
                    <a:pt x="5661" y="951"/>
                    <a:pt x="5677" y="883"/>
                  </a:cubicBezTo>
                  <a:lnTo>
                    <a:pt x="5709" y="791"/>
                  </a:lnTo>
                  <a:cubicBezTo>
                    <a:pt x="5713" y="775"/>
                    <a:pt x="5729" y="763"/>
                    <a:pt x="5741" y="751"/>
                  </a:cubicBezTo>
                  <a:cubicBezTo>
                    <a:pt x="5793" y="723"/>
                    <a:pt x="5849" y="703"/>
                    <a:pt x="5905" y="695"/>
                  </a:cubicBezTo>
                  <a:cubicBezTo>
                    <a:pt x="5969" y="687"/>
                    <a:pt x="6037" y="683"/>
                    <a:pt x="6101" y="683"/>
                  </a:cubicBezTo>
                  <a:close/>
                  <a:moveTo>
                    <a:pt x="3041" y="2935"/>
                  </a:moveTo>
                  <a:lnTo>
                    <a:pt x="3053" y="2951"/>
                  </a:lnTo>
                  <a:lnTo>
                    <a:pt x="3049" y="2947"/>
                  </a:lnTo>
                  <a:lnTo>
                    <a:pt x="3041" y="2935"/>
                  </a:lnTo>
                  <a:close/>
                  <a:moveTo>
                    <a:pt x="3781" y="479"/>
                  </a:moveTo>
                  <a:cubicBezTo>
                    <a:pt x="3888" y="479"/>
                    <a:pt x="3995" y="492"/>
                    <a:pt x="4101" y="519"/>
                  </a:cubicBezTo>
                  <a:cubicBezTo>
                    <a:pt x="4117" y="519"/>
                    <a:pt x="4129" y="523"/>
                    <a:pt x="4145" y="527"/>
                  </a:cubicBezTo>
                  <a:lnTo>
                    <a:pt x="4185" y="543"/>
                  </a:lnTo>
                  <a:cubicBezTo>
                    <a:pt x="4213" y="555"/>
                    <a:pt x="4241" y="563"/>
                    <a:pt x="4265" y="579"/>
                  </a:cubicBezTo>
                  <a:lnTo>
                    <a:pt x="4341" y="619"/>
                  </a:lnTo>
                  <a:lnTo>
                    <a:pt x="4421" y="671"/>
                  </a:lnTo>
                  <a:cubicBezTo>
                    <a:pt x="4529" y="739"/>
                    <a:pt x="4637" y="803"/>
                    <a:pt x="4733" y="871"/>
                  </a:cubicBezTo>
                  <a:cubicBezTo>
                    <a:pt x="4777" y="899"/>
                    <a:pt x="4813" y="935"/>
                    <a:pt x="4849" y="975"/>
                  </a:cubicBezTo>
                  <a:cubicBezTo>
                    <a:pt x="4873" y="1011"/>
                    <a:pt x="4885" y="1051"/>
                    <a:pt x="4885" y="1095"/>
                  </a:cubicBezTo>
                  <a:cubicBezTo>
                    <a:pt x="4885" y="1147"/>
                    <a:pt x="4877" y="1199"/>
                    <a:pt x="4865" y="1251"/>
                  </a:cubicBezTo>
                  <a:lnTo>
                    <a:pt x="4845" y="1331"/>
                  </a:lnTo>
                  <a:cubicBezTo>
                    <a:pt x="4837" y="1359"/>
                    <a:pt x="4825" y="1387"/>
                    <a:pt x="4817" y="1411"/>
                  </a:cubicBezTo>
                  <a:cubicBezTo>
                    <a:pt x="4781" y="1519"/>
                    <a:pt x="4741" y="1623"/>
                    <a:pt x="4697" y="1723"/>
                  </a:cubicBezTo>
                  <a:cubicBezTo>
                    <a:pt x="4649" y="1827"/>
                    <a:pt x="4601" y="1923"/>
                    <a:pt x="4553" y="2015"/>
                  </a:cubicBezTo>
                  <a:cubicBezTo>
                    <a:pt x="4465" y="2191"/>
                    <a:pt x="4361" y="2359"/>
                    <a:pt x="4241" y="2519"/>
                  </a:cubicBezTo>
                  <a:cubicBezTo>
                    <a:pt x="4145" y="2655"/>
                    <a:pt x="4037" y="2779"/>
                    <a:pt x="3913" y="2891"/>
                  </a:cubicBezTo>
                  <a:cubicBezTo>
                    <a:pt x="3821" y="2971"/>
                    <a:pt x="3725" y="3043"/>
                    <a:pt x="3617" y="3099"/>
                  </a:cubicBezTo>
                  <a:lnTo>
                    <a:pt x="3561" y="3123"/>
                  </a:lnTo>
                  <a:lnTo>
                    <a:pt x="3489" y="3147"/>
                  </a:lnTo>
                  <a:lnTo>
                    <a:pt x="3487" y="3148"/>
                  </a:lnTo>
                  <a:lnTo>
                    <a:pt x="3487" y="3148"/>
                  </a:lnTo>
                  <a:cubicBezTo>
                    <a:pt x="3943" y="2918"/>
                    <a:pt x="4177" y="2339"/>
                    <a:pt x="4177" y="2339"/>
                  </a:cubicBezTo>
                  <a:lnTo>
                    <a:pt x="4177" y="2339"/>
                  </a:lnTo>
                  <a:cubicBezTo>
                    <a:pt x="4177" y="2339"/>
                    <a:pt x="4153" y="2359"/>
                    <a:pt x="4113" y="2395"/>
                  </a:cubicBezTo>
                  <a:cubicBezTo>
                    <a:pt x="4125" y="2375"/>
                    <a:pt x="4133" y="2359"/>
                    <a:pt x="4145" y="2339"/>
                  </a:cubicBezTo>
                  <a:cubicBezTo>
                    <a:pt x="4169" y="2295"/>
                    <a:pt x="4189" y="2251"/>
                    <a:pt x="4209" y="2207"/>
                  </a:cubicBezTo>
                  <a:cubicBezTo>
                    <a:pt x="4233" y="2163"/>
                    <a:pt x="4249" y="2119"/>
                    <a:pt x="4269" y="2079"/>
                  </a:cubicBezTo>
                  <a:cubicBezTo>
                    <a:pt x="4305" y="1991"/>
                    <a:pt x="4333" y="1911"/>
                    <a:pt x="4357" y="1839"/>
                  </a:cubicBezTo>
                  <a:cubicBezTo>
                    <a:pt x="4381" y="1771"/>
                    <a:pt x="4397" y="1711"/>
                    <a:pt x="4405" y="1667"/>
                  </a:cubicBezTo>
                  <a:cubicBezTo>
                    <a:pt x="4417" y="1627"/>
                    <a:pt x="4421" y="1603"/>
                    <a:pt x="4421" y="1603"/>
                  </a:cubicBezTo>
                  <a:lnTo>
                    <a:pt x="4421" y="1603"/>
                  </a:lnTo>
                  <a:cubicBezTo>
                    <a:pt x="4421" y="1603"/>
                    <a:pt x="4385" y="1695"/>
                    <a:pt x="4321" y="1827"/>
                  </a:cubicBezTo>
                  <a:cubicBezTo>
                    <a:pt x="4293" y="1895"/>
                    <a:pt x="4257" y="1971"/>
                    <a:pt x="4217" y="2055"/>
                  </a:cubicBezTo>
                  <a:cubicBezTo>
                    <a:pt x="4177" y="2139"/>
                    <a:pt x="4137" y="2227"/>
                    <a:pt x="4089" y="2311"/>
                  </a:cubicBezTo>
                  <a:cubicBezTo>
                    <a:pt x="4049" y="2387"/>
                    <a:pt x="4005" y="2459"/>
                    <a:pt x="3961" y="2527"/>
                  </a:cubicBezTo>
                  <a:cubicBezTo>
                    <a:pt x="3841" y="2623"/>
                    <a:pt x="3701" y="2724"/>
                    <a:pt x="3625" y="2724"/>
                  </a:cubicBezTo>
                  <a:cubicBezTo>
                    <a:pt x="3613" y="2724"/>
                    <a:pt x="3602" y="2721"/>
                    <a:pt x="3593" y="2715"/>
                  </a:cubicBezTo>
                  <a:cubicBezTo>
                    <a:pt x="3573" y="2695"/>
                    <a:pt x="3553" y="2667"/>
                    <a:pt x="3545" y="2639"/>
                  </a:cubicBezTo>
                  <a:cubicBezTo>
                    <a:pt x="3545" y="2635"/>
                    <a:pt x="3545" y="2627"/>
                    <a:pt x="3549" y="2619"/>
                  </a:cubicBezTo>
                  <a:cubicBezTo>
                    <a:pt x="3557" y="2579"/>
                    <a:pt x="3565" y="2531"/>
                    <a:pt x="3573" y="2479"/>
                  </a:cubicBezTo>
                  <a:cubicBezTo>
                    <a:pt x="3581" y="2431"/>
                    <a:pt x="3589" y="2375"/>
                    <a:pt x="3593" y="2323"/>
                  </a:cubicBezTo>
                  <a:cubicBezTo>
                    <a:pt x="3601" y="2267"/>
                    <a:pt x="3601" y="2211"/>
                    <a:pt x="3605" y="2151"/>
                  </a:cubicBezTo>
                  <a:cubicBezTo>
                    <a:pt x="3605" y="2095"/>
                    <a:pt x="3605" y="2035"/>
                    <a:pt x="3605" y="1975"/>
                  </a:cubicBezTo>
                  <a:cubicBezTo>
                    <a:pt x="3605" y="1915"/>
                    <a:pt x="3601" y="1859"/>
                    <a:pt x="3597" y="1799"/>
                  </a:cubicBezTo>
                  <a:cubicBezTo>
                    <a:pt x="3593" y="1743"/>
                    <a:pt x="3589" y="1683"/>
                    <a:pt x="3581" y="1631"/>
                  </a:cubicBezTo>
                  <a:cubicBezTo>
                    <a:pt x="3573" y="1519"/>
                    <a:pt x="3553" y="1419"/>
                    <a:pt x="3541" y="1331"/>
                  </a:cubicBezTo>
                  <a:cubicBezTo>
                    <a:pt x="3509" y="1155"/>
                    <a:pt x="3477" y="1043"/>
                    <a:pt x="3477" y="1043"/>
                  </a:cubicBezTo>
                  <a:lnTo>
                    <a:pt x="3477" y="1043"/>
                  </a:lnTo>
                  <a:cubicBezTo>
                    <a:pt x="3477" y="1043"/>
                    <a:pt x="3481" y="1071"/>
                    <a:pt x="3485" y="1123"/>
                  </a:cubicBezTo>
                  <a:cubicBezTo>
                    <a:pt x="3489" y="1175"/>
                    <a:pt x="3497" y="1247"/>
                    <a:pt x="3505" y="1335"/>
                  </a:cubicBezTo>
                  <a:cubicBezTo>
                    <a:pt x="3513" y="1423"/>
                    <a:pt x="3521" y="1523"/>
                    <a:pt x="3525" y="1635"/>
                  </a:cubicBezTo>
                  <a:cubicBezTo>
                    <a:pt x="3533" y="1687"/>
                    <a:pt x="3533" y="1747"/>
                    <a:pt x="3537" y="1803"/>
                  </a:cubicBezTo>
                  <a:cubicBezTo>
                    <a:pt x="3537" y="1859"/>
                    <a:pt x="3541" y="1919"/>
                    <a:pt x="3541" y="1975"/>
                  </a:cubicBezTo>
                  <a:cubicBezTo>
                    <a:pt x="3541" y="2035"/>
                    <a:pt x="3541" y="2091"/>
                    <a:pt x="3541" y="2151"/>
                  </a:cubicBezTo>
                  <a:cubicBezTo>
                    <a:pt x="3541" y="2207"/>
                    <a:pt x="3537" y="2263"/>
                    <a:pt x="3537" y="2319"/>
                  </a:cubicBezTo>
                  <a:cubicBezTo>
                    <a:pt x="3533" y="2371"/>
                    <a:pt x="3529" y="2423"/>
                    <a:pt x="3525" y="2475"/>
                  </a:cubicBezTo>
                  <a:cubicBezTo>
                    <a:pt x="3521" y="2511"/>
                    <a:pt x="3517" y="2543"/>
                    <a:pt x="3517" y="2579"/>
                  </a:cubicBezTo>
                  <a:cubicBezTo>
                    <a:pt x="3471" y="2457"/>
                    <a:pt x="3428" y="2310"/>
                    <a:pt x="3346" y="2310"/>
                  </a:cubicBezTo>
                  <a:cubicBezTo>
                    <a:pt x="3321" y="2310"/>
                    <a:pt x="3291" y="2325"/>
                    <a:pt x="3257" y="2359"/>
                  </a:cubicBezTo>
                  <a:cubicBezTo>
                    <a:pt x="3089" y="2527"/>
                    <a:pt x="3217" y="3023"/>
                    <a:pt x="3261" y="3175"/>
                  </a:cubicBezTo>
                  <a:cubicBezTo>
                    <a:pt x="3237" y="3127"/>
                    <a:pt x="3189" y="3039"/>
                    <a:pt x="3121" y="2911"/>
                  </a:cubicBezTo>
                  <a:cubicBezTo>
                    <a:pt x="3069" y="2815"/>
                    <a:pt x="3009" y="2695"/>
                    <a:pt x="2945" y="2559"/>
                  </a:cubicBezTo>
                  <a:cubicBezTo>
                    <a:pt x="2881" y="2427"/>
                    <a:pt x="2813" y="2267"/>
                    <a:pt x="2753" y="2095"/>
                  </a:cubicBezTo>
                  <a:cubicBezTo>
                    <a:pt x="2685" y="1911"/>
                    <a:pt x="2645" y="1719"/>
                    <a:pt x="2629" y="1527"/>
                  </a:cubicBezTo>
                  <a:cubicBezTo>
                    <a:pt x="2625" y="1479"/>
                    <a:pt x="2625" y="1427"/>
                    <a:pt x="2629" y="1379"/>
                  </a:cubicBezTo>
                  <a:cubicBezTo>
                    <a:pt x="2629" y="1351"/>
                    <a:pt x="2633" y="1327"/>
                    <a:pt x="2637" y="1303"/>
                  </a:cubicBezTo>
                  <a:lnTo>
                    <a:pt x="2637" y="1295"/>
                  </a:lnTo>
                  <a:lnTo>
                    <a:pt x="2637" y="1287"/>
                  </a:lnTo>
                  <a:lnTo>
                    <a:pt x="2637" y="1283"/>
                  </a:lnTo>
                  <a:lnTo>
                    <a:pt x="2645" y="1263"/>
                  </a:lnTo>
                  <a:lnTo>
                    <a:pt x="2657" y="1223"/>
                  </a:lnTo>
                  <a:cubicBezTo>
                    <a:pt x="2661" y="1195"/>
                    <a:pt x="2673" y="1167"/>
                    <a:pt x="2681" y="1143"/>
                  </a:cubicBezTo>
                  <a:cubicBezTo>
                    <a:pt x="2693" y="1119"/>
                    <a:pt x="2705" y="1095"/>
                    <a:pt x="2713" y="1075"/>
                  </a:cubicBezTo>
                  <a:cubicBezTo>
                    <a:pt x="2725" y="1047"/>
                    <a:pt x="2737" y="1023"/>
                    <a:pt x="2753" y="1003"/>
                  </a:cubicBezTo>
                  <a:cubicBezTo>
                    <a:pt x="2773" y="979"/>
                    <a:pt x="2789" y="955"/>
                    <a:pt x="2805" y="935"/>
                  </a:cubicBezTo>
                  <a:cubicBezTo>
                    <a:pt x="2953" y="751"/>
                    <a:pt x="3153" y="615"/>
                    <a:pt x="3381" y="543"/>
                  </a:cubicBezTo>
                  <a:cubicBezTo>
                    <a:pt x="3511" y="500"/>
                    <a:pt x="3645" y="479"/>
                    <a:pt x="3781" y="479"/>
                  </a:cubicBezTo>
                  <a:close/>
                  <a:moveTo>
                    <a:pt x="661" y="720"/>
                  </a:moveTo>
                  <a:cubicBezTo>
                    <a:pt x="722" y="720"/>
                    <a:pt x="783" y="726"/>
                    <a:pt x="845" y="739"/>
                  </a:cubicBezTo>
                  <a:cubicBezTo>
                    <a:pt x="1157" y="799"/>
                    <a:pt x="1429" y="999"/>
                    <a:pt x="1585" y="1279"/>
                  </a:cubicBezTo>
                  <a:cubicBezTo>
                    <a:pt x="1613" y="1335"/>
                    <a:pt x="1641" y="1391"/>
                    <a:pt x="1669" y="1447"/>
                  </a:cubicBezTo>
                  <a:cubicBezTo>
                    <a:pt x="1697" y="1499"/>
                    <a:pt x="1729" y="1555"/>
                    <a:pt x="1761" y="1607"/>
                  </a:cubicBezTo>
                  <a:cubicBezTo>
                    <a:pt x="1793" y="1659"/>
                    <a:pt x="1821" y="1711"/>
                    <a:pt x="1857" y="1763"/>
                  </a:cubicBezTo>
                  <a:cubicBezTo>
                    <a:pt x="1921" y="1863"/>
                    <a:pt x="1993" y="1951"/>
                    <a:pt x="2061" y="2039"/>
                  </a:cubicBezTo>
                  <a:cubicBezTo>
                    <a:pt x="2129" y="2127"/>
                    <a:pt x="2201" y="2211"/>
                    <a:pt x="2269" y="2287"/>
                  </a:cubicBezTo>
                  <a:cubicBezTo>
                    <a:pt x="2405" y="2443"/>
                    <a:pt x="2537" y="2579"/>
                    <a:pt x="2657" y="2695"/>
                  </a:cubicBezTo>
                  <a:cubicBezTo>
                    <a:pt x="2777" y="2811"/>
                    <a:pt x="2885" y="2907"/>
                    <a:pt x="2977" y="2987"/>
                  </a:cubicBezTo>
                  <a:cubicBezTo>
                    <a:pt x="3089" y="3087"/>
                    <a:pt x="3177" y="3155"/>
                    <a:pt x="3225" y="3191"/>
                  </a:cubicBezTo>
                  <a:lnTo>
                    <a:pt x="3193" y="3199"/>
                  </a:lnTo>
                  <a:lnTo>
                    <a:pt x="3181" y="3199"/>
                  </a:lnTo>
                  <a:lnTo>
                    <a:pt x="3129" y="3195"/>
                  </a:lnTo>
                  <a:cubicBezTo>
                    <a:pt x="2801" y="3087"/>
                    <a:pt x="2281" y="2671"/>
                    <a:pt x="2281" y="2671"/>
                  </a:cubicBezTo>
                  <a:lnTo>
                    <a:pt x="2281" y="2671"/>
                  </a:lnTo>
                  <a:lnTo>
                    <a:pt x="2641" y="3035"/>
                  </a:lnTo>
                  <a:cubicBezTo>
                    <a:pt x="2641" y="3035"/>
                    <a:pt x="2011" y="2678"/>
                    <a:pt x="1746" y="2678"/>
                  </a:cubicBezTo>
                  <a:cubicBezTo>
                    <a:pt x="1723" y="2678"/>
                    <a:pt x="1702" y="2681"/>
                    <a:pt x="1685" y="2687"/>
                  </a:cubicBezTo>
                  <a:cubicBezTo>
                    <a:pt x="1673" y="2687"/>
                    <a:pt x="1661" y="2691"/>
                    <a:pt x="1649" y="2695"/>
                  </a:cubicBezTo>
                  <a:lnTo>
                    <a:pt x="1629" y="2679"/>
                  </a:lnTo>
                  <a:cubicBezTo>
                    <a:pt x="1601" y="2655"/>
                    <a:pt x="1569" y="2627"/>
                    <a:pt x="1533" y="2595"/>
                  </a:cubicBezTo>
                  <a:cubicBezTo>
                    <a:pt x="1493" y="2563"/>
                    <a:pt x="1457" y="2527"/>
                    <a:pt x="1421" y="2491"/>
                  </a:cubicBezTo>
                  <a:cubicBezTo>
                    <a:pt x="1405" y="2471"/>
                    <a:pt x="1385" y="2455"/>
                    <a:pt x="1365" y="2431"/>
                  </a:cubicBezTo>
                  <a:lnTo>
                    <a:pt x="1309" y="2367"/>
                  </a:lnTo>
                  <a:cubicBezTo>
                    <a:pt x="1293" y="2343"/>
                    <a:pt x="1273" y="2323"/>
                    <a:pt x="1253" y="2299"/>
                  </a:cubicBezTo>
                  <a:lnTo>
                    <a:pt x="1201" y="2227"/>
                  </a:lnTo>
                  <a:cubicBezTo>
                    <a:pt x="1161" y="2175"/>
                    <a:pt x="1129" y="2127"/>
                    <a:pt x="1097" y="2071"/>
                  </a:cubicBezTo>
                  <a:cubicBezTo>
                    <a:pt x="1061" y="2019"/>
                    <a:pt x="1033" y="1967"/>
                    <a:pt x="1001" y="1915"/>
                  </a:cubicBezTo>
                  <a:cubicBezTo>
                    <a:pt x="969" y="1863"/>
                    <a:pt x="941" y="1807"/>
                    <a:pt x="917" y="1755"/>
                  </a:cubicBezTo>
                  <a:cubicBezTo>
                    <a:pt x="893" y="1699"/>
                    <a:pt x="869" y="1651"/>
                    <a:pt x="845" y="1603"/>
                  </a:cubicBezTo>
                  <a:cubicBezTo>
                    <a:pt x="825" y="1551"/>
                    <a:pt x="805" y="1503"/>
                    <a:pt x="789" y="1463"/>
                  </a:cubicBezTo>
                  <a:cubicBezTo>
                    <a:pt x="753" y="1375"/>
                    <a:pt x="725" y="1299"/>
                    <a:pt x="709" y="1247"/>
                  </a:cubicBezTo>
                  <a:cubicBezTo>
                    <a:pt x="693" y="1195"/>
                    <a:pt x="685" y="1167"/>
                    <a:pt x="685" y="1167"/>
                  </a:cubicBezTo>
                  <a:lnTo>
                    <a:pt x="685" y="1167"/>
                  </a:lnTo>
                  <a:cubicBezTo>
                    <a:pt x="685" y="1167"/>
                    <a:pt x="685" y="1195"/>
                    <a:pt x="697" y="1251"/>
                  </a:cubicBezTo>
                  <a:cubicBezTo>
                    <a:pt x="713" y="1327"/>
                    <a:pt x="733" y="1399"/>
                    <a:pt x="753" y="1471"/>
                  </a:cubicBezTo>
                  <a:cubicBezTo>
                    <a:pt x="785" y="1575"/>
                    <a:pt x="825" y="1679"/>
                    <a:pt x="865" y="1779"/>
                  </a:cubicBezTo>
                  <a:cubicBezTo>
                    <a:pt x="889" y="1831"/>
                    <a:pt x="917" y="1887"/>
                    <a:pt x="945" y="1943"/>
                  </a:cubicBezTo>
                  <a:cubicBezTo>
                    <a:pt x="977" y="1999"/>
                    <a:pt x="1005" y="2055"/>
                    <a:pt x="1041" y="2107"/>
                  </a:cubicBezTo>
                  <a:cubicBezTo>
                    <a:pt x="1077" y="2159"/>
                    <a:pt x="1109" y="2215"/>
                    <a:pt x="1149" y="2263"/>
                  </a:cubicBezTo>
                  <a:cubicBezTo>
                    <a:pt x="1189" y="2311"/>
                    <a:pt x="1225" y="2359"/>
                    <a:pt x="1269" y="2403"/>
                  </a:cubicBezTo>
                  <a:lnTo>
                    <a:pt x="1329" y="2467"/>
                  </a:lnTo>
                  <a:cubicBezTo>
                    <a:pt x="1349" y="2487"/>
                    <a:pt x="1369" y="2507"/>
                    <a:pt x="1389" y="2523"/>
                  </a:cubicBezTo>
                  <a:cubicBezTo>
                    <a:pt x="1429" y="2559"/>
                    <a:pt x="1469" y="2595"/>
                    <a:pt x="1509" y="2623"/>
                  </a:cubicBezTo>
                  <a:cubicBezTo>
                    <a:pt x="1545" y="2655"/>
                    <a:pt x="1581" y="2679"/>
                    <a:pt x="1613" y="2699"/>
                  </a:cubicBezTo>
                  <a:lnTo>
                    <a:pt x="1617" y="2699"/>
                  </a:lnTo>
                  <a:cubicBezTo>
                    <a:pt x="1586" y="2703"/>
                    <a:pt x="1555" y="2705"/>
                    <a:pt x="1523" y="2705"/>
                  </a:cubicBezTo>
                  <a:cubicBezTo>
                    <a:pt x="1485" y="2705"/>
                    <a:pt x="1446" y="2702"/>
                    <a:pt x="1409" y="2695"/>
                  </a:cubicBezTo>
                  <a:cubicBezTo>
                    <a:pt x="1397" y="2691"/>
                    <a:pt x="1389" y="2687"/>
                    <a:pt x="1381" y="2679"/>
                  </a:cubicBezTo>
                  <a:cubicBezTo>
                    <a:pt x="1177" y="2555"/>
                    <a:pt x="989" y="2407"/>
                    <a:pt x="821" y="2243"/>
                  </a:cubicBezTo>
                  <a:cubicBezTo>
                    <a:pt x="641" y="2063"/>
                    <a:pt x="481" y="1859"/>
                    <a:pt x="349" y="1643"/>
                  </a:cubicBezTo>
                  <a:cubicBezTo>
                    <a:pt x="317" y="1587"/>
                    <a:pt x="281" y="1531"/>
                    <a:pt x="249" y="1471"/>
                  </a:cubicBezTo>
                  <a:lnTo>
                    <a:pt x="201" y="1379"/>
                  </a:lnTo>
                  <a:cubicBezTo>
                    <a:pt x="189" y="1355"/>
                    <a:pt x="173" y="1327"/>
                    <a:pt x="161" y="1295"/>
                  </a:cubicBezTo>
                  <a:cubicBezTo>
                    <a:pt x="141" y="1239"/>
                    <a:pt x="125" y="1179"/>
                    <a:pt x="121" y="1119"/>
                  </a:cubicBezTo>
                  <a:cubicBezTo>
                    <a:pt x="117" y="1063"/>
                    <a:pt x="133" y="1003"/>
                    <a:pt x="157" y="951"/>
                  </a:cubicBezTo>
                  <a:cubicBezTo>
                    <a:pt x="185" y="899"/>
                    <a:pt x="229" y="851"/>
                    <a:pt x="277" y="819"/>
                  </a:cubicBezTo>
                  <a:cubicBezTo>
                    <a:pt x="333" y="783"/>
                    <a:pt x="393" y="759"/>
                    <a:pt x="453" y="743"/>
                  </a:cubicBezTo>
                  <a:cubicBezTo>
                    <a:pt x="521" y="728"/>
                    <a:pt x="591" y="720"/>
                    <a:pt x="661" y="720"/>
                  </a:cubicBezTo>
                  <a:close/>
                  <a:moveTo>
                    <a:pt x="5293" y="2667"/>
                  </a:moveTo>
                  <a:lnTo>
                    <a:pt x="5293" y="2667"/>
                  </a:lnTo>
                  <a:cubicBezTo>
                    <a:pt x="5273" y="2727"/>
                    <a:pt x="5237" y="2779"/>
                    <a:pt x="5193" y="2827"/>
                  </a:cubicBezTo>
                  <a:cubicBezTo>
                    <a:pt x="5173" y="2851"/>
                    <a:pt x="5149" y="2875"/>
                    <a:pt x="5125" y="2895"/>
                  </a:cubicBezTo>
                  <a:cubicBezTo>
                    <a:pt x="5101" y="2919"/>
                    <a:pt x="5077" y="2939"/>
                    <a:pt x="5049" y="2955"/>
                  </a:cubicBezTo>
                  <a:cubicBezTo>
                    <a:pt x="5021" y="2975"/>
                    <a:pt x="4997" y="2991"/>
                    <a:pt x="4965" y="3007"/>
                  </a:cubicBezTo>
                  <a:cubicBezTo>
                    <a:pt x="4937" y="3023"/>
                    <a:pt x="4909" y="3039"/>
                    <a:pt x="4881" y="3051"/>
                  </a:cubicBezTo>
                  <a:cubicBezTo>
                    <a:pt x="4849" y="3063"/>
                    <a:pt x="4821" y="3075"/>
                    <a:pt x="4789" y="3087"/>
                  </a:cubicBezTo>
                  <a:cubicBezTo>
                    <a:pt x="4761" y="3099"/>
                    <a:pt x="4725" y="3107"/>
                    <a:pt x="4693" y="3119"/>
                  </a:cubicBezTo>
                  <a:lnTo>
                    <a:pt x="4305" y="3255"/>
                  </a:lnTo>
                  <a:lnTo>
                    <a:pt x="4113" y="3323"/>
                  </a:lnTo>
                  <a:lnTo>
                    <a:pt x="3921" y="3395"/>
                  </a:lnTo>
                  <a:lnTo>
                    <a:pt x="3889" y="3407"/>
                  </a:lnTo>
                  <a:lnTo>
                    <a:pt x="3877" y="3435"/>
                  </a:lnTo>
                  <a:cubicBezTo>
                    <a:pt x="3861" y="3471"/>
                    <a:pt x="3849" y="3503"/>
                    <a:pt x="3837" y="3535"/>
                  </a:cubicBezTo>
                  <a:cubicBezTo>
                    <a:pt x="3825" y="3567"/>
                    <a:pt x="3817" y="3603"/>
                    <a:pt x="3805" y="3635"/>
                  </a:cubicBezTo>
                  <a:cubicBezTo>
                    <a:pt x="3785" y="3703"/>
                    <a:pt x="3765" y="3771"/>
                    <a:pt x="3749" y="3839"/>
                  </a:cubicBezTo>
                  <a:cubicBezTo>
                    <a:pt x="3733" y="3907"/>
                    <a:pt x="3717" y="3975"/>
                    <a:pt x="3701" y="4043"/>
                  </a:cubicBezTo>
                  <a:lnTo>
                    <a:pt x="3677" y="4143"/>
                  </a:lnTo>
                  <a:cubicBezTo>
                    <a:pt x="3669" y="4179"/>
                    <a:pt x="3661" y="4211"/>
                    <a:pt x="3653" y="4243"/>
                  </a:cubicBezTo>
                  <a:cubicBezTo>
                    <a:pt x="3645" y="4275"/>
                    <a:pt x="3633" y="4307"/>
                    <a:pt x="3621" y="4339"/>
                  </a:cubicBezTo>
                  <a:cubicBezTo>
                    <a:pt x="3605" y="4371"/>
                    <a:pt x="3593" y="4403"/>
                    <a:pt x="3577" y="4431"/>
                  </a:cubicBezTo>
                  <a:cubicBezTo>
                    <a:pt x="3561" y="4463"/>
                    <a:pt x="3545" y="4491"/>
                    <a:pt x="3529" y="4519"/>
                  </a:cubicBezTo>
                  <a:cubicBezTo>
                    <a:pt x="3509" y="4547"/>
                    <a:pt x="3489" y="4575"/>
                    <a:pt x="3469" y="4603"/>
                  </a:cubicBezTo>
                  <a:cubicBezTo>
                    <a:pt x="3429" y="4655"/>
                    <a:pt x="3381" y="4703"/>
                    <a:pt x="3333" y="4751"/>
                  </a:cubicBezTo>
                  <a:cubicBezTo>
                    <a:pt x="3309" y="4775"/>
                    <a:pt x="3285" y="4799"/>
                    <a:pt x="3261" y="4819"/>
                  </a:cubicBezTo>
                  <a:cubicBezTo>
                    <a:pt x="3241" y="4835"/>
                    <a:pt x="3225" y="4847"/>
                    <a:pt x="3205" y="4863"/>
                  </a:cubicBezTo>
                  <a:cubicBezTo>
                    <a:pt x="3153" y="4851"/>
                    <a:pt x="3101" y="4839"/>
                    <a:pt x="3049" y="4819"/>
                  </a:cubicBezTo>
                  <a:cubicBezTo>
                    <a:pt x="3037" y="4815"/>
                    <a:pt x="3021" y="4811"/>
                    <a:pt x="3009" y="4803"/>
                  </a:cubicBezTo>
                  <a:lnTo>
                    <a:pt x="2985" y="4791"/>
                  </a:lnTo>
                  <a:cubicBezTo>
                    <a:pt x="3009" y="4767"/>
                    <a:pt x="3033" y="4743"/>
                    <a:pt x="3057" y="4715"/>
                  </a:cubicBezTo>
                  <a:cubicBezTo>
                    <a:pt x="3093" y="4671"/>
                    <a:pt x="3129" y="4627"/>
                    <a:pt x="3161" y="4583"/>
                  </a:cubicBezTo>
                  <a:cubicBezTo>
                    <a:pt x="3197" y="4535"/>
                    <a:pt x="3229" y="4491"/>
                    <a:pt x="3261" y="4443"/>
                  </a:cubicBezTo>
                  <a:cubicBezTo>
                    <a:pt x="3293" y="4391"/>
                    <a:pt x="3325" y="4339"/>
                    <a:pt x="3349" y="4287"/>
                  </a:cubicBezTo>
                  <a:cubicBezTo>
                    <a:pt x="3377" y="4231"/>
                    <a:pt x="3397" y="4171"/>
                    <a:pt x="3409" y="4107"/>
                  </a:cubicBezTo>
                  <a:cubicBezTo>
                    <a:pt x="3413" y="4091"/>
                    <a:pt x="3417" y="4071"/>
                    <a:pt x="3417" y="4055"/>
                  </a:cubicBezTo>
                  <a:cubicBezTo>
                    <a:pt x="3417" y="4035"/>
                    <a:pt x="3417" y="4019"/>
                    <a:pt x="3417" y="3999"/>
                  </a:cubicBezTo>
                  <a:cubicBezTo>
                    <a:pt x="3413" y="3979"/>
                    <a:pt x="3409" y="3959"/>
                    <a:pt x="3409" y="3939"/>
                  </a:cubicBezTo>
                  <a:cubicBezTo>
                    <a:pt x="3409" y="3941"/>
                    <a:pt x="3409" y="3942"/>
                    <a:pt x="3408" y="3942"/>
                  </a:cubicBezTo>
                  <a:cubicBezTo>
                    <a:pt x="3406" y="3942"/>
                    <a:pt x="3402" y="3927"/>
                    <a:pt x="3405" y="3927"/>
                  </a:cubicBezTo>
                  <a:lnTo>
                    <a:pt x="3405" y="3923"/>
                  </a:lnTo>
                  <a:lnTo>
                    <a:pt x="3401" y="3915"/>
                  </a:lnTo>
                  <a:cubicBezTo>
                    <a:pt x="3397" y="3903"/>
                    <a:pt x="3389" y="3895"/>
                    <a:pt x="3385" y="3887"/>
                  </a:cubicBezTo>
                  <a:cubicBezTo>
                    <a:pt x="3377" y="3875"/>
                    <a:pt x="3369" y="3863"/>
                    <a:pt x="3361" y="3851"/>
                  </a:cubicBezTo>
                  <a:lnTo>
                    <a:pt x="3341" y="3831"/>
                  </a:lnTo>
                  <a:cubicBezTo>
                    <a:pt x="3329" y="3819"/>
                    <a:pt x="3317" y="3807"/>
                    <a:pt x="3301" y="3795"/>
                  </a:cubicBezTo>
                  <a:cubicBezTo>
                    <a:pt x="3277" y="3779"/>
                    <a:pt x="3249" y="3759"/>
                    <a:pt x="3225" y="3743"/>
                  </a:cubicBezTo>
                  <a:cubicBezTo>
                    <a:pt x="3173" y="3715"/>
                    <a:pt x="3121" y="3687"/>
                    <a:pt x="3065" y="3663"/>
                  </a:cubicBezTo>
                  <a:cubicBezTo>
                    <a:pt x="2961" y="3615"/>
                    <a:pt x="2857" y="3579"/>
                    <a:pt x="2753" y="3543"/>
                  </a:cubicBezTo>
                  <a:lnTo>
                    <a:pt x="2441" y="3435"/>
                  </a:lnTo>
                  <a:cubicBezTo>
                    <a:pt x="2341" y="3403"/>
                    <a:pt x="2241" y="3363"/>
                    <a:pt x="2141" y="3315"/>
                  </a:cubicBezTo>
                  <a:cubicBezTo>
                    <a:pt x="2093" y="3295"/>
                    <a:pt x="2049" y="3267"/>
                    <a:pt x="2005" y="3239"/>
                  </a:cubicBezTo>
                  <a:cubicBezTo>
                    <a:pt x="1965" y="3211"/>
                    <a:pt x="1933" y="3167"/>
                    <a:pt x="1921" y="3119"/>
                  </a:cubicBezTo>
                  <a:lnTo>
                    <a:pt x="1921" y="3119"/>
                  </a:lnTo>
                  <a:cubicBezTo>
                    <a:pt x="1969" y="3131"/>
                    <a:pt x="2013" y="3147"/>
                    <a:pt x="2061" y="3155"/>
                  </a:cubicBezTo>
                  <a:lnTo>
                    <a:pt x="2201" y="3187"/>
                  </a:lnTo>
                  <a:cubicBezTo>
                    <a:pt x="2249" y="3195"/>
                    <a:pt x="2293" y="3207"/>
                    <a:pt x="2341" y="3211"/>
                  </a:cubicBezTo>
                  <a:lnTo>
                    <a:pt x="2469" y="3227"/>
                  </a:lnTo>
                  <a:lnTo>
                    <a:pt x="2573" y="3235"/>
                  </a:lnTo>
                  <a:cubicBezTo>
                    <a:pt x="2737" y="3327"/>
                    <a:pt x="2913" y="3399"/>
                    <a:pt x="3097" y="3451"/>
                  </a:cubicBezTo>
                  <a:cubicBezTo>
                    <a:pt x="3097" y="3451"/>
                    <a:pt x="3123" y="3468"/>
                    <a:pt x="3161" y="3468"/>
                  </a:cubicBezTo>
                  <a:cubicBezTo>
                    <a:pt x="3198" y="3468"/>
                    <a:pt x="3248" y="3452"/>
                    <a:pt x="3297" y="3391"/>
                  </a:cubicBezTo>
                  <a:cubicBezTo>
                    <a:pt x="3362" y="3313"/>
                    <a:pt x="3435" y="3264"/>
                    <a:pt x="3510" y="3264"/>
                  </a:cubicBezTo>
                  <a:cubicBezTo>
                    <a:pt x="3551" y="3264"/>
                    <a:pt x="3592" y="3279"/>
                    <a:pt x="3633" y="3311"/>
                  </a:cubicBezTo>
                  <a:cubicBezTo>
                    <a:pt x="3753" y="3403"/>
                    <a:pt x="3725" y="3443"/>
                    <a:pt x="3725" y="3443"/>
                  </a:cubicBezTo>
                  <a:cubicBezTo>
                    <a:pt x="3725" y="3443"/>
                    <a:pt x="4373" y="3191"/>
                    <a:pt x="4609" y="3007"/>
                  </a:cubicBezTo>
                  <a:cubicBezTo>
                    <a:pt x="4633" y="2995"/>
                    <a:pt x="4657" y="2987"/>
                    <a:pt x="4685" y="2975"/>
                  </a:cubicBezTo>
                  <a:cubicBezTo>
                    <a:pt x="4901" y="2895"/>
                    <a:pt x="5101" y="2791"/>
                    <a:pt x="5293" y="2667"/>
                  </a:cubicBezTo>
                  <a:close/>
                  <a:moveTo>
                    <a:pt x="4721" y="1"/>
                  </a:moveTo>
                  <a:cubicBezTo>
                    <a:pt x="4680" y="1"/>
                    <a:pt x="4639" y="3"/>
                    <a:pt x="4597" y="7"/>
                  </a:cubicBezTo>
                  <a:lnTo>
                    <a:pt x="4361" y="27"/>
                  </a:lnTo>
                  <a:cubicBezTo>
                    <a:pt x="4325" y="27"/>
                    <a:pt x="4293" y="31"/>
                    <a:pt x="4261" y="31"/>
                  </a:cubicBezTo>
                  <a:lnTo>
                    <a:pt x="4217" y="31"/>
                  </a:lnTo>
                  <a:lnTo>
                    <a:pt x="4209" y="27"/>
                  </a:lnTo>
                  <a:lnTo>
                    <a:pt x="4205" y="27"/>
                  </a:lnTo>
                  <a:lnTo>
                    <a:pt x="4177" y="23"/>
                  </a:lnTo>
                  <a:cubicBezTo>
                    <a:pt x="4160" y="20"/>
                    <a:pt x="4143" y="19"/>
                    <a:pt x="4125" y="19"/>
                  </a:cubicBezTo>
                  <a:cubicBezTo>
                    <a:pt x="4097" y="19"/>
                    <a:pt x="4068" y="22"/>
                    <a:pt x="4041" y="27"/>
                  </a:cubicBezTo>
                  <a:cubicBezTo>
                    <a:pt x="4001" y="35"/>
                    <a:pt x="3965" y="47"/>
                    <a:pt x="3929" y="67"/>
                  </a:cubicBezTo>
                  <a:cubicBezTo>
                    <a:pt x="3873" y="95"/>
                    <a:pt x="3821" y="139"/>
                    <a:pt x="3781" y="191"/>
                  </a:cubicBezTo>
                  <a:cubicBezTo>
                    <a:pt x="3749" y="231"/>
                    <a:pt x="3729" y="275"/>
                    <a:pt x="3717" y="327"/>
                  </a:cubicBezTo>
                  <a:cubicBezTo>
                    <a:pt x="3713" y="343"/>
                    <a:pt x="3709" y="359"/>
                    <a:pt x="3709" y="379"/>
                  </a:cubicBezTo>
                  <a:cubicBezTo>
                    <a:pt x="3705" y="391"/>
                    <a:pt x="3705" y="403"/>
                    <a:pt x="3709" y="419"/>
                  </a:cubicBezTo>
                  <a:cubicBezTo>
                    <a:pt x="3593" y="431"/>
                    <a:pt x="3477" y="459"/>
                    <a:pt x="3365" y="495"/>
                  </a:cubicBezTo>
                  <a:cubicBezTo>
                    <a:pt x="3305" y="515"/>
                    <a:pt x="3249" y="539"/>
                    <a:pt x="3189" y="563"/>
                  </a:cubicBezTo>
                  <a:lnTo>
                    <a:pt x="3105" y="603"/>
                  </a:lnTo>
                  <a:cubicBezTo>
                    <a:pt x="3077" y="615"/>
                    <a:pt x="3049" y="631"/>
                    <a:pt x="3025" y="647"/>
                  </a:cubicBezTo>
                  <a:lnTo>
                    <a:pt x="2945" y="699"/>
                  </a:lnTo>
                  <a:lnTo>
                    <a:pt x="2869" y="755"/>
                  </a:lnTo>
                  <a:cubicBezTo>
                    <a:pt x="2845" y="767"/>
                    <a:pt x="2825" y="783"/>
                    <a:pt x="2805" y="803"/>
                  </a:cubicBezTo>
                  <a:cubicBezTo>
                    <a:pt x="2805" y="787"/>
                    <a:pt x="2801" y="775"/>
                    <a:pt x="2797" y="759"/>
                  </a:cubicBezTo>
                  <a:cubicBezTo>
                    <a:pt x="2773" y="663"/>
                    <a:pt x="2725" y="575"/>
                    <a:pt x="2661" y="503"/>
                  </a:cubicBezTo>
                  <a:lnTo>
                    <a:pt x="2625" y="467"/>
                  </a:lnTo>
                  <a:lnTo>
                    <a:pt x="2593" y="435"/>
                  </a:lnTo>
                  <a:cubicBezTo>
                    <a:pt x="2565" y="415"/>
                    <a:pt x="2533" y="395"/>
                    <a:pt x="2501" y="375"/>
                  </a:cubicBezTo>
                  <a:cubicBezTo>
                    <a:pt x="2437" y="343"/>
                    <a:pt x="2373" y="315"/>
                    <a:pt x="2305" y="299"/>
                  </a:cubicBezTo>
                  <a:cubicBezTo>
                    <a:pt x="2233" y="279"/>
                    <a:pt x="2161" y="267"/>
                    <a:pt x="2085" y="255"/>
                  </a:cubicBezTo>
                  <a:cubicBezTo>
                    <a:pt x="2049" y="251"/>
                    <a:pt x="2013" y="247"/>
                    <a:pt x="1973" y="247"/>
                  </a:cubicBezTo>
                  <a:cubicBezTo>
                    <a:pt x="1937" y="247"/>
                    <a:pt x="1897" y="247"/>
                    <a:pt x="1857" y="251"/>
                  </a:cubicBezTo>
                  <a:cubicBezTo>
                    <a:pt x="1821" y="251"/>
                    <a:pt x="1785" y="251"/>
                    <a:pt x="1745" y="255"/>
                  </a:cubicBezTo>
                  <a:lnTo>
                    <a:pt x="1633" y="259"/>
                  </a:lnTo>
                  <a:lnTo>
                    <a:pt x="1413" y="259"/>
                  </a:lnTo>
                  <a:cubicBezTo>
                    <a:pt x="1377" y="259"/>
                    <a:pt x="1341" y="263"/>
                    <a:pt x="1301" y="267"/>
                  </a:cubicBezTo>
                  <a:lnTo>
                    <a:pt x="1253" y="275"/>
                  </a:lnTo>
                  <a:lnTo>
                    <a:pt x="1229" y="283"/>
                  </a:lnTo>
                  <a:lnTo>
                    <a:pt x="1221" y="283"/>
                  </a:lnTo>
                  <a:lnTo>
                    <a:pt x="1213" y="287"/>
                  </a:lnTo>
                  <a:lnTo>
                    <a:pt x="1201" y="291"/>
                  </a:lnTo>
                  <a:cubicBezTo>
                    <a:pt x="1133" y="315"/>
                    <a:pt x="1077" y="355"/>
                    <a:pt x="1029" y="407"/>
                  </a:cubicBezTo>
                  <a:cubicBezTo>
                    <a:pt x="985" y="459"/>
                    <a:pt x="957" y="523"/>
                    <a:pt x="957" y="591"/>
                  </a:cubicBezTo>
                  <a:cubicBezTo>
                    <a:pt x="961" y="639"/>
                    <a:pt x="977" y="687"/>
                    <a:pt x="1005" y="723"/>
                  </a:cubicBezTo>
                  <a:lnTo>
                    <a:pt x="1009" y="727"/>
                  </a:lnTo>
                  <a:cubicBezTo>
                    <a:pt x="961" y="711"/>
                    <a:pt x="909" y="699"/>
                    <a:pt x="857" y="687"/>
                  </a:cubicBezTo>
                  <a:cubicBezTo>
                    <a:pt x="781" y="671"/>
                    <a:pt x="704" y="663"/>
                    <a:pt x="626" y="663"/>
                  </a:cubicBezTo>
                  <a:cubicBezTo>
                    <a:pt x="565" y="663"/>
                    <a:pt x="503" y="668"/>
                    <a:pt x="441" y="679"/>
                  </a:cubicBezTo>
                  <a:cubicBezTo>
                    <a:pt x="369" y="695"/>
                    <a:pt x="301" y="715"/>
                    <a:pt x="237" y="751"/>
                  </a:cubicBezTo>
                  <a:cubicBezTo>
                    <a:pt x="97" y="823"/>
                    <a:pt x="9" y="967"/>
                    <a:pt x="1" y="1123"/>
                  </a:cubicBezTo>
                  <a:cubicBezTo>
                    <a:pt x="1" y="1199"/>
                    <a:pt x="9" y="1275"/>
                    <a:pt x="33" y="1347"/>
                  </a:cubicBezTo>
                  <a:cubicBezTo>
                    <a:pt x="41" y="1383"/>
                    <a:pt x="57" y="1415"/>
                    <a:pt x="69" y="1451"/>
                  </a:cubicBezTo>
                  <a:lnTo>
                    <a:pt x="113" y="1547"/>
                  </a:lnTo>
                  <a:cubicBezTo>
                    <a:pt x="137" y="1607"/>
                    <a:pt x="173" y="1667"/>
                    <a:pt x="205" y="1731"/>
                  </a:cubicBezTo>
                  <a:cubicBezTo>
                    <a:pt x="333" y="1967"/>
                    <a:pt x="493" y="2191"/>
                    <a:pt x="681" y="2387"/>
                  </a:cubicBezTo>
                  <a:cubicBezTo>
                    <a:pt x="705" y="2411"/>
                    <a:pt x="725" y="2435"/>
                    <a:pt x="749" y="2459"/>
                  </a:cubicBezTo>
                  <a:lnTo>
                    <a:pt x="821" y="2523"/>
                  </a:lnTo>
                  <a:cubicBezTo>
                    <a:pt x="869" y="2567"/>
                    <a:pt x="921" y="2607"/>
                    <a:pt x="973" y="2647"/>
                  </a:cubicBezTo>
                  <a:cubicBezTo>
                    <a:pt x="1021" y="2683"/>
                    <a:pt x="1073" y="2727"/>
                    <a:pt x="1121" y="2759"/>
                  </a:cubicBezTo>
                  <a:lnTo>
                    <a:pt x="1281" y="2855"/>
                  </a:lnTo>
                  <a:cubicBezTo>
                    <a:pt x="1477" y="2967"/>
                    <a:pt x="1689" y="3059"/>
                    <a:pt x="1905" y="3119"/>
                  </a:cubicBezTo>
                  <a:lnTo>
                    <a:pt x="1897" y="3119"/>
                  </a:lnTo>
                  <a:cubicBezTo>
                    <a:pt x="1897" y="3183"/>
                    <a:pt x="1921" y="3239"/>
                    <a:pt x="1961" y="3283"/>
                  </a:cubicBezTo>
                  <a:cubicBezTo>
                    <a:pt x="2001" y="3323"/>
                    <a:pt x="2045" y="3363"/>
                    <a:pt x="2093" y="3395"/>
                  </a:cubicBezTo>
                  <a:cubicBezTo>
                    <a:pt x="2185" y="3459"/>
                    <a:pt x="2285" y="3515"/>
                    <a:pt x="2385" y="3567"/>
                  </a:cubicBezTo>
                  <a:cubicBezTo>
                    <a:pt x="2585" y="3667"/>
                    <a:pt x="2789" y="3747"/>
                    <a:pt x="2981" y="3843"/>
                  </a:cubicBezTo>
                  <a:cubicBezTo>
                    <a:pt x="3025" y="3863"/>
                    <a:pt x="3073" y="3891"/>
                    <a:pt x="3113" y="3919"/>
                  </a:cubicBezTo>
                  <a:cubicBezTo>
                    <a:pt x="3133" y="3931"/>
                    <a:pt x="3153" y="3943"/>
                    <a:pt x="3169" y="3959"/>
                  </a:cubicBezTo>
                  <a:cubicBezTo>
                    <a:pt x="3177" y="3963"/>
                    <a:pt x="3185" y="3971"/>
                    <a:pt x="3193" y="3979"/>
                  </a:cubicBezTo>
                  <a:lnTo>
                    <a:pt x="3201" y="3987"/>
                  </a:lnTo>
                  <a:cubicBezTo>
                    <a:pt x="3201" y="3987"/>
                    <a:pt x="3201" y="3986"/>
                    <a:pt x="3201" y="3986"/>
                  </a:cubicBezTo>
                  <a:cubicBezTo>
                    <a:pt x="3202" y="3986"/>
                    <a:pt x="3203" y="3988"/>
                    <a:pt x="3205" y="3995"/>
                  </a:cubicBezTo>
                  <a:lnTo>
                    <a:pt x="3209" y="4003"/>
                  </a:lnTo>
                  <a:cubicBezTo>
                    <a:pt x="3209" y="4011"/>
                    <a:pt x="3209" y="4015"/>
                    <a:pt x="3209" y="4023"/>
                  </a:cubicBezTo>
                  <a:cubicBezTo>
                    <a:pt x="3213" y="4031"/>
                    <a:pt x="3213" y="4043"/>
                    <a:pt x="3209" y="4051"/>
                  </a:cubicBezTo>
                  <a:cubicBezTo>
                    <a:pt x="3209" y="4059"/>
                    <a:pt x="3209" y="4071"/>
                    <a:pt x="3205" y="4079"/>
                  </a:cubicBezTo>
                  <a:cubicBezTo>
                    <a:pt x="3197" y="4127"/>
                    <a:pt x="3181" y="4171"/>
                    <a:pt x="3165" y="4211"/>
                  </a:cubicBezTo>
                  <a:cubicBezTo>
                    <a:pt x="3145" y="4259"/>
                    <a:pt x="3121" y="4303"/>
                    <a:pt x="3093" y="4347"/>
                  </a:cubicBezTo>
                  <a:cubicBezTo>
                    <a:pt x="3069" y="4395"/>
                    <a:pt x="3041" y="4439"/>
                    <a:pt x="3009" y="4483"/>
                  </a:cubicBezTo>
                  <a:cubicBezTo>
                    <a:pt x="2981" y="4527"/>
                    <a:pt x="2949" y="4571"/>
                    <a:pt x="2917" y="4611"/>
                  </a:cubicBezTo>
                  <a:cubicBezTo>
                    <a:pt x="2885" y="4655"/>
                    <a:pt x="2849" y="4695"/>
                    <a:pt x="2817" y="4735"/>
                  </a:cubicBezTo>
                  <a:lnTo>
                    <a:pt x="2797" y="4759"/>
                  </a:lnTo>
                  <a:lnTo>
                    <a:pt x="2797" y="4783"/>
                  </a:lnTo>
                  <a:cubicBezTo>
                    <a:pt x="2793" y="4803"/>
                    <a:pt x="2797" y="4827"/>
                    <a:pt x="2809" y="4847"/>
                  </a:cubicBezTo>
                  <a:cubicBezTo>
                    <a:pt x="2813" y="4855"/>
                    <a:pt x="2817" y="4867"/>
                    <a:pt x="2821" y="4875"/>
                  </a:cubicBezTo>
                  <a:cubicBezTo>
                    <a:pt x="2829" y="4879"/>
                    <a:pt x="2833" y="4887"/>
                    <a:pt x="2837" y="4891"/>
                  </a:cubicBezTo>
                  <a:cubicBezTo>
                    <a:pt x="2849" y="4899"/>
                    <a:pt x="2857" y="4911"/>
                    <a:pt x="2869" y="4915"/>
                  </a:cubicBezTo>
                  <a:cubicBezTo>
                    <a:pt x="2881" y="4923"/>
                    <a:pt x="2889" y="4927"/>
                    <a:pt x="2901" y="4931"/>
                  </a:cubicBezTo>
                  <a:cubicBezTo>
                    <a:pt x="2917" y="4939"/>
                    <a:pt x="2937" y="4947"/>
                    <a:pt x="2953" y="4951"/>
                  </a:cubicBezTo>
                  <a:cubicBezTo>
                    <a:pt x="2973" y="4959"/>
                    <a:pt x="2989" y="4963"/>
                    <a:pt x="3005" y="4967"/>
                  </a:cubicBezTo>
                  <a:cubicBezTo>
                    <a:pt x="3037" y="4975"/>
                    <a:pt x="3073" y="4979"/>
                    <a:pt x="3105" y="4987"/>
                  </a:cubicBezTo>
                  <a:cubicBezTo>
                    <a:pt x="3137" y="4991"/>
                    <a:pt x="3173" y="4995"/>
                    <a:pt x="3205" y="4995"/>
                  </a:cubicBezTo>
                  <a:lnTo>
                    <a:pt x="3233" y="4995"/>
                  </a:lnTo>
                  <a:lnTo>
                    <a:pt x="3249" y="4979"/>
                  </a:lnTo>
                  <a:cubicBezTo>
                    <a:pt x="3277" y="4955"/>
                    <a:pt x="3301" y="4931"/>
                    <a:pt x="3325" y="4903"/>
                  </a:cubicBezTo>
                  <a:cubicBezTo>
                    <a:pt x="3353" y="4871"/>
                    <a:pt x="3373" y="4847"/>
                    <a:pt x="3397" y="4819"/>
                  </a:cubicBezTo>
                  <a:cubicBezTo>
                    <a:pt x="3441" y="4763"/>
                    <a:pt x="3481" y="4707"/>
                    <a:pt x="3521" y="4647"/>
                  </a:cubicBezTo>
                  <a:cubicBezTo>
                    <a:pt x="3537" y="4619"/>
                    <a:pt x="3557" y="4587"/>
                    <a:pt x="3573" y="4555"/>
                  </a:cubicBezTo>
                  <a:cubicBezTo>
                    <a:pt x="3589" y="4523"/>
                    <a:pt x="3609" y="4495"/>
                    <a:pt x="3625" y="4463"/>
                  </a:cubicBezTo>
                  <a:cubicBezTo>
                    <a:pt x="3641" y="4431"/>
                    <a:pt x="3653" y="4399"/>
                    <a:pt x="3669" y="4367"/>
                  </a:cubicBezTo>
                  <a:cubicBezTo>
                    <a:pt x="3681" y="4331"/>
                    <a:pt x="3693" y="4299"/>
                    <a:pt x="3701" y="4267"/>
                  </a:cubicBezTo>
                  <a:cubicBezTo>
                    <a:pt x="3713" y="4235"/>
                    <a:pt x="3721" y="4199"/>
                    <a:pt x="3729" y="4167"/>
                  </a:cubicBezTo>
                  <a:cubicBezTo>
                    <a:pt x="3737" y="4135"/>
                    <a:pt x="3749" y="4099"/>
                    <a:pt x="3757" y="4067"/>
                  </a:cubicBezTo>
                  <a:cubicBezTo>
                    <a:pt x="3777" y="3999"/>
                    <a:pt x="3801" y="3935"/>
                    <a:pt x="3829" y="3871"/>
                  </a:cubicBezTo>
                  <a:cubicBezTo>
                    <a:pt x="3853" y="3807"/>
                    <a:pt x="3881" y="3747"/>
                    <a:pt x="3909" y="3683"/>
                  </a:cubicBezTo>
                  <a:lnTo>
                    <a:pt x="3957" y="3591"/>
                  </a:lnTo>
                  <a:cubicBezTo>
                    <a:pt x="3965" y="3575"/>
                    <a:pt x="3977" y="3555"/>
                    <a:pt x="3985" y="3535"/>
                  </a:cubicBezTo>
                  <a:cubicBezTo>
                    <a:pt x="4113" y="3503"/>
                    <a:pt x="4233" y="3463"/>
                    <a:pt x="4353" y="3419"/>
                  </a:cubicBezTo>
                  <a:cubicBezTo>
                    <a:pt x="4485" y="3367"/>
                    <a:pt x="4613" y="3319"/>
                    <a:pt x="4737" y="3263"/>
                  </a:cubicBezTo>
                  <a:cubicBezTo>
                    <a:pt x="4769" y="3247"/>
                    <a:pt x="4801" y="3235"/>
                    <a:pt x="4833" y="3219"/>
                  </a:cubicBezTo>
                  <a:cubicBezTo>
                    <a:pt x="4869" y="3203"/>
                    <a:pt x="4901" y="3187"/>
                    <a:pt x="4929" y="3171"/>
                  </a:cubicBezTo>
                  <a:cubicBezTo>
                    <a:pt x="4961" y="3151"/>
                    <a:pt x="4993" y="3131"/>
                    <a:pt x="5021" y="3111"/>
                  </a:cubicBezTo>
                  <a:cubicBezTo>
                    <a:pt x="5053" y="3087"/>
                    <a:pt x="5081" y="3063"/>
                    <a:pt x="5105" y="3039"/>
                  </a:cubicBezTo>
                  <a:cubicBezTo>
                    <a:pt x="5133" y="3015"/>
                    <a:pt x="5157" y="2987"/>
                    <a:pt x="5181" y="2959"/>
                  </a:cubicBezTo>
                  <a:cubicBezTo>
                    <a:pt x="5205" y="2931"/>
                    <a:pt x="5225" y="2899"/>
                    <a:pt x="5241" y="2867"/>
                  </a:cubicBezTo>
                  <a:cubicBezTo>
                    <a:pt x="5277" y="2803"/>
                    <a:pt x="5297" y="2735"/>
                    <a:pt x="5301" y="2663"/>
                  </a:cubicBezTo>
                  <a:lnTo>
                    <a:pt x="5289" y="2663"/>
                  </a:lnTo>
                  <a:cubicBezTo>
                    <a:pt x="5509" y="2515"/>
                    <a:pt x="5705" y="2347"/>
                    <a:pt x="5881" y="2159"/>
                  </a:cubicBezTo>
                  <a:cubicBezTo>
                    <a:pt x="6073" y="1959"/>
                    <a:pt x="6241" y="1739"/>
                    <a:pt x="6389" y="1507"/>
                  </a:cubicBezTo>
                  <a:cubicBezTo>
                    <a:pt x="6469" y="1387"/>
                    <a:pt x="6533" y="1259"/>
                    <a:pt x="6581" y="1127"/>
                  </a:cubicBezTo>
                  <a:cubicBezTo>
                    <a:pt x="6613" y="1055"/>
                    <a:pt x="6629" y="979"/>
                    <a:pt x="6637" y="903"/>
                  </a:cubicBezTo>
                  <a:cubicBezTo>
                    <a:pt x="6641" y="863"/>
                    <a:pt x="6637" y="819"/>
                    <a:pt x="6625" y="783"/>
                  </a:cubicBezTo>
                  <a:cubicBezTo>
                    <a:pt x="6617" y="759"/>
                    <a:pt x="6605" y="739"/>
                    <a:pt x="6589" y="719"/>
                  </a:cubicBezTo>
                  <a:lnTo>
                    <a:pt x="6573" y="707"/>
                  </a:lnTo>
                  <a:cubicBezTo>
                    <a:pt x="6573" y="703"/>
                    <a:pt x="6569" y="703"/>
                    <a:pt x="6565" y="699"/>
                  </a:cubicBezTo>
                  <a:lnTo>
                    <a:pt x="6561" y="695"/>
                  </a:lnTo>
                  <a:cubicBezTo>
                    <a:pt x="6553" y="691"/>
                    <a:pt x="6549" y="683"/>
                    <a:pt x="6537" y="679"/>
                  </a:cubicBezTo>
                  <a:cubicBezTo>
                    <a:pt x="6473" y="639"/>
                    <a:pt x="6401" y="607"/>
                    <a:pt x="6329" y="587"/>
                  </a:cubicBezTo>
                  <a:cubicBezTo>
                    <a:pt x="6257" y="563"/>
                    <a:pt x="6185" y="551"/>
                    <a:pt x="6109" y="543"/>
                  </a:cubicBezTo>
                  <a:cubicBezTo>
                    <a:pt x="6071" y="539"/>
                    <a:pt x="6033" y="537"/>
                    <a:pt x="5996" y="537"/>
                  </a:cubicBezTo>
                  <a:cubicBezTo>
                    <a:pt x="5958" y="537"/>
                    <a:pt x="5921" y="539"/>
                    <a:pt x="5885" y="543"/>
                  </a:cubicBezTo>
                  <a:cubicBezTo>
                    <a:pt x="5805" y="547"/>
                    <a:pt x="5725" y="571"/>
                    <a:pt x="5657" y="611"/>
                  </a:cubicBezTo>
                  <a:cubicBezTo>
                    <a:pt x="5657" y="551"/>
                    <a:pt x="5653" y="487"/>
                    <a:pt x="5637" y="427"/>
                  </a:cubicBezTo>
                  <a:cubicBezTo>
                    <a:pt x="5621" y="355"/>
                    <a:pt x="5593" y="287"/>
                    <a:pt x="5549" y="223"/>
                  </a:cubicBezTo>
                  <a:cubicBezTo>
                    <a:pt x="5493" y="155"/>
                    <a:pt x="5425" y="107"/>
                    <a:pt x="5341" y="79"/>
                  </a:cubicBezTo>
                  <a:lnTo>
                    <a:pt x="5285" y="59"/>
                  </a:lnTo>
                  <a:lnTo>
                    <a:pt x="5221" y="47"/>
                  </a:lnTo>
                  <a:cubicBezTo>
                    <a:pt x="5197" y="43"/>
                    <a:pt x="5177" y="43"/>
                    <a:pt x="5157" y="39"/>
                  </a:cubicBezTo>
                  <a:cubicBezTo>
                    <a:pt x="5137" y="35"/>
                    <a:pt x="5117" y="31"/>
                    <a:pt x="5097" y="31"/>
                  </a:cubicBezTo>
                  <a:cubicBezTo>
                    <a:pt x="5013" y="19"/>
                    <a:pt x="4929" y="15"/>
                    <a:pt x="4845" y="7"/>
                  </a:cubicBezTo>
                  <a:cubicBezTo>
                    <a:pt x="4803" y="3"/>
                    <a:pt x="4762" y="1"/>
                    <a:pt x="4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8"/>
            <p:cNvSpPr/>
            <p:nvPr/>
          </p:nvSpPr>
          <p:spPr>
            <a:xfrm>
              <a:off x="7663037" y="1137729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8"/>
            <p:cNvSpPr/>
            <p:nvPr/>
          </p:nvSpPr>
          <p:spPr>
            <a:xfrm>
              <a:off x="7663037" y="1137729"/>
              <a:ext cx="663" cy="133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5" y="1"/>
                  </a:moveTo>
                  <a:lnTo>
                    <a:pt x="1" y="1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8"/>
            <p:cNvSpPr/>
            <p:nvPr/>
          </p:nvSpPr>
          <p:spPr>
            <a:xfrm>
              <a:off x="7663567" y="1137729"/>
              <a:ext cx="133" cy="133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8"/>
            <p:cNvSpPr/>
            <p:nvPr/>
          </p:nvSpPr>
          <p:spPr>
            <a:xfrm>
              <a:off x="7663567" y="1137729"/>
              <a:ext cx="663" cy="663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5" y="5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8"/>
            <p:cNvSpPr/>
            <p:nvPr/>
          </p:nvSpPr>
          <p:spPr>
            <a:xfrm>
              <a:off x="7456604" y="1076702"/>
              <a:ext cx="27728" cy="139168"/>
            </a:xfrm>
            <a:custGeom>
              <a:avLst/>
              <a:gdLst/>
              <a:ahLst/>
              <a:cxnLst/>
              <a:rect l="l" t="t" r="r" b="b"/>
              <a:pathLst>
                <a:path w="209" h="1049" extrusionOk="0">
                  <a:moveTo>
                    <a:pt x="65" y="1"/>
                  </a:moveTo>
                  <a:lnTo>
                    <a:pt x="1" y="5"/>
                  </a:lnTo>
                  <a:lnTo>
                    <a:pt x="37" y="553"/>
                  </a:lnTo>
                  <a:cubicBezTo>
                    <a:pt x="41" y="593"/>
                    <a:pt x="41" y="633"/>
                    <a:pt x="49" y="669"/>
                  </a:cubicBezTo>
                  <a:cubicBezTo>
                    <a:pt x="57" y="705"/>
                    <a:pt x="65" y="741"/>
                    <a:pt x="73" y="777"/>
                  </a:cubicBezTo>
                  <a:lnTo>
                    <a:pt x="149" y="1049"/>
                  </a:lnTo>
                  <a:lnTo>
                    <a:pt x="209" y="1037"/>
                  </a:lnTo>
                  <a:lnTo>
                    <a:pt x="133" y="761"/>
                  </a:lnTo>
                  <a:cubicBezTo>
                    <a:pt x="125" y="725"/>
                    <a:pt x="117" y="693"/>
                    <a:pt x="113" y="661"/>
                  </a:cubicBezTo>
                  <a:cubicBezTo>
                    <a:pt x="105" y="625"/>
                    <a:pt x="101" y="585"/>
                    <a:pt x="101" y="549"/>
                  </a:cubicBezTo>
                  <a:lnTo>
                    <a:pt x="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8"/>
            <p:cNvSpPr/>
            <p:nvPr/>
          </p:nvSpPr>
          <p:spPr>
            <a:xfrm>
              <a:off x="7499589" y="1078294"/>
              <a:ext cx="37280" cy="124840"/>
            </a:xfrm>
            <a:custGeom>
              <a:avLst/>
              <a:gdLst/>
              <a:ahLst/>
              <a:cxnLst/>
              <a:rect l="l" t="t" r="r" b="b"/>
              <a:pathLst>
                <a:path w="281" h="941" extrusionOk="0">
                  <a:moveTo>
                    <a:pt x="217" y="1"/>
                  </a:moveTo>
                  <a:lnTo>
                    <a:pt x="177" y="289"/>
                  </a:lnTo>
                  <a:cubicBezTo>
                    <a:pt x="173" y="341"/>
                    <a:pt x="161" y="389"/>
                    <a:pt x="141" y="441"/>
                  </a:cubicBezTo>
                  <a:cubicBezTo>
                    <a:pt x="133" y="461"/>
                    <a:pt x="125" y="477"/>
                    <a:pt x="113" y="497"/>
                  </a:cubicBezTo>
                  <a:lnTo>
                    <a:pt x="97" y="525"/>
                  </a:lnTo>
                  <a:cubicBezTo>
                    <a:pt x="29" y="653"/>
                    <a:pt x="1" y="797"/>
                    <a:pt x="9" y="941"/>
                  </a:cubicBezTo>
                  <a:lnTo>
                    <a:pt x="73" y="933"/>
                  </a:lnTo>
                  <a:cubicBezTo>
                    <a:pt x="65" y="801"/>
                    <a:pt x="93" y="669"/>
                    <a:pt x="153" y="553"/>
                  </a:cubicBezTo>
                  <a:lnTo>
                    <a:pt x="169" y="529"/>
                  </a:lnTo>
                  <a:cubicBezTo>
                    <a:pt x="181" y="509"/>
                    <a:pt x="189" y="485"/>
                    <a:pt x="201" y="465"/>
                  </a:cubicBezTo>
                  <a:cubicBezTo>
                    <a:pt x="221" y="409"/>
                    <a:pt x="233" y="353"/>
                    <a:pt x="241" y="297"/>
                  </a:cubicBezTo>
                  <a:lnTo>
                    <a:pt x="281" y="13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8"/>
            <p:cNvSpPr/>
            <p:nvPr/>
          </p:nvSpPr>
          <p:spPr>
            <a:xfrm>
              <a:off x="7581313" y="1069803"/>
              <a:ext cx="40464" cy="97776"/>
            </a:xfrm>
            <a:custGeom>
              <a:avLst/>
              <a:gdLst/>
              <a:ahLst/>
              <a:cxnLst/>
              <a:rect l="l" t="t" r="r" b="b"/>
              <a:pathLst>
                <a:path w="305" h="737" extrusionOk="0">
                  <a:moveTo>
                    <a:pt x="1" y="1"/>
                  </a:moveTo>
                  <a:cubicBezTo>
                    <a:pt x="5" y="161"/>
                    <a:pt x="49" y="321"/>
                    <a:pt x="133" y="465"/>
                  </a:cubicBezTo>
                  <a:lnTo>
                    <a:pt x="149" y="493"/>
                  </a:lnTo>
                  <a:cubicBezTo>
                    <a:pt x="193" y="569"/>
                    <a:pt x="237" y="645"/>
                    <a:pt x="217" y="717"/>
                  </a:cubicBezTo>
                  <a:lnTo>
                    <a:pt x="277" y="737"/>
                  </a:lnTo>
                  <a:cubicBezTo>
                    <a:pt x="305" y="637"/>
                    <a:pt x="253" y="545"/>
                    <a:pt x="201" y="461"/>
                  </a:cubicBezTo>
                  <a:lnTo>
                    <a:pt x="185" y="433"/>
                  </a:lnTo>
                  <a:cubicBezTo>
                    <a:pt x="109" y="301"/>
                    <a:pt x="69" y="153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8"/>
            <p:cNvSpPr/>
            <p:nvPr/>
          </p:nvSpPr>
          <p:spPr>
            <a:xfrm>
              <a:off x="7630135" y="1057067"/>
              <a:ext cx="34096" cy="111043"/>
            </a:xfrm>
            <a:custGeom>
              <a:avLst/>
              <a:gdLst/>
              <a:ahLst/>
              <a:cxnLst/>
              <a:rect l="l" t="t" r="r" b="b"/>
              <a:pathLst>
                <a:path w="257" h="837" extrusionOk="0">
                  <a:moveTo>
                    <a:pt x="205" y="1"/>
                  </a:moveTo>
                  <a:cubicBezTo>
                    <a:pt x="57" y="253"/>
                    <a:pt x="1" y="549"/>
                    <a:pt x="45" y="837"/>
                  </a:cubicBezTo>
                  <a:lnTo>
                    <a:pt x="109" y="825"/>
                  </a:lnTo>
                  <a:cubicBezTo>
                    <a:pt x="65" y="553"/>
                    <a:pt x="117" y="273"/>
                    <a:pt x="257" y="33"/>
                  </a:cubicBezTo>
                  <a:lnTo>
                    <a:pt x="2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8"/>
            <p:cNvSpPr/>
            <p:nvPr/>
          </p:nvSpPr>
          <p:spPr>
            <a:xfrm>
              <a:off x="7535144" y="1031594"/>
              <a:ext cx="29850" cy="147659"/>
            </a:xfrm>
            <a:custGeom>
              <a:avLst/>
              <a:gdLst/>
              <a:ahLst/>
              <a:cxnLst/>
              <a:rect l="l" t="t" r="r" b="b"/>
              <a:pathLst>
                <a:path w="225" h="1113" extrusionOk="0">
                  <a:moveTo>
                    <a:pt x="1" y="1"/>
                  </a:moveTo>
                  <a:cubicBezTo>
                    <a:pt x="1" y="45"/>
                    <a:pt x="9" y="89"/>
                    <a:pt x="17" y="133"/>
                  </a:cubicBezTo>
                  <a:cubicBezTo>
                    <a:pt x="69" y="381"/>
                    <a:pt x="113" y="637"/>
                    <a:pt x="149" y="893"/>
                  </a:cubicBezTo>
                  <a:cubicBezTo>
                    <a:pt x="161" y="957"/>
                    <a:pt x="161" y="1029"/>
                    <a:pt x="149" y="1097"/>
                  </a:cubicBezTo>
                  <a:lnTo>
                    <a:pt x="209" y="1113"/>
                  </a:lnTo>
                  <a:cubicBezTo>
                    <a:pt x="225" y="1037"/>
                    <a:pt x="225" y="957"/>
                    <a:pt x="213" y="881"/>
                  </a:cubicBezTo>
                  <a:cubicBezTo>
                    <a:pt x="177" y="625"/>
                    <a:pt x="129" y="369"/>
                    <a:pt x="81" y="117"/>
                  </a:cubicBezTo>
                  <a:cubicBezTo>
                    <a:pt x="69" y="81"/>
                    <a:pt x="65" y="41"/>
                    <a:pt x="6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8"/>
            <p:cNvSpPr/>
            <p:nvPr/>
          </p:nvSpPr>
          <p:spPr>
            <a:xfrm>
              <a:off x="7445460" y="1052821"/>
              <a:ext cx="23482" cy="36749"/>
            </a:xfrm>
            <a:custGeom>
              <a:avLst/>
              <a:gdLst/>
              <a:ahLst/>
              <a:cxnLst/>
              <a:rect l="l" t="t" r="r" b="b"/>
              <a:pathLst>
                <a:path w="177" h="277" extrusionOk="0">
                  <a:moveTo>
                    <a:pt x="81" y="61"/>
                  </a:moveTo>
                  <a:lnTo>
                    <a:pt x="81" y="65"/>
                  </a:lnTo>
                  <a:cubicBezTo>
                    <a:pt x="85" y="65"/>
                    <a:pt x="93" y="69"/>
                    <a:pt x="97" y="77"/>
                  </a:cubicBezTo>
                  <a:cubicBezTo>
                    <a:pt x="109" y="97"/>
                    <a:pt x="109" y="121"/>
                    <a:pt x="101" y="145"/>
                  </a:cubicBezTo>
                  <a:cubicBezTo>
                    <a:pt x="101" y="157"/>
                    <a:pt x="97" y="165"/>
                    <a:pt x="93" y="177"/>
                  </a:cubicBezTo>
                  <a:cubicBezTo>
                    <a:pt x="77" y="149"/>
                    <a:pt x="69" y="121"/>
                    <a:pt x="69" y="89"/>
                  </a:cubicBezTo>
                  <a:cubicBezTo>
                    <a:pt x="69" y="73"/>
                    <a:pt x="77" y="61"/>
                    <a:pt x="81" y="61"/>
                  </a:cubicBezTo>
                  <a:close/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9" y="13"/>
                    <a:pt x="5" y="49"/>
                    <a:pt x="5" y="85"/>
                  </a:cubicBezTo>
                  <a:cubicBezTo>
                    <a:pt x="1" y="153"/>
                    <a:pt x="29" y="217"/>
                    <a:pt x="85" y="261"/>
                  </a:cubicBezTo>
                  <a:lnTo>
                    <a:pt x="109" y="277"/>
                  </a:lnTo>
                  <a:lnTo>
                    <a:pt x="125" y="253"/>
                  </a:lnTo>
                  <a:cubicBezTo>
                    <a:pt x="129" y="249"/>
                    <a:pt x="129" y="249"/>
                    <a:pt x="133" y="245"/>
                  </a:cubicBezTo>
                  <a:cubicBezTo>
                    <a:pt x="145" y="217"/>
                    <a:pt x="157" y="189"/>
                    <a:pt x="165" y="157"/>
                  </a:cubicBezTo>
                  <a:cubicBezTo>
                    <a:pt x="177" y="117"/>
                    <a:pt x="169" y="77"/>
                    <a:pt x="149" y="41"/>
                  </a:cubicBezTo>
                  <a:cubicBezTo>
                    <a:pt x="135" y="13"/>
                    <a:pt x="105" y="0"/>
                    <a:pt x="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8"/>
            <p:cNvSpPr/>
            <p:nvPr/>
          </p:nvSpPr>
          <p:spPr>
            <a:xfrm>
              <a:off x="7525061" y="1012888"/>
              <a:ext cx="25605" cy="32106"/>
            </a:xfrm>
            <a:custGeom>
              <a:avLst/>
              <a:gdLst/>
              <a:ahLst/>
              <a:cxnLst/>
              <a:rect l="l" t="t" r="r" b="b"/>
              <a:pathLst>
                <a:path w="193" h="242" extrusionOk="0">
                  <a:moveTo>
                    <a:pt x="85" y="62"/>
                  </a:moveTo>
                  <a:cubicBezTo>
                    <a:pt x="101" y="66"/>
                    <a:pt x="113" y="74"/>
                    <a:pt x="121" y="86"/>
                  </a:cubicBezTo>
                  <a:cubicBezTo>
                    <a:pt x="125" y="106"/>
                    <a:pt x="125" y="130"/>
                    <a:pt x="121" y="154"/>
                  </a:cubicBezTo>
                  <a:cubicBezTo>
                    <a:pt x="117" y="162"/>
                    <a:pt x="113" y="170"/>
                    <a:pt x="109" y="178"/>
                  </a:cubicBezTo>
                  <a:cubicBezTo>
                    <a:pt x="97" y="166"/>
                    <a:pt x="89" y="154"/>
                    <a:pt x="85" y="138"/>
                  </a:cubicBezTo>
                  <a:cubicBezTo>
                    <a:pt x="81" y="114"/>
                    <a:pt x="81" y="86"/>
                    <a:pt x="85" y="62"/>
                  </a:cubicBezTo>
                  <a:close/>
                  <a:moveTo>
                    <a:pt x="80" y="0"/>
                  </a:moveTo>
                  <a:cubicBezTo>
                    <a:pt x="74" y="0"/>
                    <a:pt x="67" y="1"/>
                    <a:pt x="61" y="2"/>
                  </a:cubicBezTo>
                  <a:cubicBezTo>
                    <a:pt x="1" y="22"/>
                    <a:pt x="25" y="150"/>
                    <a:pt x="25" y="150"/>
                  </a:cubicBezTo>
                  <a:cubicBezTo>
                    <a:pt x="29" y="182"/>
                    <a:pt x="45" y="214"/>
                    <a:pt x="73" y="230"/>
                  </a:cubicBezTo>
                  <a:cubicBezTo>
                    <a:pt x="81" y="238"/>
                    <a:pt x="93" y="242"/>
                    <a:pt x="101" y="242"/>
                  </a:cubicBezTo>
                  <a:lnTo>
                    <a:pt x="121" y="242"/>
                  </a:lnTo>
                  <a:cubicBezTo>
                    <a:pt x="141" y="238"/>
                    <a:pt x="169" y="218"/>
                    <a:pt x="181" y="170"/>
                  </a:cubicBezTo>
                  <a:cubicBezTo>
                    <a:pt x="193" y="130"/>
                    <a:pt x="189" y="90"/>
                    <a:pt x="173" y="58"/>
                  </a:cubicBezTo>
                  <a:cubicBezTo>
                    <a:pt x="156" y="20"/>
                    <a:pt x="118" y="0"/>
                    <a:pt x="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8"/>
            <p:cNvSpPr/>
            <p:nvPr/>
          </p:nvSpPr>
          <p:spPr>
            <a:xfrm>
              <a:off x="7572822" y="1044463"/>
              <a:ext cx="25074" cy="35555"/>
            </a:xfrm>
            <a:custGeom>
              <a:avLst/>
              <a:gdLst/>
              <a:ahLst/>
              <a:cxnLst/>
              <a:rect l="l" t="t" r="r" b="b"/>
              <a:pathLst>
                <a:path w="189" h="268" extrusionOk="0">
                  <a:moveTo>
                    <a:pt x="85" y="64"/>
                  </a:moveTo>
                  <a:cubicBezTo>
                    <a:pt x="101" y="64"/>
                    <a:pt x="109" y="72"/>
                    <a:pt x="117" y="84"/>
                  </a:cubicBezTo>
                  <a:cubicBezTo>
                    <a:pt x="121" y="120"/>
                    <a:pt x="117" y="156"/>
                    <a:pt x="109" y="192"/>
                  </a:cubicBezTo>
                  <a:cubicBezTo>
                    <a:pt x="101" y="176"/>
                    <a:pt x="89" y="156"/>
                    <a:pt x="85" y="140"/>
                  </a:cubicBezTo>
                  <a:cubicBezTo>
                    <a:pt x="81" y="112"/>
                    <a:pt x="81" y="88"/>
                    <a:pt x="85" y="64"/>
                  </a:cubicBezTo>
                  <a:close/>
                  <a:moveTo>
                    <a:pt x="88" y="1"/>
                  </a:moveTo>
                  <a:cubicBezTo>
                    <a:pt x="80" y="1"/>
                    <a:pt x="73" y="2"/>
                    <a:pt x="65" y="4"/>
                  </a:cubicBezTo>
                  <a:cubicBezTo>
                    <a:pt x="1" y="20"/>
                    <a:pt x="25" y="156"/>
                    <a:pt x="25" y="156"/>
                  </a:cubicBezTo>
                  <a:cubicBezTo>
                    <a:pt x="33" y="204"/>
                    <a:pt x="65" y="248"/>
                    <a:pt x="113" y="268"/>
                  </a:cubicBezTo>
                  <a:lnTo>
                    <a:pt x="117" y="268"/>
                  </a:lnTo>
                  <a:cubicBezTo>
                    <a:pt x="133" y="268"/>
                    <a:pt x="149" y="264"/>
                    <a:pt x="157" y="252"/>
                  </a:cubicBezTo>
                  <a:cubicBezTo>
                    <a:pt x="185" y="192"/>
                    <a:pt x="189" y="124"/>
                    <a:pt x="177" y="56"/>
                  </a:cubicBezTo>
                  <a:cubicBezTo>
                    <a:pt x="157" y="23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8"/>
            <p:cNvSpPr/>
            <p:nvPr/>
          </p:nvSpPr>
          <p:spPr>
            <a:xfrm>
              <a:off x="7648708" y="1033982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3" y="63"/>
                  </a:moveTo>
                  <a:cubicBezTo>
                    <a:pt x="125" y="71"/>
                    <a:pt x="129" y="87"/>
                    <a:pt x="129" y="99"/>
                  </a:cubicBezTo>
                  <a:cubicBezTo>
                    <a:pt x="125" y="123"/>
                    <a:pt x="113" y="143"/>
                    <a:pt x="97" y="159"/>
                  </a:cubicBezTo>
                  <a:cubicBezTo>
                    <a:pt x="85" y="167"/>
                    <a:pt x="77" y="175"/>
                    <a:pt x="65" y="183"/>
                  </a:cubicBezTo>
                  <a:cubicBezTo>
                    <a:pt x="65" y="163"/>
                    <a:pt x="69" y="143"/>
                    <a:pt x="77" y="127"/>
                  </a:cubicBezTo>
                  <a:cubicBezTo>
                    <a:pt x="85" y="103"/>
                    <a:pt x="97" y="83"/>
                    <a:pt x="113" y="63"/>
                  </a:cubicBezTo>
                  <a:close/>
                  <a:moveTo>
                    <a:pt x="111" y="1"/>
                  </a:moveTo>
                  <a:cubicBezTo>
                    <a:pt x="58" y="1"/>
                    <a:pt x="17" y="103"/>
                    <a:pt x="17" y="103"/>
                  </a:cubicBezTo>
                  <a:cubicBezTo>
                    <a:pt x="1" y="139"/>
                    <a:pt x="1" y="179"/>
                    <a:pt x="9" y="215"/>
                  </a:cubicBezTo>
                  <a:cubicBezTo>
                    <a:pt x="17" y="235"/>
                    <a:pt x="33" y="247"/>
                    <a:pt x="53" y="251"/>
                  </a:cubicBezTo>
                  <a:cubicBezTo>
                    <a:pt x="89" y="251"/>
                    <a:pt x="121" y="223"/>
                    <a:pt x="141" y="207"/>
                  </a:cubicBezTo>
                  <a:cubicBezTo>
                    <a:pt x="169" y="179"/>
                    <a:pt x="189" y="143"/>
                    <a:pt x="193" y="107"/>
                  </a:cubicBezTo>
                  <a:cubicBezTo>
                    <a:pt x="197" y="59"/>
                    <a:pt x="169" y="15"/>
                    <a:pt x="125" y="3"/>
                  </a:cubicBezTo>
                  <a:cubicBezTo>
                    <a:pt x="120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8"/>
            <p:cNvSpPr/>
            <p:nvPr/>
          </p:nvSpPr>
          <p:spPr>
            <a:xfrm>
              <a:off x="7514448" y="1057465"/>
              <a:ext cx="26135" cy="33698"/>
            </a:xfrm>
            <a:custGeom>
              <a:avLst/>
              <a:gdLst/>
              <a:ahLst/>
              <a:cxnLst/>
              <a:rect l="l" t="t" r="r" b="b"/>
              <a:pathLst>
                <a:path w="197" h="254" extrusionOk="0">
                  <a:moveTo>
                    <a:pt x="81" y="66"/>
                  </a:moveTo>
                  <a:cubicBezTo>
                    <a:pt x="97" y="86"/>
                    <a:pt x="109" y="106"/>
                    <a:pt x="121" y="130"/>
                  </a:cubicBezTo>
                  <a:cubicBezTo>
                    <a:pt x="125" y="150"/>
                    <a:pt x="129" y="166"/>
                    <a:pt x="125" y="186"/>
                  </a:cubicBezTo>
                  <a:cubicBezTo>
                    <a:pt x="117" y="178"/>
                    <a:pt x="105" y="170"/>
                    <a:pt x="97" y="158"/>
                  </a:cubicBezTo>
                  <a:cubicBezTo>
                    <a:pt x="81" y="142"/>
                    <a:pt x="69" y="122"/>
                    <a:pt x="65" y="102"/>
                  </a:cubicBezTo>
                  <a:cubicBezTo>
                    <a:pt x="65" y="86"/>
                    <a:pt x="69" y="74"/>
                    <a:pt x="81" y="66"/>
                  </a:cubicBezTo>
                  <a:close/>
                  <a:moveTo>
                    <a:pt x="84" y="0"/>
                  </a:moveTo>
                  <a:cubicBezTo>
                    <a:pt x="80" y="0"/>
                    <a:pt x="77" y="1"/>
                    <a:pt x="73" y="2"/>
                  </a:cubicBezTo>
                  <a:cubicBezTo>
                    <a:pt x="29" y="18"/>
                    <a:pt x="1" y="58"/>
                    <a:pt x="5" y="106"/>
                  </a:cubicBezTo>
                  <a:cubicBezTo>
                    <a:pt x="9" y="142"/>
                    <a:pt x="25" y="178"/>
                    <a:pt x="53" y="206"/>
                  </a:cubicBezTo>
                  <a:cubicBezTo>
                    <a:pt x="73" y="226"/>
                    <a:pt x="97" y="242"/>
                    <a:pt x="125" y="250"/>
                  </a:cubicBezTo>
                  <a:lnTo>
                    <a:pt x="125" y="254"/>
                  </a:lnTo>
                  <a:lnTo>
                    <a:pt x="141" y="254"/>
                  </a:lnTo>
                  <a:cubicBezTo>
                    <a:pt x="161" y="250"/>
                    <a:pt x="177" y="234"/>
                    <a:pt x="185" y="218"/>
                  </a:cubicBezTo>
                  <a:cubicBezTo>
                    <a:pt x="197" y="186"/>
                    <a:pt x="193" y="146"/>
                    <a:pt x="181" y="114"/>
                  </a:cubicBezTo>
                  <a:cubicBezTo>
                    <a:pt x="181" y="114"/>
                    <a:pt x="142" y="0"/>
                    <a:pt x="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8"/>
            <p:cNvSpPr/>
            <p:nvPr/>
          </p:nvSpPr>
          <p:spPr>
            <a:xfrm>
              <a:off x="7449706" y="1056934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51" y="1"/>
                  </a:moveTo>
                  <a:cubicBezTo>
                    <a:pt x="28" y="1"/>
                    <a:pt x="7" y="23"/>
                    <a:pt x="5" y="54"/>
                  </a:cubicBezTo>
                  <a:cubicBezTo>
                    <a:pt x="1" y="114"/>
                    <a:pt x="25" y="166"/>
                    <a:pt x="69" y="202"/>
                  </a:cubicBezTo>
                  <a:lnTo>
                    <a:pt x="73" y="198"/>
                  </a:lnTo>
                  <a:cubicBezTo>
                    <a:pt x="85" y="170"/>
                    <a:pt x="97" y="146"/>
                    <a:pt x="101" y="118"/>
                  </a:cubicBezTo>
                  <a:cubicBezTo>
                    <a:pt x="109" y="86"/>
                    <a:pt x="109" y="54"/>
                    <a:pt x="93" y="26"/>
                  </a:cubicBezTo>
                  <a:cubicBezTo>
                    <a:pt x="80" y="8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8"/>
            <p:cNvSpPr/>
            <p:nvPr/>
          </p:nvSpPr>
          <p:spPr>
            <a:xfrm>
              <a:off x="7530899" y="1016736"/>
              <a:ext cx="14991" cy="24145"/>
            </a:xfrm>
            <a:custGeom>
              <a:avLst/>
              <a:gdLst/>
              <a:ahLst/>
              <a:cxnLst/>
              <a:rect l="l" t="t" r="r" b="b"/>
              <a:pathLst>
                <a:path w="113" h="182" extrusionOk="0">
                  <a:moveTo>
                    <a:pt x="35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9"/>
                    <a:pt x="5" y="93"/>
                    <a:pt x="9" y="113"/>
                  </a:cubicBezTo>
                  <a:cubicBezTo>
                    <a:pt x="20" y="154"/>
                    <a:pt x="42" y="181"/>
                    <a:pt x="64" y="181"/>
                  </a:cubicBezTo>
                  <a:cubicBezTo>
                    <a:pt x="66" y="181"/>
                    <a:pt x="67" y="181"/>
                    <a:pt x="69" y="181"/>
                  </a:cubicBezTo>
                  <a:cubicBezTo>
                    <a:pt x="85" y="177"/>
                    <a:pt x="97" y="161"/>
                    <a:pt x="105" y="129"/>
                  </a:cubicBezTo>
                  <a:cubicBezTo>
                    <a:pt x="113" y="101"/>
                    <a:pt x="113" y="69"/>
                    <a:pt x="101" y="41"/>
                  </a:cubicBezTo>
                  <a:cubicBezTo>
                    <a:pt x="87" y="16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8"/>
            <p:cNvSpPr/>
            <p:nvPr/>
          </p:nvSpPr>
          <p:spPr>
            <a:xfrm>
              <a:off x="7578659" y="1048576"/>
              <a:ext cx="14991" cy="27197"/>
            </a:xfrm>
            <a:custGeom>
              <a:avLst/>
              <a:gdLst/>
              <a:ahLst/>
              <a:cxnLst/>
              <a:rect l="l" t="t" r="r" b="b"/>
              <a:pathLst>
                <a:path w="113" h="205" extrusionOk="0">
                  <a:moveTo>
                    <a:pt x="35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9"/>
                    <a:pt x="9" y="97"/>
                    <a:pt x="13" y="117"/>
                  </a:cubicBezTo>
                  <a:cubicBezTo>
                    <a:pt x="21" y="149"/>
                    <a:pt x="37" y="193"/>
                    <a:pt x="77" y="205"/>
                  </a:cubicBezTo>
                  <a:cubicBezTo>
                    <a:pt x="77" y="205"/>
                    <a:pt x="78" y="205"/>
                    <a:pt x="78" y="205"/>
                  </a:cubicBezTo>
                  <a:cubicBezTo>
                    <a:pt x="105" y="205"/>
                    <a:pt x="113" y="61"/>
                    <a:pt x="101" y="41"/>
                  </a:cubicBezTo>
                  <a:cubicBezTo>
                    <a:pt x="90" y="16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8"/>
            <p:cNvSpPr/>
            <p:nvPr/>
          </p:nvSpPr>
          <p:spPr>
            <a:xfrm>
              <a:off x="7652954" y="1037962"/>
              <a:ext cx="17645" cy="24676"/>
            </a:xfrm>
            <a:custGeom>
              <a:avLst/>
              <a:gdLst/>
              <a:ahLst/>
              <a:cxnLst/>
              <a:rect l="l" t="t" r="r" b="b"/>
              <a:pathLst>
                <a:path w="133" h="186" extrusionOk="0">
                  <a:moveTo>
                    <a:pt x="81" y="0"/>
                  </a:moveTo>
                  <a:cubicBezTo>
                    <a:pt x="53" y="0"/>
                    <a:pt x="21" y="66"/>
                    <a:pt x="13" y="85"/>
                  </a:cubicBezTo>
                  <a:cubicBezTo>
                    <a:pt x="1" y="109"/>
                    <a:pt x="1" y="141"/>
                    <a:pt x="5" y="169"/>
                  </a:cubicBezTo>
                  <a:cubicBezTo>
                    <a:pt x="9" y="177"/>
                    <a:pt x="17" y="185"/>
                    <a:pt x="25" y="185"/>
                  </a:cubicBezTo>
                  <a:cubicBezTo>
                    <a:pt x="26" y="185"/>
                    <a:pt x="28" y="185"/>
                    <a:pt x="30" y="185"/>
                  </a:cubicBezTo>
                  <a:cubicBezTo>
                    <a:pt x="49" y="185"/>
                    <a:pt x="70" y="164"/>
                    <a:pt x="85" y="149"/>
                  </a:cubicBezTo>
                  <a:cubicBezTo>
                    <a:pt x="109" y="129"/>
                    <a:pt x="125" y="101"/>
                    <a:pt x="129" y="73"/>
                  </a:cubicBezTo>
                  <a:cubicBezTo>
                    <a:pt x="133" y="41"/>
                    <a:pt x="113" y="9"/>
                    <a:pt x="85" y="1"/>
                  </a:cubicBezTo>
                  <a:cubicBezTo>
                    <a:pt x="83" y="0"/>
                    <a:pt x="82" y="0"/>
                    <a:pt x="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8"/>
            <p:cNvSpPr/>
            <p:nvPr/>
          </p:nvSpPr>
          <p:spPr>
            <a:xfrm>
              <a:off x="7518163" y="1061312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55" y="1"/>
                  </a:moveTo>
                  <a:cubicBezTo>
                    <a:pt x="54" y="1"/>
                    <a:pt x="53" y="1"/>
                    <a:pt x="53" y="1"/>
                  </a:cubicBezTo>
                  <a:cubicBezTo>
                    <a:pt x="21" y="13"/>
                    <a:pt x="1" y="41"/>
                    <a:pt x="5" y="73"/>
                  </a:cubicBezTo>
                  <a:cubicBezTo>
                    <a:pt x="9" y="105"/>
                    <a:pt x="25" y="133"/>
                    <a:pt x="45" y="153"/>
                  </a:cubicBezTo>
                  <a:cubicBezTo>
                    <a:pt x="56" y="164"/>
                    <a:pt x="81" y="189"/>
                    <a:pt x="101" y="189"/>
                  </a:cubicBezTo>
                  <a:cubicBezTo>
                    <a:pt x="102" y="189"/>
                    <a:pt x="104" y="189"/>
                    <a:pt x="105" y="189"/>
                  </a:cubicBezTo>
                  <a:cubicBezTo>
                    <a:pt x="117" y="189"/>
                    <a:pt x="121" y="181"/>
                    <a:pt x="125" y="173"/>
                  </a:cubicBezTo>
                  <a:cubicBezTo>
                    <a:pt x="133" y="149"/>
                    <a:pt x="133" y="121"/>
                    <a:pt x="121" y="93"/>
                  </a:cubicBezTo>
                  <a:cubicBezTo>
                    <a:pt x="117" y="77"/>
                    <a:pt x="79" y="1"/>
                    <a:pt x="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8"/>
            <p:cNvSpPr/>
            <p:nvPr/>
          </p:nvSpPr>
          <p:spPr>
            <a:xfrm>
              <a:off x="6644673" y="1331160"/>
              <a:ext cx="1222929" cy="920712"/>
            </a:xfrm>
            <a:custGeom>
              <a:avLst/>
              <a:gdLst/>
              <a:ahLst/>
              <a:cxnLst/>
              <a:rect l="l" t="t" r="r" b="b"/>
              <a:pathLst>
                <a:path w="9218" h="6940" extrusionOk="0">
                  <a:moveTo>
                    <a:pt x="4578" y="81"/>
                  </a:moveTo>
                  <a:cubicBezTo>
                    <a:pt x="4620" y="81"/>
                    <a:pt x="4662" y="83"/>
                    <a:pt x="4705" y="87"/>
                  </a:cubicBezTo>
                  <a:cubicBezTo>
                    <a:pt x="4865" y="103"/>
                    <a:pt x="5021" y="151"/>
                    <a:pt x="5165" y="219"/>
                  </a:cubicBezTo>
                  <a:cubicBezTo>
                    <a:pt x="5445" y="363"/>
                    <a:pt x="5685" y="579"/>
                    <a:pt x="5861" y="839"/>
                  </a:cubicBezTo>
                  <a:cubicBezTo>
                    <a:pt x="5949" y="959"/>
                    <a:pt x="6017" y="1091"/>
                    <a:pt x="6065" y="1227"/>
                  </a:cubicBezTo>
                  <a:cubicBezTo>
                    <a:pt x="6153" y="1483"/>
                    <a:pt x="6165" y="1759"/>
                    <a:pt x="6101" y="2019"/>
                  </a:cubicBezTo>
                  <a:cubicBezTo>
                    <a:pt x="6073" y="2143"/>
                    <a:pt x="6033" y="2259"/>
                    <a:pt x="5981" y="2371"/>
                  </a:cubicBezTo>
                  <a:cubicBezTo>
                    <a:pt x="5933" y="2475"/>
                    <a:pt x="5881" y="2579"/>
                    <a:pt x="5821" y="2675"/>
                  </a:cubicBezTo>
                  <a:cubicBezTo>
                    <a:pt x="5761" y="2771"/>
                    <a:pt x="5705" y="2859"/>
                    <a:pt x="5645" y="2939"/>
                  </a:cubicBezTo>
                  <a:cubicBezTo>
                    <a:pt x="5585" y="3019"/>
                    <a:pt x="5529" y="3087"/>
                    <a:pt x="5477" y="3151"/>
                  </a:cubicBezTo>
                  <a:cubicBezTo>
                    <a:pt x="5413" y="3196"/>
                    <a:pt x="5332" y="3237"/>
                    <a:pt x="5246" y="3237"/>
                  </a:cubicBezTo>
                  <a:cubicBezTo>
                    <a:pt x="5218" y="3237"/>
                    <a:pt x="5189" y="3233"/>
                    <a:pt x="5161" y="3223"/>
                  </a:cubicBezTo>
                  <a:cubicBezTo>
                    <a:pt x="5181" y="3167"/>
                    <a:pt x="5201" y="3111"/>
                    <a:pt x="5209" y="3051"/>
                  </a:cubicBezTo>
                  <a:cubicBezTo>
                    <a:pt x="5221" y="2991"/>
                    <a:pt x="5225" y="2931"/>
                    <a:pt x="5229" y="2871"/>
                  </a:cubicBezTo>
                  <a:cubicBezTo>
                    <a:pt x="5233" y="2807"/>
                    <a:pt x="5237" y="2739"/>
                    <a:pt x="5237" y="2671"/>
                  </a:cubicBezTo>
                  <a:cubicBezTo>
                    <a:pt x="5233" y="2603"/>
                    <a:pt x="5237" y="2527"/>
                    <a:pt x="5229" y="2455"/>
                  </a:cubicBezTo>
                  <a:cubicBezTo>
                    <a:pt x="5221" y="2383"/>
                    <a:pt x="5213" y="2303"/>
                    <a:pt x="5205" y="2231"/>
                  </a:cubicBezTo>
                  <a:cubicBezTo>
                    <a:pt x="5185" y="2087"/>
                    <a:pt x="5153" y="1943"/>
                    <a:pt x="5113" y="1803"/>
                  </a:cubicBezTo>
                  <a:cubicBezTo>
                    <a:pt x="5093" y="1735"/>
                    <a:pt x="5073" y="1671"/>
                    <a:pt x="5049" y="1611"/>
                  </a:cubicBezTo>
                  <a:cubicBezTo>
                    <a:pt x="5029" y="1551"/>
                    <a:pt x="5005" y="1495"/>
                    <a:pt x="4985" y="1443"/>
                  </a:cubicBezTo>
                  <a:cubicBezTo>
                    <a:pt x="4965" y="1395"/>
                    <a:pt x="4945" y="1351"/>
                    <a:pt x="4917" y="1307"/>
                  </a:cubicBezTo>
                  <a:cubicBezTo>
                    <a:pt x="4897" y="1271"/>
                    <a:pt x="4869" y="1239"/>
                    <a:pt x="4837" y="1215"/>
                  </a:cubicBezTo>
                  <a:cubicBezTo>
                    <a:pt x="4817" y="1199"/>
                    <a:pt x="4793" y="1191"/>
                    <a:pt x="4765" y="1187"/>
                  </a:cubicBezTo>
                  <a:lnTo>
                    <a:pt x="4741" y="1187"/>
                  </a:lnTo>
                  <a:cubicBezTo>
                    <a:pt x="4773" y="1191"/>
                    <a:pt x="4805" y="1207"/>
                    <a:pt x="4829" y="1227"/>
                  </a:cubicBezTo>
                  <a:cubicBezTo>
                    <a:pt x="4857" y="1255"/>
                    <a:pt x="4881" y="1283"/>
                    <a:pt x="4897" y="1319"/>
                  </a:cubicBezTo>
                  <a:cubicBezTo>
                    <a:pt x="4917" y="1363"/>
                    <a:pt x="4937" y="1411"/>
                    <a:pt x="4953" y="1459"/>
                  </a:cubicBezTo>
                  <a:cubicBezTo>
                    <a:pt x="5041" y="1715"/>
                    <a:pt x="5105" y="1975"/>
                    <a:pt x="5141" y="2243"/>
                  </a:cubicBezTo>
                  <a:cubicBezTo>
                    <a:pt x="5153" y="2315"/>
                    <a:pt x="5161" y="2391"/>
                    <a:pt x="5169" y="2463"/>
                  </a:cubicBezTo>
                  <a:cubicBezTo>
                    <a:pt x="5173" y="2535"/>
                    <a:pt x="5177" y="2607"/>
                    <a:pt x="5181" y="2675"/>
                  </a:cubicBezTo>
                  <a:cubicBezTo>
                    <a:pt x="5185" y="2799"/>
                    <a:pt x="5185" y="2927"/>
                    <a:pt x="5173" y="3051"/>
                  </a:cubicBezTo>
                  <a:cubicBezTo>
                    <a:pt x="5169" y="3107"/>
                    <a:pt x="5157" y="3163"/>
                    <a:pt x="5141" y="3215"/>
                  </a:cubicBezTo>
                  <a:cubicBezTo>
                    <a:pt x="5075" y="3163"/>
                    <a:pt x="4897" y="2930"/>
                    <a:pt x="4789" y="2930"/>
                  </a:cubicBezTo>
                  <a:cubicBezTo>
                    <a:pt x="4772" y="2930"/>
                    <a:pt x="4757" y="2935"/>
                    <a:pt x="4745" y="2947"/>
                  </a:cubicBezTo>
                  <a:cubicBezTo>
                    <a:pt x="4641" y="3047"/>
                    <a:pt x="4865" y="3291"/>
                    <a:pt x="4765" y="3359"/>
                  </a:cubicBezTo>
                  <a:cubicBezTo>
                    <a:pt x="4718" y="3392"/>
                    <a:pt x="4576" y="3424"/>
                    <a:pt x="4416" y="3424"/>
                  </a:cubicBezTo>
                  <a:cubicBezTo>
                    <a:pt x="4399" y="3424"/>
                    <a:pt x="4382" y="3424"/>
                    <a:pt x="4365" y="3423"/>
                  </a:cubicBezTo>
                  <a:cubicBezTo>
                    <a:pt x="4333" y="3391"/>
                    <a:pt x="4301" y="3359"/>
                    <a:pt x="4265" y="3319"/>
                  </a:cubicBezTo>
                  <a:cubicBezTo>
                    <a:pt x="4221" y="3267"/>
                    <a:pt x="4177" y="3211"/>
                    <a:pt x="4137" y="3155"/>
                  </a:cubicBezTo>
                  <a:cubicBezTo>
                    <a:pt x="4097" y="3095"/>
                    <a:pt x="4061" y="3035"/>
                    <a:pt x="4025" y="2971"/>
                  </a:cubicBezTo>
                  <a:cubicBezTo>
                    <a:pt x="3949" y="2847"/>
                    <a:pt x="3885" y="2715"/>
                    <a:pt x="3825" y="2591"/>
                  </a:cubicBezTo>
                  <a:lnTo>
                    <a:pt x="3661" y="2251"/>
                  </a:lnTo>
                  <a:cubicBezTo>
                    <a:pt x="3609" y="2151"/>
                    <a:pt x="3565" y="2071"/>
                    <a:pt x="3537" y="2015"/>
                  </a:cubicBezTo>
                  <a:lnTo>
                    <a:pt x="3489" y="1927"/>
                  </a:lnTo>
                  <a:lnTo>
                    <a:pt x="3525" y="2019"/>
                  </a:lnTo>
                  <a:cubicBezTo>
                    <a:pt x="3549" y="2079"/>
                    <a:pt x="3581" y="2167"/>
                    <a:pt x="3625" y="2267"/>
                  </a:cubicBezTo>
                  <a:cubicBezTo>
                    <a:pt x="3725" y="2519"/>
                    <a:pt x="3837" y="2763"/>
                    <a:pt x="3965" y="3003"/>
                  </a:cubicBezTo>
                  <a:cubicBezTo>
                    <a:pt x="4005" y="3067"/>
                    <a:pt x="4041" y="3131"/>
                    <a:pt x="4085" y="3191"/>
                  </a:cubicBezTo>
                  <a:cubicBezTo>
                    <a:pt x="4125" y="3247"/>
                    <a:pt x="4173" y="3303"/>
                    <a:pt x="4221" y="3355"/>
                  </a:cubicBezTo>
                  <a:cubicBezTo>
                    <a:pt x="4241" y="3379"/>
                    <a:pt x="4261" y="3399"/>
                    <a:pt x="4281" y="3419"/>
                  </a:cubicBezTo>
                  <a:cubicBezTo>
                    <a:pt x="4249" y="3415"/>
                    <a:pt x="4221" y="3411"/>
                    <a:pt x="4189" y="3403"/>
                  </a:cubicBezTo>
                  <a:cubicBezTo>
                    <a:pt x="4165" y="3387"/>
                    <a:pt x="4141" y="3371"/>
                    <a:pt x="4113" y="3351"/>
                  </a:cubicBezTo>
                  <a:cubicBezTo>
                    <a:pt x="3729" y="3067"/>
                    <a:pt x="3421" y="2687"/>
                    <a:pt x="3217" y="2251"/>
                  </a:cubicBezTo>
                  <a:cubicBezTo>
                    <a:pt x="3161" y="2123"/>
                    <a:pt x="3117" y="1991"/>
                    <a:pt x="3089" y="1855"/>
                  </a:cubicBezTo>
                  <a:cubicBezTo>
                    <a:pt x="3057" y="1719"/>
                    <a:pt x="3045" y="1575"/>
                    <a:pt x="3057" y="1435"/>
                  </a:cubicBezTo>
                  <a:cubicBezTo>
                    <a:pt x="3073" y="1287"/>
                    <a:pt x="3117" y="1147"/>
                    <a:pt x="3185" y="1015"/>
                  </a:cubicBezTo>
                  <a:cubicBezTo>
                    <a:pt x="3253" y="879"/>
                    <a:pt x="3337" y="751"/>
                    <a:pt x="3441" y="635"/>
                  </a:cubicBezTo>
                  <a:cubicBezTo>
                    <a:pt x="3541" y="515"/>
                    <a:pt x="3661" y="411"/>
                    <a:pt x="3793" y="327"/>
                  </a:cubicBezTo>
                  <a:cubicBezTo>
                    <a:pt x="3925" y="239"/>
                    <a:pt x="4073" y="171"/>
                    <a:pt x="4225" y="127"/>
                  </a:cubicBezTo>
                  <a:cubicBezTo>
                    <a:pt x="4340" y="97"/>
                    <a:pt x="4458" y="81"/>
                    <a:pt x="4578" y="81"/>
                  </a:cubicBezTo>
                  <a:close/>
                  <a:moveTo>
                    <a:pt x="8139" y="1813"/>
                  </a:moveTo>
                  <a:cubicBezTo>
                    <a:pt x="8346" y="1813"/>
                    <a:pt x="8550" y="1868"/>
                    <a:pt x="8733" y="1975"/>
                  </a:cubicBezTo>
                  <a:cubicBezTo>
                    <a:pt x="8865" y="2051"/>
                    <a:pt x="8969" y="2163"/>
                    <a:pt x="9041" y="2299"/>
                  </a:cubicBezTo>
                  <a:cubicBezTo>
                    <a:pt x="9109" y="2431"/>
                    <a:pt x="9133" y="2587"/>
                    <a:pt x="9109" y="2735"/>
                  </a:cubicBezTo>
                  <a:cubicBezTo>
                    <a:pt x="9081" y="2883"/>
                    <a:pt x="9029" y="3027"/>
                    <a:pt x="8949" y="3155"/>
                  </a:cubicBezTo>
                  <a:cubicBezTo>
                    <a:pt x="8941" y="3171"/>
                    <a:pt x="8929" y="3187"/>
                    <a:pt x="8921" y="3203"/>
                  </a:cubicBezTo>
                  <a:lnTo>
                    <a:pt x="8913" y="3215"/>
                  </a:lnTo>
                  <a:lnTo>
                    <a:pt x="8913" y="3219"/>
                  </a:lnTo>
                  <a:lnTo>
                    <a:pt x="8909" y="3223"/>
                  </a:lnTo>
                  <a:lnTo>
                    <a:pt x="8893" y="3251"/>
                  </a:lnTo>
                  <a:cubicBezTo>
                    <a:pt x="8869" y="3283"/>
                    <a:pt x="8849" y="3315"/>
                    <a:pt x="8825" y="3343"/>
                  </a:cubicBezTo>
                  <a:cubicBezTo>
                    <a:pt x="8781" y="3403"/>
                    <a:pt x="8733" y="3459"/>
                    <a:pt x="8681" y="3511"/>
                  </a:cubicBezTo>
                  <a:cubicBezTo>
                    <a:pt x="8473" y="3723"/>
                    <a:pt x="8229" y="3887"/>
                    <a:pt x="7957" y="3999"/>
                  </a:cubicBezTo>
                  <a:cubicBezTo>
                    <a:pt x="7825" y="4055"/>
                    <a:pt x="7693" y="4099"/>
                    <a:pt x="7557" y="4139"/>
                  </a:cubicBezTo>
                  <a:cubicBezTo>
                    <a:pt x="7421" y="4175"/>
                    <a:pt x="7289" y="4207"/>
                    <a:pt x="7161" y="4231"/>
                  </a:cubicBezTo>
                  <a:cubicBezTo>
                    <a:pt x="6913" y="4279"/>
                    <a:pt x="6665" y="4303"/>
                    <a:pt x="6417" y="4307"/>
                  </a:cubicBezTo>
                  <a:lnTo>
                    <a:pt x="6209" y="4307"/>
                  </a:lnTo>
                  <a:cubicBezTo>
                    <a:pt x="6193" y="4307"/>
                    <a:pt x="6185" y="4303"/>
                    <a:pt x="6173" y="4299"/>
                  </a:cubicBezTo>
                  <a:cubicBezTo>
                    <a:pt x="6149" y="4295"/>
                    <a:pt x="6129" y="4291"/>
                    <a:pt x="6105" y="4283"/>
                  </a:cubicBezTo>
                  <a:cubicBezTo>
                    <a:pt x="6013" y="4251"/>
                    <a:pt x="5929" y="4207"/>
                    <a:pt x="5849" y="4155"/>
                  </a:cubicBezTo>
                  <a:cubicBezTo>
                    <a:pt x="5753" y="4087"/>
                    <a:pt x="5661" y="4011"/>
                    <a:pt x="5577" y="3927"/>
                  </a:cubicBezTo>
                  <a:cubicBezTo>
                    <a:pt x="5593" y="3883"/>
                    <a:pt x="5637" y="3815"/>
                    <a:pt x="5753" y="3747"/>
                  </a:cubicBezTo>
                  <a:lnTo>
                    <a:pt x="5769" y="3751"/>
                  </a:lnTo>
                  <a:cubicBezTo>
                    <a:pt x="5833" y="3783"/>
                    <a:pt x="5901" y="3803"/>
                    <a:pt x="5969" y="3819"/>
                  </a:cubicBezTo>
                  <a:cubicBezTo>
                    <a:pt x="6049" y="3836"/>
                    <a:pt x="6132" y="3844"/>
                    <a:pt x="6215" y="3844"/>
                  </a:cubicBezTo>
                  <a:cubicBezTo>
                    <a:pt x="6232" y="3844"/>
                    <a:pt x="6248" y="3844"/>
                    <a:pt x="6265" y="3843"/>
                  </a:cubicBezTo>
                  <a:cubicBezTo>
                    <a:pt x="6373" y="3839"/>
                    <a:pt x="6489" y="3827"/>
                    <a:pt x="6605" y="3815"/>
                  </a:cubicBezTo>
                  <a:cubicBezTo>
                    <a:pt x="6661" y="3811"/>
                    <a:pt x="6717" y="3803"/>
                    <a:pt x="6773" y="3795"/>
                  </a:cubicBezTo>
                  <a:cubicBezTo>
                    <a:pt x="6833" y="3787"/>
                    <a:pt x="6885" y="3779"/>
                    <a:pt x="6941" y="3767"/>
                  </a:cubicBezTo>
                  <a:cubicBezTo>
                    <a:pt x="6993" y="3755"/>
                    <a:pt x="7045" y="3743"/>
                    <a:pt x="7089" y="3727"/>
                  </a:cubicBezTo>
                  <a:cubicBezTo>
                    <a:pt x="7133" y="3711"/>
                    <a:pt x="7181" y="3695"/>
                    <a:pt x="7221" y="3679"/>
                  </a:cubicBezTo>
                  <a:cubicBezTo>
                    <a:pt x="7257" y="3667"/>
                    <a:pt x="7293" y="3647"/>
                    <a:pt x="7329" y="3631"/>
                  </a:cubicBezTo>
                  <a:cubicBezTo>
                    <a:pt x="7361" y="3611"/>
                    <a:pt x="7385" y="3595"/>
                    <a:pt x="7409" y="3583"/>
                  </a:cubicBezTo>
                  <a:cubicBezTo>
                    <a:pt x="7429" y="3567"/>
                    <a:pt x="7445" y="3555"/>
                    <a:pt x="7457" y="3547"/>
                  </a:cubicBezTo>
                  <a:lnTo>
                    <a:pt x="7473" y="3535"/>
                  </a:lnTo>
                  <a:lnTo>
                    <a:pt x="7473" y="3535"/>
                  </a:lnTo>
                  <a:cubicBezTo>
                    <a:pt x="7473" y="3535"/>
                    <a:pt x="7449" y="3547"/>
                    <a:pt x="7405" y="3571"/>
                  </a:cubicBezTo>
                  <a:cubicBezTo>
                    <a:pt x="7381" y="3583"/>
                    <a:pt x="7353" y="3595"/>
                    <a:pt x="7321" y="3607"/>
                  </a:cubicBezTo>
                  <a:cubicBezTo>
                    <a:pt x="7289" y="3619"/>
                    <a:pt x="7253" y="3635"/>
                    <a:pt x="7213" y="3647"/>
                  </a:cubicBezTo>
                  <a:cubicBezTo>
                    <a:pt x="7121" y="3675"/>
                    <a:pt x="7025" y="3699"/>
                    <a:pt x="6929" y="3715"/>
                  </a:cubicBezTo>
                  <a:cubicBezTo>
                    <a:pt x="6825" y="3731"/>
                    <a:pt x="6713" y="3747"/>
                    <a:pt x="6597" y="3755"/>
                  </a:cubicBezTo>
                  <a:cubicBezTo>
                    <a:pt x="6430" y="3773"/>
                    <a:pt x="6266" y="3792"/>
                    <a:pt x="6123" y="3792"/>
                  </a:cubicBezTo>
                  <a:cubicBezTo>
                    <a:pt x="6070" y="3792"/>
                    <a:pt x="6019" y="3790"/>
                    <a:pt x="5973" y="3783"/>
                  </a:cubicBezTo>
                  <a:cubicBezTo>
                    <a:pt x="5909" y="3775"/>
                    <a:pt x="5841" y="3763"/>
                    <a:pt x="5773" y="3743"/>
                  </a:cubicBezTo>
                  <a:lnTo>
                    <a:pt x="5765" y="3739"/>
                  </a:lnTo>
                  <a:cubicBezTo>
                    <a:pt x="5793" y="3723"/>
                    <a:pt x="5825" y="3707"/>
                    <a:pt x="5853" y="3695"/>
                  </a:cubicBezTo>
                  <a:cubicBezTo>
                    <a:pt x="6045" y="3603"/>
                    <a:pt x="6173" y="3411"/>
                    <a:pt x="6145" y="3323"/>
                  </a:cubicBezTo>
                  <a:cubicBezTo>
                    <a:pt x="6197" y="3303"/>
                    <a:pt x="6245" y="3287"/>
                    <a:pt x="6293" y="3263"/>
                  </a:cubicBezTo>
                  <a:cubicBezTo>
                    <a:pt x="6357" y="3235"/>
                    <a:pt x="6421" y="3207"/>
                    <a:pt x="6485" y="3179"/>
                  </a:cubicBezTo>
                  <a:cubicBezTo>
                    <a:pt x="6609" y="3119"/>
                    <a:pt x="6733" y="3051"/>
                    <a:pt x="6845" y="2983"/>
                  </a:cubicBezTo>
                  <a:cubicBezTo>
                    <a:pt x="6901" y="2947"/>
                    <a:pt x="6953" y="2915"/>
                    <a:pt x="7005" y="2879"/>
                  </a:cubicBezTo>
                  <a:cubicBezTo>
                    <a:pt x="7053" y="2847"/>
                    <a:pt x="7101" y="2815"/>
                    <a:pt x="7141" y="2783"/>
                  </a:cubicBezTo>
                  <a:cubicBezTo>
                    <a:pt x="7225" y="2719"/>
                    <a:pt x="7293" y="2663"/>
                    <a:pt x="7341" y="2627"/>
                  </a:cubicBezTo>
                  <a:lnTo>
                    <a:pt x="7417" y="2567"/>
                  </a:lnTo>
                  <a:lnTo>
                    <a:pt x="7417" y="2567"/>
                  </a:lnTo>
                  <a:lnTo>
                    <a:pt x="7337" y="2619"/>
                  </a:lnTo>
                  <a:cubicBezTo>
                    <a:pt x="7285" y="2651"/>
                    <a:pt x="7209" y="2695"/>
                    <a:pt x="7125" y="2755"/>
                  </a:cubicBezTo>
                  <a:cubicBezTo>
                    <a:pt x="7081" y="2783"/>
                    <a:pt x="7033" y="2811"/>
                    <a:pt x="6981" y="2843"/>
                  </a:cubicBezTo>
                  <a:lnTo>
                    <a:pt x="6817" y="2935"/>
                  </a:lnTo>
                  <a:cubicBezTo>
                    <a:pt x="6761" y="2967"/>
                    <a:pt x="6701" y="2999"/>
                    <a:pt x="6641" y="3031"/>
                  </a:cubicBezTo>
                  <a:cubicBezTo>
                    <a:pt x="6581" y="3059"/>
                    <a:pt x="6521" y="3091"/>
                    <a:pt x="6457" y="3123"/>
                  </a:cubicBezTo>
                  <a:cubicBezTo>
                    <a:pt x="6393" y="3151"/>
                    <a:pt x="6333" y="3179"/>
                    <a:pt x="6269" y="3207"/>
                  </a:cubicBezTo>
                  <a:cubicBezTo>
                    <a:pt x="6209" y="3235"/>
                    <a:pt x="6157" y="3259"/>
                    <a:pt x="6101" y="3279"/>
                  </a:cubicBezTo>
                  <a:cubicBezTo>
                    <a:pt x="6094" y="3279"/>
                    <a:pt x="6087" y="3278"/>
                    <a:pt x="6080" y="3278"/>
                  </a:cubicBezTo>
                  <a:cubicBezTo>
                    <a:pt x="6032" y="3278"/>
                    <a:pt x="5987" y="3291"/>
                    <a:pt x="5945" y="3315"/>
                  </a:cubicBezTo>
                  <a:cubicBezTo>
                    <a:pt x="5874" y="3346"/>
                    <a:pt x="5809" y="3354"/>
                    <a:pt x="5750" y="3354"/>
                  </a:cubicBezTo>
                  <a:cubicBezTo>
                    <a:pt x="5685" y="3354"/>
                    <a:pt x="5629" y="3344"/>
                    <a:pt x="5584" y="3344"/>
                  </a:cubicBezTo>
                  <a:cubicBezTo>
                    <a:pt x="5554" y="3344"/>
                    <a:pt x="5528" y="3349"/>
                    <a:pt x="5509" y="3363"/>
                  </a:cubicBezTo>
                  <a:cubicBezTo>
                    <a:pt x="5500" y="3369"/>
                    <a:pt x="5495" y="3372"/>
                    <a:pt x="5492" y="3372"/>
                  </a:cubicBezTo>
                  <a:cubicBezTo>
                    <a:pt x="5481" y="3372"/>
                    <a:pt x="5505" y="3336"/>
                    <a:pt x="5537" y="3295"/>
                  </a:cubicBezTo>
                  <a:cubicBezTo>
                    <a:pt x="5545" y="3291"/>
                    <a:pt x="5549" y="3287"/>
                    <a:pt x="5557" y="3279"/>
                  </a:cubicBezTo>
                  <a:cubicBezTo>
                    <a:pt x="5673" y="3203"/>
                    <a:pt x="5809" y="3107"/>
                    <a:pt x="5969" y="2999"/>
                  </a:cubicBezTo>
                  <a:cubicBezTo>
                    <a:pt x="6129" y="2891"/>
                    <a:pt x="6305" y="2767"/>
                    <a:pt x="6505" y="2639"/>
                  </a:cubicBezTo>
                  <a:cubicBezTo>
                    <a:pt x="6701" y="2507"/>
                    <a:pt x="6913" y="2363"/>
                    <a:pt x="7141" y="2223"/>
                  </a:cubicBezTo>
                  <a:cubicBezTo>
                    <a:pt x="7253" y="2151"/>
                    <a:pt x="7373" y="2079"/>
                    <a:pt x="7489" y="2007"/>
                  </a:cubicBezTo>
                  <a:cubicBezTo>
                    <a:pt x="7609" y="1935"/>
                    <a:pt x="7741" y="1879"/>
                    <a:pt x="7877" y="1843"/>
                  </a:cubicBezTo>
                  <a:cubicBezTo>
                    <a:pt x="7964" y="1823"/>
                    <a:pt x="8052" y="1813"/>
                    <a:pt x="8139" y="1813"/>
                  </a:cubicBezTo>
                  <a:close/>
                  <a:moveTo>
                    <a:pt x="4485" y="3927"/>
                  </a:moveTo>
                  <a:cubicBezTo>
                    <a:pt x="4501" y="3931"/>
                    <a:pt x="4513" y="3943"/>
                    <a:pt x="4521" y="3959"/>
                  </a:cubicBezTo>
                  <a:lnTo>
                    <a:pt x="4517" y="3959"/>
                  </a:lnTo>
                  <a:cubicBezTo>
                    <a:pt x="4505" y="3967"/>
                    <a:pt x="4493" y="3979"/>
                    <a:pt x="4481" y="3987"/>
                  </a:cubicBezTo>
                  <a:cubicBezTo>
                    <a:pt x="4349" y="4095"/>
                    <a:pt x="4205" y="4195"/>
                    <a:pt x="4061" y="4283"/>
                  </a:cubicBezTo>
                  <a:cubicBezTo>
                    <a:pt x="3869" y="4395"/>
                    <a:pt x="3669" y="4491"/>
                    <a:pt x="3461" y="4567"/>
                  </a:cubicBezTo>
                  <a:lnTo>
                    <a:pt x="3285" y="4623"/>
                  </a:lnTo>
                  <a:cubicBezTo>
                    <a:pt x="3249" y="4635"/>
                    <a:pt x="3209" y="4647"/>
                    <a:pt x="3173" y="4655"/>
                  </a:cubicBezTo>
                  <a:cubicBezTo>
                    <a:pt x="3221" y="4635"/>
                    <a:pt x="3273" y="4619"/>
                    <a:pt x="3321" y="4599"/>
                  </a:cubicBezTo>
                  <a:cubicBezTo>
                    <a:pt x="3529" y="4515"/>
                    <a:pt x="3729" y="4415"/>
                    <a:pt x="3921" y="4307"/>
                  </a:cubicBezTo>
                  <a:cubicBezTo>
                    <a:pt x="4073" y="4227"/>
                    <a:pt x="4217" y="4135"/>
                    <a:pt x="4357" y="4031"/>
                  </a:cubicBezTo>
                  <a:cubicBezTo>
                    <a:pt x="4405" y="3995"/>
                    <a:pt x="4449" y="3959"/>
                    <a:pt x="4485" y="3927"/>
                  </a:cubicBezTo>
                  <a:close/>
                  <a:moveTo>
                    <a:pt x="1908" y="3113"/>
                  </a:moveTo>
                  <a:cubicBezTo>
                    <a:pt x="2060" y="3113"/>
                    <a:pt x="2209" y="3126"/>
                    <a:pt x="2353" y="3139"/>
                  </a:cubicBezTo>
                  <a:cubicBezTo>
                    <a:pt x="2609" y="3167"/>
                    <a:pt x="2861" y="3211"/>
                    <a:pt x="3113" y="3267"/>
                  </a:cubicBezTo>
                  <a:cubicBezTo>
                    <a:pt x="3345" y="3315"/>
                    <a:pt x="3557" y="3375"/>
                    <a:pt x="3749" y="3427"/>
                  </a:cubicBezTo>
                  <a:cubicBezTo>
                    <a:pt x="3897" y="3471"/>
                    <a:pt x="4029" y="3511"/>
                    <a:pt x="4149" y="3547"/>
                  </a:cubicBezTo>
                  <a:cubicBezTo>
                    <a:pt x="4197" y="3623"/>
                    <a:pt x="4225" y="3699"/>
                    <a:pt x="4165" y="3727"/>
                  </a:cubicBezTo>
                  <a:cubicBezTo>
                    <a:pt x="4033" y="3803"/>
                    <a:pt x="3745" y="3763"/>
                    <a:pt x="3765" y="3859"/>
                  </a:cubicBezTo>
                  <a:lnTo>
                    <a:pt x="3625" y="3847"/>
                  </a:lnTo>
                  <a:cubicBezTo>
                    <a:pt x="3501" y="3843"/>
                    <a:pt x="3357" y="3831"/>
                    <a:pt x="3205" y="3823"/>
                  </a:cubicBezTo>
                  <a:lnTo>
                    <a:pt x="2721" y="3799"/>
                  </a:lnTo>
                  <a:cubicBezTo>
                    <a:pt x="2393" y="3783"/>
                    <a:pt x="2065" y="3751"/>
                    <a:pt x="1833" y="3683"/>
                  </a:cubicBezTo>
                  <a:cubicBezTo>
                    <a:pt x="1801" y="3675"/>
                    <a:pt x="1773" y="3663"/>
                    <a:pt x="1749" y="3655"/>
                  </a:cubicBezTo>
                  <a:cubicBezTo>
                    <a:pt x="1721" y="3647"/>
                    <a:pt x="1697" y="3639"/>
                    <a:pt x="1673" y="3631"/>
                  </a:cubicBezTo>
                  <a:cubicBezTo>
                    <a:pt x="1625" y="3611"/>
                    <a:pt x="1585" y="3595"/>
                    <a:pt x="1553" y="3579"/>
                  </a:cubicBezTo>
                  <a:cubicBezTo>
                    <a:pt x="1521" y="3563"/>
                    <a:pt x="1493" y="3551"/>
                    <a:pt x="1477" y="3543"/>
                  </a:cubicBezTo>
                  <a:lnTo>
                    <a:pt x="1449" y="3531"/>
                  </a:lnTo>
                  <a:lnTo>
                    <a:pt x="1449" y="3531"/>
                  </a:lnTo>
                  <a:lnTo>
                    <a:pt x="1477" y="3547"/>
                  </a:lnTo>
                  <a:cubicBezTo>
                    <a:pt x="1493" y="3555"/>
                    <a:pt x="1513" y="3575"/>
                    <a:pt x="1545" y="3591"/>
                  </a:cubicBezTo>
                  <a:cubicBezTo>
                    <a:pt x="1577" y="3607"/>
                    <a:pt x="1617" y="3631"/>
                    <a:pt x="1665" y="3651"/>
                  </a:cubicBezTo>
                  <a:cubicBezTo>
                    <a:pt x="1713" y="3675"/>
                    <a:pt x="1765" y="3695"/>
                    <a:pt x="1821" y="3715"/>
                  </a:cubicBezTo>
                  <a:cubicBezTo>
                    <a:pt x="1885" y="3735"/>
                    <a:pt x="1949" y="3755"/>
                    <a:pt x="2013" y="3771"/>
                  </a:cubicBezTo>
                  <a:cubicBezTo>
                    <a:pt x="2085" y="3787"/>
                    <a:pt x="2157" y="3803"/>
                    <a:pt x="2233" y="3815"/>
                  </a:cubicBezTo>
                  <a:cubicBezTo>
                    <a:pt x="2393" y="3839"/>
                    <a:pt x="2557" y="3855"/>
                    <a:pt x="2717" y="3863"/>
                  </a:cubicBezTo>
                  <a:cubicBezTo>
                    <a:pt x="2885" y="3867"/>
                    <a:pt x="3049" y="3875"/>
                    <a:pt x="3201" y="3879"/>
                  </a:cubicBezTo>
                  <a:cubicBezTo>
                    <a:pt x="3357" y="3879"/>
                    <a:pt x="3501" y="3883"/>
                    <a:pt x="3625" y="3883"/>
                  </a:cubicBezTo>
                  <a:lnTo>
                    <a:pt x="3777" y="3883"/>
                  </a:lnTo>
                  <a:cubicBezTo>
                    <a:pt x="3781" y="3887"/>
                    <a:pt x="3781" y="3891"/>
                    <a:pt x="3785" y="3895"/>
                  </a:cubicBezTo>
                  <a:cubicBezTo>
                    <a:pt x="3841" y="3963"/>
                    <a:pt x="3921" y="4007"/>
                    <a:pt x="4005" y="4019"/>
                  </a:cubicBezTo>
                  <a:cubicBezTo>
                    <a:pt x="3945" y="4055"/>
                    <a:pt x="3881" y="4083"/>
                    <a:pt x="3813" y="4107"/>
                  </a:cubicBezTo>
                  <a:cubicBezTo>
                    <a:pt x="3717" y="4135"/>
                    <a:pt x="3621" y="4159"/>
                    <a:pt x="3521" y="4171"/>
                  </a:cubicBezTo>
                  <a:cubicBezTo>
                    <a:pt x="3413" y="4187"/>
                    <a:pt x="3297" y="4203"/>
                    <a:pt x="3177" y="4215"/>
                  </a:cubicBezTo>
                  <a:cubicBezTo>
                    <a:pt x="3061" y="4227"/>
                    <a:pt x="2941" y="4239"/>
                    <a:pt x="2833" y="4251"/>
                  </a:cubicBezTo>
                  <a:cubicBezTo>
                    <a:pt x="2721" y="4259"/>
                    <a:pt x="2617" y="4263"/>
                    <a:pt x="2533" y="4263"/>
                  </a:cubicBezTo>
                  <a:cubicBezTo>
                    <a:pt x="2445" y="4263"/>
                    <a:pt x="2369" y="4263"/>
                    <a:pt x="2317" y="4255"/>
                  </a:cubicBezTo>
                  <a:lnTo>
                    <a:pt x="2237" y="4247"/>
                  </a:lnTo>
                  <a:lnTo>
                    <a:pt x="2257" y="4255"/>
                  </a:lnTo>
                  <a:cubicBezTo>
                    <a:pt x="2269" y="4255"/>
                    <a:pt x="2289" y="4263"/>
                    <a:pt x="2317" y="4267"/>
                  </a:cubicBezTo>
                  <a:cubicBezTo>
                    <a:pt x="2385" y="4283"/>
                    <a:pt x="2457" y="4295"/>
                    <a:pt x="2529" y="4299"/>
                  </a:cubicBezTo>
                  <a:cubicBezTo>
                    <a:pt x="2590" y="4304"/>
                    <a:pt x="2649" y="4306"/>
                    <a:pt x="2709" y="4306"/>
                  </a:cubicBezTo>
                  <a:cubicBezTo>
                    <a:pt x="2751" y="4306"/>
                    <a:pt x="2794" y="4305"/>
                    <a:pt x="2837" y="4303"/>
                  </a:cubicBezTo>
                  <a:cubicBezTo>
                    <a:pt x="2949" y="4299"/>
                    <a:pt x="3069" y="4287"/>
                    <a:pt x="3185" y="4275"/>
                  </a:cubicBezTo>
                  <a:cubicBezTo>
                    <a:pt x="3305" y="4263"/>
                    <a:pt x="3425" y="4251"/>
                    <a:pt x="3537" y="4227"/>
                  </a:cubicBezTo>
                  <a:cubicBezTo>
                    <a:pt x="3637" y="4207"/>
                    <a:pt x="3737" y="4179"/>
                    <a:pt x="3833" y="4139"/>
                  </a:cubicBezTo>
                  <a:cubicBezTo>
                    <a:pt x="3901" y="4111"/>
                    <a:pt x="3961" y="4071"/>
                    <a:pt x="4021" y="4027"/>
                  </a:cubicBezTo>
                  <a:cubicBezTo>
                    <a:pt x="4021" y="4027"/>
                    <a:pt x="4025" y="4027"/>
                    <a:pt x="4025" y="4023"/>
                  </a:cubicBezTo>
                  <a:cubicBezTo>
                    <a:pt x="4064" y="4031"/>
                    <a:pt x="4102" y="4035"/>
                    <a:pt x="4141" y="4035"/>
                  </a:cubicBezTo>
                  <a:cubicBezTo>
                    <a:pt x="4162" y="4035"/>
                    <a:pt x="4184" y="4034"/>
                    <a:pt x="4205" y="4031"/>
                  </a:cubicBezTo>
                  <a:lnTo>
                    <a:pt x="4205" y="4031"/>
                  </a:lnTo>
                  <a:cubicBezTo>
                    <a:pt x="4105" y="4087"/>
                    <a:pt x="3997" y="4143"/>
                    <a:pt x="3873" y="4199"/>
                  </a:cubicBezTo>
                  <a:cubicBezTo>
                    <a:pt x="3693" y="4275"/>
                    <a:pt x="3489" y="4359"/>
                    <a:pt x="3265" y="4439"/>
                  </a:cubicBezTo>
                  <a:cubicBezTo>
                    <a:pt x="3021" y="4523"/>
                    <a:pt x="2777" y="4595"/>
                    <a:pt x="2525" y="4655"/>
                  </a:cubicBezTo>
                  <a:cubicBezTo>
                    <a:pt x="2249" y="4723"/>
                    <a:pt x="1969" y="4763"/>
                    <a:pt x="1685" y="4783"/>
                  </a:cubicBezTo>
                  <a:cubicBezTo>
                    <a:pt x="1638" y="4786"/>
                    <a:pt x="1591" y="4787"/>
                    <a:pt x="1544" y="4787"/>
                  </a:cubicBezTo>
                  <a:cubicBezTo>
                    <a:pt x="1443" y="4787"/>
                    <a:pt x="1343" y="4781"/>
                    <a:pt x="1245" y="4767"/>
                  </a:cubicBezTo>
                  <a:cubicBezTo>
                    <a:pt x="1097" y="4751"/>
                    <a:pt x="953" y="4711"/>
                    <a:pt x="817" y="4651"/>
                  </a:cubicBezTo>
                  <a:cubicBezTo>
                    <a:pt x="801" y="4647"/>
                    <a:pt x="785" y="4639"/>
                    <a:pt x="769" y="4631"/>
                  </a:cubicBezTo>
                  <a:lnTo>
                    <a:pt x="717" y="4599"/>
                  </a:lnTo>
                  <a:lnTo>
                    <a:pt x="669" y="4571"/>
                  </a:lnTo>
                  <a:lnTo>
                    <a:pt x="625" y="4539"/>
                  </a:lnTo>
                  <a:cubicBezTo>
                    <a:pt x="589" y="4519"/>
                    <a:pt x="557" y="4495"/>
                    <a:pt x="529" y="4475"/>
                  </a:cubicBezTo>
                  <a:cubicBezTo>
                    <a:pt x="497" y="4451"/>
                    <a:pt x="465" y="4427"/>
                    <a:pt x="433" y="4403"/>
                  </a:cubicBezTo>
                  <a:cubicBezTo>
                    <a:pt x="313" y="4307"/>
                    <a:pt x="193" y="4199"/>
                    <a:pt x="133" y="4067"/>
                  </a:cubicBezTo>
                  <a:cubicBezTo>
                    <a:pt x="97" y="4007"/>
                    <a:pt x="89" y="3935"/>
                    <a:pt x="109" y="3867"/>
                  </a:cubicBezTo>
                  <a:lnTo>
                    <a:pt x="109" y="3867"/>
                  </a:lnTo>
                  <a:lnTo>
                    <a:pt x="109" y="3871"/>
                  </a:lnTo>
                  <a:cubicBezTo>
                    <a:pt x="133" y="3799"/>
                    <a:pt x="177" y="3739"/>
                    <a:pt x="233" y="3691"/>
                  </a:cubicBezTo>
                  <a:cubicBezTo>
                    <a:pt x="353" y="3591"/>
                    <a:pt x="485" y="3507"/>
                    <a:pt x="633" y="3447"/>
                  </a:cubicBezTo>
                  <a:cubicBezTo>
                    <a:pt x="773" y="3383"/>
                    <a:pt x="921" y="3327"/>
                    <a:pt x="1069" y="3275"/>
                  </a:cubicBezTo>
                  <a:cubicBezTo>
                    <a:pt x="1213" y="3227"/>
                    <a:pt x="1357" y="3183"/>
                    <a:pt x="1505" y="3151"/>
                  </a:cubicBezTo>
                  <a:cubicBezTo>
                    <a:pt x="1641" y="3123"/>
                    <a:pt x="1776" y="3113"/>
                    <a:pt x="1908" y="3113"/>
                  </a:cubicBezTo>
                  <a:close/>
                  <a:moveTo>
                    <a:pt x="5385" y="3835"/>
                  </a:moveTo>
                  <a:lnTo>
                    <a:pt x="5417" y="3883"/>
                  </a:lnTo>
                  <a:cubicBezTo>
                    <a:pt x="5521" y="4019"/>
                    <a:pt x="5641" y="4143"/>
                    <a:pt x="5773" y="4251"/>
                  </a:cubicBezTo>
                  <a:cubicBezTo>
                    <a:pt x="5857" y="4319"/>
                    <a:pt x="5949" y="4379"/>
                    <a:pt x="6049" y="4419"/>
                  </a:cubicBezTo>
                  <a:cubicBezTo>
                    <a:pt x="6081" y="4431"/>
                    <a:pt x="6109" y="4439"/>
                    <a:pt x="6137" y="4447"/>
                  </a:cubicBezTo>
                  <a:cubicBezTo>
                    <a:pt x="6153" y="4451"/>
                    <a:pt x="6173" y="4455"/>
                    <a:pt x="6189" y="4459"/>
                  </a:cubicBezTo>
                  <a:lnTo>
                    <a:pt x="6233" y="4467"/>
                  </a:lnTo>
                  <a:cubicBezTo>
                    <a:pt x="6293" y="4471"/>
                    <a:pt x="6353" y="4475"/>
                    <a:pt x="6413" y="4479"/>
                  </a:cubicBezTo>
                  <a:cubicBezTo>
                    <a:pt x="6456" y="4480"/>
                    <a:pt x="6498" y="4481"/>
                    <a:pt x="6541" y="4481"/>
                  </a:cubicBezTo>
                  <a:cubicBezTo>
                    <a:pt x="6758" y="4481"/>
                    <a:pt x="6976" y="4464"/>
                    <a:pt x="7193" y="4427"/>
                  </a:cubicBezTo>
                  <a:cubicBezTo>
                    <a:pt x="7281" y="4415"/>
                    <a:pt x="7369" y="4395"/>
                    <a:pt x="7457" y="4375"/>
                  </a:cubicBezTo>
                  <a:cubicBezTo>
                    <a:pt x="7497" y="4383"/>
                    <a:pt x="7549" y="4395"/>
                    <a:pt x="7605" y="4411"/>
                  </a:cubicBezTo>
                  <a:cubicBezTo>
                    <a:pt x="7717" y="4439"/>
                    <a:pt x="7825" y="4483"/>
                    <a:pt x="7929" y="4535"/>
                  </a:cubicBezTo>
                  <a:cubicBezTo>
                    <a:pt x="7985" y="4567"/>
                    <a:pt x="8037" y="4607"/>
                    <a:pt x="8081" y="4655"/>
                  </a:cubicBezTo>
                  <a:cubicBezTo>
                    <a:pt x="8125" y="4703"/>
                    <a:pt x="8153" y="4767"/>
                    <a:pt x="8161" y="4831"/>
                  </a:cubicBezTo>
                  <a:cubicBezTo>
                    <a:pt x="8173" y="4971"/>
                    <a:pt x="8105" y="5131"/>
                    <a:pt x="8005" y="5291"/>
                  </a:cubicBezTo>
                  <a:cubicBezTo>
                    <a:pt x="7893" y="5463"/>
                    <a:pt x="7761" y="5619"/>
                    <a:pt x="7605" y="5747"/>
                  </a:cubicBezTo>
                  <a:cubicBezTo>
                    <a:pt x="7433" y="5887"/>
                    <a:pt x="7245" y="6003"/>
                    <a:pt x="7045" y="6091"/>
                  </a:cubicBezTo>
                  <a:cubicBezTo>
                    <a:pt x="6841" y="6179"/>
                    <a:pt x="6625" y="6243"/>
                    <a:pt x="6405" y="6279"/>
                  </a:cubicBezTo>
                  <a:cubicBezTo>
                    <a:pt x="6311" y="6296"/>
                    <a:pt x="6217" y="6306"/>
                    <a:pt x="6126" y="6306"/>
                  </a:cubicBezTo>
                  <a:cubicBezTo>
                    <a:pt x="6003" y="6306"/>
                    <a:pt x="5885" y="6288"/>
                    <a:pt x="5777" y="6247"/>
                  </a:cubicBezTo>
                  <a:cubicBezTo>
                    <a:pt x="5681" y="6211"/>
                    <a:pt x="5597" y="6163"/>
                    <a:pt x="5517" y="6099"/>
                  </a:cubicBezTo>
                  <a:cubicBezTo>
                    <a:pt x="5441" y="6035"/>
                    <a:pt x="5373" y="5959"/>
                    <a:pt x="5317" y="5875"/>
                  </a:cubicBezTo>
                  <a:cubicBezTo>
                    <a:pt x="5213" y="5711"/>
                    <a:pt x="5137" y="5527"/>
                    <a:pt x="5089" y="5339"/>
                  </a:cubicBezTo>
                  <a:cubicBezTo>
                    <a:pt x="5049" y="5163"/>
                    <a:pt x="5021" y="4983"/>
                    <a:pt x="5009" y="4803"/>
                  </a:cubicBezTo>
                  <a:lnTo>
                    <a:pt x="5005" y="4803"/>
                  </a:lnTo>
                  <a:cubicBezTo>
                    <a:pt x="4997" y="4703"/>
                    <a:pt x="4989" y="4603"/>
                    <a:pt x="4989" y="4511"/>
                  </a:cubicBezTo>
                  <a:cubicBezTo>
                    <a:pt x="4993" y="4467"/>
                    <a:pt x="5005" y="4427"/>
                    <a:pt x="5021" y="4387"/>
                  </a:cubicBezTo>
                  <a:cubicBezTo>
                    <a:pt x="5021" y="4427"/>
                    <a:pt x="5025" y="4471"/>
                    <a:pt x="5029" y="4515"/>
                  </a:cubicBezTo>
                  <a:cubicBezTo>
                    <a:pt x="5033" y="4563"/>
                    <a:pt x="5037" y="4599"/>
                    <a:pt x="5049" y="4639"/>
                  </a:cubicBezTo>
                  <a:cubicBezTo>
                    <a:pt x="5057" y="4679"/>
                    <a:pt x="5065" y="4723"/>
                    <a:pt x="5073" y="4763"/>
                  </a:cubicBezTo>
                  <a:cubicBezTo>
                    <a:pt x="5081" y="4807"/>
                    <a:pt x="5097" y="4847"/>
                    <a:pt x="5109" y="4887"/>
                  </a:cubicBezTo>
                  <a:cubicBezTo>
                    <a:pt x="5125" y="4927"/>
                    <a:pt x="5141" y="4967"/>
                    <a:pt x="5157" y="5003"/>
                  </a:cubicBezTo>
                  <a:cubicBezTo>
                    <a:pt x="5185" y="5071"/>
                    <a:pt x="5221" y="5135"/>
                    <a:pt x="5265" y="5195"/>
                  </a:cubicBezTo>
                  <a:cubicBezTo>
                    <a:pt x="5281" y="5219"/>
                    <a:pt x="5297" y="5243"/>
                    <a:pt x="5317" y="5263"/>
                  </a:cubicBezTo>
                  <a:cubicBezTo>
                    <a:pt x="5333" y="5283"/>
                    <a:pt x="5345" y="5299"/>
                    <a:pt x="5361" y="5315"/>
                  </a:cubicBezTo>
                  <a:cubicBezTo>
                    <a:pt x="5389" y="5339"/>
                    <a:pt x="5405" y="5355"/>
                    <a:pt x="5405" y="5355"/>
                  </a:cubicBezTo>
                  <a:cubicBezTo>
                    <a:pt x="5405" y="5355"/>
                    <a:pt x="5393" y="5339"/>
                    <a:pt x="5373" y="5307"/>
                  </a:cubicBezTo>
                  <a:cubicBezTo>
                    <a:pt x="5345" y="5263"/>
                    <a:pt x="5317" y="5219"/>
                    <a:pt x="5297" y="5175"/>
                  </a:cubicBezTo>
                  <a:cubicBezTo>
                    <a:pt x="5281" y="5147"/>
                    <a:pt x="5265" y="5115"/>
                    <a:pt x="5249" y="5083"/>
                  </a:cubicBezTo>
                  <a:cubicBezTo>
                    <a:pt x="5233" y="5051"/>
                    <a:pt x="5221" y="5015"/>
                    <a:pt x="5209" y="4979"/>
                  </a:cubicBezTo>
                  <a:cubicBezTo>
                    <a:pt x="5193" y="4943"/>
                    <a:pt x="5181" y="4907"/>
                    <a:pt x="5169" y="4867"/>
                  </a:cubicBezTo>
                  <a:cubicBezTo>
                    <a:pt x="5157" y="4827"/>
                    <a:pt x="5145" y="4787"/>
                    <a:pt x="5133" y="4747"/>
                  </a:cubicBezTo>
                  <a:cubicBezTo>
                    <a:pt x="5113" y="4667"/>
                    <a:pt x="5097" y="4583"/>
                    <a:pt x="5085" y="4507"/>
                  </a:cubicBezTo>
                  <a:cubicBezTo>
                    <a:pt x="5081" y="4467"/>
                    <a:pt x="5073" y="4431"/>
                    <a:pt x="5069" y="4395"/>
                  </a:cubicBezTo>
                  <a:cubicBezTo>
                    <a:pt x="5065" y="4371"/>
                    <a:pt x="5061" y="4347"/>
                    <a:pt x="5061" y="4323"/>
                  </a:cubicBezTo>
                  <a:cubicBezTo>
                    <a:pt x="5077" y="4303"/>
                    <a:pt x="5101" y="4283"/>
                    <a:pt x="5125" y="4271"/>
                  </a:cubicBezTo>
                  <a:cubicBezTo>
                    <a:pt x="5149" y="4260"/>
                    <a:pt x="5172" y="4255"/>
                    <a:pt x="5193" y="4255"/>
                  </a:cubicBezTo>
                  <a:cubicBezTo>
                    <a:pt x="5288" y="4255"/>
                    <a:pt x="5362" y="4345"/>
                    <a:pt x="5417" y="4387"/>
                  </a:cubicBezTo>
                  <a:cubicBezTo>
                    <a:pt x="5429" y="4411"/>
                    <a:pt x="5437" y="4435"/>
                    <a:pt x="5449" y="4463"/>
                  </a:cubicBezTo>
                  <a:cubicBezTo>
                    <a:pt x="5465" y="4515"/>
                    <a:pt x="5489" y="4563"/>
                    <a:pt x="5525" y="4603"/>
                  </a:cubicBezTo>
                  <a:cubicBezTo>
                    <a:pt x="5565" y="4643"/>
                    <a:pt x="5609" y="4679"/>
                    <a:pt x="5657" y="4703"/>
                  </a:cubicBezTo>
                  <a:lnTo>
                    <a:pt x="5801" y="4791"/>
                  </a:lnTo>
                  <a:cubicBezTo>
                    <a:pt x="5845" y="4819"/>
                    <a:pt x="5897" y="4847"/>
                    <a:pt x="5937" y="4875"/>
                  </a:cubicBezTo>
                  <a:cubicBezTo>
                    <a:pt x="5977" y="4907"/>
                    <a:pt x="6013" y="4943"/>
                    <a:pt x="6045" y="4983"/>
                  </a:cubicBezTo>
                  <a:cubicBezTo>
                    <a:pt x="6081" y="5027"/>
                    <a:pt x="6129" y="5059"/>
                    <a:pt x="6181" y="5075"/>
                  </a:cubicBezTo>
                  <a:cubicBezTo>
                    <a:pt x="6217" y="5085"/>
                    <a:pt x="6256" y="5092"/>
                    <a:pt x="6295" y="5092"/>
                  </a:cubicBezTo>
                  <a:cubicBezTo>
                    <a:pt x="6304" y="5092"/>
                    <a:pt x="6312" y="5092"/>
                    <a:pt x="6321" y="5091"/>
                  </a:cubicBezTo>
                  <a:cubicBezTo>
                    <a:pt x="6357" y="5091"/>
                    <a:pt x="6397" y="5087"/>
                    <a:pt x="6433" y="5079"/>
                  </a:cubicBezTo>
                  <a:cubicBezTo>
                    <a:pt x="6469" y="5071"/>
                    <a:pt x="6497" y="5067"/>
                    <a:pt x="6521" y="5059"/>
                  </a:cubicBezTo>
                  <a:cubicBezTo>
                    <a:pt x="6541" y="5055"/>
                    <a:pt x="6557" y="5047"/>
                    <a:pt x="6569" y="5035"/>
                  </a:cubicBezTo>
                  <a:cubicBezTo>
                    <a:pt x="6577" y="5031"/>
                    <a:pt x="6581" y="5023"/>
                    <a:pt x="6585" y="5019"/>
                  </a:cubicBezTo>
                  <a:lnTo>
                    <a:pt x="6585" y="5019"/>
                  </a:lnTo>
                  <a:cubicBezTo>
                    <a:pt x="6581" y="5023"/>
                    <a:pt x="6573" y="5027"/>
                    <a:pt x="6569" y="5031"/>
                  </a:cubicBezTo>
                  <a:cubicBezTo>
                    <a:pt x="6553" y="5039"/>
                    <a:pt x="6537" y="5043"/>
                    <a:pt x="6517" y="5047"/>
                  </a:cubicBezTo>
                  <a:cubicBezTo>
                    <a:pt x="6470" y="5053"/>
                    <a:pt x="6421" y="5057"/>
                    <a:pt x="6371" y="5057"/>
                  </a:cubicBezTo>
                  <a:cubicBezTo>
                    <a:pt x="6353" y="5057"/>
                    <a:pt x="6335" y="5056"/>
                    <a:pt x="6317" y="5055"/>
                  </a:cubicBezTo>
                  <a:cubicBezTo>
                    <a:pt x="6277" y="5055"/>
                    <a:pt x="6233" y="5047"/>
                    <a:pt x="6193" y="5031"/>
                  </a:cubicBezTo>
                  <a:cubicBezTo>
                    <a:pt x="6153" y="5011"/>
                    <a:pt x="6117" y="4983"/>
                    <a:pt x="6085" y="4947"/>
                  </a:cubicBezTo>
                  <a:cubicBezTo>
                    <a:pt x="6053" y="4903"/>
                    <a:pt x="6017" y="4863"/>
                    <a:pt x="5973" y="4827"/>
                  </a:cubicBezTo>
                  <a:cubicBezTo>
                    <a:pt x="5925" y="4791"/>
                    <a:pt x="5877" y="4767"/>
                    <a:pt x="5829" y="4735"/>
                  </a:cubicBezTo>
                  <a:lnTo>
                    <a:pt x="5689" y="4651"/>
                  </a:lnTo>
                  <a:cubicBezTo>
                    <a:pt x="5645" y="4627"/>
                    <a:pt x="5601" y="4599"/>
                    <a:pt x="5565" y="4563"/>
                  </a:cubicBezTo>
                  <a:cubicBezTo>
                    <a:pt x="5533" y="4527"/>
                    <a:pt x="5509" y="4487"/>
                    <a:pt x="5489" y="4443"/>
                  </a:cubicBezTo>
                  <a:lnTo>
                    <a:pt x="5469" y="4399"/>
                  </a:lnTo>
                  <a:cubicBezTo>
                    <a:pt x="5481" y="4395"/>
                    <a:pt x="5493" y="4379"/>
                    <a:pt x="5497" y="4347"/>
                  </a:cubicBezTo>
                  <a:cubicBezTo>
                    <a:pt x="5529" y="4215"/>
                    <a:pt x="5445" y="3979"/>
                    <a:pt x="5385" y="3835"/>
                  </a:cubicBezTo>
                  <a:close/>
                  <a:moveTo>
                    <a:pt x="4885" y="3987"/>
                  </a:moveTo>
                  <a:cubicBezTo>
                    <a:pt x="4889" y="4031"/>
                    <a:pt x="4897" y="4079"/>
                    <a:pt x="4897" y="4127"/>
                  </a:cubicBezTo>
                  <a:lnTo>
                    <a:pt x="4897" y="4179"/>
                  </a:lnTo>
                  <a:cubicBezTo>
                    <a:pt x="4881" y="4295"/>
                    <a:pt x="4869" y="4431"/>
                    <a:pt x="4865" y="4583"/>
                  </a:cubicBezTo>
                  <a:cubicBezTo>
                    <a:pt x="4861" y="4603"/>
                    <a:pt x="4857" y="4619"/>
                    <a:pt x="4853" y="4635"/>
                  </a:cubicBezTo>
                  <a:cubicBezTo>
                    <a:pt x="4805" y="4847"/>
                    <a:pt x="4733" y="5055"/>
                    <a:pt x="4633" y="5255"/>
                  </a:cubicBezTo>
                  <a:cubicBezTo>
                    <a:pt x="4521" y="5487"/>
                    <a:pt x="4381" y="5707"/>
                    <a:pt x="4217" y="5907"/>
                  </a:cubicBezTo>
                  <a:cubicBezTo>
                    <a:pt x="4033" y="6131"/>
                    <a:pt x="3821" y="6327"/>
                    <a:pt x="3581" y="6487"/>
                  </a:cubicBezTo>
                  <a:cubicBezTo>
                    <a:pt x="3329" y="6655"/>
                    <a:pt x="3037" y="6755"/>
                    <a:pt x="2733" y="6775"/>
                  </a:cubicBezTo>
                  <a:lnTo>
                    <a:pt x="2617" y="6775"/>
                  </a:lnTo>
                  <a:cubicBezTo>
                    <a:pt x="2577" y="6775"/>
                    <a:pt x="2541" y="6771"/>
                    <a:pt x="2501" y="6767"/>
                  </a:cubicBezTo>
                  <a:lnTo>
                    <a:pt x="2385" y="6751"/>
                  </a:lnTo>
                  <a:lnTo>
                    <a:pt x="2269" y="6723"/>
                  </a:lnTo>
                  <a:cubicBezTo>
                    <a:pt x="2233" y="6711"/>
                    <a:pt x="2197" y="6699"/>
                    <a:pt x="2157" y="6687"/>
                  </a:cubicBezTo>
                  <a:cubicBezTo>
                    <a:pt x="2121" y="6675"/>
                    <a:pt x="2085" y="6659"/>
                    <a:pt x="2049" y="6643"/>
                  </a:cubicBezTo>
                  <a:lnTo>
                    <a:pt x="1945" y="6587"/>
                  </a:lnTo>
                  <a:lnTo>
                    <a:pt x="1845" y="6523"/>
                  </a:lnTo>
                  <a:cubicBezTo>
                    <a:pt x="1717" y="6427"/>
                    <a:pt x="1605" y="6307"/>
                    <a:pt x="1525" y="6171"/>
                  </a:cubicBezTo>
                  <a:cubicBezTo>
                    <a:pt x="1485" y="6103"/>
                    <a:pt x="1457" y="6027"/>
                    <a:pt x="1433" y="5955"/>
                  </a:cubicBezTo>
                  <a:lnTo>
                    <a:pt x="1417" y="5895"/>
                  </a:lnTo>
                  <a:cubicBezTo>
                    <a:pt x="1409" y="5875"/>
                    <a:pt x="1409" y="5855"/>
                    <a:pt x="1405" y="5835"/>
                  </a:cubicBezTo>
                  <a:cubicBezTo>
                    <a:pt x="1401" y="5799"/>
                    <a:pt x="1393" y="5755"/>
                    <a:pt x="1389" y="5719"/>
                  </a:cubicBezTo>
                  <a:cubicBezTo>
                    <a:pt x="1385" y="5639"/>
                    <a:pt x="1385" y="5559"/>
                    <a:pt x="1397" y="5479"/>
                  </a:cubicBezTo>
                  <a:cubicBezTo>
                    <a:pt x="1405" y="5403"/>
                    <a:pt x="1433" y="5331"/>
                    <a:pt x="1473" y="5267"/>
                  </a:cubicBezTo>
                  <a:cubicBezTo>
                    <a:pt x="1557" y="5139"/>
                    <a:pt x="1709" y="5091"/>
                    <a:pt x="1853" y="5059"/>
                  </a:cubicBezTo>
                  <a:cubicBezTo>
                    <a:pt x="2149" y="4995"/>
                    <a:pt x="2453" y="4983"/>
                    <a:pt x="2733" y="4927"/>
                  </a:cubicBezTo>
                  <a:cubicBezTo>
                    <a:pt x="2805" y="4919"/>
                    <a:pt x="2873" y="4903"/>
                    <a:pt x="2941" y="4887"/>
                  </a:cubicBezTo>
                  <a:cubicBezTo>
                    <a:pt x="3013" y="4871"/>
                    <a:pt x="3077" y="4859"/>
                    <a:pt x="3141" y="4839"/>
                  </a:cubicBezTo>
                  <a:cubicBezTo>
                    <a:pt x="3209" y="4815"/>
                    <a:pt x="3273" y="4799"/>
                    <a:pt x="3337" y="4779"/>
                  </a:cubicBezTo>
                  <a:lnTo>
                    <a:pt x="3521" y="4715"/>
                  </a:lnTo>
                  <a:cubicBezTo>
                    <a:pt x="3733" y="4627"/>
                    <a:pt x="3937" y="4519"/>
                    <a:pt x="4129" y="4387"/>
                  </a:cubicBezTo>
                  <a:cubicBezTo>
                    <a:pt x="4273" y="4287"/>
                    <a:pt x="4409" y="4171"/>
                    <a:pt x="4533" y="4047"/>
                  </a:cubicBezTo>
                  <a:lnTo>
                    <a:pt x="4533" y="4047"/>
                  </a:lnTo>
                  <a:cubicBezTo>
                    <a:pt x="4533" y="4095"/>
                    <a:pt x="4525" y="4139"/>
                    <a:pt x="4517" y="4187"/>
                  </a:cubicBezTo>
                  <a:cubicBezTo>
                    <a:pt x="4485" y="4231"/>
                    <a:pt x="4449" y="4275"/>
                    <a:pt x="4413" y="4319"/>
                  </a:cubicBezTo>
                  <a:cubicBezTo>
                    <a:pt x="4325" y="4415"/>
                    <a:pt x="4225" y="4499"/>
                    <a:pt x="4121" y="4575"/>
                  </a:cubicBezTo>
                  <a:cubicBezTo>
                    <a:pt x="4005" y="4659"/>
                    <a:pt x="3877" y="4743"/>
                    <a:pt x="3749" y="4823"/>
                  </a:cubicBezTo>
                  <a:cubicBezTo>
                    <a:pt x="3625" y="4907"/>
                    <a:pt x="3497" y="4983"/>
                    <a:pt x="3361" y="5043"/>
                  </a:cubicBezTo>
                  <a:cubicBezTo>
                    <a:pt x="3245" y="5099"/>
                    <a:pt x="3121" y="5135"/>
                    <a:pt x="2993" y="5151"/>
                  </a:cubicBezTo>
                  <a:cubicBezTo>
                    <a:pt x="2901" y="5163"/>
                    <a:pt x="2809" y="5175"/>
                    <a:pt x="2717" y="5179"/>
                  </a:cubicBezTo>
                  <a:lnTo>
                    <a:pt x="2613" y="5183"/>
                  </a:lnTo>
                  <a:cubicBezTo>
                    <a:pt x="2613" y="5183"/>
                    <a:pt x="2649" y="5187"/>
                    <a:pt x="2717" y="5191"/>
                  </a:cubicBezTo>
                  <a:cubicBezTo>
                    <a:pt x="2763" y="5193"/>
                    <a:pt x="2809" y="5194"/>
                    <a:pt x="2855" y="5194"/>
                  </a:cubicBezTo>
                  <a:cubicBezTo>
                    <a:pt x="2902" y="5194"/>
                    <a:pt x="2949" y="5193"/>
                    <a:pt x="2997" y="5191"/>
                  </a:cubicBezTo>
                  <a:cubicBezTo>
                    <a:pt x="3129" y="5179"/>
                    <a:pt x="3261" y="5147"/>
                    <a:pt x="3385" y="5099"/>
                  </a:cubicBezTo>
                  <a:cubicBezTo>
                    <a:pt x="3525" y="5039"/>
                    <a:pt x="3657" y="4963"/>
                    <a:pt x="3785" y="4879"/>
                  </a:cubicBezTo>
                  <a:cubicBezTo>
                    <a:pt x="3913" y="4795"/>
                    <a:pt x="4041" y="4711"/>
                    <a:pt x="4157" y="4619"/>
                  </a:cubicBezTo>
                  <a:cubicBezTo>
                    <a:pt x="4209" y="4579"/>
                    <a:pt x="4261" y="4531"/>
                    <a:pt x="4313" y="4483"/>
                  </a:cubicBezTo>
                  <a:cubicBezTo>
                    <a:pt x="4357" y="4439"/>
                    <a:pt x="4401" y="4395"/>
                    <a:pt x="4441" y="4343"/>
                  </a:cubicBezTo>
                  <a:cubicBezTo>
                    <a:pt x="4465" y="4315"/>
                    <a:pt x="4485" y="4287"/>
                    <a:pt x="4505" y="4255"/>
                  </a:cubicBezTo>
                  <a:lnTo>
                    <a:pt x="4505" y="4255"/>
                  </a:lnTo>
                  <a:cubicBezTo>
                    <a:pt x="4497" y="4279"/>
                    <a:pt x="4493" y="4307"/>
                    <a:pt x="4481" y="4335"/>
                  </a:cubicBezTo>
                  <a:cubicBezTo>
                    <a:pt x="4454" y="4431"/>
                    <a:pt x="4486" y="4470"/>
                    <a:pt x="4541" y="4470"/>
                  </a:cubicBezTo>
                  <a:cubicBezTo>
                    <a:pt x="4609" y="4470"/>
                    <a:pt x="4710" y="4411"/>
                    <a:pt x="4781" y="4323"/>
                  </a:cubicBezTo>
                  <a:lnTo>
                    <a:pt x="4781" y="4323"/>
                  </a:lnTo>
                  <a:cubicBezTo>
                    <a:pt x="4781" y="4363"/>
                    <a:pt x="4773" y="4407"/>
                    <a:pt x="4757" y="4447"/>
                  </a:cubicBezTo>
                  <a:cubicBezTo>
                    <a:pt x="4737" y="4507"/>
                    <a:pt x="4701" y="4579"/>
                    <a:pt x="4665" y="4655"/>
                  </a:cubicBezTo>
                  <a:cubicBezTo>
                    <a:pt x="4633" y="4727"/>
                    <a:pt x="4589" y="4807"/>
                    <a:pt x="4545" y="4883"/>
                  </a:cubicBezTo>
                  <a:cubicBezTo>
                    <a:pt x="4501" y="4963"/>
                    <a:pt x="4457" y="5039"/>
                    <a:pt x="4413" y="5107"/>
                  </a:cubicBezTo>
                  <a:cubicBezTo>
                    <a:pt x="4369" y="5179"/>
                    <a:pt x="4325" y="5243"/>
                    <a:pt x="4285" y="5295"/>
                  </a:cubicBezTo>
                  <a:cubicBezTo>
                    <a:pt x="4253" y="5339"/>
                    <a:pt x="4221" y="5379"/>
                    <a:pt x="4181" y="5419"/>
                  </a:cubicBezTo>
                  <a:cubicBezTo>
                    <a:pt x="4153" y="5443"/>
                    <a:pt x="4137" y="5459"/>
                    <a:pt x="4137" y="5459"/>
                  </a:cubicBezTo>
                  <a:cubicBezTo>
                    <a:pt x="4157" y="5451"/>
                    <a:pt x="4173" y="5439"/>
                    <a:pt x="4189" y="5427"/>
                  </a:cubicBezTo>
                  <a:cubicBezTo>
                    <a:pt x="4233" y="5395"/>
                    <a:pt x="4277" y="5359"/>
                    <a:pt x="4313" y="5319"/>
                  </a:cubicBezTo>
                  <a:cubicBezTo>
                    <a:pt x="4425" y="5195"/>
                    <a:pt x="4521" y="5059"/>
                    <a:pt x="4601" y="4915"/>
                  </a:cubicBezTo>
                  <a:cubicBezTo>
                    <a:pt x="4645" y="4839"/>
                    <a:pt x="4685" y="4759"/>
                    <a:pt x="4717" y="4675"/>
                  </a:cubicBezTo>
                  <a:cubicBezTo>
                    <a:pt x="4749" y="4603"/>
                    <a:pt x="4773" y="4531"/>
                    <a:pt x="4793" y="4455"/>
                  </a:cubicBezTo>
                  <a:cubicBezTo>
                    <a:pt x="4805" y="4407"/>
                    <a:pt x="4805" y="4355"/>
                    <a:pt x="4797" y="4303"/>
                  </a:cubicBezTo>
                  <a:cubicBezTo>
                    <a:pt x="4833" y="4251"/>
                    <a:pt x="4857" y="4191"/>
                    <a:pt x="4861" y="4131"/>
                  </a:cubicBezTo>
                  <a:cubicBezTo>
                    <a:pt x="4861" y="4079"/>
                    <a:pt x="4869" y="4031"/>
                    <a:pt x="4885" y="3987"/>
                  </a:cubicBezTo>
                  <a:close/>
                  <a:moveTo>
                    <a:pt x="4485" y="0"/>
                  </a:moveTo>
                  <a:cubicBezTo>
                    <a:pt x="4391" y="0"/>
                    <a:pt x="4297" y="9"/>
                    <a:pt x="4205" y="27"/>
                  </a:cubicBezTo>
                  <a:cubicBezTo>
                    <a:pt x="4037" y="59"/>
                    <a:pt x="3873" y="119"/>
                    <a:pt x="3725" y="203"/>
                  </a:cubicBezTo>
                  <a:cubicBezTo>
                    <a:pt x="3425" y="375"/>
                    <a:pt x="3181" y="631"/>
                    <a:pt x="3025" y="935"/>
                  </a:cubicBezTo>
                  <a:cubicBezTo>
                    <a:pt x="2941" y="1083"/>
                    <a:pt x="2889" y="1243"/>
                    <a:pt x="2865" y="1411"/>
                  </a:cubicBezTo>
                  <a:cubicBezTo>
                    <a:pt x="2845" y="1575"/>
                    <a:pt x="2853" y="1739"/>
                    <a:pt x="2889" y="1899"/>
                  </a:cubicBezTo>
                  <a:cubicBezTo>
                    <a:pt x="2921" y="2051"/>
                    <a:pt x="2973" y="2195"/>
                    <a:pt x="3041" y="2335"/>
                  </a:cubicBezTo>
                  <a:cubicBezTo>
                    <a:pt x="3161" y="2583"/>
                    <a:pt x="3317" y="2815"/>
                    <a:pt x="3509" y="3015"/>
                  </a:cubicBezTo>
                  <a:cubicBezTo>
                    <a:pt x="3621" y="3135"/>
                    <a:pt x="3745" y="3243"/>
                    <a:pt x="3877" y="3339"/>
                  </a:cubicBezTo>
                  <a:lnTo>
                    <a:pt x="3785" y="3307"/>
                  </a:lnTo>
                  <a:cubicBezTo>
                    <a:pt x="3597" y="3239"/>
                    <a:pt x="3385" y="3171"/>
                    <a:pt x="3149" y="3111"/>
                  </a:cubicBezTo>
                  <a:cubicBezTo>
                    <a:pt x="2893" y="3043"/>
                    <a:pt x="2629" y="2999"/>
                    <a:pt x="2369" y="2975"/>
                  </a:cubicBezTo>
                  <a:cubicBezTo>
                    <a:pt x="2295" y="2969"/>
                    <a:pt x="2222" y="2966"/>
                    <a:pt x="2149" y="2966"/>
                  </a:cubicBezTo>
                  <a:cubicBezTo>
                    <a:pt x="2077" y="2966"/>
                    <a:pt x="2005" y="2969"/>
                    <a:pt x="1933" y="2975"/>
                  </a:cubicBezTo>
                  <a:cubicBezTo>
                    <a:pt x="1781" y="2983"/>
                    <a:pt x="1629" y="3011"/>
                    <a:pt x="1481" y="3051"/>
                  </a:cubicBezTo>
                  <a:cubicBezTo>
                    <a:pt x="1333" y="3095"/>
                    <a:pt x="1193" y="3159"/>
                    <a:pt x="1045" y="3215"/>
                  </a:cubicBezTo>
                  <a:cubicBezTo>
                    <a:pt x="897" y="3267"/>
                    <a:pt x="753" y="3327"/>
                    <a:pt x="609" y="3395"/>
                  </a:cubicBezTo>
                  <a:cubicBezTo>
                    <a:pt x="533" y="3427"/>
                    <a:pt x="461" y="3463"/>
                    <a:pt x="389" y="3503"/>
                  </a:cubicBezTo>
                  <a:cubicBezTo>
                    <a:pt x="317" y="3539"/>
                    <a:pt x="249" y="3587"/>
                    <a:pt x="185" y="3639"/>
                  </a:cubicBezTo>
                  <a:cubicBezTo>
                    <a:pt x="113" y="3691"/>
                    <a:pt x="61" y="3759"/>
                    <a:pt x="25" y="3843"/>
                  </a:cubicBezTo>
                  <a:cubicBezTo>
                    <a:pt x="9" y="3883"/>
                    <a:pt x="1" y="3931"/>
                    <a:pt x="1" y="3975"/>
                  </a:cubicBezTo>
                  <a:cubicBezTo>
                    <a:pt x="5" y="4019"/>
                    <a:pt x="13" y="4067"/>
                    <a:pt x="29" y="4111"/>
                  </a:cubicBezTo>
                  <a:cubicBezTo>
                    <a:pt x="61" y="4191"/>
                    <a:pt x="105" y="4267"/>
                    <a:pt x="161" y="4331"/>
                  </a:cubicBezTo>
                  <a:cubicBezTo>
                    <a:pt x="217" y="4395"/>
                    <a:pt x="273" y="4455"/>
                    <a:pt x="337" y="4511"/>
                  </a:cubicBezTo>
                  <a:cubicBezTo>
                    <a:pt x="369" y="4539"/>
                    <a:pt x="401" y="4567"/>
                    <a:pt x="433" y="4591"/>
                  </a:cubicBezTo>
                  <a:cubicBezTo>
                    <a:pt x="465" y="4619"/>
                    <a:pt x="497" y="4643"/>
                    <a:pt x="529" y="4667"/>
                  </a:cubicBezTo>
                  <a:lnTo>
                    <a:pt x="553" y="4687"/>
                  </a:lnTo>
                  <a:lnTo>
                    <a:pt x="565" y="4695"/>
                  </a:lnTo>
                  <a:lnTo>
                    <a:pt x="569" y="4699"/>
                  </a:lnTo>
                  <a:lnTo>
                    <a:pt x="573" y="4699"/>
                  </a:lnTo>
                  <a:lnTo>
                    <a:pt x="581" y="4703"/>
                  </a:lnTo>
                  <a:lnTo>
                    <a:pt x="629" y="4735"/>
                  </a:lnTo>
                  <a:lnTo>
                    <a:pt x="681" y="4771"/>
                  </a:lnTo>
                  <a:cubicBezTo>
                    <a:pt x="697" y="4779"/>
                    <a:pt x="721" y="4791"/>
                    <a:pt x="737" y="4799"/>
                  </a:cubicBezTo>
                  <a:cubicBezTo>
                    <a:pt x="1031" y="4946"/>
                    <a:pt x="1343" y="4980"/>
                    <a:pt x="1635" y="4980"/>
                  </a:cubicBezTo>
                  <a:cubicBezTo>
                    <a:pt x="1653" y="4980"/>
                    <a:pt x="1671" y="4979"/>
                    <a:pt x="1689" y="4979"/>
                  </a:cubicBezTo>
                  <a:cubicBezTo>
                    <a:pt x="1717" y="4979"/>
                    <a:pt x="1741" y="4979"/>
                    <a:pt x="1769" y="4975"/>
                  </a:cubicBezTo>
                  <a:lnTo>
                    <a:pt x="1769" y="4975"/>
                  </a:lnTo>
                  <a:cubicBezTo>
                    <a:pt x="1709" y="4995"/>
                    <a:pt x="1653" y="5019"/>
                    <a:pt x="1601" y="5051"/>
                  </a:cubicBezTo>
                  <a:cubicBezTo>
                    <a:pt x="1525" y="5095"/>
                    <a:pt x="1461" y="5155"/>
                    <a:pt x="1417" y="5227"/>
                  </a:cubicBezTo>
                  <a:cubicBezTo>
                    <a:pt x="1329" y="5379"/>
                    <a:pt x="1325" y="5551"/>
                    <a:pt x="1333" y="5715"/>
                  </a:cubicBezTo>
                  <a:cubicBezTo>
                    <a:pt x="1337" y="5763"/>
                    <a:pt x="1341" y="5799"/>
                    <a:pt x="1345" y="5839"/>
                  </a:cubicBezTo>
                  <a:cubicBezTo>
                    <a:pt x="1349" y="5859"/>
                    <a:pt x="1353" y="5879"/>
                    <a:pt x="1357" y="5899"/>
                  </a:cubicBezTo>
                  <a:lnTo>
                    <a:pt x="1373" y="5963"/>
                  </a:lnTo>
                  <a:cubicBezTo>
                    <a:pt x="1393" y="6043"/>
                    <a:pt x="1425" y="6123"/>
                    <a:pt x="1461" y="6199"/>
                  </a:cubicBezTo>
                  <a:cubicBezTo>
                    <a:pt x="1541" y="6355"/>
                    <a:pt x="1649" y="6491"/>
                    <a:pt x="1781" y="6599"/>
                  </a:cubicBezTo>
                  <a:lnTo>
                    <a:pt x="1881" y="6679"/>
                  </a:lnTo>
                  <a:lnTo>
                    <a:pt x="1989" y="6747"/>
                  </a:lnTo>
                  <a:cubicBezTo>
                    <a:pt x="2029" y="6771"/>
                    <a:pt x="2065" y="6791"/>
                    <a:pt x="2105" y="6807"/>
                  </a:cubicBezTo>
                  <a:cubicBezTo>
                    <a:pt x="2145" y="6827"/>
                    <a:pt x="2185" y="6843"/>
                    <a:pt x="2225" y="6855"/>
                  </a:cubicBezTo>
                  <a:lnTo>
                    <a:pt x="2349" y="6895"/>
                  </a:lnTo>
                  <a:lnTo>
                    <a:pt x="2477" y="6919"/>
                  </a:lnTo>
                  <a:cubicBezTo>
                    <a:pt x="2521" y="6927"/>
                    <a:pt x="2561" y="6931"/>
                    <a:pt x="2605" y="6931"/>
                  </a:cubicBezTo>
                  <a:cubicBezTo>
                    <a:pt x="2649" y="6931"/>
                    <a:pt x="2693" y="6939"/>
                    <a:pt x="2733" y="6939"/>
                  </a:cubicBezTo>
                  <a:cubicBezTo>
                    <a:pt x="3073" y="6927"/>
                    <a:pt x="3397" y="6831"/>
                    <a:pt x="3685" y="6651"/>
                  </a:cubicBezTo>
                  <a:cubicBezTo>
                    <a:pt x="3821" y="6567"/>
                    <a:pt x="3945" y="6471"/>
                    <a:pt x="4061" y="6363"/>
                  </a:cubicBezTo>
                  <a:cubicBezTo>
                    <a:pt x="4173" y="6259"/>
                    <a:pt x="4273" y="6151"/>
                    <a:pt x="4365" y="6031"/>
                  </a:cubicBezTo>
                  <a:cubicBezTo>
                    <a:pt x="4537" y="5815"/>
                    <a:pt x="4677" y="5575"/>
                    <a:pt x="4785" y="5323"/>
                  </a:cubicBezTo>
                  <a:cubicBezTo>
                    <a:pt x="4821" y="5243"/>
                    <a:pt x="4849" y="5163"/>
                    <a:pt x="4873" y="5087"/>
                  </a:cubicBezTo>
                  <a:cubicBezTo>
                    <a:pt x="4881" y="5187"/>
                    <a:pt x="4897" y="5283"/>
                    <a:pt x="4917" y="5379"/>
                  </a:cubicBezTo>
                  <a:cubicBezTo>
                    <a:pt x="4957" y="5595"/>
                    <a:pt x="5037" y="5803"/>
                    <a:pt x="5153" y="5987"/>
                  </a:cubicBezTo>
                  <a:cubicBezTo>
                    <a:pt x="5281" y="6199"/>
                    <a:pt x="5477" y="6355"/>
                    <a:pt x="5709" y="6439"/>
                  </a:cubicBezTo>
                  <a:cubicBezTo>
                    <a:pt x="5817" y="6475"/>
                    <a:pt x="5928" y="6492"/>
                    <a:pt x="6040" y="6492"/>
                  </a:cubicBezTo>
                  <a:cubicBezTo>
                    <a:pt x="6052" y="6492"/>
                    <a:pt x="6065" y="6492"/>
                    <a:pt x="6077" y="6491"/>
                  </a:cubicBezTo>
                  <a:cubicBezTo>
                    <a:pt x="6197" y="6491"/>
                    <a:pt x="6317" y="6471"/>
                    <a:pt x="6437" y="6443"/>
                  </a:cubicBezTo>
                  <a:cubicBezTo>
                    <a:pt x="6661" y="6383"/>
                    <a:pt x="6881" y="6291"/>
                    <a:pt x="7081" y="6167"/>
                  </a:cubicBezTo>
                  <a:cubicBezTo>
                    <a:pt x="7277" y="6055"/>
                    <a:pt x="7461" y="5935"/>
                    <a:pt x="7641" y="5799"/>
                  </a:cubicBezTo>
                  <a:cubicBezTo>
                    <a:pt x="7817" y="5679"/>
                    <a:pt x="7977" y="5539"/>
                    <a:pt x="8117" y="5379"/>
                  </a:cubicBezTo>
                  <a:cubicBezTo>
                    <a:pt x="8181" y="5299"/>
                    <a:pt x="8237" y="5211"/>
                    <a:pt x="8277" y="5119"/>
                  </a:cubicBezTo>
                  <a:cubicBezTo>
                    <a:pt x="8321" y="5023"/>
                    <a:pt x="8333" y="4919"/>
                    <a:pt x="8325" y="4815"/>
                  </a:cubicBezTo>
                  <a:cubicBezTo>
                    <a:pt x="8309" y="4715"/>
                    <a:pt x="8265" y="4623"/>
                    <a:pt x="8193" y="4551"/>
                  </a:cubicBezTo>
                  <a:cubicBezTo>
                    <a:pt x="8133" y="4495"/>
                    <a:pt x="8065" y="4447"/>
                    <a:pt x="7985" y="4415"/>
                  </a:cubicBezTo>
                  <a:cubicBezTo>
                    <a:pt x="7873" y="4367"/>
                    <a:pt x="7753" y="4339"/>
                    <a:pt x="7633" y="4327"/>
                  </a:cubicBezTo>
                  <a:cubicBezTo>
                    <a:pt x="7769" y="4287"/>
                    <a:pt x="7901" y="4239"/>
                    <a:pt x="8033" y="4175"/>
                  </a:cubicBezTo>
                  <a:cubicBezTo>
                    <a:pt x="8321" y="4047"/>
                    <a:pt x="8581" y="3859"/>
                    <a:pt x="8793" y="3623"/>
                  </a:cubicBezTo>
                  <a:cubicBezTo>
                    <a:pt x="8849" y="3559"/>
                    <a:pt x="8897" y="3495"/>
                    <a:pt x="8945" y="3427"/>
                  </a:cubicBezTo>
                  <a:cubicBezTo>
                    <a:pt x="8969" y="3391"/>
                    <a:pt x="8989" y="3359"/>
                    <a:pt x="9009" y="3327"/>
                  </a:cubicBezTo>
                  <a:lnTo>
                    <a:pt x="9025" y="3303"/>
                  </a:lnTo>
                  <a:lnTo>
                    <a:pt x="9033" y="3287"/>
                  </a:lnTo>
                  <a:lnTo>
                    <a:pt x="9041" y="3275"/>
                  </a:lnTo>
                  <a:cubicBezTo>
                    <a:pt x="9049" y="3255"/>
                    <a:pt x="9057" y="3239"/>
                    <a:pt x="9069" y="3219"/>
                  </a:cubicBezTo>
                  <a:cubicBezTo>
                    <a:pt x="9141" y="3071"/>
                    <a:pt x="9189" y="2911"/>
                    <a:pt x="9205" y="2743"/>
                  </a:cubicBezTo>
                  <a:cubicBezTo>
                    <a:pt x="9217" y="2579"/>
                    <a:pt x="9181" y="2411"/>
                    <a:pt x="9101" y="2263"/>
                  </a:cubicBezTo>
                  <a:cubicBezTo>
                    <a:pt x="9017" y="2123"/>
                    <a:pt x="8897" y="2007"/>
                    <a:pt x="8757" y="1923"/>
                  </a:cubicBezTo>
                  <a:cubicBezTo>
                    <a:pt x="8621" y="1843"/>
                    <a:pt x="8473" y="1787"/>
                    <a:pt x="8317" y="1755"/>
                  </a:cubicBezTo>
                  <a:cubicBezTo>
                    <a:pt x="8222" y="1738"/>
                    <a:pt x="8126" y="1728"/>
                    <a:pt x="8029" y="1728"/>
                  </a:cubicBezTo>
                  <a:cubicBezTo>
                    <a:pt x="7971" y="1728"/>
                    <a:pt x="7912" y="1731"/>
                    <a:pt x="7853" y="1739"/>
                  </a:cubicBezTo>
                  <a:cubicBezTo>
                    <a:pt x="7705" y="1767"/>
                    <a:pt x="7557" y="1815"/>
                    <a:pt x="7425" y="1883"/>
                  </a:cubicBezTo>
                  <a:cubicBezTo>
                    <a:pt x="7293" y="1939"/>
                    <a:pt x="7169" y="2007"/>
                    <a:pt x="7049" y="2079"/>
                  </a:cubicBezTo>
                  <a:cubicBezTo>
                    <a:pt x="6813" y="2219"/>
                    <a:pt x="6597" y="2367"/>
                    <a:pt x="6405" y="2507"/>
                  </a:cubicBezTo>
                  <a:cubicBezTo>
                    <a:pt x="6213" y="2643"/>
                    <a:pt x="6041" y="2779"/>
                    <a:pt x="5889" y="2899"/>
                  </a:cubicBezTo>
                  <a:lnTo>
                    <a:pt x="5761" y="3003"/>
                  </a:lnTo>
                  <a:cubicBezTo>
                    <a:pt x="5905" y="2831"/>
                    <a:pt x="6029" y="2643"/>
                    <a:pt x="6129" y="2443"/>
                  </a:cubicBezTo>
                  <a:cubicBezTo>
                    <a:pt x="6257" y="2191"/>
                    <a:pt x="6321" y="1911"/>
                    <a:pt x="6309" y="1627"/>
                  </a:cubicBezTo>
                  <a:cubicBezTo>
                    <a:pt x="6297" y="1471"/>
                    <a:pt x="6261" y="1319"/>
                    <a:pt x="6197" y="1179"/>
                  </a:cubicBezTo>
                  <a:cubicBezTo>
                    <a:pt x="6133" y="1031"/>
                    <a:pt x="6049" y="899"/>
                    <a:pt x="5945" y="779"/>
                  </a:cubicBezTo>
                  <a:cubicBezTo>
                    <a:pt x="5737" y="527"/>
                    <a:pt x="5481" y="319"/>
                    <a:pt x="5193" y="167"/>
                  </a:cubicBezTo>
                  <a:cubicBezTo>
                    <a:pt x="5041" y="95"/>
                    <a:pt x="4881" y="43"/>
                    <a:pt x="4717" y="19"/>
                  </a:cubicBezTo>
                  <a:cubicBezTo>
                    <a:pt x="4639" y="6"/>
                    <a:pt x="4562" y="0"/>
                    <a:pt x="44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8"/>
            <p:cNvSpPr/>
            <p:nvPr/>
          </p:nvSpPr>
          <p:spPr>
            <a:xfrm>
              <a:off x="7296341" y="1666413"/>
              <a:ext cx="29850" cy="139168"/>
            </a:xfrm>
            <a:custGeom>
              <a:avLst/>
              <a:gdLst/>
              <a:ahLst/>
              <a:cxnLst/>
              <a:rect l="l" t="t" r="r" b="b"/>
              <a:pathLst>
                <a:path w="225" h="1049" extrusionOk="0">
                  <a:moveTo>
                    <a:pt x="161" y="0"/>
                  </a:moveTo>
                  <a:lnTo>
                    <a:pt x="117" y="548"/>
                  </a:lnTo>
                  <a:cubicBezTo>
                    <a:pt x="117" y="584"/>
                    <a:pt x="109" y="624"/>
                    <a:pt x="105" y="660"/>
                  </a:cubicBezTo>
                  <a:cubicBezTo>
                    <a:pt x="97" y="692"/>
                    <a:pt x="89" y="724"/>
                    <a:pt x="77" y="760"/>
                  </a:cubicBezTo>
                  <a:lnTo>
                    <a:pt x="1" y="1032"/>
                  </a:lnTo>
                  <a:lnTo>
                    <a:pt x="61" y="1048"/>
                  </a:lnTo>
                  <a:lnTo>
                    <a:pt x="141" y="776"/>
                  </a:lnTo>
                  <a:cubicBezTo>
                    <a:pt x="149" y="744"/>
                    <a:pt x="161" y="708"/>
                    <a:pt x="165" y="672"/>
                  </a:cubicBezTo>
                  <a:cubicBezTo>
                    <a:pt x="173" y="632"/>
                    <a:pt x="177" y="592"/>
                    <a:pt x="181" y="552"/>
                  </a:cubicBezTo>
                  <a:lnTo>
                    <a:pt x="225" y="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58"/>
            <p:cNvSpPr/>
            <p:nvPr/>
          </p:nvSpPr>
          <p:spPr>
            <a:xfrm>
              <a:off x="7245927" y="1668005"/>
              <a:ext cx="35688" cy="124309"/>
            </a:xfrm>
            <a:custGeom>
              <a:avLst/>
              <a:gdLst/>
              <a:ahLst/>
              <a:cxnLst/>
              <a:rect l="l" t="t" r="r" b="b"/>
              <a:pathLst>
                <a:path w="269" h="937" extrusionOk="0">
                  <a:moveTo>
                    <a:pt x="65" y="0"/>
                  </a:moveTo>
                  <a:lnTo>
                    <a:pt x="1" y="4"/>
                  </a:lnTo>
                  <a:lnTo>
                    <a:pt x="37" y="288"/>
                  </a:lnTo>
                  <a:cubicBezTo>
                    <a:pt x="41" y="344"/>
                    <a:pt x="57" y="404"/>
                    <a:pt x="77" y="456"/>
                  </a:cubicBezTo>
                  <a:cubicBezTo>
                    <a:pt x="85" y="480"/>
                    <a:pt x="93" y="500"/>
                    <a:pt x="105" y="520"/>
                  </a:cubicBezTo>
                  <a:lnTo>
                    <a:pt x="121" y="548"/>
                  </a:lnTo>
                  <a:cubicBezTo>
                    <a:pt x="181" y="664"/>
                    <a:pt x="205" y="796"/>
                    <a:pt x="193" y="928"/>
                  </a:cubicBezTo>
                  <a:lnTo>
                    <a:pt x="257" y="936"/>
                  </a:lnTo>
                  <a:cubicBezTo>
                    <a:pt x="269" y="792"/>
                    <a:pt x="241" y="648"/>
                    <a:pt x="177" y="520"/>
                  </a:cubicBezTo>
                  <a:lnTo>
                    <a:pt x="161" y="492"/>
                  </a:lnTo>
                  <a:cubicBezTo>
                    <a:pt x="153" y="472"/>
                    <a:pt x="141" y="452"/>
                    <a:pt x="133" y="432"/>
                  </a:cubicBezTo>
                  <a:cubicBezTo>
                    <a:pt x="117" y="384"/>
                    <a:pt x="105" y="332"/>
                    <a:pt x="101" y="280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58"/>
            <p:cNvSpPr/>
            <p:nvPr/>
          </p:nvSpPr>
          <p:spPr>
            <a:xfrm>
              <a:off x="7218862" y="1717358"/>
              <a:ext cx="40994" cy="99899"/>
            </a:xfrm>
            <a:custGeom>
              <a:avLst/>
              <a:gdLst/>
              <a:ahLst/>
              <a:cxnLst/>
              <a:rect l="l" t="t" r="r" b="b"/>
              <a:pathLst>
                <a:path w="309" h="753" extrusionOk="0">
                  <a:moveTo>
                    <a:pt x="53" y="0"/>
                  </a:moveTo>
                  <a:lnTo>
                    <a:pt x="1" y="36"/>
                  </a:lnTo>
                  <a:cubicBezTo>
                    <a:pt x="89" y="164"/>
                    <a:pt x="145" y="308"/>
                    <a:pt x="165" y="460"/>
                  </a:cubicBezTo>
                  <a:lnTo>
                    <a:pt x="169" y="492"/>
                  </a:lnTo>
                  <a:cubicBezTo>
                    <a:pt x="177" y="584"/>
                    <a:pt x="189" y="692"/>
                    <a:pt x="273" y="752"/>
                  </a:cubicBezTo>
                  <a:lnTo>
                    <a:pt x="309" y="704"/>
                  </a:lnTo>
                  <a:cubicBezTo>
                    <a:pt x="249" y="660"/>
                    <a:pt x="237" y="568"/>
                    <a:pt x="229" y="484"/>
                  </a:cubicBezTo>
                  <a:lnTo>
                    <a:pt x="225" y="452"/>
                  </a:lnTo>
                  <a:cubicBezTo>
                    <a:pt x="205" y="288"/>
                    <a:pt x="145" y="136"/>
                    <a:pt x="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8"/>
            <p:cNvSpPr/>
            <p:nvPr/>
          </p:nvSpPr>
          <p:spPr>
            <a:xfrm>
              <a:off x="7154120" y="1752382"/>
              <a:ext cx="86632" cy="80264"/>
            </a:xfrm>
            <a:custGeom>
              <a:avLst/>
              <a:gdLst/>
              <a:ahLst/>
              <a:cxnLst/>
              <a:rect l="l" t="t" r="r" b="b"/>
              <a:pathLst>
                <a:path w="653" h="605" extrusionOk="0">
                  <a:moveTo>
                    <a:pt x="25" y="0"/>
                  </a:moveTo>
                  <a:lnTo>
                    <a:pt x="1" y="60"/>
                  </a:lnTo>
                  <a:cubicBezTo>
                    <a:pt x="257" y="168"/>
                    <a:pt x="469" y="360"/>
                    <a:pt x="597" y="604"/>
                  </a:cubicBezTo>
                  <a:lnTo>
                    <a:pt x="653" y="576"/>
                  </a:lnTo>
                  <a:cubicBezTo>
                    <a:pt x="517" y="316"/>
                    <a:pt x="297" y="116"/>
                    <a:pt x="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8"/>
            <p:cNvSpPr/>
            <p:nvPr/>
          </p:nvSpPr>
          <p:spPr>
            <a:xfrm>
              <a:off x="7346755" y="1654208"/>
              <a:ext cx="31973" cy="146598"/>
            </a:xfrm>
            <a:custGeom>
              <a:avLst/>
              <a:gdLst/>
              <a:ahLst/>
              <a:cxnLst/>
              <a:rect l="l" t="t" r="r" b="b"/>
              <a:pathLst>
                <a:path w="241" h="1105" extrusionOk="0">
                  <a:moveTo>
                    <a:pt x="177" y="0"/>
                  </a:moveTo>
                  <a:cubicBezTo>
                    <a:pt x="177" y="40"/>
                    <a:pt x="173" y="76"/>
                    <a:pt x="161" y="116"/>
                  </a:cubicBezTo>
                  <a:cubicBezTo>
                    <a:pt x="105" y="364"/>
                    <a:pt x="57" y="624"/>
                    <a:pt x="17" y="876"/>
                  </a:cubicBezTo>
                  <a:cubicBezTo>
                    <a:pt x="1" y="952"/>
                    <a:pt x="1" y="1028"/>
                    <a:pt x="13" y="1104"/>
                  </a:cubicBezTo>
                  <a:lnTo>
                    <a:pt x="73" y="1088"/>
                  </a:lnTo>
                  <a:cubicBezTo>
                    <a:pt x="61" y="1024"/>
                    <a:pt x="65" y="952"/>
                    <a:pt x="81" y="888"/>
                  </a:cubicBezTo>
                  <a:cubicBezTo>
                    <a:pt x="121" y="632"/>
                    <a:pt x="169" y="380"/>
                    <a:pt x="221" y="128"/>
                  </a:cubicBezTo>
                  <a:cubicBezTo>
                    <a:pt x="233" y="88"/>
                    <a:pt x="241" y="44"/>
                    <a:pt x="2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8"/>
            <p:cNvSpPr/>
            <p:nvPr/>
          </p:nvSpPr>
          <p:spPr>
            <a:xfrm>
              <a:off x="7314384" y="1642665"/>
              <a:ext cx="23482" cy="36616"/>
            </a:xfrm>
            <a:custGeom>
              <a:avLst/>
              <a:gdLst/>
              <a:ahLst/>
              <a:cxnLst/>
              <a:rect l="l" t="t" r="r" b="b"/>
              <a:pathLst>
                <a:path w="177" h="276" extrusionOk="0">
                  <a:moveTo>
                    <a:pt x="97" y="63"/>
                  </a:moveTo>
                  <a:cubicBezTo>
                    <a:pt x="101" y="67"/>
                    <a:pt x="109" y="75"/>
                    <a:pt x="109" y="91"/>
                  </a:cubicBezTo>
                  <a:cubicBezTo>
                    <a:pt x="109" y="123"/>
                    <a:pt x="101" y="151"/>
                    <a:pt x="85" y="179"/>
                  </a:cubicBezTo>
                  <a:cubicBezTo>
                    <a:pt x="81" y="167"/>
                    <a:pt x="77" y="159"/>
                    <a:pt x="77" y="147"/>
                  </a:cubicBezTo>
                  <a:cubicBezTo>
                    <a:pt x="65" y="123"/>
                    <a:pt x="69" y="99"/>
                    <a:pt x="81" y="79"/>
                  </a:cubicBezTo>
                  <a:cubicBezTo>
                    <a:pt x="85" y="67"/>
                    <a:pt x="93" y="63"/>
                    <a:pt x="97" y="63"/>
                  </a:cubicBezTo>
                  <a:close/>
                  <a:moveTo>
                    <a:pt x="96" y="1"/>
                  </a:moveTo>
                  <a:cubicBezTo>
                    <a:pt x="69" y="1"/>
                    <a:pt x="42" y="16"/>
                    <a:pt x="29" y="39"/>
                  </a:cubicBezTo>
                  <a:cubicBezTo>
                    <a:pt x="5" y="75"/>
                    <a:pt x="1" y="115"/>
                    <a:pt x="13" y="155"/>
                  </a:cubicBezTo>
                  <a:cubicBezTo>
                    <a:pt x="17" y="187"/>
                    <a:pt x="29" y="215"/>
                    <a:pt x="41" y="243"/>
                  </a:cubicBezTo>
                  <a:lnTo>
                    <a:pt x="49" y="251"/>
                  </a:lnTo>
                  <a:lnTo>
                    <a:pt x="65" y="275"/>
                  </a:lnTo>
                  <a:lnTo>
                    <a:pt x="89" y="259"/>
                  </a:lnTo>
                  <a:cubicBezTo>
                    <a:pt x="145" y="219"/>
                    <a:pt x="177" y="155"/>
                    <a:pt x="173" y="87"/>
                  </a:cubicBezTo>
                  <a:cubicBezTo>
                    <a:pt x="173" y="51"/>
                    <a:pt x="149" y="15"/>
                    <a:pt x="113" y="3"/>
                  </a:cubicBezTo>
                  <a:cubicBezTo>
                    <a:pt x="107" y="2"/>
                    <a:pt x="102" y="1"/>
                    <a:pt x="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8"/>
            <p:cNvSpPr/>
            <p:nvPr/>
          </p:nvSpPr>
          <p:spPr>
            <a:xfrm>
              <a:off x="7363206" y="1635369"/>
              <a:ext cx="26135" cy="32238"/>
            </a:xfrm>
            <a:custGeom>
              <a:avLst/>
              <a:gdLst/>
              <a:ahLst/>
              <a:cxnLst/>
              <a:rect l="l" t="t" r="r" b="b"/>
              <a:pathLst>
                <a:path w="197" h="243" extrusionOk="0">
                  <a:moveTo>
                    <a:pt x="109" y="62"/>
                  </a:moveTo>
                  <a:cubicBezTo>
                    <a:pt x="113" y="86"/>
                    <a:pt x="113" y="110"/>
                    <a:pt x="109" y="134"/>
                  </a:cubicBezTo>
                  <a:cubicBezTo>
                    <a:pt x="105" y="150"/>
                    <a:pt x="97" y="166"/>
                    <a:pt x="85" y="174"/>
                  </a:cubicBezTo>
                  <a:cubicBezTo>
                    <a:pt x="77" y="170"/>
                    <a:pt x="73" y="158"/>
                    <a:pt x="73" y="150"/>
                  </a:cubicBezTo>
                  <a:cubicBezTo>
                    <a:pt x="69" y="126"/>
                    <a:pt x="69" y="106"/>
                    <a:pt x="77" y="82"/>
                  </a:cubicBezTo>
                  <a:cubicBezTo>
                    <a:pt x="85" y="70"/>
                    <a:pt x="93" y="62"/>
                    <a:pt x="109" y="62"/>
                  </a:cubicBezTo>
                  <a:close/>
                  <a:moveTo>
                    <a:pt x="114" y="0"/>
                  </a:moveTo>
                  <a:cubicBezTo>
                    <a:pt x="76" y="0"/>
                    <a:pt x="41" y="20"/>
                    <a:pt x="21" y="54"/>
                  </a:cubicBezTo>
                  <a:cubicBezTo>
                    <a:pt x="5" y="86"/>
                    <a:pt x="1" y="126"/>
                    <a:pt x="13" y="166"/>
                  </a:cubicBezTo>
                  <a:cubicBezTo>
                    <a:pt x="25" y="218"/>
                    <a:pt x="49" y="234"/>
                    <a:pt x="69" y="238"/>
                  </a:cubicBezTo>
                  <a:cubicBezTo>
                    <a:pt x="77" y="242"/>
                    <a:pt x="85" y="242"/>
                    <a:pt x="93" y="242"/>
                  </a:cubicBezTo>
                  <a:cubicBezTo>
                    <a:pt x="101" y="242"/>
                    <a:pt x="109" y="238"/>
                    <a:pt x="121" y="230"/>
                  </a:cubicBezTo>
                  <a:cubicBezTo>
                    <a:pt x="145" y="214"/>
                    <a:pt x="165" y="182"/>
                    <a:pt x="169" y="150"/>
                  </a:cubicBezTo>
                  <a:cubicBezTo>
                    <a:pt x="169" y="150"/>
                    <a:pt x="197" y="22"/>
                    <a:pt x="133" y="2"/>
                  </a:cubicBezTo>
                  <a:cubicBezTo>
                    <a:pt x="126" y="1"/>
                    <a:pt x="120" y="0"/>
                    <a:pt x="1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8"/>
            <p:cNvSpPr/>
            <p:nvPr/>
          </p:nvSpPr>
          <p:spPr>
            <a:xfrm>
              <a:off x="7202412" y="1696661"/>
              <a:ext cx="28258" cy="34626"/>
            </a:xfrm>
            <a:custGeom>
              <a:avLst/>
              <a:gdLst/>
              <a:ahLst/>
              <a:cxnLst/>
              <a:rect l="l" t="t" r="r" b="b"/>
              <a:pathLst>
                <a:path w="213" h="261" extrusionOk="0">
                  <a:moveTo>
                    <a:pt x="85" y="68"/>
                  </a:moveTo>
                  <a:cubicBezTo>
                    <a:pt x="101" y="84"/>
                    <a:pt x="117" y="104"/>
                    <a:pt x="129" y="128"/>
                  </a:cubicBezTo>
                  <a:cubicBezTo>
                    <a:pt x="137" y="144"/>
                    <a:pt x="141" y="164"/>
                    <a:pt x="141" y="184"/>
                  </a:cubicBezTo>
                  <a:cubicBezTo>
                    <a:pt x="113" y="160"/>
                    <a:pt x="89" y="132"/>
                    <a:pt x="73" y="100"/>
                  </a:cubicBezTo>
                  <a:cubicBezTo>
                    <a:pt x="69" y="88"/>
                    <a:pt x="73" y="76"/>
                    <a:pt x="85" y="68"/>
                  </a:cubicBezTo>
                  <a:close/>
                  <a:moveTo>
                    <a:pt x="82" y="1"/>
                  </a:moveTo>
                  <a:cubicBezTo>
                    <a:pt x="76" y="1"/>
                    <a:pt x="71" y="2"/>
                    <a:pt x="65" y="4"/>
                  </a:cubicBezTo>
                  <a:cubicBezTo>
                    <a:pt x="25" y="24"/>
                    <a:pt x="1" y="68"/>
                    <a:pt x="9" y="112"/>
                  </a:cubicBezTo>
                  <a:cubicBezTo>
                    <a:pt x="37" y="176"/>
                    <a:pt x="81" y="224"/>
                    <a:pt x="141" y="256"/>
                  </a:cubicBezTo>
                  <a:cubicBezTo>
                    <a:pt x="145" y="260"/>
                    <a:pt x="153" y="260"/>
                    <a:pt x="157" y="260"/>
                  </a:cubicBezTo>
                  <a:cubicBezTo>
                    <a:pt x="169" y="260"/>
                    <a:pt x="177" y="252"/>
                    <a:pt x="185" y="244"/>
                  </a:cubicBezTo>
                  <a:cubicBezTo>
                    <a:pt x="209" y="204"/>
                    <a:pt x="213" y="148"/>
                    <a:pt x="185" y="104"/>
                  </a:cubicBezTo>
                  <a:cubicBezTo>
                    <a:pt x="185" y="100"/>
                    <a:pt x="138" y="1"/>
                    <a:pt x="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8"/>
            <p:cNvSpPr/>
            <p:nvPr/>
          </p:nvSpPr>
          <p:spPr>
            <a:xfrm>
              <a:off x="7133955" y="1735931"/>
              <a:ext cx="33565" cy="26003"/>
            </a:xfrm>
            <a:custGeom>
              <a:avLst/>
              <a:gdLst/>
              <a:ahLst/>
              <a:cxnLst/>
              <a:rect l="l" t="t" r="r" b="b"/>
              <a:pathLst>
                <a:path w="253" h="196" extrusionOk="0">
                  <a:moveTo>
                    <a:pt x="73" y="68"/>
                  </a:moveTo>
                  <a:cubicBezTo>
                    <a:pt x="97" y="72"/>
                    <a:pt x="121" y="80"/>
                    <a:pt x="141" y="92"/>
                  </a:cubicBezTo>
                  <a:cubicBezTo>
                    <a:pt x="157" y="104"/>
                    <a:pt x="169" y="116"/>
                    <a:pt x="185" y="132"/>
                  </a:cubicBezTo>
                  <a:lnTo>
                    <a:pt x="145" y="132"/>
                  </a:lnTo>
                  <a:cubicBezTo>
                    <a:pt x="121" y="128"/>
                    <a:pt x="101" y="120"/>
                    <a:pt x="85" y="104"/>
                  </a:cubicBezTo>
                  <a:cubicBezTo>
                    <a:pt x="73" y="92"/>
                    <a:pt x="69" y="80"/>
                    <a:pt x="73" y="68"/>
                  </a:cubicBezTo>
                  <a:close/>
                  <a:moveTo>
                    <a:pt x="71" y="0"/>
                  </a:moveTo>
                  <a:cubicBezTo>
                    <a:pt x="52" y="0"/>
                    <a:pt x="36" y="6"/>
                    <a:pt x="25" y="20"/>
                  </a:cubicBezTo>
                  <a:cubicBezTo>
                    <a:pt x="1" y="56"/>
                    <a:pt x="5" y="108"/>
                    <a:pt x="37" y="144"/>
                  </a:cubicBezTo>
                  <a:cubicBezTo>
                    <a:pt x="61" y="172"/>
                    <a:pt x="97" y="188"/>
                    <a:pt x="137" y="192"/>
                  </a:cubicBezTo>
                  <a:cubicBezTo>
                    <a:pt x="145" y="194"/>
                    <a:pt x="153" y="195"/>
                    <a:pt x="161" y="195"/>
                  </a:cubicBezTo>
                  <a:cubicBezTo>
                    <a:pt x="170" y="195"/>
                    <a:pt x="179" y="194"/>
                    <a:pt x="189" y="192"/>
                  </a:cubicBezTo>
                  <a:cubicBezTo>
                    <a:pt x="205" y="192"/>
                    <a:pt x="221" y="184"/>
                    <a:pt x="233" y="176"/>
                  </a:cubicBezTo>
                  <a:cubicBezTo>
                    <a:pt x="245" y="160"/>
                    <a:pt x="253" y="140"/>
                    <a:pt x="249" y="124"/>
                  </a:cubicBezTo>
                  <a:cubicBezTo>
                    <a:pt x="241" y="80"/>
                    <a:pt x="177" y="36"/>
                    <a:pt x="177" y="36"/>
                  </a:cubicBezTo>
                  <a:cubicBezTo>
                    <a:pt x="177" y="36"/>
                    <a:pt x="118" y="0"/>
                    <a:pt x="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8"/>
            <p:cNvSpPr/>
            <p:nvPr/>
          </p:nvSpPr>
          <p:spPr>
            <a:xfrm>
              <a:off x="7242743" y="1645982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7" y="66"/>
                  </a:moveTo>
                  <a:cubicBezTo>
                    <a:pt x="125" y="74"/>
                    <a:pt x="133" y="90"/>
                    <a:pt x="129" y="102"/>
                  </a:cubicBezTo>
                  <a:cubicBezTo>
                    <a:pt x="129" y="126"/>
                    <a:pt x="117" y="146"/>
                    <a:pt x="97" y="162"/>
                  </a:cubicBezTo>
                  <a:cubicBezTo>
                    <a:pt x="89" y="170"/>
                    <a:pt x="77" y="178"/>
                    <a:pt x="69" y="186"/>
                  </a:cubicBezTo>
                  <a:cubicBezTo>
                    <a:pt x="65" y="166"/>
                    <a:pt x="69" y="150"/>
                    <a:pt x="77" y="134"/>
                  </a:cubicBezTo>
                  <a:cubicBezTo>
                    <a:pt x="85" y="110"/>
                    <a:pt x="97" y="86"/>
                    <a:pt x="117" y="66"/>
                  </a:cubicBezTo>
                  <a:close/>
                  <a:moveTo>
                    <a:pt x="117" y="1"/>
                  </a:moveTo>
                  <a:cubicBezTo>
                    <a:pt x="56" y="1"/>
                    <a:pt x="17" y="114"/>
                    <a:pt x="17" y="114"/>
                  </a:cubicBezTo>
                  <a:cubicBezTo>
                    <a:pt x="1" y="146"/>
                    <a:pt x="1" y="182"/>
                    <a:pt x="13" y="218"/>
                  </a:cubicBezTo>
                  <a:cubicBezTo>
                    <a:pt x="17" y="234"/>
                    <a:pt x="33" y="246"/>
                    <a:pt x="53" y="250"/>
                  </a:cubicBezTo>
                  <a:lnTo>
                    <a:pt x="69" y="250"/>
                  </a:lnTo>
                  <a:cubicBezTo>
                    <a:pt x="97" y="246"/>
                    <a:pt x="121" y="230"/>
                    <a:pt x="141" y="206"/>
                  </a:cubicBezTo>
                  <a:cubicBezTo>
                    <a:pt x="169" y="182"/>
                    <a:pt x="189" y="146"/>
                    <a:pt x="193" y="106"/>
                  </a:cubicBezTo>
                  <a:cubicBezTo>
                    <a:pt x="197" y="62"/>
                    <a:pt x="169" y="18"/>
                    <a:pt x="129" y="2"/>
                  </a:cubicBezTo>
                  <a:cubicBezTo>
                    <a:pt x="125" y="1"/>
                    <a:pt x="121" y="1"/>
                    <a:pt x="1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8"/>
            <p:cNvSpPr/>
            <p:nvPr/>
          </p:nvSpPr>
          <p:spPr>
            <a:xfrm>
              <a:off x="7318629" y="1646911"/>
              <a:ext cx="14991" cy="27064"/>
            </a:xfrm>
            <a:custGeom>
              <a:avLst/>
              <a:gdLst/>
              <a:ahLst/>
              <a:cxnLst/>
              <a:rect l="l" t="t" r="r" b="b"/>
              <a:pathLst>
                <a:path w="113" h="204" extrusionOk="0">
                  <a:moveTo>
                    <a:pt x="62" y="0"/>
                  </a:moveTo>
                  <a:cubicBezTo>
                    <a:pt x="49" y="0"/>
                    <a:pt x="34" y="8"/>
                    <a:pt x="21" y="27"/>
                  </a:cubicBezTo>
                  <a:cubicBezTo>
                    <a:pt x="5" y="55"/>
                    <a:pt x="1" y="87"/>
                    <a:pt x="9" y="115"/>
                  </a:cubicBezTo>
                  <a:cubicBezTo>
                    <a:pt x="17" y="143"/>
                    <a:pt x="25" y="171"/>
                    <a:pt x="37" y="195"/>
                  </a:cubicBezTo>
                  <a:lnTo>
                    <a:pt x="41" y="203"/>
                  </a:lnTo>
                  <a:cubicBezTo>
                    <a:pt x="85" y="167"/>
                    <a:pt x="113" y="111"/>
                    <a:pt x="109" y="55"/>
                  </a:cubicBezTo>
                  <a:cubicBezTo>
                    <a:pt x="106" y="24"/>
                    <a:pt x="86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8"/>
            <p:cNvSpPr/>
            <p:nvPr/>
          </p:nvSpPr>
          <p:spPr>
            <a:xfrm>
              <a:off x="7367451" y="1639481"/>
              <a:ext cx="15522" cy="23615"/>
            </a:xfrm>
            <a:custGeom>
              <a:avLst/>
              <a:gdLst/>
              <a:ahLst/>
              <a:cxnLst/>
              <a:rect l="l" t="t" r="r" b="b"/>
              <a:pathLst>
                <a:path w="117" h="178" extrusionOk="0">
                  <a:moveTo>
                    <a:pt x="77" y="1"/>
                  </a:moveTo>
                  <a:cubicBezTo>
                    <a:pt x="51" y="1"/>
                    <a:pt x="30" y="16"/>
                    <a:pt x="17" y="39"/>
                  </a:cubicBezTo>
                  <a:cubicBezTo>
                    <a:pt x="5" y="67"/>
                    <a:pt x="1" y="99"/>
                    <a:pt x="9" y="127"/>
                  </a:cubicBezTo>
                  <a:cubicBezTo>
                    <a:pt x="17" y="159"/>
                    <a:pt x="33" y="175"/>
                    <a:pt x="45" y="175"/>
                  </a:cubicBezTo>
                  <a:cubicBezTo>
                    <a:pt x="48" y="177"/>
                    <a:pt x="52" y="178"/>
                    <a:pt x="55" y="178"/>
                  </a:cubicBezTo>
                  <a:cubicBezTo>
                    <a:pt x="76" y="178"/>
                    <a:pt x="98" y="149"/>
                    <a:pt x="105" y="111"/>
                  </a:cubicBezTo>
                  <a:cubicBezTo>
                    <a:pt x="109" y="95"/>
                    <a:pt x="117" y="7"/>
                    <a:pt x="93" y="3"/>
                  </a:cubicBezTo>
                  <a:cubicBezTo>
                    <a:pt x="87" y="2"/>
                    <a:pt x="82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8"/>
            <p:cNvSpPr/>
            <p:nvPr/>
          </p:nvSpPr>
          <p:spPr>
            <a:xfrm>
              <a:off x="7206657" y="1700774"/>
              <a:ext cx="19237" cy="26003"/>
            </a:xfrm>
            <a:custGeom>
              <a:avLst/>
              <a:gdLst/>
              <a:ahLst/>
              <a:cxnLst/>
              <a:rect l="l" t="t" r="r" b="b"/>
              <a:pathLst>
                <a:path w="145" h="196" extrusionOk="0">
                  <a:moveTo>
                    <a:pt x="49" y="0"/>
                  </a:moveTo>
                  <a:cubicBezTo>
                    <a:pt x="48" y="0"/>
                    <a:pt x="46" y="1"/>
                    <a:pt x="45" y="1"/>
                  </a:cubicBezTo>
                  <a:cubicBezTo>
                    <a:pt x="17" y="17"/>
                    <a:pt x="1" y="45"/>
                    <a:pt x="9" y="77"/>
                  </a:cubicBezTo>
                  <a:cubicBezTo>
                    <a:pt x="12" y="99"/>
                    <a:pt x="94" y="195"/>
                    <a:pt x="119" y="195"/>
                  </a:cubicBezTo>
                  <a:cubicBezTo>
                    <a:pt x="122" y="195"/>
                    <a:pt x="123" y="195"/>
                    <a:pt x="125" y="193"/>
                  </a:cubicBezTo>
                  <a:cubicBezTo>
                    <a:pt x="145" y="161"/>
                    <a:pt x="145" y="117"/>
                    <a:pt x="125" y="85"/>
                  </a:cubicBezTo>
                  <a:cubicBezTo>
                    <a:pt x="117" y="66"/>
                    <a:pt x="77" y="0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8"/>
            <p:cNvSpPr/>
            <p:nvPr/>
          </p:nvSpPr>
          <p:spPr>
            <a:xfrm>
              <a:off x="7138731" y="1740442"/>
              <a:ext cx="24543" cy="17379"/>
            </a:xfrm>
            <a:custGeom>
              <a:avLst/>
              <a:gdLst/>
              <a:ahLst/>
              <a:cxnLst/>
              <a:rect l="l" t="t" r="r" b="b"/>
              <a:pathLst>
                <a:path w="185" h="131" extrusionOk="0">
                  <a:moveTo>
                    <a:pt x="34" y="0"/>
                  </a:moveTo>
                  <a:cubicBezTo>
                    <a:pt x="26" y="0"/>
                    <a:pt x="20" y="2"/>
                    <a:pt x="17" y="6"/>
                  </a:cubicBezTo>
                  <a:cubicBezTo>
                    <a:pt x="1" y="34"/>
                    <a:pt x="1" y="66"/>
                    <a:pt x="25" y="90"/>
                  </a:cubicBezTo>
                  <a:cubicBezTo>
                    <a:pt x="45" y="110"/>
                    <a:pt x="73" y="126"/>
                    <a:pt x="105" y="126"/>
                  </a:cubicBezTo>
                  <a:cubicBezTo>
                    <a:pt x="117" y="128"/>
                    <a:pt x="131" y="130"/>
                    <a:pt x="144" y="130"/>
                  </a:cubicBezTo>
                  <a:cubicBezTo>
                    <a:pt x="157" y="130"/>
                    <a:pt x="169" y="128"/>
                    <a:pt x="177" y="122"/>
                  </a:cubicBezTo>
                  <a:cubicBezTo>
                    <a:pt x="181" y="114"/>
                    <a:pt x="185" y="106"/>
                    <a:pt x="181" y="98"/>
                  </a:cubicBezTo>
                  <a:cubicBezTo>
                    <a:pt x="177" y="74"/>
                    <a:pt x="137" y="42"/>
                    <a:pt x="121" y="30"/>
                  </a:cubicBezTo>
                  <a:cubicBezTo>
                    <a:pt x="111" y="24"/>
                    <a:pt x="62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8"/>
            <p:cNvSpPr/>
            <p:nvPr/>
          </p:nvSpPr>
          <p:spPr>
            <a:xfrm>
              <a:off x="7246988" y="1650360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81" y="0"/>
                  </a:moveTo>
                  <a:cubicBezTo>
                    <a:pt x="53" y="0"/>
                    <a:pt x="20" y="74"/>
                    <a:pt x="13" y="89"/>
                  </a:cubicBezTo>
                  <a:cubicBezTo>
                    <a:pt x="5" y="117"/>
                    <a:pt x="1" y="145"/>
                    <a:pt x="9" y="169"/>
                  </a:cubicBezTo>
                  <a:cubicBezTo>
                    <a:pt x="9" y="177"/>
                    <a:pt x="17" y="185"/>
                    <a:pt x="25" y="189"/>
                  </a:cubicBezTo>
                  <a:cubicBezTo>
                    <a:pt x="49" y="189"/>
                    <a:pt x="77" y="161"/>
                    <a:pt x="89" y="149"/>
                  </a:cubicBezTo>
                  <a:cubicBezTo>
                    <a:pt x="113" y="129"/>
                    <a:pt x="125" y="101"/>
                    <a:pt x="129" y="73"/>
                  </a:cubicBezTo>
                  <a:cubicBezTo>
                    <a:pt x="133" y="41"/>
                    <a:pt x="117" y="13"/>
                    <a:pt x="85" y="1"/>
                  </a:cubicBezTo>
                  <a:cubicBezTo>
                    <a:pt x="83" y="1"/>
                    <a:pt x="82" y="0"/>
                    <a:pt x="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8"/>
            <p:cNvSpPr/>
            <p:nvPr/>
          </p:nvSpPr>
          <p:spPr>
            <a:xfrm>
              <a:off x="7308546" y="1741769"/>
              <a:ext cx="21359" cy="104144"/>
            </a:xfrm>
            <a:custGeom>
              <a:avLst/>
              <a:gdLst/>
              <a:ahLst/>
              <a:cxnLst/>
              <a:rect l="l" t="t" r="r" b="b"/>
              <a:pathLst>
                <a:path w="161" h="785" extrusionOk="0">
                  <a:moveTo>
                    <a:pt x="121" y="0"/>
                  </a:moveTo>
                  <a:lnTo>
                    <a:pt x="57" y="16"/>
                  </a:lnTo>
                  <a:cubicBezTo>
                    <a:pt x="93" y="164"/>
                    <a:pt x="93" y="316"/>
                    <a:pt x="57" y="468"/>
                  </a:cubicBezTo>
                  <a:lnTo>
                    <a:pt x="49" y="500"/>
                  </a:lnTo>
                  <a:cubicBezTo>
                    <a:pt x="25" y="592"/>
                    <a:pt x="1" y="696"/>
                    <a:pt x="53" y="784"/>
                  </a:cubicBezTo>
                  <a:lnTo>
                    <a:pt x="109" y="748"/>
                  </a:lnTo>
                  <a:cubicBezTo>
                    <a:pt x="69" y="684"/>
                    <a:pt x="89" y="600"/>
                    <a:pt x="113" y="512"/>
                  </a:cubicBezTo>
                  <a:lnTo>
                    <a:pt x="121" y="484"/>
                  </a:lnTo>
                  <a:cubicBezTo>
                    <a:pt x="161" y="324"/>
                    <a:pt x="161" y="156"/>
                    <a:pt x="1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58"/>
            <p:cNvSpPr/>
            <p:nvPr/>
          </p:nvSpPr>
          <p:spPr>
            <a:xfrm>
              <a:off x="7305362" y="1717358"/>
              <a:ext cx="24013" cy="36351"/>
            </a:xfrm>
            <a:custGeom>
              <a:avLst/>
              <a:gdLst/>
              <a:ahLst/>
              <a:cxnLst/>
              <a:rect l="l" t="t" r="r" b="b"/>
              <a:pathLst>
                <a:path w="181" h="274" extrusionOk="0">
                  <a:moveTo>
                    <a:pt x="89" y="64"/>
                  </a:moveTo>
                  <a:cubicBezTo>
                    <a:pt x="101" y="88"/>
                    <a:pt x="105" y="112"/>
                    <a:pt x="109" y="140"/>
                  </a:cubicBezTo>
                  <a:cubicBezTo>
                    <a:pt x="109" y="160"/>
                    <a:pt x="105" y="180"/>
                    <a:pt x="101" y="196"/>
                  </a:cubicBezTo>
                  <a:cubicBezTo>
                    <a:pt x="81" y="164"/>
                    <a:pt x="73" y="128"/>
                    <a:pt x="65" y="92"/>
                  </a:cubicBezTo>
                  <a:cubicBezTo>
                    <a:pt x="69" y="80"/>
                    <a:pt x="77" y="72"/>
                    <a:pt x="89" y="64"/>
                  </a:cubicBezTo>
                  <a:close/>
                  <a:moveTo>
                    <a:pt x="93" y="0"/>
                  </a:moveTo>
                  <a:cubicBezTo>
                    <a:pt x="49" y="4"/>
                    <a:pt x="9" y="40"/>
                    <a:pt x="1" y="84"/>
                  </a:cubicBezTo>
                  <a:cubicBezTo>
                    <a:pt x="5" y="148"/>
                    <a:pt x="29" y="212"/>
                    <a:pt x="73" y="264"/>
                  </a:cubicBezTo>
                  <a:cubicBezTo>
                    <a:pt x="79" y="270"/>
                    <a:pt x="87" y="274"/>
                    <a:pt x="94" y="274"/>
                  </a:cubicBezTo>
                  <a:cubicBezTo>
                    <a:pt x="96" y="274"/>
                    <a:pt x="99" y="273"/>
                    <a:pt x="101" y="272"/>
                  </a:cubicBezTo>
                  <a:cubicBezTo>
                    <a:pt x="109" y="272"/>
                    <a:pt x="113" y="272"/>
                    <a:pt x="117" y="268"/>
                  </a:cubicBezTo>
                  <a:cubicBezTo>
                    <a:pt x="157" y="236"/>
                    <a:pt x="181" y="188"/>
                    <a:pt x="173" y="136"/>
                  </a:cubicBezTo>
                  <a:cubicBezTo>
                    <a:pt x="173" y="136"/>
                    <a:pt x="161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58"/>
            <p:cNvSpPr/>
            <p:nvPr/>
          </p:nvSpPr>
          <p:spPr>
            <a:xfrm>
              <a:off x="7309210" y="1722134"/>
              <a:ext cx="15389" cy="27330"/>
            </a:xfrm>
            <a:custGeom>
              <a:avLst/>
              <a:gdLst/>
              <a:ahLst/>
              <a:cxnLst/>
              <a:rect l="l" t="t" r="r" b="b"/>
              <a:pathLst>
                <a:path w="116" h="206" extrusionOk="0">
                  <a:moveTo>
                    <a:pt x="68" y="0"/>
                  </a:moveTo>
                  <a:cubicBezTo>
                    <a:pt x="36" y="0"/>
                    <a:pt x="8" y="24"/>
                    <a:pt x="4" y="56"/>
                  </a:cubicBezTo>
                  <a:cubicBezTo>
                    <a:pt x="0" y="75"/>
                    <a:pt x="43" y="205"/>
                    <a:pt x="68" y="205"/>
                  </a:cubicBezTo>
                  <a:cubicBezTo>
                    <a:pt x="69" y="205"/>
                    <a:pt x="71" y="205"/>
                    <a:pt x="72" y="204"/>
                  </a:cubicBezTo>
                  <a:cubicBezTo>
                    <a:pt x="104" y="180"/>
                    <a:pt x="116" y="140"/>
                    <a:pt x="112" y="104"/>
                  </a:cubicBezTo>
                  <a:cubicBezTo>
                    <a:pt x="112" y="84"/>
                    <a:pt x="96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8"/>
            <p:cNvSpPr/>
            <p:nvPr/>
          </p:nvSpPr>
          <p:spPr>
            <a:xfrm>
              <a:off x="7233191" y="1768302"/>
              <a:ext cx="61160" cy="99899"/>
            </a:xfrm>
            <a:custGeom>
              <a:avLst/>
              <a:gdLst/>
              <a:ahLst/>
              <a:cxnLst/>
              <a:rect l="l" t="t" r="r" b="b"/>
              <a:pathLst>
                <a:path w="461" h="753" extrusionOk="0">
                  <a:moveTo>
                    <a:pt x="41" y="0"/>
                  </a:moveTo>
                  <a:lnTo>
                    <a:pt x="1" y="48"/>
                  </a:lnTo>
                  <a:cubicBezTo>
                    <a:pt x="209" y="232"/>
                    <a:pt x="349" y="480"/>
                    <a:pt x="397" y="752"/>
                  </a:cubicBezTo>
                  <a:lnTo>
                    <a:pt x="461" y="740"/>
                  </a:lnTo>
                  <a:cubicBezTo>
                    <a:pt x="409" y="452"/>
                    <a:pt x="261" y="192"/>
                    <a:pt x="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8"/>
            <p:cNvSpPr/>
            <p:nvPr/>
          </p:nvSpPr>
          <p:spPr>
            <a:xfrm>
              <a:off x="7216740" y="1747871"/>
              <a:ext cx="30381" cy="30116"/>
            </a:xfrm>
            <a:custGeom>
              <a:avLst/>
              <a:gdLst/>
              <a:ahLst/>
              <a:cxnLst/>
              <a:rect l="l" t="t" r="r" b="b"/>
              <a:pathLst>
                <a:path w="229" h="227" extrusionOk="0">
                  <a:moveTo>
                    <a:pt x="81" y="70"/>
                  </a:moveTo>
                  <a:cubicBezTo>
                    <a:pt x="105" y="78"/>
                    <a:pt x="121" y="94"/>
                    <a:pt x="137" y="114"/>
                  </a:cubicBezTo>
                  <a:cubicBezTo>
                    <a:pt x="149" y="126"/>
                    <a:pt x="161" y="146"/>
                    <a:pt x="165" y="162"/>
                  </a:cubicBezTo>
                  <a:cubicBezTo>
                    <a:pt x="153" y="158"/>
                    <a:pt x="141" y="154"/>
                    <a:pt x="129" y="150"/>
                  </a:cubicBezTo>
                  <a:cubicBezTo>
                    <a:pt x="109" y="142"/>
                    <a:pt x="89" y="126"/>
                    <a:pt x="81" y="106"/>
                  </a:cubicBezTo>
                  <a:lnTo>
                    <a:pt x="81" y="102"/>
                  </a:lnTo>
                  <a:cubicBezTo>
                    <a:pt x="73" y="90"/>
                    <a:pt x="77" y="78"/>
                    <a:pt x="81" y="70"/>
                  </a:cubicBezTo>
                  <a:close/>
                  <a:moveTo>
                    <a:pt x="79" y="1"/>
                  </a:moveTo>
                  <a:cubicBezTo>
                    <a:pt x="70" y="1"/>
                    <a:pt x="61" y="3"/>
                    <a:pt x="53" y="10"/>
                  </a:cubicBezTo>
                  <a:cubicBezTo>
                    <a:pt x="13" y="38"/>
                    <a:pt x="1" y="86"/>
                    <a:pt x="21" y="130"/>
                  </a:cubicBezTo>
                  <a:cubicBezTo>
                    <a:pt x="37" y="162"/>
                    <a:pt x="65" y="190"/>
                    <a:pt x="101" y="206"/>
                  </a:cubicBezTo>
                  <a:cubicBezTo>
                    <a:pt x="125" y="218"/>
                    <a:pt x="153" y="226"/>
                    <a:pt x="177" y="226"/>
                  </a:cubicBezTo>
                  <a:cubicBezTo>
                    <a:pt x="185" y="226"/>
                    <a:pt x="193" y="222"/>
                    <a:pt x="201" y="218"/>
                  </a:cubicBezTo>
                  <a:cubicBezTo>
                    <a:pt x="217" y="210"/>
                    <a:pt x="229" y="194"/>
                    <a:pt x="229" y="174"/>
                  </a:cubicBezTo>
                  <a:cubicBezTo>
                    <a:pt x="229" y="138"/>
                    <a:pt x="213" y="98"/>
                    <a:pt x="189" y="70"/>
                  </a:cubicBezTo>
                  <a:cubicBezTo>
                    <a:pt x="185" y="70"/>
                    <a:pt x="127" y="1"/>
                    <a:pt x="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8"/>
            <p:cNvSpPr/>
            <p:nvPr/>
          </p:nvSpPr>
          <p:spPr>
            <a:xfrm>
              <a:off x="7222047" y="1751984"/>
              <a:ext cx="21359" cy="21492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38" y="0"/>
                  </a:moveTo>
                  <a:cubicBezTo>
                    <a:pt x="35" y="0"/>
                    <a:pt x="32" y="1"/>
                    <a:pt x="29" y="3"/>
                  </a:cubicBezTo>
                  <a:cubicBezTo>
                    <a:pt x="5" y="23"/>
                    <a:pt x="1" y="55"/>
                    <a:pt x="13" y="83"/>
                  </a:cubicBezTo>
                  <a:cubicBezTo>
                    <a:pt x="25" y="111"/>
                    <a:pt x="49" y="135"/>
                    <a:pt x="77" y="147"/>
                  </a:cubicBezTo>
                  <a:cubicBezTo>
                    <a:pt x="92" y="153"/>
                    <a:pt x="115" y="162"/>
                    <a:pt x="133" y="162"/>
                  </a:cubicBezTo>
                  <a:cubicBezTo>
                    <a:pt x="139" y="162"/>
                    <a:pt x="144" y="161"/>
                    <a:pt x="149" y="159"/>
                  </a:cubicBezTo>
                  <a:cubicBezTo>
                    <a:pt x="153" y="155"/>
                    <a:pt x="161" y="147"/>
                    <a:pt x="161" y="139"/>
                  </a:cubicBezTo>
                  <a:cubicBezTo>
                    <a:pt x="157" y="111"/>
                    <a:pt x="145" y="83"/>
                    <a:pt x="125" y="59"/>
                  </a:cubicBezTo>
                  <a:cubicBezTo>
                    <a:pt x="114" y="48"/>
                    <a:pt x="66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8"/>
            <p:cNvSpPr/>
            <p:nvPr/>
          </p:nvSpPr>
          <p:spPr>
            <a:xfrm>
              <a:off x="7287319" y="1797224"/>
              <a:ext cx="23482" cy="37014"/>
            </a:xfrm>
            <a:custGeom>
              <a:avLst/>
              <a:gdLst/>
              <a:ahLst/>
              <a:cxnLst/>
              <a:rect l="l" t="t" r="r" b="b"/>
              <a:pathLst>
                <a:path w="177" h="279" extrusionOk="0">
                  <a:moveTo>
                    <a:pt x="101" y="66"/>
                  </a:moveTo>
                  <a:cubicBezTo>
                    <a:pt x="105" y="66"/>
                    <a:pt x="113" y="74"/>
                    <a:pt x="113" y="90"/>
                  </a:cubicBezTo>
                  <a:cubicBezTo>
                    <a:pt x="113" y="122"/>
                    <a:pt x="105" y="154"/>
                    <a:pt x="85" y="178"/>
                  </a:cubicBezTo>
                  <a:cubicBezTo>
                    <a:pt x="85" y="170"/>
                    <a:pt x="77" y="158"/>
                    <a:pt x="77" y="146"/>
                  </a:cubicBezTo>
                  <a:cubicBezTo>
                    <a:pt x="69" y="122"/>
                    <a:pt x="73" y="98"/>
                    <a:pt x="81" y="78"/>
                  </a:cubicBezTo>
                  <a:cubicBezTo>
                    <a:pt x="89" y="70"/>
                    <a:pt x="93" y="66"/>
                    <a:pt x="101" y="66"/>
                  </a:cubicBezTo>
                  <a:close/>
                  <a:moveTo>
                    <a:pt x="100" y="0"/>
                  </a:moveTo>
                  <a:cubicBezTo>
                    <a:pt x="73" y="0"/>
                    <a:pt x="46" y="16"/>
                    <a:pt x="33" y="42"/>
                  </a:cubicBezTo>
                  <a:cubicBezTo>
                    <a:pt x="9" y="74"/>
                    <a:pt x="1" y="118"/>
                    <a:pt x="17" y="158"/>
                  </a:cubicBezTo>
                  <a:cubicBezTo>
                    <a:pt x="21" y="186"/>
                    <a:pt x="29" y="218"/>
                    <a:pt x="45" y="246"/>
                  </a:cubicBezTo>
                  <a:lnTo>
                    <a:pt x="53" y="254"/>
                  </a:lnTo>
                  <a:lnTo>
                    <a:pt x="69" y="278"/>
                  </a:lnTo>
                  <a:lnTo>
                    <a:pt x="93" y="262"/>
                  </a:lnTo>
                  <a:cubicBezTo>
                    <a:pt x="149" y="218"/>
                    <a:pt x="177" y="154"/>
                    <a:pt x="173" y="86"/>
                  </a:cubicBezTo>
                  <a:cubicBezTo>
                    <a:pt x="173" y="50"/>
                    <a:pt x="153" y="18"/>
                    <a:pt x="117" y="2"/>
                  </a:cubicBezTo>
                  <a:cubicBezTo>
                    <a:pt x="111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8"/>
            <p:cNvSpPr/>
            <p:nvPr/>
          </p:nvSpPr>
          <p:spPr>
            <a:xfrm>
              <a:off x="7292095" y="1801602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62" y="0"/>
                  </a:moveTo>
                  <a:cubicBezTo>
                    <a:pt x="49" y="0"/>
                    <a:pt x="34" y="8"/>
                    <a:pt x="21" y="25"/>
                  </a:cubicBezTo>
                  <a:cubicBezTo>
                    <a:pt x="5" y="53"/>
                    <a:pt x="1" y="85"/>
                    <a:pt x="9" y="117"/>
                  </a:cubicBezTo>
                  <a:cubicBezTo>
                    <a:pt x="13" y="141"/>
                    <a:pt x="25" y="169"/>
                    <a:pt x="37" y="193"/>
                  </a:cubicBezTo>
                  <a:lnTo>
                    <a:pt x="41" y="201"/>
                  </a:lnTo>
                  <a:cubicBezTo>
                    <a:pt x="85" y="165"/>
                    <a:pt x="109" y="109"/>
                    <a:pt x="105" y="53"/>
                  </a:cubicBezTo>
                  <a:cubicBezTo>
                    <a:pt x="105" y="23"/>
                    <a:pt x="85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8"/>
            <p:cNvSpPr/>
            <p:nvPr/>
          </p:nvSpPr>
          <p:spPr>
            <a:xfrm>
              <a:off x="6859596" y="359231"/>
              <a:ext cx="1059483" cy="765093"/>
            </a:xfrm>
            <a:custGeom>
              <a:avLst/>
              <a:gdLst/>
              <a:ahLst/>
              <a:cxnLst/>
              <a:rect l="l" t="t" r="r" b="b"/>
              <a:pathLst>
                <a:path w="7986" h="5767" extrusionOk="0">
                  <a:moveTo>
                    <a:pt x="3717" y="87"/>
                  </a:moveTo>
                  <a:cubicBezTo>
                    <a:pt x="3739" y="87"/>
                    <a:pt x="3762" y="87"/>
                    <a:pt x="3785" y="89"/>
                  </a:cubicBezTo>
                  <a:cubicBezTo>
                    <a:pt x="3921" y="97"/>
                    <a:pt x="4057" y="129"/>
                    <a:pt x="4181" y="181"/>
                  </a:cubicBezTo>
                  <a:cubicBezTo>
                    <a:pt x="4309" y="233"/>
                    <a:pt x="4425" y="297"/>
                    <a:pt x="4533" y="381"/>
                  </a:cubicBezTo>
                  <a:cubicBezTo>
                    <a:pt x="4637" y="461"/>
                    <a:pt x="4729" y="557"/>
                    <a:pt x="4813" y="661"/>
                  </a:cubicBezTo>
                  <a:cubicBezTo>
                    <a:pt x="4889" y="757"/>
                    <a:pt x="4949" y="869"/>
                    <a:pt x="4989" y="989"/>
                  </a:cubicBezTo>
                  <a:cubicBezTo>
                    <a:pt x="5021" y="1105"/>
                    <a:pt x="5037" y="1225"/>
                    <a:pt x="5037" y="1349"/>
                  </a:cubicBezTo>
                  <a:cubicBezTo>
                    <a:pt x="5033" y="1469"/>
                    <a:pt x="5021" y="1585"/>
                    <a:pt x="4993" y="1701"/>
                  </a:cubicBezTo>
                  <a:cubicBezTo>
                    <a:pt x="4901" y="2101"/>
                    <a:pt x="4705" y="2473"/>
                    <a:pt x="4429" y="2777"/>
                  </a:cubicBezTo>
                  <a:cubicBezTo>
                    <a:pt x="4409" y="2797"/>
                    <a:pt x="4389" y="2817"/>
                    <a:pt x="4373" y="2833"/>
                  </a:cubicBezTo>
                  <a:cubicBezTo>
                    <a:pt x="4349" y="2845"/>
                    <a:pt x="4321" y="2853"/>
                    <a:pt x="4297" y="2861"/>
                  </a:cubicBezTo>
                  <a:cubicBezTo>
                    <a:pt x="4313" y="2841"/>
                    <a:pt x="4325" y="2821"/>
                    <a:pt x="4337" y="2801"/>
                  </a:cubicBezTo>
                  <a:cubicBezTo>
                    <a:pt x="4369" y="2749"/>
                    <a:pt x="4397" y="2693"/>
                    <a:pt x="4425" y="2637"/>
                  </a:cubicBezTo>
                  <a:cubicBezTo>
                    <a:pt x="4449" y="2581"/>
                    <a:pt x="4473" y="2521"/>
                    <a:pt x="4493" y="2461"/>
                  </a:cubicBezTo>
                  <a:cubicBezTo>
                    <a:pt x="4561" y="2237"/>
                    <a:pt x="4613" y="2013"/>
                    <a:pt x="4657" y="1785"/>
                  </a:cubicBezTo>
                  <a:cubicBezTo>
                    <a:pt x="4673" y="1693"/>
                    <a:pt x="4689" y="1613"/>
                    <a:pt x="4697" y="1561"/>
                  </a:cubicBezTo>
                  <a:cubicBezTo>
                    <a:pt x="4709" y="1505"/>
                    <a:pt x="4713" y="1477"/>
                    <a:pt x="4713" y="1477"/>
                  </a:cubicBezTo>
                  <a:lnTo>
                    <a:pt x="4713" y="1477"/>
                  </a:lnTo>
                  <a:lnTo>
                    <a:pt x="4689" y="1557"/>
                  </a:lnTo>
                  <a:cubicBezTo>
                    <a:pt x="4673" y="1613"/>
                    <a:pt x="4649" y="1685"/>
                    <a:pt x="4625" y="1777"/>
                  </a:cubicBezTo>
                  <a:cubicBezTo>
                    <a:pt x="4601" y="1869"/>
                    <a:pt x="4573" y="1977"/>
                    <a:pt x="4545" y="2089"/>
                  </a:cubicBezTo>
                  <a:cubicBezTo>
                    <a:pt x="4513" y="2201"/>
                    <a:pt x="4481" y="2325"/>
                    <a:pt x="4445" y="2441"/>
                  </a:cubicBezTo>
                  <a:cubicBezTo>
                    <a:pt x="4425" y="2501"/>
                    <a:pt x="4401" y="2561"/>
                    <a:pt x="4377" y="2617"/>
                  </a:cubicBezTo>
                  <a:cubicBezTo>
                    <a:pt x="4353" y="2669"/>
                    <a:pt x="4329" y="2725"/>
                    <a:pt x="4297" y="2777"/>
                  </a:cubicBezTo>
                  <a:cubicBezTo>
                    <a:pt x="4277" y="2813"/>
                    <a:pt x="4257" y="2845"/>
                    <a:pt x="4233" y="2881"/>
                  </a:cubicBezTo>
                  <a:cubicBezTo>
                    <a:pt x="4153" y="2900"/>
                    <a:pt x="4074" y="2908"/>
                    <a:pt x="4010" y="2908"/>
                  </a:cubicBezTo>
                  <a:cubicBezTo>
                    <a:pt x="3954" y="2908"/>
                    <a:pt x="3909" y="2902"/>
                    <a:pt x="3885" y="2893"/>
                  </a:cubicBezTo>
                  <a:cubicBezTo>
                    <a:pt x="3789" y="2853"/>
                    <a:pt x="3937" y="2613"/>
                    <a:pt x="3837" y="2541"/>
                  </a:cubicBezTo>
                  <a:cubicBezTo>
                    <a:pt x="3827" y="2534"/>
                    <a:pt x="3816" y="2531"/>
                    <a:pt x="3805" y="2531"/>
                  </a:cubicBezTo>
                  <a:cubicBezTo>
                    <a:pt x="3709" y="2531"/>
                    <a:pt x="3591" y="2776"/>
                    <a:pt x="3537" y="2837"/>
                  </a:cubicBezTo>
                  <a:lnTo>
                    <a:pt x="3537" y="2833"/>
                  </a:lnTo>
                  <a:cubicBezTo>
                    <a:pt x="3513" y="2789"/>
                    <a:pt x="3497" y="2745"/>
                    <a:pt x="3481" y="2701"/>
                  </a:cubicBezTo>
                  <a:cubicBezTo>
                    <a:pt x="3453" y="2597"/>
                    <a:pt x="3429" y="2489"/>
                    <a:pt x="3413" y="2385"/>
                  </a:cubicBezTo>
                  <a:cubicBezTo>
                    <a:pt x="3405" y="2325"/>
                    <a:pt x="3397" y="2265"/>
                    <a:pt x="3389" y="2205"/>
                  </a:cubicBezTo>
                  <a:cubicBezTo>
                    <a:pt x="3381" y="2141"/>
                    <a:pt x="3377" y="2081"/>
                    <a:pt x="3373" y="2017"/>
                  </a:cubicBezTo>
                  <a:cubicBezTo>
                    <a:pt x="3361" y="1785"/>
                    <a:pt x="3369" y="1553"/>
                    <a:pt x="3401" y="1325"/>
                  </a:cubicBezTo>
                  <a:cubicBezTo>
                    <a:pt x="3405" y="1281"/>
                    <a:pt x="3413" y="1241"/>
                    <a:pt x="3425" y="1197"/>
                  </a:cubicBezTo>
                  <a:cubicBezTo>
                    <a:pt x="3429" y="1165"/>
                    <a:pt x="3445" y="1137"/>
                    <a:pt x="3465" y="1113"/>
                  </a:cubicBezTo>
                  <a:cubicBezTo>
                    <a:pt x="3481" y="1089"/>
                    <a:pt x="3505" y="1069"/>
                    <a:pt x="3533" y="1061"/>
                  </a:cubicBezTo>
                  <a:cubicBezTo>
                    <a:pt x="3525" y="1061"/>
                    <a:pt x="3517" y="1065"/>
                    <a:pt x="3509" y="1069"/>
                  </a:cubicBezTo>
                  <a:cubicBezTo>
                    <a:pt x="3489" y="1073"/>
                    <a:pt x="3469" y="1085"/>
                    <a:pt x="3457" y="1105"/>
                  </a:cubicBezTo>
                  <a:cubicBezTo>
                    <a:pt x="3433" y="1129"/>
                    <a:pt x="3417" y="1161"/>
                    <a:pt x="3405" y="1193"/>
                  </a:cubicBezTo>
                  <a:cubicBezTo>
                    <a:pt x="3389" y="1233"/>
                    <a:pt x="3381" y="1277"/>
                    <a:pt x="3373" y="1321"/>
                  </a:cubicBezTo>
                  <a:cubicBezTo>
                    <a:pt x="3361" y="1365"/>
                    <a:pt x="3353" y="1421"/>
                    <a:pt x="3345" y="1473"/>
                  </a:cubicBezTo>
                  <a:cubicBezTo>
                    <a:pt x="3337" y="1525"/>
                    <a:pt x="3329" y="1585"/>
                    <a:pt x="3325" y="1645"/>
                  </a:cubicBezTo>
                  <a:cubicBezTo>
                    <a:pt x="3313" y="1769"/>
                    <a:pt x="3313" y="1893"/>
                    <a:pt x="3321" y="2021"/>
                  </a:cubicBezTo>
                  <a:cubicBezTo>
                    <a:pt x="3325" y="2085"/>
                    <a:pt x="3329" y="2149"/>
                    <a:pt x="3337" y="2209"/>
                  </a:cubicBezTo>
                  <a:cubicBezTo>
                    <a:pt x="3345" y="2273"/>
                    <a:pt x="3357" y="2333"/>
                    <a:pt x="3369" y="2393"/>
                  </a:cubicBezTo>
                  <a:cubicBezTo>
                    <a:pt x="3381" y="2453"/>
                    <a:pt x="3393" y="2509"/>
                    <a:pt x="3409" y="2561"/>
                  </a:cubicBezTo>
                  <a:cubicBezTo>
                    <a:pt x="3421" y="2609"/>
                    <a:pt x="3437" y="2661"/>
                    <a:pt x="3453" y="2709"/>
                  </a:cubicBezTo>
                  <a:cubicBezTo>
                    <a:pt x="3473" y="2757"/>
                    <a:pt x="3497" y="2801"/>
                    <a:pt x="3525" y="2845"/>
                  </a:cubicBezTo>
                  <a:cubicBezTo>
                    <a:pt x="3484" y="2865"/>
                    <a:pt x="3439" y="2875"/>
                    <a:pt x="3394" y="2875"/>
                  </a:cubicBezTo>
                  <a:cubicBezTo>
                    <a:pt x="3343" y="2875"/>
                    <a:pt x="3292" y="2862"/>
                    <a:pt x="3245" y="2837"/>
                  </a:cubicBezTo>
                  <a:cubicBezTo>
                    <a:pt x="3189" y="2793"/>
                    <a:pt x="3129" y="2745"/>
                    <a:pt x="3069" y="2689"/>
                  </a:cubicBezTo>
                  <a:cubicBezTo>
                    <a:pt x="3009" y="2633"/>
                    <a:pt x="2941" y="2569"/>
                    <a:pt x="2877" y="2497"/>
                  </a:cubicBezTo>
                  <a:cubicBezTo>
                    <a:pt x="2809" y="2425"/>
                    <a:pt x="2749" y="2349"/>
                    <a:pt x="2689" y="2269"/>
                  </a:cubicBezTo>
                  <a:cubicBezTo>
                    <a:pt x="2629" y="2185"/>
                    <a:pt x="2573" y="2093"/>
                    <a:pt x="2533" y="1997"/>
                  </a:cubicBezTo>
                  <a:cubicBezTo>
                    <a:pt x="2485" y="1893"/>
                    <a:pt x="2449" y="1785"/>
                    <a:pt x="2433" y="1677"/>
                  </a:cubicBezTo>
                  <a:cubicBezTo>
                    <a:pt x="2413" y="1561"/>
                    <a:pt x="2413" y="1441"/>
                    <a:pt x="2425" y="1325"/>
                  </a:cubicBezTo>
                  <a:cubicBezTo>
                    <a:pt x="2445" y="1201"/>
                    <a:pt x="2481" y="1081"/>
                    <a:pt x="2533" y="965"/>
                  </a:cubicBezTo>
                  <a:cubicBezTo>
                    <a:pt x="2637" y="717"/>
                    <a:pt x="2801" y="497"/>
                    <a:pt x="3013" y="329"/>
                  </a:cubicBezTo>
                  <a:cubicBezTo>
                    <a:pt x="3125" y="241"/>
                    <a:pt x="3245" y="177"/>
                    <a:pt x="3381" y="137"/>
                  </a:cubicBezTo>
                  <a:cubicBezTo>
                    <a:pt x="3487" y="103"/>
                    <a:pt x="3602" y="87"/>
                    <a:pt x="3717" y="87"/>
                  </a:cubicBezTo>
                  <a:close/>
                  <a:moveTo>
                    <a:pt x="6573" y="2165"/>
                  </a:moveTo>
                  <a:cubicBezTo>
                    <a:pt x="6705" y="2169"/>
                    <a:pt x="6833" y="2181"/>
                    <a:pt x="6965" y="2197"/>
                  </a:cubicBezTo>
                  <a:cubicBezTo>
                    <a:pt x="7097" y="2213"/>
                    <a:pt x="7229" y="2237"/>
                    <a:pt x="7361" y="2269"/>
                  </a:cubicBezTo>
                  <a:cubicBezTo>
                    <a:pt x="7493" y="2293"/>
                    <a:pt x="7617" y="2341"/>
                    <a:pt x="7737" y="2405"/>
                  </a:cubicBezTo>
                  <a:cubicBezTo>
                    <a:pt x="7793" y="2433"/>
                    <a:pt x="7837" y="2481"/>
                    <a:pt x="7869" y="2533"/>
                  </a:cubicBezTo>
                  <a:cubicBezTo>
                    <a:pt x="7901" y="2585"/>
                    <a:pt x="7909" y="2649"/>
                    <a:pt x="7897" y="2709"/>
                  </a:cubicBezTo>
                  <a:lnTo>
                    <a:pt x="7893" y="2709"/>
                  </a:lnTo>
                  <a:cubicBezTo>
                    <a:pt x="7865" y="2829"/>
                    <a:pt x="7781" y="2937"/>
                    <a:pt x="7693" y="3037"/>
                  </a:cubicBezTo>
                  <a:cubicBezTo>
                    <a:pt x="7673" y="3065"/>
                    <a:pt x="7653" y="3089"/>
                    <a:pt x="7629" y="3113"/>
                  </a:cubicBezTo>
                  <a:cubicBezTo>
                    <a:pt x="7605" y="3137"/>
                    <a:pt x="7581" y="3165"/>
                    <a:pt x="7561" y="3185"/>
                  </a:cubicBezTo>
                  <a:lnTo>
                    <a:pt x="7525" y="3221"/>
                  </a:lnTo>
                  <a:lnTo>
                    <a:pt x="7489" y="3253"/>
                  </a:lnTo>
                  <a:lnTo>
                    <a:pt x="7449" y="3285"/>
                  </a:lnTo>
                  <a:cubicBezTo>
                    <a:pt x="7437" y="3297"/>
                    <a:pt x="7425" y="3305"/>
                    <a:pt x="7413" y="3313"/>
                  </a:cubicBezTo>
                  <a:cubicBezTo>
                    <a:pt x="7309" y="3385"/>
                    <a:pt x="7193" y="3441"/>
                    <a:pt x="7073" y="3481"/>
                  </a:cubicBezTo>
                  <a:cubicBezTo>
                    <a:pt x="6953" y="3521"/>
                    <a:pt x="6829" y="3549"/>
                    <a:pt x="6705" y="3569"/>
                  </a:cubicBezTo>
                  <a:cubicBezTo>
                    <a:pt x="6513" y="3594"/>
                    <a:pt x="6318" y="3607"/>
                    <a:pt x="6123" y="3607"/>
                  </a:cubicBezTo>
                  <a:cubicBezTo>
                    <a:pt x="6075" y="3607"/>
                    <a:pt x="6026" y="3606"/>
                    <a:pt x="5977" y="3605"/>
                  </a:cubicBezTo>
                  <a:cubicBezTo>
                    <a:pt x="5757" y="3597"/>
                    <a:pt x="5541" y="3577"/>
                    <a:pt x="5321" y="3545"/>
                  </a:cubicBezTo>
                  <a:cubicBezTo>
                    <a:pt x="5117" y="3517"/>
                    <a:pt x="4933" y="3481"/>
                    <a:pt x="4773" y="3445"/>
                  </a:cubicBezTo>
                  <a:cubicBezTo>
                    <a:pt x="4657" y="3421"/>
                    <a:pt x="4557" y="3393"/>
                    <a:pt x="4465" y="3365"/>
                  </a:cubicBezTo>
                  <a:cubicBezTo>
                    <a:pt x="4517" y="3357"/>
                    <a:pt x="4565" y="3345"/>
                    <a:pt x="4613" y="3325"/>
                  </a:cubicBezTo>
                  <a:lnTo>
                    <a:pt x="4617" y="3329"/>
                  </a:lnTo>
                  <a:cubicBezTo>
                    <a:pt x="4673" y="3357"/>
                    <a:pt x="4733" y="3377"/>
                    <a:pt x="4793" y="3389"/>
                  </a:cubicBezTo>
                  <a:cubicBezTo>
                    <a:pt x="4881" y="3405"/>
                    <a:pt x="4969" y="3413"/>
                    <a:pt x="5057" y="3413"/>
                  </a:cubicBezTo>
                  <a:cubicBezTo>
                    <a:pt x="5153" y="3413"/>
                    <a:pt x="5257" y="3405"/>
                    <a:pt x="5357" y="3397"/>
                  </a:cubicBezTo>
                  <a:cubicBezTo>
                    <a:pt x="5457" y="3389"/>
                    <a:pt x="5561" y="3377"/>
                    <a:pt x="5657" y="3361"/>
                  </a:cubicBezTo>
                  <a:cubicBezTo>
                    <a:pt x="5745" y="3349"/>
                    <a:pt x="5829" y="3329"/>
                    <a:pt x="5913" y="3305"/>
                  </a:cubicBezTo>
                  <a:cubicBezTo>
                    <a:pt x="5973" y="3289"/>
                    <a:pt x="6033" y="3265"/>
                    <a:pt x="6089" y="3241"/>
                  </a:cubicBezTo>
                  <a:cubicBezTo>
                    <a:pt x="6109" y="3233"/>
                    <a:pt x="6125" y="3225"/>
                    <a:pt x="6137" y="3221"/>
                  </a:cubicBezTo>
                  <a:lnTo>
                    <a:pt x="6153" y="3213"/>
                  </a:lnTo>
                  <a:lnTo>
                    <a:pt x="6085" y="3233"/>
                  </a:lnTo>
                  <a:cubicBezTo>
                    <a:pt x="6045" y="3245"/>
                    <a:pt x="5981" y="3261"/>
                    <a:pt x="5909" y="3277"/>
                  </a:cubicBezTo>
                  <a:cubicBezTo>
                    <a:pt x="5833" y="3293"/>
                    <a:pt x="5745" y="3305"/>
                    <a:pt x="5653" y="3313"/>
                  </a:cubicBezTo>
                  <a:cubicBezTo>
                    <a:pt x="5557" y="3325"/>
                    <a:pt x="5457" y="3333"/>
                    <a:pt x="5353" y="3341"/>
                  </a:cubicBezTo>
                  <a:cubicBezTo>
                    <a:pt x="5253" y="3353"/>
                    <a:pt x="5153" y="3361"/>
                    <a:pt x="5057" y="3365"/>
                  </a:cubicBezTo>
                  <a:cubicBezTo>
                    <a:pt x="5022" y="3366"/>
                    <a:pt x="4987" y="3367"/>
                    <a:pt x="4951" y="3367"/>
                  </a:cubicBezTo>
                  <a:cubicBezTo>
                    <a:pt x="4901" y="3367"/>
                    <a:pt x="4850" y="3365"/>
                    <a:pt x="4801" y="3361"/>
                  </a:cubicBezTo>
                  <a:cubicBezTo>
                    <a:pt x="4741" y="3353"/>
                    <a:pt x="4685" y="3337"/>
                    <a:pt x="4625" y="3321"/>
                  </a:cubicBezTo>
                  <a:cubicBezTo>
                    <a:pt x="4697" y="3293"/>
                    <a:pt x="4753" y="3245"/>
                    <a:pt x="4789" y="3177"/>
                  </a:cubicBezTo>
                  <a:cubicBezTo>
                    <a:pt x="4793" y="3173"/>
                    <a:pt x="4793" y="3169"/>
                    <a:pt x="4793" y="3169"/>
                  </a:cubicBezTo>
                  <a:lnTo>
                    <a:pt x="4921" y="3141"/>
                  </a:lnTo>
                  <a:cubicBezTo>
                    <a:pt x="5025" y="3117"/>
                    <a:pt x="5149" y="3093"/>
                    <a:pt x="5277" y="3065"/>
                  </a:cubicBezTo>
                  <a:cubicBezTo>
                    <a:pt x="5405" y="3033"/>
                    <a:pt x="5541" y="3005"/>
                    <a:pt x="5681" y="2969"/>
                  </a:cubicBezTo>
                  <a:cubicBezTo>
                    <a:pt x="5817" y="2937"/>
                    <a:pt x="5949" y="2897"/>
                    <a:pt x="6081" y="2849"/>
                  </a:cubicBezTo>
                  <a:cubicBezTo>
                    <a:pt x="6141" y="2825"/>
                    <a:pt x="6201" y="2801"/>
                    <a:pt x="6257" y="2773"/>
                  </a:cubicBezTo>
                  <a:cubicBezTo>
                    <a:pt x="6309" y="2749"/>
                    <a:pt x="6357" y="2725"/>
                    <a:pt x="6405" y="2693"/>
                  </a:cubicBezTo>
                  <a:cubicBezTo>
                    <a:pt x="6449" y="2669"/>
                    <a:pt x="6489" y="2645"/>
                    <a:pt x="6529" y="2613"/>
                  </a:cubicBezTo>
                  <a:cubicBezTo>
                    <a:pt x="6565" y="2589"/>
                    <a:pt x="6593" y="2565"/>
                    <a:pt x="6617" y="2545"/>
                  </a:cubicBezTo>
                  <a:cubicBezTo>
                    <a:pt x="6641" y="2525"/>
                    <a:pt x="6657" y="2505"/>
                    <a:pt x="6665" y="2493"/>
                  </a:cubicBezTo>
                  <a:lnTo>
                    <a:pt x="6665" y="2493"/>
                  </a:lnTo>
                  <a:cubicBezTo>
                    <a:pt x="6649" y="2501"/>
                    <a:pt x="6633" y="2517"/>
                    <a:pt x="6605" y="2537"/>
                  </a:cubicBezTo>
                  <a:cubicBezTo>
                    <a:pt x="6581" y="2553"/>
                    <a:pt x="6553" y="2573"/>
                    <a:pt x="6513" y="2597"/>
                  </a:cubicBezTo>
                  <a:cubicBezTo>
                    <a:pt x="6497" y="2609"/>
                    <a:pt x="6477" y="2621"/>
                    <a:pt x="6457" y="2629"/>
                  </a:cubicBezTo>
                  <a:cubicBezTo>
                    <a:pt x="6433" y="2641"/>
                    <a:pt x="6413" y="2657"/>
                    <a:pt x="6389" y="2665"/>
                  </a:cubicBezTo>
                  <a:cubicBezTo>
                    <a:pt x="6205" y="2765"/>
                    <a:pt x="5937" y="2849"/>
                    <a:pt x="5661" y="2917"/>
                  </a:cubicBezTo>
                  <a:lnTo>
                    <a:pt x="5261" y="3017"/>
                  </a:lnTo>
                  <a:cubicBezTo>
                    <a:pt x="5133" y="3049"/>
                    <a:pt x="5017" y="3081"/>
                    <a:pt x="4913" y="3109"/>
                  </a:cubicBezTo>
                  <a:cubicBezTo>
                    <a:pt x="4869" y="3121"/>
                    <a:pt x="4833" y="3133"/>
                    <a:pt x="4797" y="3141"/>
                  </a:cubicBezTo>
                  <a:cubicBezTo>
                    <a:pt x="4797" y="3110"/>
                    <a:pt x="4766" y="3102"/>
                    <a:pt x="4720" y="3102"/>
                  </a:cubicBezTo>
                  <a:cubicBezTo>
                    <a:pt x="4668" y="3102"/>
                    <a:pt x="4597" y="3112"/>
                    <a:pt x="4531" y="3112"/>
                  </a:cubicBezTo>
                  <a:cubicBezTo>
                    <a:pt x="4497" y="3112"/>
                    <a:pt x="4465" y="3109"/>
                    <a:pt x="4437" y="3101"/>
                  </a:cubicBezTo>
                  <a:cubicBezTo>
                    <a:pt x="4385" y="3085"/>
                    <a:pt x="4393" y="3017"/>
                    <a:pt x="4425" y="2941"/>
                  </a:cubicBezTo>
                  <a:cubicBezTo>
                    <a:pt x="4517" y="2893"/>
                    <a:pt x="4621" y="2837"/>
                    <a:pt x="4741" y="2777"/>
                  </a:cubicBezTo>
                  <a:cubicBezTo>
                    <a:pt x="4889" y="2701"/>
                    <a:pt x="5057" y="2617"/>
                    <a:pt x="5245" y="2533"/>
                  </a:cubicBezTo>
                  <a:cubicBezTo>
                    <a:pt x="5449" y="2445"/>
                    <a:pt x="5653" y="2365"/>
                    <a:pt x="5861" y="2301"/>
                  </a:cubicBezTo>
                  <a:cubicBezTo>
                    <a:pt x="6085" y="2233"/>
                    <a:pt x="6321" y="2165"/>
                    <a:pt x="6573" y="2165"/>
                  </a:cubicBezTo>
                  <a:close/>
                  <a:moveTo>
                    <a:pt x="4209" y="3321"/>
                  </a:moveTo>
                  <a:cubicBezTo>
                    <a:pt x="4245" y="3341"/>
                    <a:pt x="4285" y="3365"/>
                    <a:pt x="4333" y="3389"/>
                  </a:cubicBezTo>
                  <a:cubicBezTo>
                    <a:pt x="4469" y="3449"/>
                    <a:pt x="4605" y="3501"/>
                    <a:pt x="4745" y="3549"/>
                  </a:cubicBezTo>
                  <a:cubicBezTo>
                    <a:pt x="4929" y="3605"/>
                    <a:pt x="5113" y="3653"/>
                    <a:pt x="5301" y="3689"/>
                  </a:cubicBezTo>
                  <a:cubicBezTo>
                    <a:pt x="5345" y="3697"/>
                    <a:pt x="5389" y="3705"/>
                    <a:pt x="5433" y="3713"/>
                  </a:cubicBezTo>
                  <a:cubicBezTo>
                    <a:pt x="5401" y="3713"/>
                    <a:pt x="5365" y="3709"/>
                    <a:pt x="5333" y="3705"/>
                  </a:cubicBezTo>
                  <a:lnTo>
                    <a:pt x="5177" y="3685"/>
                  </a:lnTo>
                  <a:cubicBezTo>
                    <a:pt x="4989" y="3657"/>
                    <a:pt x="4805" y="3609"/>
                    <a:pt x="4629" y="3549"/>
                  </a:cubicBezTo>
                  <a:cubicBezTo>
                    <a:pt x="4489" y="3497"/>
                    <a:pt x="4353" y="3441"/>
                    <a:pt x="4225" y="3373"/>
                  </a:cubicBezTo>
                  <a:lnTo>
                    <a:pt x="4189" y="3353"/>
                  </a:lnTo>
                  <a:cubicBezTo>
                    <a:pt x="4189" y="3341"/>
                    <a:pt x="4197" y="3329"/>
                    <a:pt x="4209" y="3321"/>
                  </a:cubicBezTo>
                  <a:close/>
                  <a:moveTo>
                    <a:pt x="985" y="2144"/>
                  </a:moveTo>
                  <a:cubicBezTo>
                    <a:pt x="995" y="2144"/>
                    <a:pt x="1006" y="2144"/>
                    <a:pt x="1017" y="2145"/>
                  </a:cubicBezTo>
                  <a:cubicBezTo>
                    <a:pt x="1137" y="2153"/>
                    <a:pt x="1257" y="2177"/>
                    <a:pt x="1369" y="2217"/>
                  </a:cubicBezTo>
                  <a:cubicBezTo>
                    <a:pt x="1481" y="2257"/>
                    <a:pt x="1593" y="2297"/>
                    <a:pt x="1701" y="2337"/>
                  </a:cubicBezTo>
                  <a:cubicBezTo>
                    <a:pt x="1917" y="2421"/>
                    <a:pt x="2117" y="2501"/>
                    <a:pt x="2305" y="2577"/>
                  </a:cubicBezTo>
                  <a:cubicBezTo>
                    <a:pt x="2493" y="2657"/>
                    <a:pt x="2661" y="2729"/>
                    <a:pt x="2813" y="2793"/>
                  </a:cubicBezTo>
                  <a:lnTo>
                    <a:pt x="3205" y="2961"/>
                  </a:lnTo>
                  <a:lnTo>
                    <a:pt x="3225" y="2969"/>
                  </a:lnTo>
                  <a:cubicBezTo>
                    <a:pt x="3261" y="2998"/>
                    <a:pt x="3289" y="3025"/>
                    <a:pt x="3278" y="3025"/>
                  </a:cubicBezTo>
                  <a:cubicBezTo>
                    <a:pt x="3276" y="3025"/>
                    <a:pt x="3271" y="3024"/>
                    <a:pt x="3265" y="3021"/>
                  </a:cubicBezTo>
                  <a:cubicBezTo>
                    <a:pt x="3254" y="3015"/>
                    <a:pt x="3242" y="3013"/>
                    <a:pt x="3228" y="3013"/>
                  </a:cubicBezTo>
                  <a:cubicBezTo>
                    <a:pt x="3167" y="3013"/>
                    <a:pt x="3083" y="3062"/>
                    <a:pt x="2971" y="3062"/>
                  </a:cubicBezTo>
                  <a:cubicBezTo>
                    <a:pt x="2945" y="3062"/>
                    <a:pt x="2918" y="3059"/>
                    <a:pt x="2889" y="3053"/>
                  </a:cubicBezTo>
                  <a:cubicBezTo>
                    <a:pt x="2867" y="3045"/>
                    <a:pt x="2844" y="3041"/>
                    <a:pt x="2821" y="3041"/>
                  </a:cubicBezTo>
                  <a:cubicBezTo>
                    <a:pt x="2798" y="3041"/>
                    <a:pt x="2775" y="3045"/>
                    <a:pt x="2753" y="3053"/>
                  </a:cubicBezTo>
                  <a:cubicBezTo>
                    <a:pt x="2701" y="3041"/>
                    <a:pt x="2649" y="3033"/>
                    <a:pt x="2597" y="3021"/>
                  </a:cubicBezTo>
                  <a:cubicBezTo>
                    <a:pt x="2545" y="3009"/>
                    <a:pt x="2481" y="2993"/>
                    <a:pt x="2425" y="2981"/>
                  </a:cubicBezTo>
                  <a:cubicBezTo>
                    <a:pt x="2369" y="2965"/>
                    <a:pt x="2309" y="2949"/>
                    <a:pt x="2253" y="2933"/>
                  </a:cubicBezTo>
                  <a:cubicBezTo>
                    <a:pt x="2197" y="2917"/>
                    <a:pt x="2145" y="2901"/>
                    <a:pt x="2089" y="2885"/>
                  </a:cubicBezTo>
                  <a:lnTo>
                    <a:pt x="1941" y="2833"/>
                  </a:lnTo>
                  <a:cubicBezTo>
                    <a:pt x="1889" y="2817"/>
                    <a:pt x="1845" y="2801"/>
                    <a:pt x="1805" y="2785"/>
                  </a:cubicBezTo>
                  <a:cubicBezTo>
                    <a:pt x="1721" y="2749"/>
                    <a:pt x="1657" y="2725"/>
                    <a:pt x="1605" y="2705"/>
                  </a:cubicBezTo>
                  <a:lnTo>
                    <a:pt x="1529" y="2677"/>
                  </a:lnTo>
                  <a:lnTo>
                    <a:pt x="1529" y="2677"/>
                  </a:lnTo>
                  <a:lnTo>
                    <a:pt x="1601" y="2713"/>
                  </a:lnTo>
                  <a:cubicBezTo>
                    <a:pt x="1649" y="2737"/>
                    <a:pt x="1713" y="2773"/>
                    <a:pt x="1793" y="2813"/>
                  </a:cubicBezTo>
                  <a:cubicBezTo>
                    <a:pt x="1837" y="2829"/>
                    <a:pt x="1877" y="2849"/>
                    <a:pt x="1925" y="2869"/>
                  </a:cubicBezTo>
                  <a:cubicBezTo>
                    <a:pt x="1973" y="2889"/>
                    <a:pt x="2025" y="2909"/>
                    <a:pt x="2077" y="2929"/>
                  </a:cubicBezTo>
                  <a:cubicBezTo>
                    <a:pt x="2181" y="2965"/>
                    <a:pt x="2297" y="3001"/>
                    <a:pt x="2413" y="3033"/>
                  </a:cubicBezTo>
                  <a:cubicBezTo>
                    <a:pt x="2473" y="3045"/>
                    <a:pt x="2529" y="3061"/>
                    <a:pt x="2589" y="3073"/>
                  </a:cubicBezTo>
                  <a:cubicBezTo>
                    <a:pt x="2633" y="3081"/>
                    <a:pt x="2677" y="3089"/>
                    <a:pt x="2721" y="3097"/>
                  </a:cubicBezTo>
                  <a:cubicBezTo>
                    <a:pt x="2713" y="3173"/>
                    <a:pt x="2853" y="3317"/>
                    <a:pt x="3029" y="3357"/>
                  </a:cubicBezTo>
                  <a:cubicBezTo>
                    <a:pt x="3061" y="3365"/>
                    <a:pt x="3085" y="3373"/>
                    <a:pt x="3109" y="3381"/>
                  </a:cubicBezTo>
                  <a:lnTo>
                    <a:pt x="3105" y="3385"/>
                  </a:lnTo>
                  <a:cubicBezTo>
                    <a:pt x="3053" y="3413"/>
                    <a:pt x="2997" y="3437"/>
                    <a:pt x="2941" y="3453"/>
                  </a:cubicBezTo>
                  <a:cubicBezTo>
                    <a:pt x="2805" y="3505"/>
                    <a:pt x="2609" y="3517"/>
                    <a:pt x="2413" y="3537"/>
                  </a:cubicBezTo>
                  <a:cubicBezTo>
                    <a:pt x="2317" y="3545"/>
                    <a:pt x="2217" y="3553"/>
                    <a:pt x="2129" y="3557"/>
                  </a:cubicBezTo>
                  <a:cubicBezTo>
                    <a:pt x="2106" y="3558"/>
                    <a:pt x="2084" y="3558"/>
                    <a:pt x="2061" y="3558"/>
                  </a:cubicBezTo>
                  <a:cubicBezTo>
                    <a:pt x="2000" y="3558"/>
                    <a:pt x="1938" y="3555"/>
                    <a:pt x="1877" y="3549"/>
                  </a:cubicBezTo>
                  <a:cubicBezTo>
                    <a:pt x="1841" y="3545"/>
                    <a:pt x="1809" y="3541"/>
                    <a:pt x="1777" y="3533"/>
                  </a:cubicBezTo>
                  <a:cubicBezTo>
                    <a:pt x="1745" y="3529"/>
                    <a:pt x="1725" y="3521"/>
                    <a:pt x="1701" y="3517"/>
                  </a:cubicBezTo>
                  <a:cubicBezTo>
                    <a:pt x="1661" y="3505"/>
                    <a:pt x="1637" y="3497"/>
                    <a:pt x="1637" y="3497"/>
                  </a:cubicBezTo>
                  <a:lnTo>
                    <a:pt x="1637" y="3497"/>
                  </a:lnTo>
                  <a:lnTo>
                    <a:pt x="1653" y="3505"/>
                  </a:lnTo>
                  <a:cubicBezTo>
                    <a:pt x="1665" y="3509"/>
                    <a:pt x="1677" y="3521"/>
                    <a:pt x="1701" y="3525"/>
                  </a:cubicBezTo>
                  <a:cubicBezTo>
                    <a:pt x="1721" y="3533"/>
                    <a:pt x="1745" y="3545"/>
                    <a:pt x="1773" y="3553"/>
                  </a:cubicBezTo>
                  <a:cubicBezTo>
                    <a:pt x="1805" y="3565"/>
                    <a:pt x="1837" y="3573"/>
                    <a:pt x="1873" y="3577"/>
                  </a:cubicBezTo>
                  <a:cubicBezTo>
                    <a:pt x="1909" y="3585"/>
                    <a:pt x="1949" y="3593"/>
                    <a:pt x="1993" y="3597"/>
                  </a:cubicBezTo>
                  <a:cubicBezTo>
                    <a:pt x="2037" y="3601"/>
                    <a:pt x="2081" y="3605"/>
                    <a:pt x="2125" y="3605"/>
                  </a:cubicBezTo>
                  <a:cubicBezTo>
                    <a:pt x="2173" y="3605"/>
                    <a:pt x="2221" y="3605"/>
                    <a:pt x="2269" y="3601"/>
                  </a:cubicBezTo>
                  <a:cubicBezTo>
                    <a:pt x="2317" y="3597"/>
                    <a:pt x="2369" y="3593"/>
                    <a:pt x="2417" y="3589"/>
                  </a:cubicBezTo>
                  <a:cubicBezTo>
                    <a:pt x="2517" y="3577"/>
                    <a:pt x="2613" y="3569"/>
                    <a:pt x="2705" y="3553"/>
                  </a:cubicBezTo>
                  <a:cubicBezTo>
                    <a:pt x="2789" y="3541"/>
                    <a:pt x="2869" y="3517"/>
                    <a:pt x="2949" y="3485"/>
                  </a:cubicBezTo>
                  <a:cubicBezTo>
                    <a:pt x="3005" y="3461"/>
                    <a:pt x="3057" y="3429"/>
                    <a:pt x="3105" y="3393"/>
                  </a:cubicBezTo>
                  <a:lnTo>
                    <a:pt x="3117" y="3385"/>
                  </a:lnTo>
                  <a:cubicBezTo>
                    <a:pt x="3189" y="3405"/>
                    <a:pt x="3253" y="3449"/>
                    <a:pt x="3297" y="3509"/>
                  </a:cubicBezTo>
                  <a:cubicBezTo>
                    <a:pt x="3241" y="3593"/>
                    <a:pt x="3177" y="3673"/>
                    <a:pt x="3105" y="3745"/>
                  </a:cubicBezTo>
                  <a:cubicBezTo>
                    <a:pt x="3049" y="3801"/>
                    <a:pt x="2985" y="3853"/>
                    <a:pt x="2913" y="3893"/>
                  </a:cubicBezTo>
                  <a:cubicBezTo>
                    <a:pt x="2897" y="3905"/>
                    <a:pt x="2877" y="3913"/>
                    <a:pt x="2857" y="3921"/>
                  </a:cubicBezTo>
                  <a:cubicBezTo>
                    <a:pt x="2849" y="3925"/>
                    <a:pt x="2841" y="3929"/>
                    <a:pt x="2829" y="3933"/>
                  </a:cubicBezTo>
                  <a:lnTo>
                    <a:pt x="2801" y="3941"/>
                  </a:lnTo>
                  <a:cubicBezTo>
                    <a:pt x="2753" y="3953"/>
                    <a:pt x="2705" y="3961"/>
                    <a:pt x="2657" y="3969"/>
                  </a:cubicBezTo>
                  <a:cubicBezTo>
                    <a:pt x="2445" y="4009"/>
                    <a:pt x="2233" y="4029"/>
                    <a:pt x="2021" y="4033"/>
                  </a:cubicBezTo>
                  <a:cubicBezTo>
                    <a:pt x="1905" y="4033"/>
                    <a:pt x="1789" y="4029"/>
                    <a:pt x="1669" y="4021"/>
                  </a:cubicBezTo>
                  <a:cubicBezTo>
                    <a:pt x="1549" y="4009"/>
                    <a:pt x="1429" y="3989"/>
                    <a:pt x="1313" y="3965"/>
                  </a:cubicBezTo>
                  <a:cubicBezTo>
                    <a:pt x="1065" y="3917"/>
                    <a:pt x="833" y="3817"/>
                    <a:pt x="625" y="3677"/>
                  </a:cubicBezTo>
                  <a:cubicBezTo>
                    <a:pt x="569" y="3641"/>
                    <a:pt x="521" y="3601"/>
                    <a:pt x="473" y="3561"/>
                  </a:cubicBezTo>
                  <a:cubicBezTo>
                    <a:pt x="449" y="3541"/>
                    <a:pt x="425" y="3513"/>
                    <a:pt x="401" y="3493"/>
                  </a:cubicBezTo>
                  <a:lnTo>
                    <a:pt x="385" y="3473"/>
                  </a:lnTo>
                  <a:lnTo>
                    <a:pt x="381" y="3469"/>
                  </a:lnTo>
                  <a:lnTo>
                    <a:pt x="373" y="3461"/>
                  </a:lnTo>
                  <a:cubicBezTo>
                    <a:pt x="361" y="3449"/>
                    <a:pt x="349" y="3437"/>
                    <a:pt x="337" y="3425"/>
                  </a:cubicBezTo>
                  <a:cubicBezTo>
                    <a:pt x="249" y="3329"/>
                    <a:pt x="181" y="3221"/>
                    <a:pt x="133" y="3101"/>
                  </a:cubicBezTo>
                  <a:cubicBezTo>
                    <a:pt x="89" y="2977"/>
                    <a:pt x="81" y="2845"/>
                    <a:pt x="117" y="2721"/>
                  </a:cubicBezTo>
                  <a:cubicBezTo>
                    <a:pt x="153" y="2597"/>
                    <a:pt x="225" y="2485"/>
                    <a:pt x="321" y="2397"/>
                  </a:cubicBezTo>
                  <a:cubicBezTo>
                    <a:pt x="505" y="2232"/>
                    <a:pt x="740" y="2144"/>
                    <a:pt x="985" y="2144"/>
                  </a:cubicBezTo>
                  <a:close/>
                  <a:moveTo>
                    <a:pt x="4185" y="3429"/>
                  </a:moveTo>
                  <a:cubicBezTo>
                    <a:pt x="4313" y="3513"/>
                    <a:pt x="4445" y="3589"/>
                    <a:pt x="4585" y="3645"/>
                  </a:cubicBezTo>
                  <a:cubicBezTo>
                    <a:pt x="4769" y="3725"/>
                    <a:pt x="4957" y="3785"/>
                    <a:pt x="5153" y="3821"/>
                  </a:cubicBezTo>
                  <a:lnTo>
                    <a:pt x="5317" y="3845"/>
                  </a:lnTo>
                  <a:cubicBezTo>
                    <a:pt x="5373" y="3853"/>
                    <a:pt x="5429" y="3853"/>
                    <a:pt x="5489" y="3861"/>
                  </a:cubicBezTo>
                  <a:cubicBezTo>
                    <a:pt x="5545" y="3865"/>
                    <a:pt x="5605" y="3865"/>
                    <a:pt x="5665" y="3865"/>
                  </a:cubicBezTo>
                  <a:cubicBezTo>
                    <a:pt x="5685" y="3866"/>
                    <a:pt x="5705" y="3867"/>
                    <a:pt x="5725" y="3867"/>
                  </a:cubicBezTo>
                  <a:cubicBezTo>
                    <a:pt x="5765" y="3867"/>
                    <a:pt x="5806" y="3865"/>
                    <a:pt x="5849" y="3865"/>
                  </a:cubicBezTo>
                  <a:cubicBezTo>
                    <a:pt x="6093" y="3865"/>
                    <a:pt x="6349" y="3825"/>
                    <a:pt x="6609" y="3825"/>
                  </a:cubicBezTo>
                  <a:cubicBezTo>
                    <a:pt x="6737" y="3829"/>
                    <a:pt x="6873" y="3845"/>
                    <a:pt x="6965" y="3937"/>
                  </a:cubicBezTo>
                  <a:cubicBezTo>
                    <a:pt x="7009" y="3985"/>
                    <a:pt x="7041" y="4041"/>
                    <a:pt x="7065" y="4105"/>
                  </a:cubicBezTo>
                  <a:cubicBezTo>
                    <a:pt x="7085" y="4169"/>
                    <a:pt x="7101" y="4233"/>
                    <a:pt x="7109" y="4301"/>
                  </a:cubicBezTo>
                  <a:cubicBezTo>
                    <a:pt x="7113" y="4333"/>
                    <a:pt x="7113" y="4369"/>
                    <a:pt x="7117" y="4405"/>
                  </a:cubicBezTo>
                  <a:cubicBezTo>
                    <a:pt x="7117" y="4421"/>
                    <a:pt x="7117" y="4437"/>
                    <a:pt x="7117" y="4453"/>
                  </a:cubicBezTo>
                  <a:lnTo>
                    <a:pt x="7113" y="4505"/>
                  </a:lnTo>
                  <a:cubicBezTo>
                    <a:pt x="7105" y="4573"/>
                    <a:pt x="7093" y="4637"/>
                    <a:pt x="7073" y="4705"/>
                  </a:cubicBezTo>
                  <a:cubicBezTo>
                    <a:pt x="7025" y="4833"/>
                    <a:pt x="6953" y="4949"/>
                    <a:pt x="6861" y="5053"/>
                  </a:cubicBezTo>
                  <a:lnTo>
                    <a:pt x="6789" y="5125"/>
                  </a:lnTo>
                  <a:lnTo>
                    <a:pt x="6709" y="5185"/>
                  </a:lnTo>
                  <a:cubicBezTo>
                    <a:pt x="6685" y="5209"/>
                    <a:pt x="6657" y="5225"/>
                    <a:pt x="6625" y="5241"/>
                  </a:cubicBezTo>
                  <a:cubicBezTo>
                    <a:pt x="6597" y="5261"/>
                    <a:pt x="6569" y="5277"/>
                    <a:pt x="6537" y="5293"/>
                  </a:cubicBezTo>
                  <a:lnTo>
                    <a:pt x="6449" y="5337"/>
                  </a:lnTo>
                  <a:lnTo>
                    <a:pt x="6353" y="5369"/>
                  </a:lnTo>
                  <a:cubicBezTo>
                    <a:pt x="6321" y="5377"/>
                    <a:pt x="6289" y="5389"/>
                    <a:pt x="6257" y="5393"/>
                  </a:cubicBezTo>
                  <a:cubicBezTo>
                    <a:pt x="6225" y="5401"/>
                    <a:pt x="6193" y="5409"/>
                    <a:pt x="6161" y="5413"/>
                  </a:cubicBezTo>
                  <a:cubicBezTo>
                    <a:pt x="6095" y="5422"/>
                    <a:pt x="6028" y="5427"/>
                    <a:pt x="5961" y="5427"/>
                  </a:cubicBezTo>
                  <a:cubicBezTo>
                    <a:pt x="5768" y="5427"/>
                    <a:pt x="5576" y="5388"/>
                    <a:pt x="5397" y="5317"/>
                  </a:cubicBezTo>
                  <a:cubicBezTo>
                    <a:pt x="5169" y="5221"/>
                    <a:pt x="4957" y="5093"/>
                    <a:pt x="4769" y="4937"/>
                  </a:cubicBezTo>
                  <a:cubicBezTo>
                    <a:pt x="4597" y="4797"/>
                    <a:pt x="4441" y="4633"/>
                    <a:pt x="4305" y="4457"/>
                  </a:cubicBezTo>
                  <a:cubicBezTo>
                    <a:pt x="4193" y="4309"/>
                    <a:pt x="4093" y="4145"/>
                    <a:pt x="4017" y="3973"/>
                  </a:cubicBezTo>
                  <a:cubicBezTo>
                    <a:pt x="4013" y="3961"/>
                    <a:pt x="4009" y="3949"/>
                    <a:pt x="4001" y="3933"/>
                  </a:cubicBezTo>
                  <a:cubicBezTo>
                    <a:pt x="3969" y="3809"/>
                    <a:pt x="3937" y="3697"/>
                    <a:pt x="3901" y="3597"/>
                  </a:cubicBezTo>
                  <a:cubicBezTo>
                    <a:pt x="3901" y="3585"/>
                    <a:pt x="3897" y="3569"/>
                    <a:pt x="3893" y="3557"/>
                  </a:cubicBezTo>
                  <a:cubicBezTo>
                    <a:pt x="3889" y="3513"/>
                    <a:pt x="3885" y="3473"/>
                    <a:pt x="3881" y="3437"/>
                  </a:cubicBezTo>
                  <a:lnTo>
                    <a:pt x="3881" y="3437"/>
                  </a:lnTo>
                  <a:cubicBezTo>
                    <a:pt x="3901" y="3473"/>
                    <a:pt x="3917" y="3513"/>
                    <a:pt x="3925" y="3553"/>
                  </a:cubicBezTo>
                  <a:cubicBezTo>
                    <a:pt x="3941" y="3605"/>
                    <a:pt x="3969" y="3653"/>
                    <a:pt x="4009" y="3689"/>
                  </a:cubicBezTo>
                  <a:cubicBezTo>
                    <a:pt x="4009" y="3733"/>
                    <a:pt x="4021" y="3773"/>
                    <a:pt x="4041" y="3817"/>
                  </a:cubicBezTo>
                  <a:cubicBezTo>
                    <a:pt x="4069" y="3877"/>
                    <a:pt x="4101" y="3933"/>
                    <a:pt x="4141" y="3989"/>
                  </a:cubicBezTo>
                  <a:cubicBezTo>
                    <a:pt x="4181" y="4049"/>
                    <a:pt x="4229" y="4109"/>
                    <a:pt x="4277" y="4169"/>
                  </a:cubicBezTo>
                  <a:cubicBezTo>
                    <a:pt x="4369" y="4277"/>
                    <a:pt x="4473" y="4373"/>
                    <a:pt x="4585" y="4461"/>
                  </a:cubicBezTo>
                  <a:cubicBezTo>
                    <a:pt x="4625" y="4485"/>
                    <a:pt x="4665" y="4509"/>
                    <a:pt x="4709" y="4529"/>
                  </a:cubicBezTo>
                  <a:cubicBezTo>
                    <a:pt x="4725" y="4537"/>
                    <a:pt x="4741" y="4541"/>
                    <a:pt x="4757" y="4549"/>
                  </a:cubicBezTo>
                  <a:cubicBezTo>
                    <a:pt x="4757" y="4549"/>
                    <a:pt x="4741" y="4537"/>
                    <a:pt x="4713" y="4521"/>
                  </a:cubicBezTo>
                  <a:cubicBezTo>
                    <a:pt x="4677" y="4493"/>
                    <a:pt x="4641" y="4465"/>
                    <a:pt x="4605" y="4437"/>
                  </a:cubicBezTo>
                  <a:cubicBezTo>
                    <a:pt x="4565" y="4397"/>
                    <a:pt x="4517" y="4349"/>
                    <a:pt x="4469" y="4301"/>
                  </a:cubicBezTo>
                  <a:cubicBezTo>
                    <a:pt x="4417" y="4249"/>
                    <a:pt x="4369" y="4193"/>
                    <a:pt x="4317" y="4133"/>
                  </a:cubicBezTo>
                  <a:cubicBezTo>
                    <a:pt x="4269" y="4077"/>
                    <a:pt x="4221" y="4017"/>
                    <a:pt x="4177" y="3961"/>
                  </a:cubicBezTo>
                  <a:cubicBezTo>
                    <a:pt x="4137" y="3909"/>
                    <a:pt x="4101" y="3857"/>
                    <a:pt x="4065" y="3801"/>
                  </a:cubicBezTo>
                  <a:cubicBezTo>
                    <a:pt x="4049" y="3769"/>
                    <a:pt x="4033" y="3737"/>
                    <a:pt x="4025" y="3701"/>
                  </a:cubicBezTo>
                  <a:lnTo>
                    <a:pt x="4025" y="3701"/>
                  </a:lnTo>
                  <a:cubicBezTo>
                    <a:pt x="4090" y="3756"/>
                    <a:pt x="4171" y="3788"/>
                    <a:pt x="4227" y="3788"/>
                  </a:cubicBezTo>
                  <a:cubicBezTo>
                    <a:pt x="4289" y="3788"/>
                    <a:pt x="4323" y="3750"/>
                    <a:pt x="4277" y="3665"/>
                  </a:cubicBezTo>
                  <a:cubicBezTo>
                    <a:pt x="4265" y="3641"/>
                    <a:pt x="4253" y="3617"/>
                    <a:pt x="4245" y="3597"/>
                  </a:cubicBezTo>
                  <a:lnTo>
                    <a:pt x="4245" y="3597"/>
                  </a:lnTo>
                  <a:cubicBezTo>
                    <a:pt x="4265" y="3621"/>
                    <a:pt x="4289" y="3641"/>
                    <a:pt x="4313" y="3661"/>
                  </a:cubicBezTo>
                  <a:cubicBezTo>
                    <a:pt x="4357" y="3697"/>
                    <a:pt x="4397" y="3729"/>
                    <a:pt x="4445" y="3757"/>
                  </a:cubicBezTo>
                  <a:cubicBezTo>
                    <a:pt x="4493" y="3789"/>
                    <a:pt x="4545" y="3821"/>
                    <a:pt x="4601" y="3845"/>
                  </a:cubicBezTo>
                  <a:cubicBezTo>
                    <a:pt x="4709" y="3901"/>
                    <a:pt x="4833" y="3953"/>
                    <a:pt x="4957" y="4001"/>
                  </a:cubicBezTo>
                  <a:cubicBezTo>
                    <a:pt x="5077" y="4049"/>
                    <a:pt x="5201" y="4089"/>
                    <a:pt x="5329" y="4117"/>
                  </a:cubicBezTo>
                  <a:cubicBezTo>
                    <a:pt x="5399" y="4129"/>
                    <a:pt x="5469" y="4136"/>
                    <a:pt x="5540" y="4136"/>
                  </a:cubicBezTo>
                  <a:cubicBezTo>
                    <a:pt x="5582" y="4136"/>
                    <a:pt x="5625" y="4133"/>
                    <a:pt x="5669" y="4129"/>
                  </a:cubicBezTo>
                  <a:cubicBezTo>
                    <a:pt x="5749" y="4117"/>
                    <a:pt x="5825" y="4105"/>
                    <a:pt x="5901" y="4085"/>
                  </a:cubicBezTo>
                  <a:cubicBezTo>
                    <a:pt x="5957" y="4069"/>
                    <a:pt x="5989" y="4057"/>
                    <a:pt x="5989" y="4057"/>
                  </a:cubicBezTo>
                  <a:lnTo>
                    <a:pt x="5989" y="4057"/>
                  </a:lnTo>
                  <a:lnTo>
                    <a:pt x="5901" y="4073"/>
                  </a:lnTo>
                  <a:cubicBezTo>
                    <a:pt x="5845" y="4081"/>
                    <a:pt x="5761" y="4093"/>
                    <a:pt x="5665" y="4097"/>
                  </a:cubicBezTo>
                  <a:cubicBezTo>
                    <a:pt x="5642" y="4098"/>
                    <a:pt x="5620" y="4099"/>
                    <a:pt x="5597" y="4099"/>
                  </a:cubicBezTo>
                  <a:cubicBezTo>
                    <a:pt x="5510" y="4099"/>
                    <a:pt x="5422" y="4088"/>
                    <a:pt x="5337" y="4069"/>
                  </a:cubicBezTo>
                  <a:cubicBezTo>
                    <a:pt x="5213" y="4041"/>
                    <a:pt x="5093" y="4001"/>
                    <a:pt x="4977" y="3949"/>
                  </a:cubicBezTo>
                  <a:cubicBezTo>
                    <a:pt x="4853" y="3901"/>
                    <a:pt x="4733" y="3853"/>
                    <a:pt x="4621" y="3801"/>
                  </a:cubicBezTo>
                  <a:cubicBezTo>
                    <a:pt x="4521" y="3757"/>
                    <a:pt x="4425" y="3701"/>
                    <a:pt x="4333" y="3637"/>
                  </a:cubicBezTo>
                  <a:cubicBezTo>
                    <a:pt x="4293" y="3609"/>
                    <a:pt x="4257" y="3577"/>
                    <a:pt x="4221" y="3545"/>
                  </a:cubicBezTo>
                  <a:cubicBezTo>
                    <a:pt x="4205" y="3509"/>
                    <a:pt x="4193" y="3469"/>
                    <a:pt x="4185" y="3429"/>
                  </a:cubicBezTo>
                  <a:close/>
                  <a:moveTo>
                    <a:pt x="3441" y="3401"/>
                  </a:moveTo>
                  <a:cubicBezTo>
                    <a:pt x="3413" y="3529"/>
                    <a:pt x="3385" y="3741"/>
                    <a:pt x="3429" y="3845"/>
                  </a:cubicBezTo>
                  <a:cubicBezTo>
                    <a:pt x="3441" y="3873"/>
                    <a:pt x="3453" y="3885"/>
                    <a:pt x="3465" y="3889"/>
                  </a:cubicBezTo>
                  <a:cubicBezTo>
                    <a:pt x="3461" y="3901"/>
                    <a:pt x="3457" y="3913"/>
                    <a:pt x="3453" y="3929"/>
                  </a:cubicBezTo>
                  <a:cubicBezTo>
                    <a:pt x="3445" y="3969"/>
                    <a:pt x="3433" y="4005"/>
                    <a:pt x="3413" y="4041"/>
                  </a:cubicBezTo>
                  <a:cubicBezTo>
                    <a:pt x="3385" y="4077"/>
                    <a:pt x="3357" y="4109"/>
                    <a:pt x="3321" y="4137"/>
                  </a:cubicBezTo>
                  <a:lnTo>
                    <a:pt x="3217" y="4229"/>
                  </a:lnTo>
                  <a:cubicBezTo>
                    <a:pt x="3181" y="4261"/>
                    <a:pt x="3145" y="4293"/>
                    <a:pt x="3113" y="4329"/>
                  </a:cubicBezTo>
                  <a:cubicBezTo>
                    <a:pt x="3081" y="4365"/>
                    <a:pt x="3057" y="4409"/>
                    <a:pt x="3037" y="4449"/>
                  </a:cubicBezTo>
                  <a:cubicBezTo>
                    <a:pt x="3021" y="4485"/>
                    <a:pt x="2993" y="4517"/>
                    <a:pt x="2961" y="4537"/>
                  </a:cubicBezTo>
                  <a:cubicBezTo>
                    <a:pt x="2929" y="4557"/>
                    <a:pt x="2897" y="4573"/>
                    <a:pt x="2861" y="4581"/>
                  </a:cubicBezTo>
                  <a:cubicBezTo>
                    <a:pt x="2805" y="4593"/>
                    <a:pt x="2749" y="4601"/>
                    <a:pt x="2693" y="4605"/>
                  </a:cubicBezTo>
                  <a:cubicBezTo>
                    <a:pt x="2688" y="4606"/>
                    <a:pt x="2683" y="4606"/>
                    <a:pt x="2679" y="4606"/>
                  </a:cubicBezTo>
                  <a:cubicBezTo>
                    <a:pt x="2668" y="4606"/>
                    <a:pt x="2657" y="4604"/>
                    <a:pt x="2649" y="4601"/>
                  </a:cubicBezTo>
                  <a:cubicBezTo>
                    <a:pt x="2641" y="4601"/>
                    <a:pt x="2637" y="4597"/>
                    <a:pt x="2633" y="4593"/>
                  </a:cubicBezTo>
                  <a:lnTo>
                    <a:pt x="2633" y="4593"/>
                  </a:lnTo>
                  <a:cubicBezTo>
                    <a:pt x="2637" y="4597"/>
                    <a:pt x="2641" y="4601"/>
                    <a:pt x="2645" y="4605"/>
                  </a:cubicBezTo>
                  <a:cubicBezTo>
                    <a:pt x="2661" y="4613"/>
                    <a:pt x="2677" y="4617"/>
                    <a:pt x="2697" y="4617"/>
                  </a:cubicBezTo>
                  <a:lnTo>
                    <a:pt x="2773" y="4617"/>
                  </a:lnTo>
                  <a:cubicBezTo>
                    <a:pt x="2805" y="4617"/>
                    <a:pt x="2837" y="4613"/>
                    <a:pt x="2873" y="4609"/>
                  </a:cubicBezTo>
                  <a:cubicBezTo>
                    <a:pt x="2913" y="4601"/>
                    <a:pt x="2949" y="4589"/>
                    <a:pt x="2985" y="4569"/>
                  </a:cubicBezTo>
                  <a:cubicBezTo>
                    <a:pt x="3025" y="4545"/>
                    <a:pt x="3061" y="4513"/>
                    <a:pt x="3081" y="4469"/>
                  </a:cubicBezTo>
                  <a:cubicBezTo>
                    <a:pt x="3101" y="4433"/>
                    <a:pt x="3125" y="4393"/>
                    <a:pt x="3153" y="4361"/>
                  </a:cubicBezTo>
                  <a:cubicBezTo>
                    <a:pt x="3185" y="4329"/>
                    <a:pt x="3221" y="4297"/>
                    <a:pt x="3253" y="4265"/>
                  </a:cubicBezTo>
                  <a:lnTo>
                    <a:pt x="3361" y="4169"/>
                  </a:lnTo>
                  <a:cubicBezTo>
                    <a:pt x="3397" y="4137"/>
                    <a:pt x="3429" y="4101"/>
                    <a:pt x="3453" y="4061"/>
                  </a:cubicBezTo>
                  <a:cubicBezTo>
                    <a:pt x="3477" y="4021"/>
                    <a:pt x="3489" y="3977"/>
                    <a:pt x="3493" y="3933"/>
                  </a:cubicBezTo>
                  <a:cubicBezTo>
                    <a:pt x="3497" y="3909"/>
                    <a:pt x="3501" y="3885"/>
                    <a:pt x="3505" y="3861"/>
                  </a:cubicBezTo>
                  <a:cubicBezTo>
                    <a:pt x="3551" y="3815"/>
                    <a:pt x="3604" y="3712"/>
                    <a:pt x="3696" y="3712"/>
                  </a:cubicBezTo>
                  <a:cubicBezTo>
                    <a:pt x="3708" y="3712"/>
                    <a:pt x="3720" y="3713"/>
                    <a:pt x="3733" y="3717"/>
                  </a:cubicBezTo>
                  <a:cubicBezTo>
                    <a:pt x="3757" y="3721"/>
                    <a:pt x="3777" y="3733"/>
                    <a:pt x="3797" y="3749"/>
                  </a:cubicBezTo>
                  <a:cubicBezTo>
                    <a:pt x="3797" y="3769"/>
                    <a:pt x="3801" y="3789"/>
                    <a:pt x="3801" y="3813"/>
                  </a:cubicBezTo>
                  <a:cubicBezTo>
                    <a:pt x="3801" y="3841"/>
                    <a:pt x="3801" y="3873"/>
                    <a:pt x="3809" y="3909"/>
                  </a:cubicBezTo>
                  <a:cubicBezTo>
                    <a:pt x="3809" y="3977"/>
                    <a:pt x="3809" y="4045"/>
                    <a:pt x="3809" y="4117"/>
                  </a:cubicBezTo>
                  <a:cubicBezTo>
                    <a:pt x="3809" y="4153"/>
                    <a:pt x="3805" y="4189"/>
                    <a:pt x="3801" y="4225"/>
                  </a:cubicBezTo>
                  <a:cubicBezTo>
                    <a:pt x="3793" y="4257"/>
                    <a:pt x="3789" y="4293"/>
                    <a:pt x="3785" y="4325"/>
                  </a:cubicBezTo>
                  <a:cubicBezTo>
                    <a:pt x="3781" y="4357"/>
                    <a:pt x="3773" y="4389"/>
                    <a:pt x="3765" y="4417"/>
                  </a:cubicBezTo>
                  <a:cubicBezTo>
                    <a:pt x="3761" y="4449"/>
                    <a:pt x="3753" y="4477"/>
                    <a:pt x="3745" y="4501"/>
                  </a:cubicBezTo>
                  <a:cubicBezTo>
                    <a:pt x="3733" y="4545"/>
                    <a:pt x="3717" y="4585"/>
                    <a:pt x="3701" y="4625"/>
                  </a:cubicBezTo>
                  <a:cubicBezTo>
                    <a:pt x="3689" y="4653"/>
                    <a:pt x="3685" y="4669"/>
                    <a:pt x="3685" y="4669"/>
                  </a:cubicBezTo>
                  <a:cubicBezTo>
                    <a:pt x="3685" y="4669"/>
                    <a:pt x="3693" y="4657"/>
                    <a:pt x="3713" y="4629"/>
                  </a:cubicBezTo>
                  <a:cubicBezTo>
                    <a:pt x="3721" y="4613"/>
                    <a:pt x="3733" y="4597"/>
                    <a:pt x="3741" y="4581"/>
                  </a:cubicBezTo>
                  <a:cubicBezTo>
                    <a:pt x="3753" y="4557"/>
                    <a:pt x="3765" y="4533"/>
                    <a:pt x="3773" y="4513"/>
                  </a:cubicBezTo>
                  <a:cubicBezTo>
                    <a:pt x="3797" y="4453"/>
                    <a:pt x="3817" y="4393"/>
                    <a:pt x="3833" y="4333"/>
                  </a:cubicBezTo>
                  <a:cubicBezTo>
                    <a:pt x="3841" y="4297"/>
                    <a:pt x="3849" y="4265"/>
                    <a:pt x="3853" y="4229"/>
                  </a:cubicBezTo>
                  <a:cubicBezTo>
                    <a:pt x="3857" y="4193"/>
                    <a:pt x="3857" y="4157"/>
                    <a:pt x="3861" y="4117"/>
                  </a:cubicBezTo>
                  <a:cubicBezTo>
                    <a:pt x="3865" y="4081"/>
                    <a:pt x="3861" y="4045"/>
                    <a:pt x="3861" y="4009"/>
                  </a:cubicBezTo>
                  <a:cubicBezTo>
                    <a:pt x="3861" y="3973"/>
                    <a:pt x="3857" y="3937"/>
                    <a:pt x="3857" y="3905"/>
                  </a:cubicBezTo>
                  <a:cubicBezTo>
                    <a:pt x="3853" y="3869"/>
                    <a:pt x="3845" y="3825"/>
                    <a:pt x="3841" y="3793"/>
                  </a:cubicBezTo>
                  <a:lnTo>
                    <a:pt x="3841" y="3793"/>
                  </a:lnTo>
                  <a:cubicBezTo>
                    <a:pt x="3861" y="3821"/>
                    <a:pt x="3877" y="3857"/>
                    <a:pt x="3889" y="3893"/>
                  </a:cubicBezTo>
                  <a:cubicBezTo>
                    <a:pt x="3905" y="3969"/>
                    <a:pt x="3917" y="4053"/>
                    <a:pt x="3925" y="4141"/>
                  </a:cubicBezTo>
                  <a:cubicBezTo>
                    <a:pt x="3941" y="4297"/>
                    <a:pt x="3945" y="4453"/>
                    <a:pt x="3937" y="4609"/>
                  </a:cubicBezTo>
                  <a:cubicBezTo>
                    <a:pt x="3933" y="4777"/>
                    <a:pt x="3897" y="4945"/>
                    <a:pt x="3837" y="5101"/>
                  </a:cubicBezTo>
                  <a:cubicBezTo>
                    <a:pt x="3805" y="5177"/>
                    <a:pt x="3761" y="5253"/>
                    <a:pt x="3709" y="5317"/>
                  </a:cubicBezTo>
                  <a:cubicBezTo>
                    <a:pt x="3653" y="5385"/>
                    <a:pt x="3589" y="5441"/>
                    <a:pt x="3517" y="5489"/>
                  </a:cubicBezTo>
                  <a:cubicBezTo>
                    <a:pt x="3369" y="5581"/>
                    <a:pt x="3185" y="5617"/>
                    <a:pt x="2997" y="5621"/>
                  </a:cubicBezTo>
                  <a:cubicBezTo>
                    <a:pt x="2968" y="5622"/>
                    <a:pt x="2940" y="5623"/>
                    <a:pt x="2912" y="5623"/>
                  </a:cubicBezTo>
                  <a:cubicBezTo>
                    <a:pt x="2748" y="5623"/>
                    <a:pt x="2585" y="5604"/>
                    <a:pt x="2425" y="5573"/>
                  </a:cubicBezTo>
                  <a:cubicBezTo>
                    <a:pt x="2241" y="5533"/>
                    <a:pt x="2065" y="5469"/>
                    <a:pt x="1897" y="5377"/>
                  </a:cubicBezTo>
                  <a:cubicBezTo>
                    <a:pt x="1745" y="5293"/>
                    <a:pt x="1609" y="5189"/>
                    <a:pt x="1489" y="5061"/>
                  </a:cubicBezTo>
                  <a:cubicBezTo>
                    <a:pt x="1377" y="4945"/>
                    <a:pt x="1289" y="4821"/>
                    <a:pt x="1277" y="4701"/>
                  </a:cubicBezTo>
                  <a:cubicBezTo>
                    <a:pt x="1273" y="4645"/>
                    <a:pt x="1285" y="4589"/>
                    <a:pt x="1313" y="4541"/>
                  </a:cubicBezTo>
                  <a:cubicBezTo>
                    <a:pt x="1341" y="4493"/>
                    <a:pt x="1381" y="4449"/>
                    <a:pt x="1421" y="4413"/>
                  </a:cubicBezTo>
                  <a:cubicBezTo>
                    <a:pt x="1501" y="4353"/>
                    <a:pt x="1585" y="4297"/>
                    <a:pt x="1673" y="4257"/>
                  </a:cubicBezTo>
                  <a:cubicBezTo>
                    <a:pt x="1717" y="4233"/>
                    <a:pt x="1757" y="4213"/>
                    <a:pt x="1793" y="4201"/>
                  </a:cubicBezTo>
                  <a:lnTo>
                    <a:pt x="2021" y="4201"/>
                  </a:lnTo>
                  <a:cubicBezTo>
                    <a:pt x="2245" y="4193"/>
                    <a:pt x="2469" y="4161"/>
                    <a:pt x="2685" y="4109"/>
                  </a:cubicBezTo>
                  <a:cubicBezTo>
                    <a:pt x="2737" y="4097"/>
                    <a:pt x="2785" y="4085"/>
                    <a:pt x="2837" y="4069"/>
                  </a:cubicBezTo>
                  <a:lnTo>
                    <a:pt x="2873" y="4057"/>
                  </a:lnTo>
                  <a:cubicBezTo>
                    <a:pt x="2885" y="4053"/>
                    <a:pt x="2897" y="4045"/>
                    <a:pt x="2909" y="4041"/>
                  </a:cubicBezTo>
                  <a:cubicBezTo>
                    <a:pt x="2933" y="4029"/>
                    <a:pt x="2957" y="4017"/>
                    <a:pt x="2981" y="4001"/>
                  </a:cubicBezTo>
                  <a:cubicBezTo>
                    <a:pt x="3057" y="3949"/>
                    <a:pt x="3125" y="3885"/>
                    <a:pt x="3185" y="3813"/>
                  </a:cubicBezTo>
                  <a:cubicBezTo>
                    <a:pt x="3277" y="3697"/>
                    <a:pt x="3357" y="3577"/>
                    <a:pt x="3421" y="3445"/>
                  </a:cubicBezTo>
                  <a:lnTo>
                    <a:pt x="3441" y="3401"/>
                  </a:lnTo>
                  <a:close/>
                  <a:moveTo>
                    <a:pt x="3785" y="1"/>
                  </a:moveTo>
                  <a:cubicBezTo>
                    <a:pt x="3637" y="1"/>
                    <a:pt x="3493" y="29"/>
                    <a:pt x="3353" y="81"/>
                  </a:cubicBezTo>
                  <a:cubicBezTo>
                    <a:pt x="3221" y="129"/>
                    <a:pt x="3093" y="197"/>
                    <a:pt x="2981" y="285"/>
                  </a:cubicBezTo>
                  <a:cubicBezTo>
                    <a:pt x="2761" y="461"/>
                    <a:pt x="2581" y="677"/>
                    <a:pt x="2453" y="925"/>
                  </a:cubicBezTo>
                  <a:cubicBezTo>
                    <a:pt x="2385" y="1041"/>
                    <a:pt x="2333" y="1169"/>
                    <a:pt x="2305" y="1301"/>
                  </a:cubicBezTo>
                  <a:cubicBezTo>
                    <a:pt x="2277" y="1433"/>
                    <a:pt x="2269" y="1565"/>
                    <a:pt x="2285" y="1697"/>
                  </a:cubicBezTo>
                  <a:cubicBezTo>
                    <a:pt x="2325" y="1937"/>
                    <a:pt x="2425" y="2161"/>
                    <a:pt x="2573" y="2349"/>
                  </a:cubicBezTo>
                  <a:cubicBezTo>
                    <a:pt x="2693" y="2505"/>
                    <a:pt x="2829" y="2641"/>
                    <a:pt x="2981" y="2761"/>
                  </a:cubicBezTo>
                  <a:cubicBezTo>
                    <a:pt x="2941" y="2737"/>
                    <a:pt x="2897" y="2717"/>
                    <a:pt x="2853" y="2693"/>
                  </a:cubicBezTo>
                  <a:cubicBezTo>
                    <a:pt x="2705" y="2617"/>
                    <a:pt x="2537" y="2537"/>
                    <a:pt x="2353" y="2449"/>
                  </a:cubicBezTo>
                  <a:cubicBezTo>
                    <a:pt x="2169" y="2365"/>
                    <a:pt x="1965" y="2277"/>
                    <a:pt x="1741" y="2201"/>
                  </a:cubicBezTo>
                  <a:cubicBezTo>
                    <a:pt x="1629" y="2161"/>
                    <a:pt x="1509" y="2129"/>
                    <a:pt x="1393" y="2101"/>
                  </a:cubicBezTo>
                  <a:cubicBezTo>
                    <a:pt x="1269" y="2065"/>
                    <a:pt x="1137" y="2053"/>
                    <a:pt x="1009" y="2053"/>
                  </a:cubicBezTo>
                  <a:cubicBezTo>
                    <a:pt x="737" y="2073"/>
                    <a:pt x="481" y="2181"/>
                    <a:pt x="281" y="2361"/>
                  </a:cubicBezTo>
                  <a:cubicBezTo>
                    <a:pt x="173" y="2453"/>
                    <a:pt x="97" y="2573"/>
                    <a:pt x="49" y="2705"/>
                  </a:cubicBezTo>
                  <a:cubicBezTo>
                    <a:pt x="5" y="2841"/>
                    <a:pt x="1" y="2989"/>
                    <a:pt x="41" y="3125"/>
                  </a:cubicBezTo>
                  <a:cubicBezTo>
                    <a:pt x="85" y="3261"/>
                    <a:pt x="149" y="3389"/>
                    <a:pt x="237" y="3501"/>
                  </a:cubicBezTo>
                  <a:cubicBezTo>
                    <a:pt x="249" y="3513"/>
                    <a:pt x="261" y="3529"/>
                    <a:pt x="269" y="3541"/>
                  </a:cubicBezTo>
                  <a:lnTo>
                    <a:pt x="277" y="3553"/>
                  </a:lnTo>
                  <a:lnTo>
                    <a:pt x="289" y="3561"/>
                  </a:lnTo>
                  <a:lnTo>
                    <a:pt x="305" y="3581"/>
                  </a:lnTo>
                  <a:cubicBezTo>
                    <a:pt x="329" y="3605"/>
                    <a:pt x="349" y="3633"/>
                    <a:pt x="377" y="3657"/>
                  </a:cubicBezTo>
                  <a:cubicBezTo>
                    <a:pt x="425" y="3705"/>
                    <a:pt x="477" y="3753"/>
                    <a:pt x="533" y="3793"/>
                  </a:cubicBezTo>
                  <a:cubicBezTo>
                    <a:pt x="753" y="3957"/>
                    <a:pt x="1005" y="4069"/>
                    <a:pt x="1269" y="4133"/>
                  </a:cubicBezTo>
                  <a:cubicBezTo>
                    <a:pt x="1385" y="4161"/>
                    <a:pt x="1505" y="4181"/>
                    <a:pt x="1629" y="4193"/>
                  </a:cubicBezTo>
                  <a:cubicBezTo>
                    <a:pt x="1529" y="4221"/>
                    <a:pt x="1433" y="4265"/>
                    <a:pt x="1345" y="4325"/>
                  </a:cubicBezTo>
                  <a:cubicBezTo>
                    <a:pt x="1285" y="4365"/>
                    <a:pt x="1237" y="4413"/>
                    <a:pt x="1197" y="4473"/>
                  </a:cubicBezTo>
                  <a:cubicBezTo>
                    <a:pt x="1149" y="4545"/>
                    <a:pt x="1125" y="4629"/>
                    <a:pt x="1129" y="4717"/>
                  </a:cubicBezTo>
                  <a:cubicBezTo>
                    <a:pt x="1137" y="4805"/>
                    <a:pt x="1169" y="4889"/>
                    <a:pt x="1221" y="4965"/>
                  </a:cubicBezTo>
                  <a:cubicBezTo>
                    <a:pt x="1269" y="5037"/>
                    <a:pt x="1329" y="5101"/>
                    <a:pt x="1401" y="5157"/>
                  </a:cubicBezTo>
                  <a:cubicBezTo>
                    <a:pt x="1545" y="5265"/>
                    <a:pt x="1701" y="5357"/>
                    <a:pt x="1869" y="5429"/>
                  </a:cubicBezTo>
                  <a:cubicBezTo>
                    <a:pt x="2041" y="5513"/>
                    <a:pt x="2221" y="5581"/>
                    <a:pt x="2401" y="5645"/>
                  </a:cubicBezTo>
                  <a:cubicBezTo>
                    <a:pt x="2589" y="5713"/>
                    <a:pt x="2789" y="5753"/>
                    <a:pt x="2989" y="5765"/>
                  </a:cubicBezTo>
                  <a:cubicBezTo>
                    <a:pt x="3012" y="5766"/>
                    <a:pt x="3036" y="5766"/>
                    <a:pt x="3059" y="5766"/>
                  </a:cubicBezTo>
                  <a:cubicBezTo>
                    <a:pt x="3139" y="5766"/>
                    <a:pt x="3219" y="5760"/>
                    <a:pt x="3297" y="5745"/>
                  </a:cubicBezTo>
                  <a:cubicBezTo>
                    <a:pt x="3405" y="5729"/>
                    <a:pt x="3505" y="5689"/>
                    <a:pt x="3597" y="5637"/>
                  </a:cubicBezTo>
                  <a:cubicBezTo>
                    <a:pt x="3781" y="5529"/>
                    <a:pt x="3917" y="5365"/>
                    <a:pt x="3993" y="5169"/>
                  </a:cubicBezTo>
                  <a:cubicBezTo>
                    <a:pt x="4057" y="4993"/>
                    <a:pt x="4089" y="4805"/>
                    <a:pt x="4085" y="4617"/>
                  </a:cubicBezTo>
                  <a:cubicBezTo>
                    <a:pt x="4085" y="4533"/>
                    <a:pt x="4081" y="4449"/>
                    <a:pt x="4073" y="4365"/>
                  </a:cubicBezTo>
                  <a:lnTo>
                    <a:pt x="4073" y="4365"/>
                  </a:lnTo>
                  <a:cubicBezTo>
                    <a:pt x="4109" y="4425"/>
                    <a:pt x="4145" y="4485"/>
                    <a:pt x="4185" y="4549"/>
                  </a:cubicBezTo>
                  <a:cubicBezTo>
                    <a:pt x="4321" y="4741"/>
                    <a:pt x="4477" y="4917"/>
                    <a:pt x="4657" y="5069"/>
                  </a:cubicBezTo>
                  <a:cubicBezTo>
                    <a:pt x="4753" y="5157"/>
                    <a:pt x="4861" y="5233"/>
                    <a:pt x="4969" y="5297"/>
                  </a:cubicBezTo>
                  <a:cubicBezTo>
                    <a:pt x="5085" y="5369"/>
                    <a:pt x="5209" y="5429"/>
                    <a:pt x="5333" y="5477"/>
                  </a:cubicBezTo>
                  <a:cubicBezTo>
                    <a:pt x="5518" y="5545"/>
                    <a:pt x="5713" y="5580"/>
                    <a:pt x="5908" y="5580"/>
                  </a:cubicBezTo>
                  <a:cubicBezTo>
                    <a:pt x="5999" y="5580"/>
                    <a:pt x="6091" y="5572"/>
                    <a:pt x="6181" y="5557"/>
                  </a:cubicBezTo>
                  <a:cubicBezTo>
                    <a:pt x="6217" y="5553"/>
                    <a:pt x="6253" y="5541"/>
                    <a:pt x="6289" y="5533"/>
                  </a:cubicBezTo>
                  <a:cubicBezTo>
                    <a:pt x="6325" y="5521"/>
                    <a:pt x="6361" y="5513"/>
                    <a:pt x="6393" y="5497"/>
                  </a:cubicBezTo>
                  <a:lnTo>
                    <a:pt x="6497" y="5457"/>
                  </a:lnTo>
                  <a:lnTo>
                    <a:pt x="6593" y="5405"/>
                  </a:lnTo>
                  <a:cubicBezTo>
                    <a:pt x="6625" y="5385"/>
                    <a:pt x="6657" y="5365"/>
                    <a:pt x="6685" y="5341"/>
                  </a:cubicBezTo>
                  <a:cubicBezTo>
                    <a:pt x="6717" y="5321"/>
                    <a:pt x="6745" y="5297"/>
                    <a:pt x="6773" y="5273"/>
                  </a:cubicBezTo>
                  <a:lnTo>
                    <a:pt x="6857" y="5201"/>
                  </a:lnTo>
                  <a:lnTo>
                    <a:pt x="6929" y="5113"/>
                  </a:lnTo>
                  <a:cubicBezTo>
                    <a:pt x="7017" y="5001"/>
                    <a:pt x="7085" y="4869"/>
                    <a:pt x="7129" y="4725"/>
                  </a:cubicBezTo>
                  <a:cubicBezTo>
                    <a:pt x="7145" y="4657"/>
                    <a:pt x="7157" y="4585"/>
                    <a:pt x="7161" y="4513"/>
                  </a:cubicBezTo>
                  <a:lnTo>
                    <a:pt x="7165" y="4457"/>
                  </a:lnTo>
                  <a:lnTo>
                    <a:pt x="7165" y="4405"/>
                  </a:lnTo>
                  <a:cubicBezTo>
                    <a:pt x="7161" y="4369"/>
                    <a:pt x="7161" y="4337"/>
                    <a:pt x="7157" y="4297"/>
                  </a:cubicBezTo>
                  <a:cubicBezTo>
                    <a:pt x="7137" y="4161"/>
                    <a:pt x="7101" y="4013"/>
                    <a:pt x="7005" y="3901"/>
                  </a:cubicBezTo>
                  <a:cubicBezTo>
                    <a:pt x="6953" y="3849"/>
                    <a:pt x="6889" y="3809"/>
                    <a:pt x="6821" y="3785"/>
                  </a:cubicBezTo>
                  <a:cubicBezTo>
                    <a:pt x="6769" y="3769"/>
                    <a:pt x="6717" y="3757"/>
                    <a:pt x="6665" y="3749"/>
                  </a:cubicBezTo>
                  <a:lnTo>
                    <a:pt x="6733" y="3737"/>
                  </a:lnTo>
                  <a:cubicBezTo>
                    <a:pt x="6993" y="3689"/>
                    <a:pt x="7269" y="3613"/>
                    <a:pt x="7501" y="3429"/>
                  </a:cubicBezTo>
                  <a:cubicBezTo>
                    <a:pt x="7517" y="3417"/>
                    <a:pt x="7533" y="3405"/>
                    <a:pt x="7545" y="3393"/>
                  </a:cubicBezTo>
                  <a:lnTo>
                    <a:pt x="7581" y="3357"/>
                  </a:lnTo>
                  <a:lnTo>
                    <a:pt x="7617" y="3321"/>
                  </a:lnTo>
                  <a:lnTo>
                    <a:pt x="7625" y="3317"/>
                  </a:lnTo>
                  <a:lnTo>
                    <a:pt x="7625" y="3313"/>
                  </a:lnTo>
                  <a:lnTo>
                    <a:pt x="7629" y="3309"/>
                  </a:lnTo>
                  <a:lnTo>
                    <a:pt x="7637" y="3301"/>
                  </a:lnTo>
                  <a:lnTo>
                    <a:pt x="7653" y="3281"/>
                  </a:lnTo>
                  <a:cubicBezTo>
                    <a:pt x="7677" y="3253"/>
                    <a:pt x="7701" y="3229"/>
                    <a:pt x="7721" y="3201"/>
                  </a:cubicBezTo>
                  <a:cubicBezTo>
                    <a:pt x="7745" y="3169"/>
                    <a:pt x="7769" y="3145"/>
                    <a:pt x="7789" y="3117"/>
                  </a:cubicBezTo>
                  <a:cubicBezTo>
                    <a:pt x="7833" y="3061"/>
                    <a:pt x="7869" y="3001"/>
                    <a:pt x="7905" y="2937"/>
                  </a:cubicBezTo>
                  <a:cubicBezTo>
                    <a:pt x="7941" y="2869"/>
                    <a:pt x="7965" y="2801"/>
                    <a:pt x="7977" y="2725"/>
                  </a:cubicBezTo>
                  <a:cubicBezTo>
                    <a:pt x="7985" y="2689"/>
                    <a:pt x="7985" y="2649"/>
                    <a:pt x="7977" y="2609"/>
                  </a:cubicBezTo>
                  <a:cubicBezTo>
                    <a:pt x="7973" y="2569"/>
                    <a:pt x="7961" y="2529"/>
                    <a:pt x="7941" y="2497"/>
                  </a:cubicBezTo>
                  <a:cubicBezTo>
                    <a:pt x="7897" y="2433"/>
                    <a:pt x="7837" y="2385"/>
                    <a:pt x="7769" y="2353"/>
                  </a:cubicBezTo>
                  <a:cubicBezTo>
                    <a:pt x="7709" y="2321"/>
                    <a:pt x="7641" y="2293"/>
                    <a:pt x="7573" y="2273"/>
                  </a:cubicBezTo>
                  <a:cubicBezTo>
                    <a:pt x="7509" y="2253"/>
                    <a:pt x="7441" y="2233"/>
                    <a:pt x="7373" y="2221"/>
                  </a:cubicBezTo>
                  <a:cubicBezTo>
                    <a:pt x="7241" y="2189"/>
                    <a:pt x="7109" y="2165"/>
                    <a:pt x="6973" y="2141"/>
                  </a:cubicBezTo>
                  <a:cubicBezTo>
                    <a:pt x="6841" y="2117"/>
                    <a:pt x="6717" y="2093"/>
                    <a:pt x="6581" y="2077"/>
                  </a:cubicBezTo>
                  <a:cubicBezTo>
                    <a:pt x="6537" y="2074"/>
                    <a:pt x="6493" y="2073"/>
                    <a:pt x="6450" y="2073"/>
                  </a:cubicBezTo>
                  <a:cubicBezTo>
                    <a:pt x="6363" y="2073"/>
                    <a:pt x="6277" y="2078"/>
                    <a:pt x="6189" y="2089"/>
                  </a:cubicBezTo>
                  <a:cubicBezTo>
                    <a:pt x="6065" y="2105"/>
                    <a:pt x="5945" y="2129"/>
                    <a:pt x="5825" y="2165"/>
                  </a:cubicBezTo>
                  <a:cubicBezTo>
                    <a:pt x="5605" y="2229"/>
                    <a:pt x="5397" y="2309"/>
                    <a:pt x="5193" y="2409"/>
                  </a:cubicBezTo>
                  <a:cubicBezTo>
                    <a:pt x="5005" y="2501"/>
                    <a:pt x="4837" y="2593"/>
                    <a:pt x="4693" y="2681"/>
                  </a:cubicBezTo>
                  <a:lnTo>
                    <a:pt x="4621" y="2725"/>
                  </a:lnTo>
                  <a:cubicBezTo>
                    <a:pt x="4713" y="2621"/>
                    <a:pt x="4797" y="2509"/>
                    <a:pt x="4873" y="2393"/>
                  </a:cubicBezTo>
                  <a:cubicBezTo>
                    <a:pt x="5001" y="2189"/>
                    <a:pt x="5093" y="1973"/>
                    <a:pt x="5153" y="1741"/>
                  </a:cubicBezTo>
                  <a:cubicBezTo>
                    <a:pt x="5185" y="1613"/>
                    <a:pt x="5201" y="1485"/>
                    <a:pt x="5201" y="1353"/>
                  </a:cubicBezTo>
                  <a:cubicBezTo>
                    <a:pt x="5205" y="1213"/>
                    <a:pt x="5185" y="1073"/>
                    <a:pt x="5141" y="941"/>
                  </a:cubicBezTo>
                  <a:cubicBezTo>
                    <a:pt x="5093" y="801"/>
                    <a:pt x="5021" y="673"/>
                    <a:pt x="4929" y="565"/>
                  </a:cubicBezTo>
                  <a:cubicBezTo>
                    <a:pt x="4745" y="333"/>
                    <a:pt x="4497" y="161"/>
                    <a:pt x="4217" y="69"/>
                  </a:cubicBezTo>
                  <a:cubicBezTo>
                    <a:pt x="4077" y="25"/>
                    <a:pt x="3933" y="1"/>
                    <a:pt x="37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8"/>
            <p:cNvSpPr/>
            <p:nvPr/>
          </p:nvSpPr>
          <p:spPr>
            <a:xfrm>
              <a:off x="7314384" y="656939"/>
              <a:ext cx="47893" cy="114757"/>
            </a:xfrm>
            <a:custGeom>
              <a:avLst/>
              <a:gdLst/>
              <a:ahLst/>
              <a:cxnLst/>
              <a:rect l="l" t="t" r="r" b="b"/>
              <a:pathLst>
                <a:path w="361" h="865" extrusionOk="0">
                  <a:moveTo>
                    <a:pt x="49" y="1"/>
                  </a:moveTo>
                  <a:lnTo>
                    <a:pt x="1" y="13"/>
                  </a:lnTo>
                  <a:lnTo>
                    <a:pt x="133" y="469"/>
                  </a:lnTo>
                  <a:cubicBezTo>
                    <a:pt x="141" y="501"/>
                    <a:pt x="149" y="533"/>
                    <a:pt x="161" y="565"/>
                  </a:cubicBezTo>
                  <a:cubicBezTo>
                    <a:pt x="173" y="593"/>
                    <a:pt x="189" y="621"/>
                    <a:pt x="205" y="649"/>
                  </a:cubicBezTo>
                  <a:lnTo>
                    <a:pt x="317" y="865"/>
                  </a:lnTo>
                  <a:lnTo>
                    <a:pt x="361" y="841"/>
                  </a:lnTo>
                  <a:lnTo>
                    <a:pt x="249" y="625"/>
                  </a:lnTo>
                  <a:cubicBezTo>
                    <a:pt x="237" y="597"/>
                    <a:pt x="221" y="573"/>
                    <a:pt x="209" y="545"/>
                  </a:cubicBezTo>
                  <a:cubicBezTo>
                    <a:pt x="197" y="517"/>
                    <a:pt x="189" y="485"/>
                    <a:pt x="181" y="453"/>
                  </a:cubicBezTo>
                  <a:lnTo>
                    <a:pt x="4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8"/>
            <p:cNvSpPr/>
            <p:nvPr/>
          </p:nvSpPr>
          <p:spPr>
            <a:xfrm>
              <a:off x="7369043" y="646325"/>
              <a:ext cx="15522" cy="109981"/>
            </a:xfrm>
            <a:custGeom>
              <a:avLst/>
              <a:gdLst/>
              <a:ahLst/>
              <a:cxnLst/>
              <a:rect l="l" t="t" r="r" b="b"/>
              <a:pathLst>
                <a:path w="117" h="829" extrusionOk="0">
                  <a:moveTo>
                    <a:pt x="93" y="1"/>
                  </a:moveTo>
                  <a:lnTo>
                    <a:pt x="41" y="9"/>
                  </a:lnTo>
                  <a:lnTo>
                    <a:pt x="57" y="253"/>
                  </a:lnTo>
                  <a:cubicBezTo>
                    <a:pt x="65" y="297"/>
                    <a:pt x="65" y="341"/>
                    <a:pt x="57" y="385"/>
                  </a:cubicBezTo>
                  <a:cubicBezTo>
                    <a:pt x="53" y="405"/>
                    <a:pt x="49" y="421"/>
                    <a:pt x="45" y="441"/>
                  </a:cubicBezTo>
                  <a:lnTo>
                    <a:pt x="37" y="465"/>
                  </a:lnTo>
                  <a:cubicBezTo>
                    <a:pt x="1" y="585"/>
                    <a:pt x="5" y="709"/>
                    <a:pt x="41" y="829"/>
                  </a:cubicBezTo>
                  <a:lnTo>
                    <a:pt x="93" y="813"/>
                  </a:lnTo>
                  <a:cubicBezTo>
                    <a:pt x="61" y="705"/>
                    <a:pt x="57" y="589"/>
                    <a:pt x="89" y="481"/>
                  </a:cubicBezTo>
                  <a:lnTo>
                    <a:pt x="97" y="457"/>
                  </a:lnTo>
                  <a:cubicBezTo>
                    <a:pt x="101" y="437"/>
                    <a:pt x="109" y="417"/>
                    <a:pt x="113" y="397"/>
                  </a:cubicBezTo>
                  <a:cubicBezTo>
                    <a:pt x="117" y="349"/>
                    <a:pt x="117" y="297"/>
                    <a:pt x="113" y="249"/>
                  </a:cubicBezTo>
                  <a:lnTo>
                    <a:pt x="9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8"/>
            <p:cNvSpPr/>
            <p:nvPr/>
          </p:nvSpPr>
          <p:spPr>
            <a:xfrm>
              <a:off x="7393985" y="684003"/>
              <a:ext cx="19767" cy="89285"/>
            </a:xfrm>
            <a:custGeom>
              <a:avLst/>
              <a:gdLst/>
              <a:ahLst/>
              <a:cxnLst/>
              <a:rect l="l" t="t" r="r" b="b"/>
              <a:pathLst>
                <a:path w="149" h="673" extrusionOk="0">
                  <a:moveTo>
                    <a:pt x="101" y="1"/>
                  </a:moveTo>
                  <a:cubicBezTo>
                    <a:pt x="45" y="129"/>
                    <a:pt x="21" y="269"/>
                    <a:pt x="33" y="409"/>
                  </a:cubicBezTo>
                  <a:lnTo>
                    <a:pt x="33" y="437"/>
                  </a:lnTo>
                  <a:cubicBezTo>
                    <a:pt x="37" y="513"/>
                    <a:pt x="45" y="589"/>
                    <a:pt x="1" y="637"/>
                  </a:cubicBezTo>
                  <a:lnTo>
                    <a:pt x="41" y="673"/>
                  </a:lnTo>
                  <a:cubicBezTo>
                    <a:pt x="101" y="609"/>
                    <a:pt x="93" y="513"/>
                    <a:pt x="85" y="433"/>
                  </a:cubicBezTo>
                  <a:lnTo>
                    <a:pt x="85" y="405"/>
                  </a:lnTo>
                  <a:cubicBezTo>
                    <a:pt x="77" y="273"/>
                    <a:pt x="97" y="141"/>
                    <a:pt x="149" y="21"/>
                  </a:cubicBezTo>
                  <a:lnTo>
                    <a:pt x="1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8"/>
            <p:cNvSpPr/>
            <p:nvPr/>
          </p:nvSpPr>
          <p:spPr>
            <a:xfrm>
              <a:off x="7413620" y="702046"/>
              <a:ext cx="61160" cy="80264"/>
            </a:xfrm>
            <a:custGeom>
              <a:avLst/>
              <a:gdLst/>
              <a:ahLst/>
              <a:cxnLst/>
              <a:rect l="l" t="t" r="r" b="b"/>
              <a:pathLst>
                <a:path w="461" h="605" extrusionOk="0">
                  <a:moveTo>
                    <a:pt x="429" y="1"/>
                  </a:moveTo>
                  <a:cubicBezTo>
                    <a:pt x="221" y="145"/>
                    <a:pt x="69" y="353"/>
                    <a:pt x="1" y="593"/>
                  </a:cubicBezTo>
                  <a:lnTo>
                    <a:pt x="49" y="605"/>
                  </a:lnTo>
                  <a:cubicBezTo>
                    <a:pt x="117" y="377"/>
                    <a:pt x="265" y="181"/>
                    <a:pt x="461" y="4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8"/>
            <p:cNvSpPr/>
            <p:nvPr/>
          </p:nvSpPr>
          <p:spPr>
            <a:xfrm>
              <a:off x="7267684" y="655347"/>
              <a:ext cx="50546" cy="120064"/>
            </a:xfrm>
            <a:custGeom>
              <a:avLst/>
              <a:gdLst/>
              <a:ahLst/>
              <a:cxnLst/>
              <a:rect l="l" t="t" r="r" b="b"/>
              <a:pathLst>
                <a:path w="381" h="905" extrusionOk="0">
                  <a:moveTo>
                    <a:pt x="53" y="1"/>
                  </a:moveTo>
                  <a:lnTo>
                    <a:pt x="1" y="13"/>
                  </a:lnTo>
                  <a:cubicBezTo>
                    <a:pt x="9" y="49"/>
                    <a:pt x="25" y="85"/>
                    <a:pt x="41" y="121"/>
                  </a:cubicBezTo>
                  <a:cubicBezTo>
                    <a:pt x="129" y="321"/>
                    <a:pt x="213" y="525"/>
                    <a:pt x="289" y="733"/>
                  </a:cubicBezTo>
                  <a:cubicBezTo>
                    <a:pt x="313" y="785"/>
                    <a:pt x="325" y="841"/>
                    <a:pt x="329" y="901"/>
                  </a:cubicBezTo>
                  <a:lnTo>
                    <a:pt x="381" y="905"/>
                  </a:lnTo>
                  <a:cubicBezTo>
                    <a:pt x="381" y="837"/>
                    <a:pt x="365" y="773"/>
                    <a:pt x="337" y="713"/>
                  </a:cubicBezTo>
                  <a:cubicBezTo>
                    <a:pt x="261" y="505"/>
                    <a:pt x="177" y="297"/>
                    <a:pt x="89" y="97"/>
                  </a:cubicBezTo>
                  <a:cubicBezTo>
                    <a:pt x="73" y="65"/>
                    <a:pt x="61" y="37"/>
                    <a:pt x="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8"/>
            <p:cNvSpPr/>
            <p:nvPr/>
          </p:nvSpPr>
          <p:spPr>
            <a:xfrm>
              <a:off x="7302178" y="638763"/>
              <a:ext cx="20829" cy="30514"/>
            </a:xfrm>
            <a:custGeom>
              <a:avLst/>
              <a:gdLst/>
              <a:ahLst/>
              <a:cxnLst/>
              <a:rect l="l" t="t" r="r" b="b"/>
              <a:pathLst>
                <a:path w="157" h="230" extrusionOk="0">
                  <a:moveTo>
                    <a:pt x="69" y="54"/>
                  </a:moveTo>
                  <a:cubicBezTo>
                    <a:pt x="73" y="54"/>
                    <a:pt x="77" y="54"/>
                    <a:pt x="81" y="62"/>
                  </a:cubicBezTo>
                  <a:cubicBezTo>
                    <a:pt x="93" y="78"/>
                    <a:pt x="101" y="98"/>
                    <a:pt x="97" y="118"/>
                  </a:cubicBezTo>
                  <a:lnTo>
                    <a:pt x="97" y="150"/>
                  </a:lnTo>
                  <a:cubicBezTo>
                    <a:pt x="77" y="130"/>
                    <a:pt x="65" y="106"/>
                    <a:pt x="61" y="78"/>
                  </a:cubicBezTo>
                  <a:cubicBezTo>
                    <a:pt x="57" y="70"/>
                    <a:pt x="61" y="62"/>
                    <a:pt x="69" y="54"/>
                  </a:cubicBezTo>
                  <a:close/>
                  <a:moveTo>
                    <a:pt x="68" y="0"/>
                  </a:moveTo>
                  <a:cubicBezTo>
                    <a:pt x="59" y="0"/>
                    <a:pt x="50" y="2"/>
                    <a:pt x="41" y="6"/>
                  </a:cubicBezTo>
                  <a:cubicBezTo>
                    <a:pt x="13" y="22"/>
                    <a:pt x="1" y="54"/>
                    <a:pt x="9" y="86"/>
                  </a:cubicBezTo>
                  <a:cubicBezTo>
                    <a:pt x="17" y="142"/>
                    <a:pt x="53" y="194"/>
                    <a:pt x="105" y="218"/>
                  </a:cubicBezTo>
                  <a:lnTo>
                    <a:pt x="129" y="230"/>
                  </a:lnTo>
                  <a:lnTo>
                    <a:pt x="141" y="206"/>
                  </a:lnTo>
                  <a:cubicBezTo>
                    <a:pt x="141" y="202"/>
                    <a:pt x="141" y="198"/>
                    <a:pt x="141" y="198"/>
                  </a:cubicBezTo>
                  <a:cubicBezTo>
                    <a:pt x="149" y="170"/>
                    <a:pt x="153" y="146"/>
                    <a:pt x="153" y="118"/>
                  </a:cubicBezTo>
                  <a:cubicBezTo>
                    <a:pt x="157" y="82"/>
                    <a:pt x="145" y="50"/>
                    <a:pt x="121" y="22"/>
                  </a:cubicBezTo>
                  <a:cubicBezTo>
                    <a:pt x="107" y="8"/>
                    <a:pt x="88" y="0"/>
                    <a:pt x="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8"/>
            <p:cNvSpPr/>
            <p:nvPr/>
          </p:nvSpPr>
          <p:spPr>
            <a:xfrm>
              <a:off x="7256540" y="640620"/>
              <a:ext cx="24543" cy="27064"/>
            </a:xfrm>
            <a:custGeom>
              <a:avLst/>
              <a:gdLst/>
              <a:ahLst/>
              <a:cxnLst/>
              <a:rect l="l" t="t" r="r" b="b"/>
              <a:pathLst>
                <a:path w="185" h="204" extrusionOk="0">
                  <a:moveTo>
                    <a:pt x="81" y="56"/>
                  </a:moveTo>
                  <a:cubicBezTo>
                    <a:pt x="93" y="56"/>
                    <a:pt x="105" y="60"/>
                    <a:pt x="113" y="68"/>
                  </a:cubicBezTo>
                  <a:cubicBezTo>
                    <a:pt x="125" y="84"/>
                    <a:pt x="129" y="104"/>
                    <a:pt x="125" y="124"/>
                  </a:cubicBezTo>
                  <a:cubicBezTo>
                    <a:pt x="125" y="132"/>
                    <a:pt x="125" y="140"/>
                    <a:pt x="121" y="148"/>
                  </a:cubicBezTo>
                  <a:cubicBezTo>
                    <a:pt x="109" y="140"/>
                    <a:pt x="101" y="128"/>
                    <a:pt x="93" y="116"/>
                  </a:cubicBezTo>
                  <a:cubicBezTo>
                    <a:pt x="89" y="96"/>
                    <a:pt x="81" y="76"/>
                    <a:pt x="81" y="56"/>
                  </a:cubicBezTo>
                  <a:close/>
                  <a:moveTo>
                    <a:pt x="83" y="1"/>
                  </a:moveTo>
                  <a:cubicBezTo>
                    <a:pt x="72" y="1"/>
                    <a:pt x="60" y="3"/>
                    <a:pt x="49" y="8"/>
                  </a:cubicBezTo>
                  <a:cubicBezTo>
                    <a:pt x="1" y="36"/>
                    <a:pt x="45" y="140"/>
                    <a:pt x="45" y="140"/>
                  </a:cubicBezTo>
                  <a:cubicBezTo>
                    <a:pt x="57" y="164"/>
                    <a:pt x="77" y="188"/>
                    <a:pt x="101" y="200"/>
                  </a:cubicBezTo>
                  <a:cubicBezTo>
                    <a:pt x="109" y="200"/>
                    <a:pt x="121" y="204"/>
                    <a:pt x="129" y="204"/>
                  </a:cubicBezTo>
                  <a:cubicBezTo>
                    <a:pt x="133" y="200"/>
                    <a:pt x="137" y="200"/>
                    <a:pt x="145" y="196"/>
                  </a:cubicBezTo>
                  <a:cubicBezTo>
                    <a:pt x="161" y="192"/>
                    <a:pt x="181" y="172"/>
                    <a:pt x="181" y="124"/>
                  </a:cubicBezTo>
                  <a:cubicBezTo>
                    <a:pt x="185" y="92"/>
                    <a:pt x="173" y="60"/>
                    <a:pt x="153" y="32"/>
                  </a:cubicBezTo>
                  <a:cubicBezTo>
                    <a:pt x="136" y="12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8"/>
            <p:cNvSpPr/>
            <p:nvPr/>
          </p:nvSpPr>
          <p:spPr>
            <a:xfrm>
              <a:off x="7403006" y="664899"/>
              <a:ext cx="21890" cy="30912"/>
            </a:xfrm>
            <a:custGeom>
              <a:avLst/>
              <a:gdLst/>
              <a:ahLst/>
              <a:cxnLst/>
              <a:rect l="l" t="t" r="r" b="b"/>
              <a:pathLst>
                <a:path w="165" h="233" extrusionOk="0">
                  <a:moveTo>
                    <a:pt x="97" y="57"/>
                  </a:moveTo>
                  <a:cubicBezTo>
                    <a:pt x="105" y="61"/>
                    <a:pt x="113" y="73"/>
                    <a:pt x="113" y="85"/>
                  </a:cubicBezTo>
                  <a:cubicBezTo>
                    <a:pt x="101" y="113"/>
                    <a:pt x="85" y="141"/>
                    <a:pt x="69" y="165"/>
                  </a:cubicBezTo>
                  <a:cubicBezTo>
                    <a:pt x="65" y="149"/>
                    <a:pt x="65" y="133"/>
                    <a:pt x="69" y="117"/>
                  </a:cubicBezTo>
                  <a:cubicBezTo>
                    <a:pt x="73" y="93"/>
                    <a:pt x="81" y="73"/>
                    <a:pt x="97" y="57"/>
                  </a:cubicBezTo>
                  <a:close/>
                  <a:moveTo>
                    <a:pt x="95" y="0"/>
                  </a:moveTo>
                  <a:cubicBezTo>
                    <a:pt x="43" y="0"/>
                    <a:pt x="17" y="105"/>
                    <a:pt x="17" y="105"/>
                  </a:cubicBezTo>
                  <a:cubicBezTo>
                    <a:pt x="1" y="145"/>
                    <a:pt x="13" y="193"/>
                    <a:pt x="41" y="225"/>
                  </a:cubicBezTo>
                  <a:cubicBezTo>
                    <a:pt x="49" y="229"/>
                    <a:pt x="57" y="233"/>
                    <a:pt x="65" y="233"/>
                  </a:cubicBezTo>
                  <a:cubicBezTo>
                    <a:pt x="69" y="229"/>
                    <a:pt x="77" y="229"/>
                    <a:pt x="81" y="229"/>
                  </a:cubicBezTo>
                  <a:cubicBezTo>
                    <a:pt x="125" y="189"/>
                    <a:pt x="153" y="141"/>
                    <a:pt x="165" y="85"/>
                  </a:cubicBezTo>
                  <a:cubicBezTo>
                    <a:pt x="165" y="45"/>
                    <a:pt x="137" y="9"/>
                    <a:pt x="101" y="1"/>
                  </a:cubicBezTo>
                  <a:cubicBezTo>
                    <a:pt x="99" y="0"/>
                    <a:pt x="97" y="0"/>
                    <a:pt x="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8"/>
            <p:cNvSpPr/>
            <p:nvPr/>
          </p:nvSpPr>
          <p:spPr>
            <a:xfrm>
              <a:off x="7462442" y="685993"/>
              <a:ext cx="27197" cy="24676"/>
            </a:xfrm>
            <a:custGeom>
              <a:avLst/>
              <a:gdLst/>
              <a:ahLst/>
              <a:cxnLst/>
              <a:rect l="l" t="t" r="r" b="b"/>
              <a:pathLst>
                <a:path w="205" h="186" extrusionOk="0">
                  <a:moveTo>
                    <a:pt x="137" y="58"/>
                  </a:moveTo>
                  <a:cubicBezTo>
                    <a:pt x="141" y="66"/>
                    <a:pt x="141" y="78"/>
                    <a:pt x="137" y="90"/>
                  </a:cubicBezTo>
                  <a:cubicBezTo>
                    <a:pt x="125" y="106"/>
                    <a:pt x="109" y="118"/>
                    <a:pt x="89" y="122"/>
                  </a:cubicBezTo>
                  <a:cubicBezTo>
                    <a:pt x="81" y="126"/>
                    <a:pt x="69" y="130"/>
                    <a:pt x="57" y="130"/>
                  </a:cubicBezTo>
                  <a:cubicBezTo>
                    <a:pt x="65" y="114"/>
                    <a:pt x="73" y="102"/>
                    <a:pt x="85" y="90"/>
                  </a:cubicBezTo>
                  <a:cubicBezTo>
                    <a:pt x="101" y="78"/>
                    <a:pt x="117" y="66"/>
                    <a:pt x="137" y="58"/>
                  </a:cubicBezTo>
                  <a:close/>
                  <a:moveTo>
                    <a:pt x="146" y="0"/>
                  </a:moveTo>
                  <a:cubicBezTo>
                    <a:pt x="104" y="0"/>
                    <a:pt x="49" y="50"/>
                    <a:pt x="49" y="50"/>
                  </a:cubicBezTo>
                  <a:cubicBezTo>
                    <a:pt x="25" y="74"/>
                    <a:pt x="9" y="102"/>
                    <a:pt x="1" y="134"/>
                  </a:cubicBezTo>
                  <a:cubicBezTo>
                    <a:pt x="5" y="150"/>
                    <a:pt x="13" y="166"/>
                    <a:pt x="25" y="178"/>
                  </a:cubicBezTo>
                  <a:cubicBezTo>
                    <a:pt x="37" y="182"/>
                    <a:pt x="49" y="186"/>
                    <a:pt x="65" y="186"/>
                  </a:cubicBezTo>
                  <a:cubicBezTo>
                    <a:pt x="81" y="182"/>
                    <a:pt x="93" y="178"/>
                    <a:pt x="109" y="174"/>
                  </a:cubicBezTo>
                  <a:cubicBezTo>
                    <a:pt x="141" y="166"/>
                    <a:pt x="169" y="142"/>
                    <a:pt x="185" y="118"/>
                  </a:cubicBezTo>
                  <a:cubicBezTo>
                    <a:pt x="205" y="82"/>
                    <a:pt x="201" y="38"/>
                    <a:pt x="173" y="10"/>
                  </a:cubicBezTo>
                  <a:cubicBezTo>
                    <a:pt x="165" y="3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8"/>
            <p:cNvSpPr/>
            <p:nvPr/>
          </p:nvSpPr>
          <p:spPr>
            <a:xfrm>
              <a:off x="7360022" y="629742"/>
              <a:ext cx="25074" cy="27330"/>
            </a:xfrm>
            <a:custGeom>
              <a:avLst/>
              <a:gdLst/>
              <a:ahLst/>
              <a:cxnLst/>
              <a:rect l="l" t="t" r="r" b="b"/>
              <a:pathLst>
                <a:path w="189" h="206" extrusionOk="0">
                  <a:moveTo>
                    <a:pt x="73" y="58"/>
                  </a:moveTo>
                  <a:cubicBezTo>
                    <a:pt x="89" y="70"/>
                    <a:pt x="105" y="86"/>
                    <a:pt x="117" y="106"/>
                  </a:cubicBezTo>
                  <a:cubicBezTo>
                    <a:pt x="125" y="118"/>
                    <a:pt x="129" y="134"/>
                    <a:pt x="133" y="150"/>
                  </a:cubicBezTo>
                  <a:cubicBezTo>
                    <a:pt x="121" y="146"/>
                    <a:pt x="113" y="138"/>
                    <a:pt x="101" y="134"/>
                  </a:cubicBezTo>
                  <a:cubicBezTo>
                    <a:pt x="85" y="122"/>
                    <a:pt x="73" y="106"/>
                    <a:pt x="65" y="90"/>
                  </a:cubicBezTo>
                  <a:cubicBezTo>
                    <a:pt x="61" y="78"/>
                    <a:pt x="65" y="66"/>
                    <a:pt x="73" y="58"/>
                  </a:cubicBezTo>
                  <a:close/>
                  <a:moveTo>
                    <a:pt x="71" y="1"/>
                  </a:moveTo>
                  <a:cubicBezTo>
                    <a:pt x="65" y="1"/>
                    <a:pt x="59" y="2"/>
                    <a:pt x="53" y="6"/>
                  </a:cubicBezTo>
                  <a:cubicBezTo>
                    <a:pt x="17" y="26"/>
                    <a:pt x="1" y="66"/>
                    <a:pt x="13" y="106"/>
                  </a:cubicBezTo>
                  <a:cubicBezTo>
                    <a:pt x="25" y="134"/>
                    <a:pt x="45" y="162"/>
                    <a:pt x="77" y="178"/>
                  </a:cubicBezTo>
                  <a:cubicBezTo>
                    <a:pt x="93" y="194"/>
                    <a:pt x="117" y="202"/>
                    <a:pt x="145" y="206"/>
                  </a:cubicBezTo>
                  <a:lnTo>
                    <a:pt x="157" y="202"/>
                  </a:lnTo>
                  <a:cubicBezTo>
                    <a:pt x="169" y="194"/>
                    <a:pt x="181" y="182"/>
                    <a:pt x="185" y="162"/>
                  </a:cubicBezTo>
                  <a:cubicBezTo>
                    <a:pt x="189" y="134"/>
                    <a:pt x="181" y="102"/>
                    <a:pt x="165" y="78"/>
                  </a:cubicBezTo>
                  <a:cubicBezTo>
                    <a:pt x="165" y="78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8"/>
            <p:cNvSpPr/>
            <p:nvPr/>
          </p:nvSpPr>
          <p:spPr>
            <a:xfrm>
              <a:off x="7306158" y="642212"/>
              <a:ext cx="13134" cy="21757"/>
            </a:xfrm>
            <a:custGeom>
              <a:avLst/>
              <a:gdLst/>
              <a:ahLst/>
              <a:cxnLst/>
              <a:rect l="l" t="t" r="r" b="b"/>
              <a:pathLst>
                <a:path w="99" h="164" extrusionOk="0">
                  <a:moveTo>
                    <a:pt x="39" y="0"/>
                  </a:moveTo>
                  <a:cubicBezTo>
                    <a:pt x="17" y="0"/>
                    <a:pt x="0" y="25"/>
                    <a:pt x="3" y="56"/>
                  </a:cubicBezTo>
                  <a:cubicBezTo>
                    <a:pt x="11" y="104"/>
                    <a:pt x="43" y="144"/>
                    <a:pt x="83" y="164"/>
                  </a:cubicBezTo>
                  <a:cubicBezTo>
                    <a:pt x="87" y="164"/>
                    <a:pt x="87" y="164"/>
                    <a:pt x="87" y="160"/>
                  </a:cubicBezTo>
                  <a:cubicBezTo>
                    <a:pt x="95" y="136"/>
                    <a:pt x="95" y="112"/>
                    <a:pt x="95" y="88"/>
                  </a:cubicBezTo>
                  <a:cubicBezTo>
                    <a:pt x="99" y="64"/>
                    <a:pt x="91" y="36"/>
                    <a:pt x="71" y="16"/>
                  </a:cubicBezTo>
                  <a:cubicBezTo>
                    <a:pt x="60" y="5"/>
                    <a:pt x="49" y="0"/>
                    <a:pt x="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8"/>
            <p:cNvSpPr/>
            <p:nvPr/>
          </p:nvSpPr>
          <p:spPr>
            <a:xfrm>
              <a:off x="7261847" y="644070"/>
              <a:ext cx="15522" cy="19900"/>
            </a:xfrm>
            <a:custGeom>
              <a:avLst/>
              <a:gdLst/>
              <a:ahLst/>
              <a:cxnLst/>
              <a:rect l="l" t="t" r="r" b="b"/>
              <a:pathLst>
                <a:path w="117" h="150" extrusionOk="0">
                  <a:moveTo>
                    <a:pt x="48" y="0"/>
                  </a:moveTo>
                  <a:cubicBezTo>
                    <a:pt x="40" y="0"/>
                    <a:pt x="32" y="2"/>
                    <a:pt x="25" y="6"/>
                  </a:cubicBezTo>
                  <a:cubicBezTo>
                    <a:pt x="1" y="18"/>
                    <a:pt x="25" y="86"/>
                    <a:pt x="29" y="102"/>
                  </a:cubicBezTo>
                  <a:cubicBezTo>
                    <a:pt x="45" y="131"/>
                    <a:pt x="63" y="149"/>
                    <a:pt x="81" y="149"/>
                  </a:cubicBezTo>
                  <a:cubicBezTo>
                    <a:pt x="85" y="149"/>
                    <a:pt x="89" y="148"/>
                    <a:pt x="93" y="146"/>
                  </a:cubicBezTo>
                  <a:cubicBezTo>
                    <a:pt x="105" y="142"/>
                    <a:pt x="113" y="126"/>
                    <a:pt x="113" y="98"/>
                  </a:cubicBezTo>
                  <a:cubicBezTo>
                    <a:pt x="117" y="70"/>
                    <a:pt x="109" y="46"/>
                    <a:pt x="93" y="26"/>
                  </a:cubicBezTo>
                  <a:cubicBezTo>
                    <a:pt x="82" y="9"/>
                    <a:pt x="65" y="0"/>
                    <a:pt x="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8"/>
            <p:cNvSpPr/>
            <p:nvPr/>
          </p:nvSpPr>
          <p:spPr>
            <a:xfrm>
              <a:off x="7407252" y="668083"/>
              <a:ext cx="13930" cy="23747"/>
            </a:xfrm>
            <a:custGeom>
              <a:avLst/>
              <a:gdLst/>
              <a:ahLst/>
              <a:cxnLst/>
              <a:rect l="l" t="t" r="r" b="b"/>
              <a:pathLst>
                <a:path w="105" h="179" extrusionOk="0">
                  <a:moveTo>
                    <a:pt x="59" y="1"/>
                  </a:moveTo>
                  <a:cubicBezTo>
                    <a:pt x="36" y="1"/>
                    <a:pt x="13" y="69"/>
                    <a:pt x="9" y="85"/>
                  </a:cubicBezTo>
                  <a:cubicBezTo>
                    <a:pt x="1" y="117"/>
                    <a:pt x="5" y="153"/>
                    <a:pt x="29" y="177"/>
                  </a:cubicBezTo>
                  <a:cubicBezTo>
                    <a:pt x="30" y="178"/>
                    <a:pt x="31" y="178"/>
                    <a:pt x="33" y="178"/>
                  </a:cubicBezTo>
                  <a:cubicBezTo>
                    <a:pt x="53" y="178"/>
                    <a:pt x="105" y="79"/>
                    <a:pt x="105" y="61"/>
                  </a:cubicBezTo>
                  <a:cubicBezTo>
                    <a:pt x="105" y="33"/>
                    <a:pt x="89" y="9"/>
                    <a:pt x="61" y="1"/>
                  </a:cubicBezTo>
                  <a:cubicBezTo>
                    <a:pt x="60" y="1"/>
                    <a:pt x="60" y="1"/>
                    <a:pt x="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8"/>
            <p:cNvSpPr/>
            <p:nvPr/>
          </p:nvSpPr>
          <p:spPr>
            <a:xfrm>
              <a:off x="7466157" y="689575"/>
              <a:ext cx="19767" cy="17379"/>
            </a:xfrm>
            <a:custGeom>
              <a:avLst/>
              <a:gdLst/>
              <a:ahLst/>
              <a:cxnLst/>
              <a:rect l="l" t="t" r="r" b="b"/>
              <a:pathLst>
                <a:path w="149" h="131" extrusionOk="0">
                  <a:moveTo>
                    <a:pt x="117" y="1"/>
                  </a:moveTo>
                  <a:cubicBezTo>
                    <a:pt x="94" y="1"/>
                    <a:pt x="48" y="32"/>
                    <a:pt x="41" y="43"/>
                  </a:cubicBezTo>
                  <a:cubicBezTo>
                    <a:pt x="29" y="55"/>
                    <a:pt x="1" y="87"/>
                    <a:pt x="1" y="107"/>
                  </a:cubicBezTo>
                  <a:cubicBezTo>
                    <a:pt x="1" y="115"/>
                    <a:pt x="5" y="123"/>
                    <a:pt x="13" y="127"/>
                  </a:cubicBezTo>
                  <a:cubicBezTo>
                    <a:pt x="16" y="129"/>
                    <a:pt x="21" y="130"/>
                    <a:pt x="27" y="130"/>
                  </a:cubicBezTo>
                  <a:cubicBezTo>
                    <a:pt x="41" y="130"/>
                    <a:pt x="59" y="124"/>
                    <a:pt x="73" y="119"/>
                  </a:cubicBezTo>
                  <a:cubicBezTo>
                    <a:pt x="97" y="115"/>
                    <a:pt x="117" y="99"/>
                    <a:pt x="133" y="75"/>
                  </a:cubicBezTo>
                  <a:cubicBezTo>
                    <a:pt x="149" y="51"/>
                    <a:pt x="145" y="23"/>
                    <a:pt x="125" y="3"/>
                  </a:cubicBezTo>
                  <a:cubicBezTo>
                    <a:pt x="123" y="1"/>
                    <a:pt x="120" y="1"/>
                    <a:pt x="1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8"/>
            <p:cNvSpPr/>
            <p:nvPr/>
          </p:nvSpPr>
          <p:spPr>
            <a:xfrm>
              <a:off x="7363736" y="633456"/>
              <a:ext cx="17114" cy="20033"/>
            </a:xfrm>
            <a:custGeom>
              <a:avLst/>
              <a:gdLst/>
              <a:ahLst/>
              <a:cxnLst/>
              <a:rect l="l" t="t" r="r" b="b"/>
              <a:pathLst>
                <a:path w="129" h="151" extrusionOk="0">
                  <a:moveTo>
                    <a:pt x="40" y="0"/>
                  </a:moveTo>
                  <a:cubicBezTo>
                    <a:pt x="37" y="0"/>
                    <a:pt x="35" y="1"/>
                    <a:pt x="33" y="2"/>
                  </a:cubicBezTo>
                  <a:cubicBezTo>
                    <a:pt x="13" y="14"/>
                    <a:pt x="1" y="42"/>
                    <a:pt x="9" y="70"/>
                  </a:cubicBezTo>
                  <a:cubicBezTo>
                    <a:pt x="17" y="94"/>
                    <a:pt x="37" y="114"/>
                    <a:pt x="61" y="126"/>
                  </a:cubicBezTo>
                  <a:cubicBezTo>
                    <a:pt x="72" y="133"/>
                    <a:pt x="96" y="150"/>
                    <a:pt x="112" y="150"/>
                  </a:cubicBezTo>
                  <a:cubicBezTo>
                    <a:pt x="114" y="150"/>
                    <a:pt x="115" y="150"/>
                    <a:pt x="117" y="150"/>
                  </a:cubicBezTo>
                  <a:cubicBezTo>
                    <a:pt x="125" y="146"/>
                    <a:pt x="129" y="138"/>
                    <a:pt x="129" y="130"/>
                  </a:cubicBezTo>
                  <a:cubicBezTo>
                    <a:pt x="129" y="106"/>
                    <a:pt x="125" y="86"/>
                    <a:pt x="109" y="66"/>
                  </a:cubicBezTo>
                  <a:cubicBezTo>
                    <a:pt x="102" y="51"/>
                    <a:pt x="64" y="0"/>
                    <a:pt x="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8"/>
            <p:cNvSpPr/>
            <p:nvPr/>
          </p:nvSpPr>
          <p:spPr>
            <a:xfrm>
              <a:off x="7327651" y="721150"/>
              <a:ext cx="29850" cy="86101"/>
            </a:xfrm>
            <a:custGeom>
              <a:avLst/>
              <a:gdLst/>
              <a:ahLst/>
              <a:cxnLst/>
              <a:rect l="l" t="t" r="r" b="b"/>
              <a:pathLst>
                <a:path w="225" h="649" extrusionOk="0">
                  <a:moveTo>
                    <a:pt x="5" y="1"/>
                  </a:moveTo>
                  <a:cubicBezTo>
                    <a:pt x="1" y="141"/>
                    <a:pt x="29" y="281"/>
                    <a:pt x="89" y="409"/>
                  </a:cubicBezTo>
                  <a:lnTo>
                    <a:pt x="101" y="433"/>
                  </a:lnTo>
                  <a:cubicBezTo>
                    <a:pt x="133" y="501"/>
                    <a:pt x="169" y="569"/>
                    <a:pt x="145" y="629"/>
                  </a:cubicBezTo>
                  <a:lnTo>
                    <a:pt x="193" y="649"/>
                  </a:lnTo>
                  <a:cubicBezTo>
                    <a:pt x="225" y="565"/>
                    <a:pt x="185" y="481"/>
                    <a:pt x="149" y="405"/>
                  </a:cubicBezTo>
                  <a:lnTo>
                    <a:pt x="137" y="381"/>
                  </a:lnTo>
                  <a:cubicBezTo>
                    <a:pt x="81" y="265"/>
                    <a:pt x="57" y="133"/>
                    <a:pt x="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8"/>
            <p:cNvSpPr/>
            <p:nvPr/>
          </p:nvSpPr>
          <p:spPr>
            <a:xfrm>
              <a:off x="7322344" y="700321"/>
              <a:ext cx="20829" cy="29983"/>
            </a:xfrm>
            <a:custGeom>
              <a:avLst/>
              <a:gdLst/>
              <a:ahLst/>
              <a:cxnLst/>
              <a:rect l="l" t="t" r="r" b="b"/>
              <a:pathLst>
                <a:path w="157" h="226" extrusionOk="0">
                  <a:moveTo>
                    <a:pt x="73" y="50"/>
                  </a:moveTo>
                  <a:cubicBezTo>
                    <a:pt x="85" y="54"/>
                    <a:pt x="93" y="62"/>
                    <a:pt x="97" y="74"/>
                  </a:cubicBezTo>
                  <a:cubicBezTo>
                    <a:pt x="97" y="106"/>
                    <a:pt x="93" y="134"/>
                    <a:pt x="85" y="166"/>
                  </a:cubicBezTo>
                  <a:cubicBezTo>
                    <a:pt x="77" y="150"/>
                    <a:pt x="69" y="134"/>
                    <a:pt x="69" y="114"/>
                  </a:cubicBezTo>
                  <a:cubicBezTo>
                    <a:pt x="69" y="94"/>
                    <a:pt x="69" y="74"/>
                    <a:pt x="73" y="50"/>
                  </a:cubicBezTo>
                  <a:close/>
                  <a:moveTo>
                    <a:pt x="72" y="0"/>
                  </a:moveTo>
                  <a:cubicBezTo>
                    <a:pt x="67" y="0"/>
                    <a:pt x="62" y="1"/>
                    <a:pt x="57" y="2"/>
                  </a:cubicBezTo>
                  <a:cubicBezTo>
                    <a:pt x="1" y="10"/>
                    <a:pt x="17" y="126"/>
                    <a:pt x="17" y="126"/>
                  </a:cubicBezTo>
                  <a:cubicBezTo>
                    <a:pt x="17" y="170"/>
                    <a:pt x="45" y="210"/>
                    <a:pt x="85" y="226"/>
                  </a:cubicBezTo>
                  <a:lnTo>
                    <a:pt x="97" y="226"/>
                  </a:lnTo>
                  <a:cubicBezTo>
                    <a:pt x="105" y="226"/>
                    <a:pt x="113" y="222"/>
                    <a:pt x="121" y="218"/>
                  </a:cubicBezTo>
                  <a:cubicBezTo>
                    <a:pt x="149" y="166"/>
                    <a:pt x="157" y="110"/>
                    <a:pt x="149" y="54"/>
                  </a:cubicBezTo>
                  <a:cubicBezTo>
                    <a:pt x="135" y="22"/>
                    <a:pt x="106" y="0"/>
                    <a:pt x="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8"/>
            <p:cNvSpPr/>
            <p:nvPr/>
          </p:nvSpPr>
          <p:spPr>
            <a:xfrm>
              <a:off x="7327120" y="703638"/>
              <a:ext cx="12869" cy="23482"/>
            </a:xfrm>
            <a:custGeom>
              <a:avLst/>
              <a:gdLst/>
              <a:ahLst/>
              <a:cxnLst/>
              <a:rect l="l" t="t" r="r" b="b"/>
              <a:pathLst>
                <a:path w="97" h="177" extrusionOk="0">
                  <a:moveTo>
                    <a:pt x="33" y="0"/>
                  </a:moveTo>
                  <a:cubicBezTo>
                    <a:pt x="31" y="0"/>
                    <a:pt x="28" y="0"/>
                    <a:pt x="25" y="1"/>
                  </a:cubicBezTo>
                  <a:cubicBezTo>
                    <a:pt x="1" y="5"/>
                    <a:pt x="5" y="81"/>
                    <a:pt x="5" y="97"/>
                  </a:cubicBezTo>
                  <a:cubicBezTo>
                    <a:pt x="13" y="125"/>
                    <a:pt x="25" y="165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77" y="177"/>
                    <a:pt x="97" y="56"/>
                    <a:pt x="89" y="37"/>
                  </a:cubicBezTo>
                  <a:cubicBezTo>
                    <a:pt x="78" y="15"/>
                    <a:pt x="58" y="0"/>
                    <a:pt x="3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8"/>
            <p:cNvSpPr/>
            <p:nvPr/>
          </p:nvSpPr>
          <p:spPr>
            <a:xfrm>
              <a:off x="7373819" y="729110"/>
              <a:ext cx="36749" cy="91939"/>
            </a:xfrm>
            <a:custGeom>
              <a:avLst/>
              <a:gdLst/>
              <a:ahLst/>
              <a:cxnLst/>
              <a:rect l="l" t="t" r="r" b="b"/>
              <a:pathLst>
                <a:path w="277" h="693" extrusionOk="0">
                  <a:moveTo>
                    <a:pt x="237" y="1"/>
                  </a:moveTo>
                  <a:cubicBezTo>
                    <a:pt x="81" y="197"/>
                    <a:pt x="1" y="441"/>
                    <a:pt x="9" y="693"/>
                  </a:cubicBezTo>
                  <a:lnTo>
                    <a:pt x="61" y="693"/>
                  </a:lnTo>
                  <a:cubicBezTo>
                    <a:pt x="57" y="453"/>
                    <a:pt x="133" y="221"/>
                    <a:pt x="277" y="33"/>
                  </a:cubicBezTo>
                  <a:lnTo>
                    <a:pt x="2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8"/>
            <p:cNvSpPr/>
            <p:nvPr/>
          </p:nvSpPr>
          <p:spPr>
            <a:xfrm>
              <a:off x="7397700" y="710139"/>
              <a:ext cx="24013" cy="27595"/>
            </a:xfrm>
            <a:custGeom>
              <a:avLst/>
              <a:gdLst/>
              <a:ahLst/>
              <a:cxnLst/>
              <a:rect l="l" t="t" r="r" b="b"/>
              <a:pathLst>
                <a:path w="181" h="208" extrusionOk="0">
                  <a:moveTo>
                    <a:pt x="109" y="56"/>
                  </a:moveTo>
                  <a:cubicBezTo>
                    <a:pt x="121" y="64"/>
                    <a:pt x="121" y="80"/>
                    <a:pt x="121" y="92"/>
                  </a:cubicBezTo>
                  <a:cubicBezTo>
                    <a:pt x="113" y="108"/>
                    <a:pt x="101" y="124"/>
                    <a:pt x="85" y="136"/>
                  </a:cubicBezTo>
                  <a:cubicBezTo>
                    <a:pt x="77" y="144"/>
                    <a:pt x="65" y="148"/>
                    <a:pt x="57" y="156"/>
                  </a:cubicBezTo>
                  <a:cubicBezTo>
                    <a:pt x="57" y="136"/>
                    <a:pt x="65" y="120"/>
                    <a:pt x="73" y="104"/>
                  </a:cubicBezTo>
                  <a:cubicBezTo>
                    <a:pt x="81" y="88"/>
                    <a:pt x="93" y="68"/>
                    <a:pt x="109" y="56"/>
                  </a:cubicBezTo>
                  <a:close/>
                  <a:moveTo>
                    <a:pt x="114" y="1"/>
                  </a:moveTo>
                  <a:cubicBezTo>
                    <a:pt x="68" y="1"/>
                    <a:pt x="25" y="80"/>
                    <a:pt x="25" y="80"/>
                  </a:cubicBezTo>
                  <a:cubicBezTo>
                    <a:pt x="5" y="108"/>
                    <a:pt x="1" y="140"/>
                    <a:pt x="5" y="172"/>
                  </a:cubicBezTo>
                  <a:cubicBezTo>
                    <a:pt x="9" y="188"/>
                    <a:pt x="21" y="200"/>
                    <a:pt x="37" y="208"/>
                  </a:cubicBezTo>
                  <a:lnTo>
                    <a:pt x="57" y="208"/>
                  </a:lnTo>
                  <a:cubicBezTo>
                    <a:pt x="77" y="204"/>
                    <a:pt x="101" y="192"/>
                    <a:pt x="117" y="180"/>
                  </a:cubicBezTo>
                  <a:cubicBezTo>
                    <a:pt x="145" y="160"/>
                    <a:pt x="165" y="132"/>
                    <a:pt x="173" y="100"/>
                  </a:cubicBezTo>
                  <a:cubicBezTo>
                    <a:pt x="181" y="60"/>
                    <a:pt x="161" y="20"/>
                    <a:pt x="129" y="4"/>
                  </a:cubicBezTo>
                  <a:cubicBezTo>
                    <a:pt x="124" y="2"/>
                    <a:pt x="119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8"/>
            <p:cNvSpPr/>
            <p:nvPr/>
          </p:nvSpPr>
          <p:spPr>
            <a:xfrm>
              <a:off x="7401414" y="713588"/>
              <a:ext cx="16583" cy="20563"/>
            </a:xfrm>
            <a:custGeom>
              <a:avLst/>
              <a:gdLst/>
              <a:ahLst/>
              <a:cxnLst/>
              <a:rect l="l" t="t" r="r" b="b"/>
              <a:pathLst>
                <a:path w="125" h="155" extrusionOk="0">
                  <a:moveTo>
                    <a:pt x="85" y="1"/>
                  </a:moveTo>
                  <a:cubicBezTo>
                    <a:pt x="63" y="1"/>
                    <a:pt x="25" y="51"/>
                    <a:pt x="21" y="66"/>
                  </a:cubicBezTo>
                  <a:cubicBezTo>
                    <a:pt x="5" y="86"/>
                    <a:pt x="1" y="110"/>
                    <a:pt x="1" y="138"/>
                  </a:cubicBezTo>
                  <a:cubicBezTo>
                    <a:pt x="5" y="146"/>
                    <a:pt x="9" y="150"/>
                    <a:pt x="17" y="154"/>
                  </a:cubicBezTo>
                  <a:cubicBezTo>
                    <a:pt x="19" y="154"/>
                    <a:pt x="20" y="154"/>
                    <a:pt x="22" y="154"/>
                  </a:cubicBezTo>
                  <a:cubicBezTo>
                    <a:pt x="38" y="154"/>
                    <a:pt x="59" y="140"/>
                    <a:pt x="73" y="130"/>
                  </a:cubicBezTo>
                  <a:cubicBezTo>
                    <a:pt x="93" y="114"/>
                    <a:pt x="109" y="94"/>
                    <a:pt x="117" y="66"/>
                  </a:cubicBezTo>
                  <a:cubicBezTo>
                    <a:pt x="125" y="42"/>
                    <a:pt x="113" y="14"/>
                    <a:pt x="89" y="2"/>
                  </a:cubicBezTo>
                  <a:cubicBezTo>
                    <a:pt x="88" y="1"/>
                    <a:pt x="86" y="1"/>
                    <a:pt x="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8"/>
            <p:cNvSpPr/>
            <p:nvPr/>
          </p:nvSpPr>
          <p:spPr>
            <a:xfrm>
              <a:off x="7350470" y="763869"/>
              <a:ext cx="20829" cy="30116"/>
            </a:xfrm>
            <a:custGeom>
              <a:avLst/>
              <a:gdLst/>
              <a:ahLst/>
              <a:cxnLst/>
              <a:rect l="l" t="t" r="r" b="b"/>
              <a:pathLst>
                <a:path w="157" h="227" extrusionOk="0">
                  <a:moveTo>
                    <a:pt x="69" y="55"/>
                  </a:moveTo>
                  <a:cubicBezTo>
                    <a:pt x="73" y="55"/>
                    <a:pt x="77" y="59"/>
                    <a:pt x="81" y="63"/>
                  </a:cubicBezTo>
                  <a:cubicBezTo>
                    <a:pt x="97" y="79"/>
                    <a:pt x="101" y="99"/>
                    <a:pt x="97" y="119"/>
                  </a:cubicBezTo>
                  <a:lnTo>
                    <a:pt x="97" y="147"/>
                  </a:lnTo>
                  <a:cubicBezTo>
                    <a:pt x="81" y="127"/>
                    <a:pt x="65" y="103"/>
                    <a:pt x="61" y="79"/>
                  </a:cubicBezTo>
                  <a:cubicBezTo>
                    <a:pt x="61" y="63"/>
                    <a:pt x="65" y="55"/>
                    <a:pt x="69" y="55"/>
                  </a:cubicBezTo>
                  <a:close/>
                  <a:moveTo>
                    <a:pt x="72" y="0"/>
                  </a:moveTo>
                  <a:cubicBezTo>
                    <a:pt x="61" y="0"/>
                    <a:pt x="51" y="2"/>
                    <a:pt x="41" y="7"/>
                  </a:cubicBezTo>
                  <a:cubicBezTo>
                    <a:pt x="17" y="23"/>
                    <a:pt x="1" y="55"/>
                    <a:pt x="9" y="87"/>
                  </a:cubicBezTo>
                  <a:cubicBezTo>
                    <a:pt x="17" y="143"/>
                    <a:pt x="53" y="191"/>
                    <a:pt x="105" y="219"/>
                  </a:cubicBezTo>
                  <a:lnTo>
                    <a:pt x="129" y="227"/>
                  </a:lnTo>
                  <a:lnTo>
                    <a:pt x="141" y="203"/>
                  </a:lnTo>
                  <a:cubicBezTo>
                    <a:pt x="141" y="203"/>
                    <a:pt x="141" y="199"/>
                    <a:pt x="145" y="195"/>
                  </a:cubicBezTo>
                  <a:cubicBezTo>
                    <a:pt x="149" y="171"/>
                    <a:pt x="153" y="143"/>
                    <a:pt x="153" y="119"/>
                  </a:cubicBezTo>
                  <a:cubicBezTo>
                    <a:pt x="157" y="83"/>
                    <a:pt x="145" y="47"/>
                    <a:pt x="121" y="23"/>
                  </a:cubicBezTo>
                  <a:cubicBezTo>
                    <a:pt x="108" y="7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8"/>
            <p:cNvSpPr/>
            <p:nvPr/>
          </p:nvSpPr>
          <p:spPr>
            <a:xfrm>
              <a:off x="7354582" y="766921"/>
              <a:ext cx="13001" cy="22288"/>
            </a:xfrm>
            <a:custGeom>
              <a:avLst/>
              <a:gdLst/>
              <a:ahLst/>
              <a:cxnLst/>
              <a:rect l="l" t="t" r="r" b="b"/>
              <a:pathLst>
                <a:path w="98" h="168" extrusionOk="0">
                  <a:moveTo>
                    <a:pt x="38" y="0"/>
                  </a:moveTo>
                  <a:cubicBezTo>
                    <a:pt x="16" y="0"/>
                    <a:pt x="0" y="25"/>
                    <a:pt x="6" y="56"/>
                  </a:cubicBezTo>
                  <a:cubicBezTo>
                    <a:pt x="10" y="104"/>
                    <a:pt x="42" y="148"/>
                    <a:pt x="86" y="168"/>
                  </a:cubicBezTo>
                  <a:cubicBezTo>
                    <a:pt x="86" y="168"/>
                    <a:pt x="86" y="164"/>
                    <a:pt x="86" y="164"/>
                  </a:cubicBezTo>
                  <a:cubicBezTo>
                    <a:pt x="94" y="140"/>
                    <a:pt x="98" y="116"/>
                    <a:pt x="98" y="92"/>
                  </a:cubicBezTo>
                  <a:cubicBezTo>
                    <a:pt x="98" y="64"/>
                    <a:pt x="90" y="36"/>
                    <a:pt x="70" y="16"/>
                  </a:cubicBezTo>
                  <a:cubicBezTo>
                    <a:pt x="59" y="5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8"/>
            <p:cNvSpPr/>
            <p:nvPr/>
          </p:nvSpPr>
          <p:spPr>
            <a:xfrm>
              <a:off x="6876047" y="1597558"/>
              <a:ext cx="1251585" cy="1203958"/>
            </a:xfrm>
            <a:custGeom>
              <a:avLst/>
              <a:gdLst/>
              <a:ahLst/>
              <a:cxnLst/>
              <a:rect l="l" t="t" r="r" b="b"/>
              <a:pathLst>
                <a:path w="9434" h="9075" extrusionOk="0">
                  <a:moveTo>
                    <a:pt x="4492" y="62"/>
                  </a:moveTo>
                  <a:cubicBezTo>
                    <a:pt x="4554" y="62"/>
                    <a:pt x="4615" y="65"/>
                    <a:pt x="4677" y="71"/>
                  </a:cubicBezTo>
                  <a:cubicBezTo>
                    <a:pt x="4885" y="87"/>
                    <a:pt x="5085" y="131"/>
                    <a:pt x="5285" y="191"/>
                  </a:cubicBezTo>
                  <a:cubicBezTo>
                    <a:pt x="5481" y="255"/>
                    <a:pt x="5669" y="339"/>
                    <a:pt x="5845" y="443"/>
                  </a:cubicBezTo>
                  <a:cubicBezTo>
                    <a:pt x="6021" y="543"/>
                    <a:pt x="6177" y="667"/>
                    <a:pt x="6313" y="815"/>
                  </a:cubicBezTo>
                  <a:cubicBezTo>
                    <a:pt x="6445" y="955"/>
                    <a:pt x="6545" y="1123"/>
                    <a:pt x="6601" y="1307"/>
                  </a:cubicBezTo>
                  <a:cubicBezTo>
                    <a:pt x="6629" y="1395"/>
                    <a:pt x="6645" y="1487"/>
                    <a:pt x="6649" y="1579"/>
                  </a:cubicBezTo>
                  <a:cubicBezTo>
                    <a:pt x="6649" y="1603"/>
                    <a:pt x="6649" y="1627"/>
                    <a:pt x="6649" y="1651"/>
                  </a:cubicBezTo>
                  <a:lnTo>
                    <a:pt x="6649" y="1715"/>
                  </a:lnTo>
                  <a:cubicBezTo>
                    <a:pt x="6641" y="1763"/>
                    <a:pt x="6637" y="1815"/>
                    <a:pt x="6633" y="1859"/>
                  </a:cubicBezTo>
                  <a:lnTo>
                    <a:pt x="6621" y="1935"/>
                  </a:lnTo>
                  <a:lnTo>
                    <a:pt x="6605" y="2003"/>
                  </a:lnTo>
                  <a:cubicBezTo>
                    <a:pt x="6593" y="2043"/>
                    <a:pt x="6585" y="2087"/>
                    <a:pt x="6573" y="2127"/>
                  </a:cubicBezTo>
                  <a:cubicBezTo>
                    <a:pt x="6545" y="2215"/>
                    <a:pt x="6513" y="2295"/>
                    <a:pt x="6469" y="2375"/>
                  </a:cubicBezTo>
                  <a:lnTo>
                    <a:pt x="6441" y="2431"/>
                  </a:lnTo>
                  <a:cubicBezTo>
                    <a:pt x="6429" y="2451"/>
                    <a:pt x="6417" y="2471"/>
                    <a:pt x="6405" y="2487"/>
                  </a:cubicBezTo>
                  <a:cubicBezTo>
                    <a:pt x="6381" y="2523"/>
                    <a:pt x="6353" y="2559"/>
                    <a:pt x="6329" y="2595"/>
                  </a:cubicBezTo>
                  <a:cubicBezTo>
                    <a:pt x="6301" y="2627"/>
                    <a:pt x="6273" y="2659"/>
                    <a:pt x="6245" y="2695"/>
                  </a:cubicBezTo>
                  <a:cubicBezTo>
                    <a:pt x="6217" y="2727"/>
                    <a:pt x="6185" y="2755"/>
                    <a:pt x="6153" y="2783"/>
                  </a:cubicBezTo>
                  <a:cubicBezTo>
                    <a:pt x="5901" y="3023"/>
                    <a:pt x="5601" y="3183"/>
                    <a:pt x="5349" y="3395"/>
                  </a:cubicBezTo>
                  <a:lnTo>
                    <a:pt x="5301" y="3435"/>
                  </a:lnTo>
                  <a:lnTo>
                    <a:pt x="5257" y="3483"/>
                  </a:lnTo>
                  <a:cubicBezTo>
                    <a:pt x="5229" y="3511"/>
                    <a:pt x="5201" y="3543"/>
                    <a:pt x="5177" y="3575"/>
                  </a:cubicBezTo>
                  <a:cubicBezTo>
                    <a:pt x="5133" y="3635"/>
                    <a:pt x="5089" y="3699"/>
                    <a:pt x="5053" y="3767"/>
                  </a:cubicBezTo>
                  <a:cubicBezTo>
                    <a:pt x="4977" y="3891"/>
                    <a:pt x="4909" y="4007"/>
                    <a:pt x="4841" y="4115"/>
                  </a:cubicBezTo>
                  <a:cubicBezTo>
                    <a:pt x="4781" y="4215"/>
                    <a:pt x="4709" y="4307"/>
                    <a:pt x="4633" y="4395"/>
                  </a:cubicBezTo>
                  <a:cubicBezTo>
                    <a:pt x="4613" y="4411"/>
                    <a:pt x="4597" y="4431"/>
                    <a:pt x="4577" y="4451"/>
                  </a:cubicBezTo>
                  <a:cubicBezTo>
                    <a:pt x="4605" y="4367"/>
                    <a:pt x="4617" y="4283"/>
                    <a:pt x="4617" y="4199"/>
                  </a:cubicBezTo>
                  <a:lnTo>
                    <a:pt x="4641" y="4155"/>
                  </a:lnTo>
                  <a:cubicBezTo>
                    <a:pt x="4717" y="4035"/>
                    <a:pt x="4813" y="3895"/>
                    <a:pt x="4909" y="3743"/>
                  </a:cubicBezTo>
                  <a:cubicBezTo>
                    <a:pt x="5005" y="3591"/>
                    <a:pt x="5109" y="3431"/>
                    <a:pt x="5209" y="3267"/>
                  </a:cubicBezTo>
                  <a:lnTo>
                    <a:pt x="5501" y="2787"/>
                  </a:lnTo>
                  <a:cubicBezTo>
                    <a:pt x="5549" y="2715"/>
                    <a:pt x="5589" y="2635"/>
                    <a:pt x="5625" y="2555"/>
                  </a:cubicBezTo>
                  <a:cubicBezTo>
                    <a:pt x="5657" y="2483"/>
                    <a:pt x="5677" y="2407"/>
                    <a:pt x="5681" y="2327"/>
                  </a:cubicBezTo>
                  <a:cubicBezTo>
                    <a:pt x="5685" y="2259"/>
                    <a:pt x="5681" y="2191"/>
                    <a:pt x="5673" y="2127"/>
                  </a:cubicBezTo>
                  <a:cubicBezTo>
                    <a:pt x="5661" y="2067"/>
                    <a:pt x="5649" y="2019"/>
                    <a:pt x="5641" y="1975"/>
                  </a:cubicBezTo>
                  <a:cubicBezTo>
                    <a:pt x="5617" y="1895"/>
                    <a:pt x="5605" y="1847"/>
                    <a:pt x="5605" y="1847"/>
                  </a:cubicBezTo>
                  <a:lnTo>
                    <a:pt x="5605" y="1847"/>
                  </a:lnTo>
                  <a:cubicBezTo>
                    <a:pt x="5605" y="1847"/>
                    <a:pt x="5613" y="1895"/>
                    <a:pt x="5629" y="1979"/>
                  </a:cubicBezTo>
                  <a:cubicBezTo>
                    <a:pt x="5649" y="2091"/>
                    <a:pt x="5657" y="2207"/>
                    <a:pt x="5645" y="2319"/>
                  </a:cubicBezTo>
                  <a:cubicBezTo>
                    <a:pt x="5637" y="2395"/>
                    <a:pt x="5617" y="2467"/>
                    <a:pt x="5585" y="2535"/>
                  </a:cubicBezTo>
                  <a:cubicBezTo>
                    <a:pt x="5545" y="2611"/>
                    <a:pt x="5501" y="2683"/>
                    <a:pt x="5457" y="2755"/>
                  </a:cubicBezTo>
                  <a:cubicBezTo>
                    <a:pt x="5361" y="2907"/>
                    <a:pt x="5257" y="3071"/>
                    <a:pt x="5157" y="3231"/>
                  </a:cubicBezTo>
                  <a:lnTo>
                    <a:pt x="4861" y="3711"/>
                  </a:lnTo>
                  <a:cubicBezTo>
                    <a:pt x="4813" y="3787"/>
                    <a:pt x="4769" y="3863"/>
                    <a:pt x="4729" y="3935"/>
                  </a:cubicBezTo>
                  <a:cubicBezTo>
                    <a:pt x="4685" y="4007"/>
                    <a:pt x="4649" y="4071"/>
                    <a:pt x="4613" y="4135"/>
                  </a:cubicBezTo>
                  <a:cubicBezTo>
                    <a:pt x="4601" y="4015"/>
                    <a:pt x="4553" y="3935"/>
                    <a:pt x="4497" y="3923"/>
                  </a:cubicBezTo>
                  <a:cubicBezTo>
                    <a:pt x="4497" y="3907"/>
                    <a:pt x="4497" y="3895"/>
                    <a:pt x="4501" y="3883"/>
                  </a:cubicBezTo>
                  <a:lnTo>
                    <a:pt x="4501" y="3819"/>
                  </a:lnTo>
                  <a:cubicBezTo>
                    <a:pt x="4501" y="3775"/>
                    <a:pt x="4497" y="3735"/>
                    <a:pt x="4493" y="3691"/>
                  </a:cubicBezTo>
                  <a:cubicBezTo>
                    <a:pt x="4481" y="3603"/>
                    <a:pt x="4465" y="3515"/>
                    <a:pt x="4441" y="3427"/>
                  </a:cubicBezTo>
                  <a:cubicBezTo>
                    <a:pt x="4421" y="3339"/>
                    <a:pt x="4393" y="3251"/>
                    <a:pt x="4365" y="3167"/>
                  </a:cubicBezTo>
                  <a:cubicBezTo>
                    <a:pt x="4305" y="2991"/>
                    <a:pt x="4233" y="2823"/>
                    <a:pt x="4173" y="2667"/>
                  </a:cubicBezTo>
                  <a:cubicBezTo>
                    <a:pt x="4145" y="2587"/>
                    <a:pt x="4117" y="2507"/>
                    <a:pt x="4089" y="2435"/>
                  </a:cubicBezTo>
                  <a:cubicBezTo>
                    <a:pt x="4065" y="2359"/>
                    <a:pt x="4045" y="2291"/>
                    <a:pt x="4029" y="2223"/>
                  </a:cubicBezTo>
                  <a:cubicBezTo>
                    <a:pt x="4013" y="2159"/>
                    <a:pt x="4001" y="2095"/>
                    <a:pt x="3989" y="2043"/>
                  </a:cubicBezTo>
                  <a:cubicBezTo>
                    <a:pt x="3977" y="1991"/>
                    <a:pt x="3977" y="1939"/>
                    <a:pt x="3973" y="1899"/>
                  </a:cubicBezTo>
                  <a:cubicBezTo>
                    <a:pt x="3969" y="1823"/>
                    <a:pt x="3969" y="1775"/>
                    <a:pt x="3969" y="1775"/>
                  </a:cubicBezTo>
                  <a:cubicBezTo>
                    <a:pt x="3969" y="1775"/>
                    <a:pt x="3965" y="1823"/>
                    <a:pt x="3961" y="1899"/>
                  </a:cubicBezTo>
                  <a:cubicBezTo>
                    <a:pt x="3961" y="1939"/>
                    <a:pt x="3965" y="1991"/>
                    <a:pt x="3969" y="2047"/>
                  </a:cubicBezTo>
                  <a:cubicBezTo>
                    <a:pt x="3969" y="2103"/>
                    <a:pt x="3977" y="2163"/>
                    <a:pt x="3993" y="2231"/>
                  </a:cubicBezTo>
                  <a:cubicBezTo>
                    <a:pt x="4009" y="2299"/>
                    <a:pt x="4025" y="2371"/>
                    <a:pt x="4045" y="2447"/>
                  </a:cubicBezTo>
                  <a:cubicBezTo>
                    <a:pt x="4065" y="2523"/>
                    <a:pt x="4093" y="2603"/>
                    <a:pt x="4121" y="2683"/>
                  </a:cubicBezTo>
                  <a:cubicBezTo>
                    <a:pt x="4177" y="2847"/>
                    <a:pt x="4245" y="3015"/>
                    <a:pt x="4305" y="3187"/>
                  </a:cubicBezTo>
                  <a:cubicBezTo>
                    <a:pt x="4365" y="3355"/>
                    <a:pt x="4409" y="3527"/>
                    <a:pt x="4433" y="3699"/>
                  </a:cubicBezTo>
                  <a:cubicBezTo>
                    <a:pt x="4441" y="3743"/>
                    <a:pt x="4441" y="3783"/>
                    <a:pt x="4445" y="3823"/>
                  </a:cubicBezTo>
                  <a:cubicBezTo>
                    <a:pt x="4445" y="3843"/>
                    <a:pt x="4449" y="3863"/>
                    <a:pt x="4449" y="3883"/>
                  </a:cubicBezTo>
                  <a:cubicBezTo>
                    <a:pt x="4449" y="3903"/>
                    <a:pt x="4449" y="3919"/>
                    <a:pt x="4449" y="3931"/>
                  </a:cubicBezTo>
                  <a:cubicBezTo>
                    <a:pt x="4445" y="3935"/>
                    <a:pt x="4441" y="3935"/>
                    <a:pt x="4441" y="3939"/>
                  </a:cubicBezTo>
                  <a:cubicBezTo>
                    <a:pt x="4357" y="3991"/>
                    <a:pt x="4249" y="4179"/>
                    <a:pt x="4173" y="4323"/>
                  </a:cubicBezTo>
                  <a:cubicBezTo>
                    <a:pt x="4193" y="4251"/>
                    <a:pt x="4209" y="4179"/>
                    <a:pt x="4225" y="4099"/>
                  </a:cubicBezTo>
                  <a:cubicBezTo>
                    <a:pt x="4249" y="3975"/>
                    <a:pt x="4261" y="3855"/>
                    <a:pt x="4261" y="3731"/>
                  </a:cubicBezTo>
                  <a:cubicBezTo>
                    <a:pt x="4257" y="3695"/>
                    <a:pt x="4261" y="3663"/>
                    <a:pt x="4253" y="3627"/>
                  </a:cubicBezTo>
                  <a:cubicBezTo>
                    <a:pt x="4249" y="3607"/>
                    <a:pt x="4245" y="3587"/>
                    <a:pt x="4241" y="3571"/>
                  </a:cubicBezTo>
                  <a:lnTo>
                    <a:pt x="4241" y="3555"/>
                  </a:lnTo>
                  <a:lnTo>
                    <a:pt x="4241" y="3547"/>
                  </a:lnTo>
                  <a:lnTo>
                    <a:pt x="4241" y="3543"/>
                  </a:lnTo>
                  <a:lnTo>
                    <a:pt x="4237" y="3519"/>
                  </a:lnTo>
                  <a:cubicBezTo>
                    <a:pt x="4217" y="3455"/>
                    <a:pt x="4189" y="3383"/>
                    <a:pt x="4161" y="3315"/>
                  </a:cubicBezTo>
                  <a:cubicBezTo>
                    <a:pt x="4109" y="3179"/>
                    <a:pt x="4049" y="3039"/>
                    <a:pt x="3981" y="2895"/>
                  </a:cubicBezTo>
                  <a:lnTo>
                    <a:pt x="3557" y="1975"/>
                  </a:lnTo>
                  <a:cubicBezTo>
                    <a:pt x="3517" y="1895"/>
                    <a:pt x="3481" y="1811"/>
                    <a:pt x="3445" y="1723"/>
                  </a:cubicBezTo>
                  <a:cubicBezTo>
                    <a:pt x="3409" y="1643"/>
                    <a:pt x="3381" y="1559"/>
                    <a:pt x="3357" y="1475"/>
                  </a:cubicBezTo>
                  <a:cubicBezTo>
                    <a:pt x="3349" y="1427"/>
                    <a:pt x="3341" y="1383"/>
                    <a:pt x="3333" y="1339"/>
                  </a:cubicBezTo>
                  <a:cubicBezTo>
                    <a:pt x="3325" y="1295"/>
                    <a:pt x="3321" y="1247"/>
                    <a:pt x="3317" y="1199"/>
                  </a:cubicBezTo>
                  <a:cubicBezTo>
                    <a:pt x="3309" y="1107"/>
                    <a:pt x="3313" y="1011"/>
                    <a:pt x="3325" y="919"/>
                  </a:cubicBezTo>
                  <a:cubicBezTo>
                    <a:pt x="3337" y="823"/>
                    <a:pt x="3361" y="731"/>
                    <a:pt x="3397" y="643"/>
                  </a:cubicBezTo>
                  <a:cubicBezTo>
                    <a:pt x="3433" y="551"/>
                    <a:pt x="3485" y="471"/>
                    <a:pt x="3553" y="403"/>
                  </a:cubicBezTo>
                  <a:cubicBezTo>
                    <a:pt x="3693" y="259"/>
                    <a:pt x="3873" y="159"/>
                    <a:pt x="4069" y="115"/>
                  </a:cubicBezTo>
                  <a:cubicBezTo>
                    <a:pt x="4206" y="79"/>
                    <a:pt x="4349" y="62"/>
                    <a:pt x="4492" y="62"/>
                  </a:cubicBezTo>
                  <a:close/>
                  <a:moveTo>
                    <a:pt x="5949" y="3191"/>
                  </a:moveTo>
                  <a:cubicBezTo>
                    <a:pt x="5917" y="3231"/>
                    <a:pt x="5885" y="3271"/>
                    <a:pt x="5853" y="3311"/>
                  </a:cubicBezTo>
                  <a:cubicBezTo>
                    <a:pt x="5753" y="3451"/>
                    <a:pt x="5657" y="3595"/>
                    <a:pt x="5569" y="3747"/>
                  </a:cubicBezTo>
                  <a:cubicBezTo>
                    <a:pt x="5525" y="3819"/>
                    <a:pt x="5485" y="3891"/>
                    <a:pt x="5449" y="3959"/>
                  </a:cubicBezTo>
                  <a:lnTo>
                    <a:pt x="5421" y="4011"/>
                  </a:lnTo>
                  <a:lnTo>
                    <a:pt x="5417" y="4015"/>
                  </a:lnTo>
                  <a:lnTo>
                    <a:pt x="5417" y="4019"/>
                  </a:lnTo>
                  <a:cubicBezTo>
                    <a:pt x="5417" y="4019"/>
                    <a:pt x="5413" y="4023"/>
                    <a:pt x="5413" y="4023"/>
                  </a:cubicBezTo>
                  <a:lnTo>
                    <a:pt x="5409" y="4035"/>
                  </a:lnTo>
                  <a:lnTo>
                    <a:pt x="5393" y="4059"/>
                  </a:lnTo>
                  <a:cubicBezTo>
                    <a:pt x="5373" y="4091"/>
                    <a:pt x="5353" y="4127"/>
                    <a:pt x="5333" y="4155"/>
                  </a:cubicBezTo>
                  <a:cubicBezTo>
                    <a:pt x="5257" y="4259"/>
                    <a:pt x="5161" y="4355"/>
                    <a:pt x="5053" y="4435"/>
                  </a:cubicBezTo>
                  <a:cubicBezTo>
                    <a:pt x="4937" y="4523"/>
                    <a:pt x="4813" y="4595"/>
                    <a:pt x="4681" y="4663"/>
                  </a:cubicBezTo>
                  <a:cubicBezTo>
                    <a:pt x="4637" y="4679"/>
                    <a:pt x="4597" y="4690"/>
                    <a:pt x="4567" y="4690"/>
                  </a:cubicBezTo>
                  <a:cubicBezTo>
                    <a:pt x="4527" y="4690"/>
                    <a:pt x="4506" y="4671"/>
                    <a:pt x="4517" y="4619"/>
                  </a:cubicBezTo>
                  <a:cubicBezTo>
                    <a:pt x="4677" y="4495"/>
                    <a:pt x="4825" y="4347"/>
                    <a:pt x="4945" y="4183"/>
                  </a:cubicBezTo>
                  <a:cubicBezTo>
                    <a:pt x="5021" y="4079"/>
                    <a:pt x="5097" y="3963"/>
                    <a:pt x="5177" y="3843"/>
                  </a:cubicBezTo>
                  <a:cubicBezTo>
                    <a:pt x="5213" y="3787"/>
                    <a:pt x="5257" y="3727"/>
                    <a:pt x="5301" y="3675"/>
                  </a:cubicBezTo>
                  <a:cubicBezTo>
                    <a:pt x="5321" y="3647"/>
                    <a:pt x="5345" y="3619"/>
                    <a:pt x="5373" y="3599"/>
                  </a:cubicBezTo>
                  <a:lnTo>
                    <a:pt x="5413" y="3559"/>
                  </a:lnTo>
                  <a:lnTo>
                    <a:pt x="5457" y="3527"/>
                  </a:lnTo>
                  <a:cubicBezTo>
                    <a:pt x="5573" y="3431"/>
                    <a:pt x="5709" y="3347"/>
                    <a:pt x="5857" y="3251"/>
                  </a:cubicBezTo>
                  <a:cubicBezTo>
                    <a:pt x="5889" y="3231"/>
                    <a:pt x="5917" y="3211"/>
                    <a:pt x="5949" y="3191"/>
                  </a:cubicBezTo>
                  <a:close/>
                  <a:moveTo>
                    <a:pt x="1379" y="1770"/>
                  </a:moveTo>
                  <a:cubicBezTo>
                    <a:pt x="1445" y="1770"/>
                    <a:pt x="1511" y="1774"/>
                    <a:pt x="1577" y="1783"/>
                  </a:cubicBezTo>
                  <a:cubicBezTo>
                    <a:pt x="1661" y="1795"/>
                    <a:pt x="1749" y="1811"/>
                    <a:pt x="1833" y="1835"/>
                  </a:cubicBezTo>
                  <a:cubicBezTo>
                    <a:pt x="1997" y="1879"/>
                    <a:pt x="2161" y="1939"/>
                    <a:pt x="2317" y="2011"/>
                  </a:cubicBezTo>
                  <a:cubicBezTo>
                    <a:pt x="2473" y="2079"/>
                    <a:pt x="2621" y="2155"/>
                    <a:pt x="2761" y="2235"/>
                  </a:cubicBezTo>
                  <a:cubicBezTo>
                    <a:pt x="2833" y="2275"/>
                    <a:pt x="2901" y="2315"/>
                    <a:pt x="2969" y="2359"/>
                  </a:cubicBezTo>
                  <a:cubicBezTo>
                    <a:pt x="3001" y="2379"/>
                    <a:pt x="3041" y="2399"/>
                    <a:pt x="3069" y="2419"/>
                  </a:cubicBezTo>
                  <a:cubicBezTo>
                    <a:pt x="3101" y="2439"/>
                    <a:pt x="3129" y="2459"/>
                    <a:pt x="3157" y="2483"/>
                  </a:cubicBezTo>
                  <a:cubicBezTo>
                    <a:pt x="3265" y="2575"/>
                    <a:pt x="3361" y="2683"/>
                    <a:pt x="3433" y="2807"/>
                  </a:cubicBezTo>
                  <a:cubicBezTo>
                    <a:pt x="3505" y="2923"/>
                    <a:pt x="3565" y="3047"/>
                    <a:pt x="3617" y="3175"/>
                  </a:cubicBezTo>
                  <a:cubicBezTo>
                    <a:pt x="3701" y="3403"/>
                    <a:pt x="3769" y="3639"/>
                    <a:pt x="3817" y="3879"/>
                  </a:cubicBezTo>
                  <a:cubicBezTo>
                    <a:pt x="3857" y="4095"/>
                    <a:pt x="3881" y="4287"/>
                    <a:pt x="3901" y="4443"/>
                  </a:cubicBezTo>
                  <a:cubicBezTo>
                    <a:pt x="3905" y="4479"/>
                    <a:pt x="3909" y="4511"/>
                    <a:pt x="3913" y="4543"/>
                  </a:cubicBezTo>
                  <a:cubicBezTo>
                    <a:pt x="3873" y="4503"/>
                    <a:pt x="3825" y="4475"/>
                    <a:pt x="3769" y="4459"/>
                  </a:cubicBezTo>
                  <a:cubicBezTo>
                    <a:pt x="3761" y="4423"/>
                    <a:pt x="3745" y="4383"/>
                    <a:pt x="3733" y="4339"/>
                  </a:cubicBezTo>
                  <a:cubicBezTo>
                    <a:pt x="3709" y="4259"/>
                    <a:pt x="3689" y="4175"/>
                    <a:pt x="3677" y="4091"/>
                  </a:cubicBezTo>
                  <a:cubicBezTo>
                    <a:pt x="3665" y="3991"/>
                    <a:pt x="3649" y="3891"/>
                    <a:pt x="3629" y="3791"/>
                  </a:cubicBezTo>
                  <a:cubicBezTo>
                    <a:pt x="3617" y="3739"/>
                    <a:pt x="3597" y="3687"/>
                    <a:pt x="3569" y="3639"/>
                  </a:cubicBezTo>
                  <a:cubicBezTo>
                    <a:pt x="3545" y="3595"/>
                    <a:pt x="3517" y="3551"/>
                    <a:pt x="3481" y="3515"/>
                  </a:cubicBezTo>
                  <a:cubicBezTo>
                    <a:pt x="3421" y="3447"/>
                    <a:pt x="3357" y="3387"/>
                    <a:pt x="3285" y="3335"/>
                  </a:cubicBezTo>
                  <a:cubicBezTo>
                    <a:pt x="3253" y="3311"/>
                    <a:pt x="3225" y="3287"/>
                    <a:pt x="3201" y="3271"/>
                  </a:cubicBezTo>
                  <a:cubicBezTo>
                    <a:pt x="3177" y="3255"/>
                    <a:pt x="3153" y="3239"/>
                    <a:pt x="3129" y="3227"/>
                  </a:cubicBezTo>
                  <a:cubicBezTo>
                    <a:pt x="3113" y="3219"/>
                    <a:pt x="3097" y="3215"/>
                    <a:pt x="3081" y="3215"/>
                  </a:cubicBezTo>
                  <a:cubicBezTo>
                    <a:pt x="3097" y="3219"/>
                    <a:pt x="3113" y="3223"/>
                    <a:pt x="3125" y="3235"/>
                  </a:cubicBezTo>
                  <a:cubicBezTo>
                    <a:pt x="3161" y="3259"/>
                    <a:pt x="3205" y="3307"/>
                    <a:pt x="3265" y="3359"/>
                  </a:cubicBezTo>
                  <a:cubicBezTo>
                    <a:pt x="3329" y="3415"/>
                    <a:pt x="3385" y="3479"/>
                    <a:pt x="3441" y="3547"/>
                  </a:cubicBezTo>
                  <a:cubicBezTo>
                    <a:pt x="3469" y="3583"/>
                    <a:pt x="3497" y="3623"/>
                    <a:pt x="3517" y="3667"/>
                  </a:cubicBezTo>
                  <a:cubicBezTo>
                    <a:pt x="3541" y="3711"/>
                    <a:pt x="3557" y="3755"/>
                    <a:pt x="3569" y="3803"/>
                  </a:cubicBezTo>
                  <a:cubicBezTo>
                    <a:pt x="3593" y="3895"/>
                    <a:pt x="3601" y="4003"/>
                    <a:pt x="3617" y="4095"/>
                  </a:cubicBezTo>
                  <a:cubicBezTo>
                    <a:pt x="3637" y="4183"/>
                    <a:pt x="3665" y="4267"/>
                    <a:pt x="3697" y="4351"/>
                  </a:cubicBezTo>
                  <a:cubicBezTo>
                    <a:pt x="3713" y="4387"/>
                    <a:pt x="3725" y="4419"/>
                    <a:pt x="3741" y="4451"/>
                  </a:cubicBezTo>
                  <a:cubicBezTo>
                    <a:pt x="3688" y="4437"/>
                    <a:pt x="3631" y="4429"/>
                    <a:pt x="3577" y="4429"/>
                  </a:cubicBezTo>
                  <a:cubicBezTo>
                    <a:pt x="3483" y="4429"/>
                    <a:pt x="3395" y="4451"/>
                    <a:pt x="3345" y="4491"/>
                  </a:cubicBezTo>
                  <a:cubicBezTo>
                    <a:pt x="3333" y="4503"/>
                    <a:pt x="3321" y="4515"/>
                    <a:pt x="3317" y="4531"/>
                  </a:cubicBezTo>
                  <a:cubicBezTo>
                    <a:pt x="3273" y="4511"/>
                    <a:pt x="3225" y="4487"/>
                    <a:pt x="3177" y="4463"/>
                  </a:cubicBezTo>
                  <a:cubicBezTo>
                    <a:pt x="3145" y="4447"/>
                    <a:pt x="3113" y="4435"/>
                    <a:pt x="3081" y="4411"/>
                  </a:cubicBezTo>
                  <a:lnTo>
                    <a:pt x="2985" y="4351"/>
                  </a:lnTo>
                  <a:lnTo>
                    <a:pt x="2885" y="4291"/>
                  </a:lnTo>
                  <a:lnTo>
                    <a:pt x="2785" y="4215"/>
                  </a:lnTo>
                  <a:lnTo>
                    <a:pt x="2681" y="4139"/>
                  </a:lnTo>
                  <a:lnTo>
                    <a:pt x="2581" y="4055"/>
                  </a:lnTo>
                  <a:cubicBezTo>
                    <a:pt x="2549" y="4023"/>
                    <a:pt x="2513" y="3995"/>
                    <a:pt x="2481" y="3963"/>
                  </a:cubicBezTo>
                  <a:lnTo>
                    <a:pt x="2389" y="3871"/>
                  </a:lnTo>
                  <a:cubicBezTo>
                    <a:pt x="2321" y="3807"/>
                    <a:pt x="2265" y="3735"/>
                    <a:pt x="2205" y="3671"/>
                  </a:cubicBezTo>
                  <a:cubicBezTo>
                    <a:pt x="2145" y="3603"/>
                    <a:pt x="2093" y="3531"/>
                    <a:pt x="2041" y="3463"/>
                  </a:cubicBezTo>
                  <a:cubicBezTo>
                    <a:pt x="1993" y="3395"/>
                    <a:pt x="1941" y="3331"/>
                    <a:pt x="1901" y="3263"/>
                  </a:cubicBezTo>
                  <a:cubicBezTo>
                    <a:pt x="1861" y="3199"/>
                    <a:pt x="1821" y="3135"/>
                    <a:pt x="1785" y="3079"/>
                  </a:cubicBezTo>
                  <a:cubicBezTo>
                    <a:pt x="1753" y="3019"/>
                    <a:pt x="1721" y="2963"/>
                    <a:pt x="1693" y="2915"/>
                  </a:cubicBezTo>
                  <a:cubicBezTo>
                    <a:pt x="1665" y="2867"/>
                    <a:pt x="1645" y="2827"/>
                    <a:pt x="1629" y="2791"/>
                  </a:cubicBezTo>
                  <a:cubicBezTo>
                    <a:pt x="1593" y="2719"/>
                    <a:pt x="1577" y="2675"/>
                    <a:pt x="1577" y="2675"/>
                  </a:cubicBezTo>
                  <a:lnTo>
                    <a:pt x="1577" y="2675"/>
                  </a:lnTo>
                  <a:cubicBezTo>
                    <a:pt x="1577" y="2675"/>
                    <a:pt x="1589" y="2719"/>
                    <a:pt x="1617" y="2795"/>
                  </a:cubicBezTo>
                  <a:cubicBezTo>
                    <a:pt x="1633" y="2831"/>
                    <a:pt x="1653" y="2875"/>
                    <a:pt x="1673" y="2927"/>
                  </a:cubicBezTo>
                  <a:cubicBezTo>
                    <a:pt x="1697" y="2979"/>
                    <a:pt x="1725" y="3035"/>
                    <a:pt x="1757" y="3095"/>
                  </a:cubicBezTo>
                  <a:cubicBezTo>
                    <a:pt x="1789" y="3155"/>
                    <a:pt x="1821" y="3223"/>
                    <a:pt x="1865" y="3287"/>
                  </a:cubicBezTo>
                  <a:cubicBezTo>
                    <a:pt x="1905" y="3355"/>
                    <a:pt x="1949" y="3427"/>
                    <a:pt x="1997" y="3495"/>
                  </a:cubicBezTo>
                  <a:cubicBezTo>
                    <a:pt x="2045" y="3567"/>
                    <a:pt x="2101" y="3635"/>
                    <a:pt x="2161" y="3707"/>
                  </a:cubicBezTo>
                  <a:cubicBezTo>
                    <a:pt x="2217" y="3779"/>
                    <a:pt x="2277" y="3847"/>
                    <a:pt x="2341" y="3911"/>
                  </a:cubicBezTo>
                  <a:lnTo>
                    <a:pt x="2441" y="4007"/>
                  </a:lnTo>
                  <a:cubicBezTo>
                    <a:pt x="2473" y="4039"/>
                    <a:pt x="2509" y="4067"/>
                    <a:pt x="2545" y="4095"/>
                  </a:cubicBezTo>
                  <a:lnTo>
                    <a:pt x="2649" y="4183"/>
                  </a:lnTo>
                  <a:lnTo>
                    <a:pt x="2753" y="4259"/>
                  </a:lnTo>
                  <a:cubicBezTo>
                    <a:pt x="2789" y="4283"/>
                    <a:pt x="2825" y="4307"/>
                    <a:pt x="2861" y="4331"/>
                  </a:cubicBezTo>
                  <a:lnTo>
                    <a:pt x="2965" y="4391"/>
                  </a:lnTo>
                  <a:lnTo>
                    <a:pt x="3065" y="4447"/>
                  </a:lnTo>
                  <a:cubicBezTo>
                    <a:pt x="3097" y="4463"/>
                    <a:pt x="3133" y="4475"/>
                    <a:pt x="3165" y="4491"/>
                  </a:cubicBezTo>
                  <a:cubicBezTo>
                    <a:pt x="3217" y="4511"/>
                    <a:pt x="3265" y="4535"/>
                    <a:pt x="3313" y="4551"/>
                  </a:cubicBezTo>
                  <a:cubicBezTo>
                    <a:pt x="3289" y="4635"/>
                    <a:pt x="3321" y="4759"/>
                    <a:pt x="3333" y="4871"/>
                  </a:cubicBezTo>
                  <a:cubicBezTo>
                    <a:pt x="3177" y="4859"/>
                    <a:pt x="3025" y="4831"/>
                    <a:pt x="2873" y="4791"/>
                  </a:cubicBezTo>
                  <a:cubicBezTo>
                    <a:pt x="2829" y="4783"/>
                    <a:pt x="2785" y="4767"/>
                    <a:pt x="2745" y="4755"/>
                  </a:cubicBezTo>
                  <a:cubicBezTo>
                    <a:pt x="2701" y="4743"/>
                    <a:pt x="2661" y="4727"/>
                    <a:pt x="2621" y="4711"/>
                  </a:cubicBezTo>
                  <a:cubicBezTo>
                    <a:pt x="2541" y="4683"/>
                    <a:pt x="2469" y="4651"/>
                    <a:pt x="2405" y="4623"/>
                  </a:cubicBezTo>
                  <a:cubicBezTo>
                    <a:pt x="2353" y="4599"/>
                    <a:pt x="2301" y="4583"/>
                    <a:pt x="2245" y="4567"/>
                  </a:cubicBezTo>
                  <a:cubicBezTo>
                    <a:pt x="2225" y="4563"/>
                    <a:pt x="2205" y="4559"/>
                    <a:pt x="2181" y="4559"/>
                  </a:cubicBezTo>
                  <a:cubicBezTo>
                    <a:pt x="2201" y="4563"/>
                    <a:pt x="2221" y="4571"/>
                    <a:pt x="2241" y="4579"/>
                  </a:cubicBezTo>
                  <a:cubicBezTo>
                    <a:pt x="2293" y="4603"/>
                    <a:pt x="2341" y="4627"/>
                    <a:pt x="2389" y="4655"/>
                  </a:cubicBezTo>
                  <a:cubicBezTo>
                    <a:pt x="2457" y="4695"/>
                    <a:pt x="2529" y="4731"/>
                    <a:pt x="2601" y="4763"/>
                  </a:cubicBezTo>
                  <a:cubicBezTo>
                    <a:pt x="2641" y="4783"/>
                    <a:pt x="2681" y="4799"/>
                    <a:pt x="2725" y="4815"/>
                  </a:cubicBezTo>
                  <a:cubicBezTo>
                    <a:pt x="2769" y="4831"/>
                    <a:pt x="2813" y="4843"/>
                    <a:pt x="2857" y="4855"/>
                  </a:cubicBezTo>
                  <a:cubicBezTo>
                    <a:pt x="2945" y="4879"/>
                    <a:pt x="3037" y="4895"/>
                    <a:pt x="3129" y="4903"/>
                  </a:cubicBezTo>
                  <a:cubicBezTo>
                    <a:pt x="3169" y="4911"/>
                    <a:pt x="3213" y="4911"/>
                    <a:pt x="3253" y="4915"/>
                  </a:cubicBezTo>
                  <a:lnTo>
                    <a:pt x="3337" y="4915"/>
                  </a:lnTo>
                  <a:cubicBezTo>
                    <a:pt x="3337" y="4951"/>
                    <a:pt x="3333" y="4987"/>
                    <a:pt x="3317" y="5023"/>
                  </a:cubicBezTo>
                  <a:cubicBezTo>
                    <a:pt x="3215" y="5033"/>
                    <a:pt x="3099" y="5040"/>
                    <a:pt x="2975" y="5040"/>
                  </a:cubicBezTo>
                  <a:cubicBezTo>
                    <a:pt x="2948" y="5040"/>
                    <a:pt x="2920" y="5040"/>
                    <a:pt x="2893" y="5039"/>
                  </a:cubicBezTo>
                  <a:cubicBezTo>
                    <a:pt x="2649" y="5035"/>
                    <a:pt x="2405" y="5011"/>
                    <a:pt x="2165" y="4967"/>
                  </a:cubicBezTo>
                  <a:cubicBezTo>
                    <a:pt x="1881" y="4915"/>
                    <a:pt x="1605" y="4831"/>
                    <a:pt x="1341" y="4719"/>
                  </a:cubicBezTo>
                  <a:cubicBezTo>
                    <a:pt x="1197" y="4655"/>
                    <a:pt x="1061" y="4583"/>
                    <a:pt x="925" y="4503"/>
                  </a:cubicBezTo>
                  <a:lnTo>
                    <a:pt x="825" y="4439"/>
                  </a:lnTo>
                  <a:lnTo>
                    <a:pt x="729" y="4371"/>
                  </a:lnTo>
                  <a:cubicBezTo>
                    <a:pt x="697" y="4351"/>
                    <a:pt x="665" y="4319"/>
                    <a:pt x="629" y="4295"/>
                  </a:cubicBezTo>
                  <a:lnTo>
                    <a:pt x="581" y="4255"/>
                  </a:lnTo>
                  <a:lnTo>
                    <a:pt x="553" y="4235"/>
                  </a:lnTo>
                  <a:lnTo>
                    <a:pt x="537" y="4215"/>
                  </a:lnTo>
                  <a:cubicBezTo>
                    <a:pt x="413" y="4115"/>
                    <a:pt x="313" y="3983"/>
                    <a:pt x="249" y="3839"/>
                  </a:cubicBezTo>
                  <a:cubicBezTo>
                    <a:pt x="233" y="3803"/>
                    <a:pt x="225" y="3763"/>
                    <a:pt x="209" y="3727"/>
                  </a:cubicBezTo>
                  <a:cubicBezTo>
                    <a:pt x="197" y="3691"/>
                    <a:pt x="197" y="3647"/>
                    <a:pt x="189" y="3607"/>
                  </a:cubicBezTo>
                  <a:cubicBezTo>
                    <a:pt x="185" y="3567"/>
                    <a:pt x="185" y="3527"/>
                    <a:pt x="185" y="3487"/>
                  </a:cubicBezTo>
                  <a:cubicBezTo>
                    <a:pt x="189" y="3443"/>
                    <a:pt x="189" y="3403"/>
                    <a:pt x="197" y="3359"/>
                  </a:cubicBezTo>
                  <a:cubicBezTo>
                    <a:pt x="225" y="3187"/>
                    <a:pt x="269" y="3019"/>
                    <a:pt x="333" y="2855"/>
                  </a:cubicBezTo>
                  <a:cubicBezTo>
                    <a:pt x="393" y="2687"/>
                    <a:pt x="465" y="2515"/>
                    <a:pt x="533" y="2347"/>
                  </a:cubicBezTo>
                  <a:cubicBezTo>
                    <a:pt x="561" y="2263"/>
                    <a:pt x="597" y="2183"/>
                    <a:pt x="645" y="2107"/>
                  </a:cubicBezTo>
                  <a:cubicBezTo>
                    <a:pt x="689" y="2035"/>
                    <a:pt x="749" y="1971"/>
                    <a:pt x="821" y="1919"/>
                  </a:cubicBezTo>
                  <a:cubicBezTo>
                    <a:pt x="960" y="1823"/>
                    <a:pt x="1124" y="1771"/>
                    <a:pt x="1294" y="1771"/>
                  </a:cubicBezTo>
                  <a:cubicBezTo>
                    <a:pt x="1300" y="1771"/>
                    <a:pt x="1306" y="1771"/>
                    <a:pt x="1313" y="1771"/>
                  </a:cubicBezTo>
                  <a:cubicBezTo>
                    <a:pt x="1335" y="1770"/>
                    <a:pt x="1357" y="1770"/>
                    <a:pt x="1379" y="1770"/>
                  </a:cubicBezTo>
                  <a:close/>
                  <a:moveTo>
                    <a:pt x="7965" y="2362"/>
                  </a:moveTo>
                  <a:cubicBezTo>
                    <a:pt x="8151" y="2362"/>
                    <a:pt x="8332" y="2414"/>
                    <a:pt x="8489" y="2511"/>
                  </a:cubicBezTo>
                  <a:cubicBezTo>
                    <a:pt x="8661" y="2623"/>
                    <a:pt x="8809" y="2771"/>
                    <a:pt x="8917" y="2943"/>
                  </a:cubicBezTo>
                  <a:cubicBezTo>
                    <a:pt x="9037" y="3123"/>
                    <a:pt x="9129" y="3315"/>
                    <a:pt x="9197" y="3519"/>
                  </a:cubicBezTo>
                  <a:cubicBezTo>
                    <a:pt x="9333" y="3927"/>
                    <a:pt x="9401" y="4367"/>
                    <a:pt x="9345" y="4787"/>
                  </a:cubicBezTo>
                  <a:cubicBezTo>
                    <a:pt x="9337" y="4891"/>
                    <a:pt x="9297" y="4987"/>
                    <a:pt x="9233" y="5067"/>
                  </a:cubicBezTo>
                  <a:cubicBezTo>
                    <a:pt x="9165" y="5139"/>
                    <a:pt x="9077" y="5191"/>
                    <a:pt x="8977" y="5215"/>
                  </a:cubicBezTo>
                  <a:cubicBezTo>
                    <a:pt x="8879" y="5243"/>
                    <a:pt x="8778" y="5253"/>
                    <a:pt x="8677" y="5253"/>
                  </a:cubicBezTo>
                  <a:cubicBezTo>
                    <a:pt x="8575" y="5253"/>
                    <a:pt x="8473" y="5243"/>
                    <a:pt x="8373" y="5231"/>
                  </a:cubicBezTo>
                  <a:cubicBezTo>
                    <a:pt x="7973" y="5175"/>
                    <a:pt x="7589" y="5067"/>
                    <a:pt x="7225" y="4975"/>
                  </a:cubicBezTo>
                  <a:cubicBezTo>
                    <a:pt x="7045" y="4931"/>
                    <a:pt x="6865" y="4887"/>
                    <a:pt x="6693" y="4851"/>
                  </a:cubicBezTo>
                  <a:cubicBezTo>
                    <a:pt x="6605" y="4831"/>
                    <a:pt x="6513" y="4819"/>
                    <a:pt x="6429" y="4803"/>
                  </a:cubicBezTo>
                  <a:cubicBezTo>
                    <a:pt x="6341" y="4791"/>
                    <a:pt x="6257" y="4787"/>
                    <a:pt x="6173" y="4783"/>
                  </a:cubicBezTo>
                  <a:cubicBezTo>
                    <a:pt x="6115" y="4781"/>
                    <a:pt x="6056" y="4780"/>
                    <a:pt x="5998" y="4780"/>
                  </a:cubicBezTo>
                  <a:cubicBezTo>
                    <a:pt x="5754" y="4780"/>
                    <a:pt x="5511" y="4800"/>
                    <a:pt x="5269" y="4835"/>
                  </a:cubicBezTo>
                  <a:lnTo>
                    <a:pt x="5225" y="4843"/>
                  </a:lnTo>
                  <a:cubicBezTo>
                    <a:pt x="5329" y="4751"/>
                    <a:pt x="5425" y="4647"/>
                    <a:pt x="5509" y="4535"/>
                  </a:cubicBezTo>
                  <a:lnTo>
                    <a:pt x="5593" y="4511"/>
                  </a:lnTo>
                  <a:cubicBezTo>
                    <a:pt x="5633" y="4495"/>
                    <a:pt x="5669" y="4487"/>
                    <a:pt x="5709" y="4479"/>
                  </a:cubicBezTo>
                  <a:cubicBezTo>
                    <a:pt x="5753" y="4467"/>
                    <a:pt x="5793" y="4455"/>
                    <a:pt x="5833" y="4447"/>
                  </a:cubicBezTo>
                  <a:cubicBezTo>
                    <a:pt x="5917" y="4431"/>
                    <a:pt x="6005" y="4415"/>
                    <a:pt x="6097" y="4403"/>
                  </a:cubicBezTo>
                  <a:cubicBezTo>
                    <a:pt x="6185" y="4395"/>
                    <a:pt x="6277" y="4383"/>
                    <a:pt x="6369" y="4379"/>
                  </a:cubicBezTo>
                  <a:cubicBezTo>
                    <a:pt x="6461" y="4371"/>
                    <a:pt x="6553" y="4363"/>
                    <a:pt x="6645" y="4363"/>
                  </a:cubicBezTo>
                  <a:cubicBezTo>
                    <a:pt x="6737" y="4363"/>
                    <a:pt x="6825" y="4359"/>
                    <a:pt x="6913" y="4359"/>
                  </a:cubicBezTo>
                  <a:cubicBezTo>
                    <a:pt x="7085" y="4359"/>
                    <a:pt x="7245" y="4359"/>
                    <a:pt x="7385" y="4367"/>
                  </a:cubicBezTo>
                  <a:cubicBezTo>
                    <a:pt x="7478" y="4369"/>
                    <a:pt x="7561" y="4369"/>
                    <a:pt x="7630" y="4369"/>
                  </a:cubicBezTo>
                  <a:cubicBezTo>
                    <a:pt x="7767" y="4369"/>
                    <a:pt x="7849" y="4367"/>
                    <a:pt x="7849" y="4367"/>
                  </a:cubicBezTo>
                  <a:lnTo>
                    <a:pt x="7721" y="4355"/>
                  </a:lnTo>
                  <a:cubicBezTo>
                    <a:pt x="7641" y="4351"/>
                    <a:pt x="7525" y="4339"/>
                    <a:pt x="7389" y="4331"/>
                  </a:cubicBezTo>
                  <a:cubicBezTo>
                    <a:pt x="7249" y="4319"/>
                    <a:pt x="7089" y="4311"/>
                    <a:pt x="6913" y="4307"/>
                  </a:cubicBezTo>
                  <a:cubicBezTo>
                    <a:pt x="6854" y="4307"/>
                    <a:pt x="6794" y="4305"/>
                    <a:pt x="6733" y="4305"/>
                  </a:cubicBezTo>
                  <a:cubicBezTo>
                    <a:pt x="6702" y="4305"/>
                    <a:pt x="6672" y="4306"/>
                    <a:pt x="6641" y="4307"/>
                  </a:cubicBezTo>
                  <a:cubicBezTo>
                    <a:pt x="6549" y="4307"/>
                    <a:pt x="6457" y="4311"/>
                    <a:pt x="6365" y="4315"/>
                  </a:cubicBezTo>
                  <a:cubicBezTo>
                    <a:pt x="6273" y="4319"/>
                    <a:pt x="6177" y="4331"/>
                    <a:pt x="6089" y="4347"/>
                  </a:cubicBezTo>
                  <a:cubicBezTo>
                    <a:pt x="5997" y="4359"/>
                    <a:pt x="5909" y="4375"/>
                    <a:pt x="5821" y="4395"/>
                  </a:cubicBezTo>
                  <a:cubicBezTo>
                    <a:pt x="5777" y="4403"/>
                    <a:pt x="5737" y="4419"/>
                    <a:pt x="5697" y="4427"/>
                  </a:cubicBezTo>
                  <a:cubicBezTo>
                    <a:pt x="5657" y="4439"/>
                    <a:pt x="5617" y="4451"/>
                    <a:pt x="5581" y="4467"/>
                  </a:cubicBezTo>
                  <a:lnTo>
                    <a:pt x="5521" y="4491"/>
                  </a:lnTo>
                  <a:cubicBezTo>
                    <a:pt x="5457" y="4507"/>
                    <a:pt x="5321" y="4547"/>
                    <a:pt x="5197" y="4571"/>
                  </a:cubicBezTo>
                  <a:cubicBezTo>
                    <a:pt x="5221" y="4559"/>
                    <a:pt x="5245" y="4547"/>
                    <a:pt x="5269" y="4535"/>
                  </a:cubicBezTo>
                  <a:cubicBezTo>
                    <a:pt x="5293" y="4519"/>
                    <a:pt x="5329" y="4499"/>
                    <a:pt x="5357" y="4479"/>
                  </a:cubicBezTo>
                  <a:lnTo>
                    <a:pt x="5453" y="4419"/>
                  </a:lnTo>
                  <a:cubicBezTo>
                    <a:pt x="5517" y="4375"/>
                    <a:pt x="5581" y="4327"/>
                    <a:pt x="5645" y="4275"/>
                  </a:cubicBezTo>
                  <a:cubicBezTo>
                    <a:pt x="5713" y="4227"/>
                    <a:pt x="5781" y="4171"/>
                    <a:pt x="5845" y="4115"/>
                  </a:cubicBezTo>
                  <a:lnTo>
                    <a:pt x="6045" y="3943"/>
                  </a:lnTo>
                  <a:cubicBezTo>
                    <a:pt x="6113" y="3887"/>
                    <a:pt x="6181" y="3827"/>
                    <a:pt x="6249" y="3775"/>
                  </a:cubicBezTo>
                  <a:cubicBezTo>
                    <a:pt x="6317" y="3723"/>
                    <a:pt x="6385" y="3671"/>
                    <a:pt x="6453" y="3619"/>
                  </a:cubicBezTo>
                  <a:cubicBezTo>
                    <a:pt x="6521" y="3571"/>
                    <a:pt x="6585" y="3527"/>
                    <a:pt x="6653" y="3495"/>
                  </a:cubicBezTo>
                  <a:lnTo>
                    <a:pt x="6749" y="3439"/>
                  </a:lnTo>
                  <a:lnTo>
                    <a:pt x="6841" y="3395"/>
                  </a:lnTo>
                  <a:cubicBezTo>
                    <a:pt x="6897" y="3371"/>
                    <a:pt x="6953" y="3347"/>
                    <a:pt x="7009" y="3327"/>
                  </a:cubicBezTo>
                  <a:lnTo>
                    <a:pt x="7081" y="3303"/>
                  </a:lnTo>
                  <a:lnTo>
                    <a:pt x="7141" y="3287"/>
                  </a:lnTo>
                  <a:lnTo>
                    <a:pt x="7261" y="3259"/>
                  </a:lnTo>
                  <a:lnTo>
                    <a:pt x="7261" y="3259"/>
                  </a:lnTo>
                  <a:lnTo>
                    <a:pt x="7137" y="3275"/>
                  </a:lnTo>
                  <a:lnTo>
                    <a:pt x="7077" y="3287"/>
                  </a:lnTo>
                  <a:lnTo>
                    <a:pt x="7001" y="3307"/>
                  </a:lnTo>
                  <a:cubicBezTo>
                    <a:pt x="6941" y="3319"/>
                    <a:pt x="6885" y="3339"/>
                    <a:pt x="6829" y="3363"/>
                  </a:cubicBezTo>
                  <a:lnTo>
                    <a:pt x="6729" y="3403"/>
                  </a:lnTo>
                  <a:lnTo>
                    <a:pt x="6629" y="3451"/>
                  </a:lnTo>
                  <a:cubicBezTo>
                    <a:pt x="6557" y="3491"/>
                    <a:pt x="6489" y="3531"/>
                    <a:pt x="6421" y="3575"/>
                  </a:cubicBezTo>
                  <a:cubicBezTo>
                    <a:pt x="6353" y="3623"/>
                    <a:pt x="6281" y="3671"/>
                    <a:pt x="6213" y="3723"/>
                  </a:cubicBezTo>
                  <a:cubicBezTo>
                    <a:pt x="6145" y="3779"/>
                    <a:pt x="6073" y="3835"/>
                    <a:pt x="6005" y="3891"/>
                  </a:cubicBezTo>
                  <a:cubicBezTo>
                    <a:pt x="5869" y="4007"/>
                    <a:pt x="5737" y="4123"/>
                    <a:pt x="5609" y="4231"/>
                  </a:cubicBezTo>
                  <a:cubicBezTo>
                    <a:pt x="5545" y="4279"/>
                    <a:pt x="5485" y="4335"/>
                    <a:pt x="5421" y="4379"/>
                  </a:cubicBezTo>
                  <a:lnTo>
                    <a:pt x="5333" y="4447"/>
                  </a:lnTo>
                  <a:cubicBezTo>
                    <a:pt x="5305" y="4467"/>
                    <a:pt x="5273" y="4483"/>
                    <a:pt x="5249" y="4503"/>
                  </a:cubicBezTo>
                  <a:cubicBezTo>
                    <a:pt x="5197" y="4535"/>
                    <a:pt x="5149" y="4567"/>
                    <a:pt x="5101" y="4591"/>
                  </a:cubicBezTo>
                  <a:cubicBezTo>
                    <a:pt x="5069" y="4595"/>
                    <a:pt x="5041" y="4599"/>
                    <a:pt x="5021" y="4599"/>
                  </a:cubicBezTo>
                  <a:cubicBezTo>
                    <a:pt x="5053" y="4583"/>
                    <a:pt x="5089" y="4559"/>
                    <a:pt x="5125" y="4535"/>
                  </a:cubicBezTo>
                  <a:cubicBezTo>
                    <a:pt x="5249" y="4455"/>
                    <a:pt x="5361" y="4355"/>
                    <a:pt x="5457" y="4235"/>
                  </a:cubicBezTo>
                  <a:cubicBezTo>
                    <a:pt x="5481" y="4207"/>
                    <a:pt x="5497" y="4175"/>
                    <a:pt x="5521" y="4143"/>
                  </a:cubicBezTo>
                  <a:lnTo>
                    <a:pt x="5537" y="4119"/>
                  </a:lnTo>
                  <a:lnTo>
                    <a:pt x="5545" y="4107"/>
                  </a:lnTo>
                  <a:lnTo>
                    <a:pt x="5553" y="4091"/>
                  </a:lnTo>
                  <a:lnTo>
                    <a:pt x="5585" y="4039"/>
                  </a:lnTo>
                  <a:cubicBezTo>
                    <a:pt x="5625" y="3971"/>
                    <a:pt x="5665" y="3907"/>
                    <a:pt x="5709" y="3835"/>
                  </a:cubicBezTo>
                  <a:cubicBezTo>
                    <a:pt x="5889" y="3543"/>
                    <a:pt x="6109" y="3275"/>
                    <a:pt x="6357" y="3039"/>
                  </a:cubicBezTo>
                  <a:cubicBezTo>
                    <a:pt x="6497" y="2915"/>
                    <a:pt x="6649" y="2807"/>
                    <a:pt x="6809" y="2711"/>
                  </a:cubicBezTo>
                  <a:cubicBezTo>
                    <a:pt x="6977" y="2615"/>
                    <a:pt x="7157" y="2535"/>
                    <a:pt x="7341" y="2475"/>
                  </a:cubicBezTo>
                  <a:cubicBezTo>
                    <a:pt x="7385" y="2463"/>
                    <a:pt x="7433" y="2451"/>
                    <a:pt x="7481" y="2439"/>
                  </a:cubicBezTo>
                  <a:lnTo>
                    <a:pt x="7553" y="2419"/>
                  </a:lnTo>
                  <a:cubicBezTo>
                    <a:pt x="7577" y="2415"/>
                    <a:pt x="7601" y="2411"/>
                    <a:pt x="7629" y="2403"/>
                  </a:cubicBezTo>
                  <a:lnTo>
                    <a:pt x="7781" y="2379"/>
                  </a:lnTo>
                  <a:cubicBezTo>
                    <a:pt x="7801" y="2375"/>
                    <a:pt x="7829" y="2371"/>
                    <a:pt x="7853" y="2371"/>
                  </a:cubicBezTo>
                  <a:cubicBezTo>
                    <a:pt x="7877" y="2367"/>
                    <a:pt x="7901" y="2367"/>
                    <a:pt x="7925" y="2363"/>
                  </a:cubicBezTo>
                  <a:cubicBezTo>
                    <a:pt x="7938" y="2363"/>
                    <a:pt x="7952" y="2362"/>
                    <a:pt x="7965" y="2362"/>
                  </a:cubicBezTo>
                  <a:close/>
                  <a:moveTo>
                    <a:pt x="3377" y="5231"/>
                  </a:moveTo>
                  <a:lnTo>
                    <a:pt x="3377" y="5231"/>
                  </a:lnTo>
                  <a:cubicBezTo>
                    <a:pt x="3305" y="5327"/>
                    <a:pt x="3285" y="5451"/>
                    <a:pt x="3317" y="5567"/>
                  </a:cubicBezTo>
                  <a:lnTo>
                    <a:pt x="3265" y="5587"/>
                  </a:lnTo>
                  <a:cubicBezTo>
                    <a:pt x="3229" y="5599"/>
                    <a:pt x="3181" y="5615"/>
                    <a:pt x="3129" y="5635"/>
                  </a:cubicBezTo>
                  <a:cubicBezTo>
                    <a:pt x="3077" y="5655"/>
                    <a:pt x="3021" y="5679"/>
                    <a:pt x="2957" y="5703"/>
                  </a:cubicBezTo>
                  <a:cubicBezTo>
                    <a:pt x="2893" y="5731"/>
                    <a:pt x="2825" y="5759"/>
                    <a:pt x="2757" y="5795"/>
                  </a:cubicBezTo>
                  <a:cubicBezTo>
                    <a:pt x="2689" y="5827"/>
                    <a:pt x="2609" y="5863"/>
                    <a:pt x="2533" y="5903"/>
                  </a:cubicBezTo>
                  <a:cubicBezTo>
                    <a:pt x="2457" y="5939"/>
                    <a:pt x="2381" y="5983"/>
                    <a:pt x="2305" y="6031"/>
                  </a:cubicBezTo>
                  <a:cubicBezTo>
                    <a:pt x="2229" y="6079"/>
                    <a:pt x="2149" y="6131"/>
                    <a:pt x="2073" y="6183"/>
                  </a:cubicBezTo>
                  <a:cubicBezTo>
                    <a:pt x="1997" y="6235"/>
                    <a:pt x="1925" y="6291"/>
                    <a:pt x="1857" y="6351"/>
                  </a:cubicBezTo>
                  <a:cubicBezTo>
                    <a:pt x="1793" y="6411"/>
                    <a:pt x="1725" y="6471"/>
                    <a:pt x="1661" y="6531"/>
                  </a:cubicBezTo>
                  <a:cubicBezTo>
                    <a:pt x="1597" y="6587"/>
                    <a:pt x="1541" y="6651"/>
                    <a:pt x="1493" y="6715"/>
                  </a:cubicBezTo>
                  <a:lnTo>
                    <a:pt x="1421" y="6803"/>
                  </a:lnTo>
                  <a:lnTo>
                    <a:pt x="1361" y="6891"/>
                  </a:lnTo>
                  <a:cubicBezTo>
                    <a:pt x="1325" y="6943"/>
                    <a:pt x="1289" y="6995"/>
                    <a:pt x="1261" y="7047"/>
                  </a:cubicBezTo>
                  <a:lnTo>
                    <a:pt x="1221" y="7115"/>
                  </a:lnTo>
                  <a:lnTo>
                    <a:pt x="1189" y="7175"/>
                  </a:lnTo>
                  <a:lnTo>
                    <a:pt x="1137" y="7291"/>
                  </a:lnTo>
                  <a:cubicBezTo>
                    <a:pt x="1137" y="7291"/>
                    <a:pt x="1161" y="7251"/>
                    <a:pt x="1201" y="7183"/>
                  </a:cubicBezTo>
                  <a:lnTo>
                    <a:pt x="1237" y="7127"/>
                  </a:lnTo>
                  <a:lnTo>
                    <a:pt x="1281" y="7063"/>
                  </a:lnTo>
                  <a:cubicBezTo>
                    <a:pt x="1313" y="7015"/>
                    <a:pt x="1345" y="6967"/>
                    <a:pt x="1389" y="6911"/>
                  </a:cubicBezTo>
                  <a:lnTo>
                    <a:pt x="1453" y="6827"/>
                  </a:lnTo>
                  <a:lnTo>
                    <a:pt x="1529" y="6743"/>
                  </a:lnTo>
                  <a:cubicBezTo>
                    <a:pt x="1557" y="6715"/>
                    <a:pt x="1581" y="6687"/>
                    <a:pt x="1613" y="6659"/>
                  </a:cubicBezTo>
                  <a:lnTo>
                    <a:pt x="1701" y="6567"/>
                  </a:lnTo>
                  <a:cubicBezTo>
                    <a:pt x="1761" y="6511"/>
                    <a:pt x="1825" y="6451"/>
                    <a:pt x="1897" y="6395"/>
                  </a:cubicBezTo>
                  <a:cubicBezTo>
                    <a:pt x="1965" y="6343"/>
                    <a:pt x="2037" y="6287"/>
                    <a:pt x="2109" y="6235"/>
                  </a:cubicBezTo>
                  <a:cubicBezTo>
                    <a:pt x="2185" y="6179"/>
                    <a:pt x="2261" y="6131"/>
                    <a:pt x="2337" y="6083"/>
                  </a:cubicBezTo>
                  <a:cubicBezTo>
                    <a:pt x="2409" y="6039"/>
                    <a:pt x="2485" y="5995"/>
                    <a:pt x="2561" y="5951"/>
                  </a:cubicBezTo>
                  <a:cubicBezTo>
                    <a:pt x="2637" y="5907"/>
                    <a:pt x="2709" y="5871"/>
                    <a:pt x="2777" y="5835"/>
                  </a:cubicBezTo>
                  <a:cubicBezTo>
                    <a:pt x="2849" y="5803"/>
                    <a:pt x="2913" y="5767"/>
                    <a:pt x="2973" y="5735"/>
                  </a:cubicBezTo>
                  <a:cubicBezTo>
                    <a:pt x="3097" y="5675"/>
                    <a:pt x="3201" y="5627"/>
                    <a:pt x="3273" y="5595"/>
                  </a:cubicBezTo>
                  <a:lnTo>
                    <a:pt x="3325" y="5575"/>
                  </a:lnTo>
                  <a:cubicBezTo>
                    <a:pt x="3355" y="5679"/>
                    <a:pt x="3429" y="5757"/>
                    <a:pt x="3532" y="5757"/>
                  </a:cubicBezTo>
                  <a:cubicBezTo>
                    <a:pt x="3553" y="5757"/>
                    <a:pt x="3574" y="5754"/>
                    <a:pt x="3597" y="5747"/>
                  </a:cubicBezTo>
                  <a:lnTo>
                    <a:pt x="3597" y="5747"/>
                  </a:lnTo>
                  <a:cubicBezTo>
                    <a:pt x="3569" y="5839"/>
                    <a:pt x="3537" y="5923"/>
                    <a:pt x="3497" y="6007"/>
                  </a:cubicBezTo>
                  <a:lnTo>
                    <a:pt x="3421" y="6159"/>
                  </a:lnTo>
                  <a:cubicBezTo>
                    <a:pt x="3397" y="6211"/>
                    <a:pt x="3373" y="6267"/>
                    <a:pt x="3349" y="6319"/>
                  </a:cubicBezTo>
                  <a:cubicBezTo>
                    <a:pt x="3297" y="6427"/>
                    <a:pt x="3241" y="6527"/>
                    <a:pt x="3189" y="6627"/>
                  </a:cubicBezTo>
                  <a:cubicBezTo>
                    <a:pt x="3137" y="6723"/>
                    <a:pt x="3085" y="6811"/>
                    <a:pt x="3037" y="6883"/>
                  </a:cubicBezTo>
                  <a:cubicBezTo>
                    <a:pt x="2989" y="6959"/>
                    <a:pt x="2949" y="7023"/>
                    <a:pt x="2921" y="7063"/>
                  </a:cubicBezTo>
                  <a:lnTo>
                    <a:pt x="2877" y="7131"/>
                  </a:lnTo>
                  <a:cubicBezTo>
                    <a:pt x="2877" y="7131"/>
                    <a:pt x="2897" y="7111"/>
                    <a:pt x="2929" y="7071"/>
                  </a:cubicBezTo>
                  <a:cubicBezTo>
                    <a:pt x="2965" y="7031"/>
                    <a:pt x="3013" y="6975"/>
                    <a:pt x="3065" y="6903"/>
                  </a:cubicBezTo>
                  <a:cubicBezTo>
                    <a:pt x="3117" y="6831"/>
                    <a:pt x="3181" y="6747"/>
                    <a:pt x="3237" y="6655"/>
                  </a:cubicBezTo>
                  <a:cubicBezTo>
                    <a:pt x="3297" y="6559"/>
                    <a:pt x="3353" y="6455"/>
                    <a:pt x="3405" y="6347"/>
                  </a:cubicBezTo>
                  <a:lnTo>
                    <a:pt x="3477" y="6187"/>
                  </a:lnTo>
                  <a:cubicBezTo>
                    <a:pt x="3501" y="6135"/>
                    <a:pt x="3529" y="6083"/>
                    <a:pt x="3549" y="6031"/>
                  </a:cubicBezTo>
                  <a:cubicBezTo>
                    <a:pt x="3589" y="5935"/>
                    <a:pt x="3621" y="5839"/>
                    <a:pt x="3641" y="5739"/>
                  </a:cubicBezTo>
                  <a:cubicBezTo>
                    <a:pt x="3641" y="5735"/>
                    <a:pt x="3641" y="5735"/>
                    <a:pt x="3641" y="5735"/>
                  </a:cubicBezTo>
                  <a:cubicBezTo>
                    <a:pt x="3681" y="5715"/>
                    <a:pt x="3717" y="5691"/>
                    <a:pt x="3753" y="5659"/>
                  </a:cubicBezTo>
                  <a:lnTo>
                    <a:pt x="3753" y="5659"/>
                  </a:lnTo>
                  <a:cubicBezTo>
                    <a:pt x="3745" y="5779"/>
                    <a:pt x="3745" y="5911"/>
                    <a:pt x="3749" y="6055"/>
                  </a:cubicBezTo>
                  <a:cubicBezTo>
                    <a:pt x="3753" y="6291"/>
                    <a:pt x="3773" y="6555"/>
                    <a:pt x="3781" y="6843"/>
                  </a:cubicBezTo>
                  <a:lnTo>
                    <a:pt x="3781" y="7059"/>
                  </a:lnTo>
                  <a:cubicBezTo>
                    <a:pt x="3781" y="7135"/>
                    <a:pt x="3781" y="7211"/>
                    <a:pt x="3769" y="7283"/>
                  </a:cubicBezTo>
                  <a:cubicBezTo>
                    <a:pt x="3761" y="7359"/>
                    <a:pt x="3761" y="7435"/>
                    <a:pt x="3749" y="7511"/>
                  </a:cubicBezTo>
                  <a:cubicBezTo>
                    <a:pt x="3741" y="7547"/>
                    <a:pt x="3737" y="7587"/>
                    <a:pt x="3733" y="7623"/>
                  </a:cubicBezTo>
                  <a:cubicBezTo>
                    <a:pt x="3725" y="7663"/>
                    <a:pt x="3713" y="7703"/>
                    <a:pt x="3705" y="7743"/>
                  </a:cubicBezTo>
                  <a:lnTo>
                    <a:pt x="3693" y="7807"/>
                  </a:lnTo>
                  <a:lnTo>
                    <a:pt x="3677" y="7859"/>
                  </a:lnTo>
                  <a:cubicBezTo>
                    <a:pt x="3665" y="7899"/>
                    <a:pt x="3653" y="7935"/>
                    <a:pt x="3641" y="7975"/>
                  </a:cubicBezTo>
                  <a:cubicBezTo>
                    <a:pt x="3613" y="8051"/>
                    <a:pt x="3581" y="8123"/>
                    <a:pt x="3545" y="8195"/>
                  </a:cubicBezTo>
                  <a:cubicBezTo>
                    <a:pt x="3473" y="8339"/>
                    <a:pt x="3365" y="8463"/>
                    <a:pt x="3233" y="8551"/>
                  </a:cubicBezTo>
                  <a:cubicBezTo>
                    <a:pt x="3089" y="8639"/>
                    <a:pt x="2925" y="8691"/>
                    <a:pt x="2757" y="8707"/>
                  </a:cubicBezTo>
                  <a:cubicBezTo>
                    <a:pt x="2665" y="8715"/>
                    <a:pt x="2574" y="8719"/>
                    <a:pt x="2483" y="8719"/>
                  </a:cubicBezTo>
                  <a:cubicBezTo>
                    <a:pt x="2392" y="8719"/>
                    <a:pt x="2301" y="8715"/>
                    <a:pt x="2209" y="8707"/>
                  </a:cubicBezTo>
                  <a:cubicBezTo>
                    <a:pt x="2117" y="8699"/>
                    <a:pt x="2025" y="8691"/>
                    <a:pt x="1929" y="8679"/>
                  </a:cubicBezTo>
                  <a:lnTo>
                    <a:pt x="1789" y="8663"/>
                  </a:lnTo>
                  <a:cubicBezTo>
                    <a:pt x="1745" y="8655"/>
                    <a:pt x="1697" y="8647"/>
                    <a:pt x="1653" y="8639"/>
                  </a:cubicBezTo>
                  <a:lnTo>
                    <a:pt x="1585" y="8627"/>
                  </a:lnTo>
                  <a:cubicBezTo>
                    <a:pt x="1561" y="8619"/>
                    <a:pt x="1541" y="8615"/>
                    <a:pt x="1517" y="8607"/>
                  </a:cubicBezTo>
                  <a:cubicBezTo>
                    <a:pt x="1473" y="8595"/>
                    <a:pt x="1429" y="8583"/>
                    <a:pt x="1385" y="8567"/>
                  </a:cubicBezTo>
                  <a:lnTo>
                    <a:pt x="1257" y="8515"/>
                  </a:lnTo>
                  <a:cubicBezTo>
                    <a:pt x="1213" y="8495"/>
                    <a:pt x="1173" y="8475"/>
                    <a:pt x="1133" y="8451"/>
                  </a:cubicBezTo>
                  <a:cubicBezTo>
                    <a:pt x="969" y="8355"/>
                    <a:pt x="825" y="8235"/>
                    <a:pt x="705" y="8091"/>
                  </a:cubicBezTo>
                  <a:cubicBezTo>
                    <a:pt x="589" y="7943"/>
                    <a:pt x="501" y="7775"/>
                    <a:pt x="445" y="7595"/>
                  </a:cubicBezTo>
                  <a:cubicBezTo>
                    <a:pt x="385" y="7423"/>
                    <a:pt x="361" y="7239"/>
                    <a:pt x="377" y="7055"/>
                  </a:cubicBezTo>
                  <a:cubicBezTo>
                    <a:pt x="389" y="6879"/>
                    <a:pt x="449" y="6707"/>
                    <a:pt x="549" y="6559"/>
                  </a:cubicBezTo>
                  <a:cubicBezTo>
                    <a:pt x="645" y="6415"/>
                    <a:pt x="761" y="6287"/>
                    <a:pt x="893" y="6179"/>
                  </a:cubicBezTo>
                  <a:cubicBezTo>
                    <a:pt x="1021" y="6075"/>
                    <a:pt x="1153" y="5979"/>
                    <a:pt x="1297" y="5895"/>
                  </a:cubicBezTo>
                  <a:cubicBezTo>
                    <a:pt x="1433" y="5819"/>
                    <a:pt x="1573" y="5751"/>
                    <a:pt x="1717" y="5695"/>
                  </a:cubicBezTo>
                  <a:cubicBezTo>
                    <a:pt x="1853" y="5639"/>
                    <a:pt x="1989" y="5599"/>
                    <a:pt x="2133" y="5571"/>
                  </a:cubicBezTo>
                  <a:lnTo>
                    <a:pt x="2341" y="5539"/>
                  </a:lnTo>
                  <a:cubicBezTo>
                    <a:pt x="2409" y="5531"/>
                    <a:pt x="2477" y="5515"/>
                    <a:pt x="2545" y="5503"/>
                  </a:cubicBezTo>
                  <a:cubicBezTo>
                    <a:pt x="2673" y="5475"/>
                    <a:pt x="2797" y="5439"/>
                    <a:pt x="2909" y="5403"/>
                  </a:cubicBezTo>
                  <a:cubicBezTo>
                    <a:pt x="3089" y="5347"/>
                    <a:pt x="3241" y="5287"/>
                    <a:pt x="3377" y="5231"/>
                  </a:cubicBezTo>
                  <a:close/>
                  <a:moveTo>
                    <a:pt x="4545" y="5267"/>
                  </a:moveTo>
                  <a:lnTo>
                    <a:pt x="4545" y="5267"/>
                  </a:lnTo>
                  <a:cubicBezTo>
                    <a:pt x="4669" y="5303"/>
                    <a:pt x="4809" y="5343"/>
                    <a:pt x="4961" y="5395"/>
                  </a:cubicBezTo>
                  <a:cubicBezTo>
                    <a:pt x="5197" y="5475"/>
                    <a:pt x="5461" y="5567"/>
                    <a:pt x="5769" y="5639"/>
                  </a:cubicBezTo>
                  <a:cubicBezTo>
                    <a:pt x="5929" y="5679"/>
                    <a:pt x="6093" y="5699"/>
                    <a:pt x="6261" y="5703"/>
                  </a:cubicBezTo>
                  <a:cubicBezTo>
                    <a:pt x="6309" y="5703"/>
                    <a:pt x="6353" y="5703"/>
                    <a:pt x="6401" y="5695"/>
                  </a:cubicBezTo>
                  <a:lnTo>
                    <a:pt x="6525" y="5675"/>
                  </a:lnTo>
                  <a:cubicBezTo>
                    <a:pt x="6567" y="5669"/>
                    <a:pt x="6610" y="5666"/>
                    <a:pt x="6653" y="5666"/>
                  </a:cubicBezTo>
                  <a:cubicBezTo>
                    <a:pt x="6688" y="5666"/>
                    <a:pt x="6723" y="5668"/>
                    <a:pt x="6757" y="5671"/>
                  </a:cubicBezTo>
                  <a:cubicBezTo>
                    <a:pt x="6837" y="5683"/>
                    <a:pt x="6917" y="5699"/>
                    <a:pt x="6997" y="5727"/>
                  </a:cubicBezTo>
                  <a:cubicBezTo>
                    <a:pt x="7077" y="5755"/>
                    <a:pt x="7153" y="5791"/>
                    <a:pt x="7225" y="5835"/>
                  </a:cubicBezTo>
                  <a:cubicBezTo>
                    <a:pt x="7377" y="5923"/>
                    <a:pt x="7513" y="6039"/>
                    <a:pt x="7625" y="6175"/>
                  </a:cubicBezTo>
                  <a:cubicBezTo>
                    <a:pt x="7741" y="6315"/>
                    <a:pt x="7829" y="6479"/>
                    <a:pt x="7889" y="6651"/>
                  </a:cubicBezTo>
                  <a:cubicBezTo>
                    <a:pt x="7945" y="6831"/>
                    <a:pt x="7969" y="7023"/>
                    <a:pt x="7961" y="7211"/>
                  </a:cubicBezTo>
                  <a:cubicBezTo>
                    <a:pt x="7961" y="7259"/>
                    <a:pt x="7957" y="7307"/>
                    <a:pt x="7953" y="7355"/>
                  </a:cubicBezTo>
                  <a:lnTo>
                    <a:pt x="7941" y="7423"/>
                  </a:lnTo>
                  <a:cubicBezTo>
                    <a:pt x="7937" y="7447"/>
                    <a:pt x="7933" y="7475"/>
                    <a:pt x="7929" y="7499"/>
                  </a:cubicBezTo>
                  <a:cubicBezTo>
                    <a:pt x="7909" y="7595"/>
                    <a:pt x="7881" y="7687"/>
                    <a:pt x="7845" y="7775"/>
                  </a:cubicBezTo>
                  <a:cubicBezTo>
                    <a:pt x="7769" y="7955"/>
                    <a:pt x="7657" y="8123"/>
                    <a:pt x="7517" y="8263"/>
                  </a:cubicBezTo>
                  <a:cubicBezTo>
                    <a:pt x="7229" y="8543"/>
                    <a:pt x="6877" y="8747"/>
                    <a:pt x="6489" y="8859"/>
                  </a:cubicBezTo>
                  <a:cubicBezTo>
                    <a:pt x="6301" y="8919"/>
                    <a:pt x="6105" y="8955"/>
                    <a:pt x="5909" y="8975"/>
                  </a:cubicBezTo>
                  <a:cubicBezTo>
                    <a:pt x="5843" y="8982"/>
                    <a:pt x="5777" y="8986"/>
                    <a:pt x="5711" y="8986"/>
                  </a:cubicBezTo>
                  <a:cubicBezTo>
                    <a:pt x="5588" y="8986"/>
                    <a:pt x="5463" y="8973"/>
                    <a:pt x="5341" y="8947"/>
                  </a:cubicBezTo>
                  <a:cubicBezTo>
                    <a:pt x="5321" y="8943"/>
                    <a:pt x="5301" y="8935"/>
                    <a:pt x="5281" y="8931"/>
                  </a:cubicBezTo>
                  <a:cubicBezTo>
                    <a:pt x="5257" y="8923"/>
                    <a:pt x="5237" y="8915"/>
                    <a:pt x="5217" y="8903"/>
                  </a:cubicBezTo>
                  <a:cubicBezTo>
                    <a:pt x="5181" y="8883"/>
                    <a:pt x="5149" y="8859"/>
                    <a:pt x="5117" y="8831"/>
                  </a:cubicBezTo>
                  <a:cubicBezTo>
                    <a:pt x="5057" y="8771"/>
                    <a:pt x="5005" y="8703"/>
                    <a:pt x="4969" y="8627"/>
                  </a:cubicBezTo>
                  <a:cubicBezTo>
                    <a:pt x="4893" y="8471"/>
                    <a:pt x="4833" y="8307"/>
                    <a:pt x="4793" y="8135"/>
                  </a:cubicBezTo>
                  <a:cubicBezTo>
                    <a:pt x="4717" y="7819"/>
                    <a:pt x="4661" y="7499"/>
                    <a:pt x="4625" y="7175"/>
                  </a:cubicBezTo>
                  <a:cubicBezTo>
                    <a:pt x="4613" y="7099"/>
                    <a:pt x="4605" y="7023"/>
                    <a:pt x="4593" y="6951"/>
                  </a:cubicBezTo>
                  <a:cubicBezTo>
                    <a:pt x="4589" y="6915"/>
                    <a:pt x="4581" y="6875"/>
                    <a:pt x="4573" y="6835"/>
                  </a:cubicBezTo>
                  <a:cubicBezTo>
                    <a:pt x="4565" y="6799"/>
                    <a:pt x="4553" y="6763"/>
                    <a:pt x="4545" y="6731"/>
                  </a:cubicBezTo>
                  <a:cubicBezTo>
                    <a:pt x="4505" y="6599"/>
                    <a:pt x="4457" y="6475"/>
                    <a:pt x="4401" y="6351"/>
                  </a:cubicBezTo>
                  <a:cubicBezTo>
                    <a:pt x="4301" y="6127"/>
                    <a:pt x="4201" y="5931"/>
                    <a:pt x="4117" y="5775"/>
                  </a:cubicBezTo>
                  <a:cubicBezTo>
                    <a:pt x="4093" y="5727"/>
                    <a:pt x="4069" y="5687"/>
                    <a:pt x="4049" y="5647"/>
                  </a:cubicBezTo>
                  <a:cubicBezTo>
                    <a:pt x="4032" y="5587"/>
                    <a:pt x="4032" y="5505"/>
                    <a:pt x="4156" y="5505"/>
                  </a:cubicBezTo>
                  <a:cubicBezTo>
                    <a:pt x="4180" y="5505"/>
                    <a:pt x="4210" y="5508"/>
                    <a:pt x="4245" y="5515"/>
                  </a:cubicBezTo>
                  <a:cubicBezTo>
                    <a:pt x="4464" y="5560"/>
                    <a:pt x="4698" y="5754"/>
                    <a:pt x="4758" y="5754"/>
                  </a:cubicBezTo>
                  <a:cubicBezTo>
                    <a:pt x="4767" y="5754"/>
                    <a:pt x="4772" y="5749"/>
                    <a:pt x="4773" y="5739"/>
                  </a:cubicBezTo>
                  <a:cubicBezTo>
                    <a:pt x="4817" y="5791"/>
                    <a:pt x="4861" y="5843"/>
                    <a:pt x="4897" y="5899"/>
                  </a:cubicBezTo>
                  <a:cubicBezTo>
                    <a:pt x="4953" y="5979"/>
                    <a:pt x="4997" y="6063"/>
                    <a:pt x="5029" y="6151"/>
                  </a:cubicBezTo>
                  <a:cubicBezTo>
                    <a:pt x="5101" y="6343"/>
                    <a:pt x="5153" y="6547"/>
                    <a:pt x="5193" y="6751"/>
                  </a:cubicBezTo>
                  <a:cubicBezTo>
                    <a:pt x="5217" y="6855"/>
                    <a:pt x="5245" y="6959"/>
                    <a:pt x="5281" y="7059"/>
                  </a:cubicBezTo>
                  <a:cubicBezTo>
                    <a:pt x="5317" y="7159"/>
                    <a:pt x="5357" y="7255"/>
                    <a:pt x="5409" y="7347"/>
                  </a:cubicBezTo>
                  <a:cubicBezTo>
                    <a:pt x="5453" y="7435"/>
                    <a:pt x="5505" y="7519"/>
                    <a:pt x="5565" y="7595"/>
                  </a:cubicBezTo>
                  <a:cubicBezTo>
                    <a:pt x="5613" y="7667"/>
                    <a:pt x="5669" y="7735"/>
                    <a:pt x="5729" y="7799"/>
                  </a:cubicBezTo>
                  <a:cubicBezTo>
                    <a:pt x="5777" y="7855"/>
                    <a:pt x="5833" y="7903"/>
                    <a:pt x="5889" y="7951"/>
                  </a:cubicBezTo>
                  <a:cubicBezTo>
                    <a:pt x="5937" y="7995"/>
                    <a:pt x="5981" y="8031"/>
                    <a:pt x="6021" y="8059"/>
                  </a:cubicBezTo>
                  <a:cubicBezTo>
                    <a:pt x="6057" y="8087"/>
                    <a:pt x="6089" y="8107"/>
                    <a:pt x="6109" y="8119"/>
                  </a:cubicBezTo>
                  <a:lnTo>
                    <a:pt x="6141" y="8139"/>
                  </a:lnTo>
                  <a:lnTo>
                    <a:pt x="6141" y="8139"/>
                  </a:lnTo>
                  <a:lnTo>
                    <a:pt x="6113" y="8115"/>
                  </a:lnTo>
                  <a:cubicBezTo>
                    <a:pt x="6093" y="8103"/>
                    <a:pt x="6061" y="8079"/>
                    <a:pt x="6029" y="8047"/>
                  </a:cubicBezTo>
                  <a:cubicBezTo>
                    <a:pt x="5993" y="8019"/>
                    <a:pt x="5949" y="7979"/>
                    <a:pt x="5905" y="7935"/>
                  </a:cubicBezTo>
                  <a:cubicBezTo>
                    <a:pt x="5857" y="7887"/>
                    <a:pt x="5809" y="7835"/>
                    <a:pt x="5753" y="7775"/>
                  </a:cubicBezTo>
                  <a:cubicBezTo>
                    <a:pt x="5697" y="7711"/>
                    <a:pt x="5645" y="7643"/>
                    <a:pt x="5597" y="7571"/>
                  </a:cubicBezTo>
                  <a:cubicBezTo>
                    <a:pt x="5545" y="7491"/>
                    <a:pt x="5497" y="7407"/>
                    <a:pt x="5453" y="7323"/>
                  </a:cubicBezTo>
                  <a:cubicBezTo>
                    <a:pt x="5409" y="7231"/>
                    <a:pt x="5369" y="7139"/>
                    <a:pt x="5337" y="7043"/>
                  </a:cubicBezTo>
                  <a:cubicBezTo>
                    <a:pt x="5301" y="6943"/>
                    <a:pt x="5277" y="6843"/>
                    <a:pt x="5253" y="6735"/>
                  </a:cubicBezTo>
                  <a:cubicBezTo>
                    <a:pt x="5209" y="6531"/>
                    <a:pt x="5153" y="6327"/>
                    <a:pt x="5081" y="6127"/>
                  </a:cubicBezTo>
                  <a:cubicBezTo>
                    <a:pt x="5041" y="6035"/>
                    <a:pt x="4993" y="5951"/>
                    <a:pt x="4933" y="5871"/>
                  </a:cubicBezTo>
                  <a:cubicBezTo>
                    <a:pt x="4881" y="5803"/>
                    <a:pt x="4825" y="5735"/>
                    <a:pt x="4761" y="5671"/>
                  </a:cubicBezTo>
                  <a:cubicBezTo>
                    <a:pt x="4753" y="5663"/>
                    <a:pt x="4745" y="5655"/>
                    <a:pt x="4733" y="5643"/>
                  </a:cubicBezTo>
                  <a:lnTo>
                    <a:pt x="4733" y="5639"/>
                  </a:lnTo>
                  <a:cubicBezTo>
                    <a:pt x="4705" y="5587"/>
                    <a:pt x="4681" y="5543"/>
                    <a:pt x="4657" y="5507"/>
                  </a:cubicBezTo>
                  <a:lnTo>
                    <a:pt x="4673" y="5503"/>
                  </a:lnTo>
                  <a:cubicBezTo>
                    <a:pt x="4701" y="5495"/>
                    <a:pt x="4729" y="5491"/>
                    <a:pt x="4761" y="5487"/>
                  </a:cubicBezTo>
                  <a:cubicBezTo>
                    <a:pt x="4772" y="5486"/>
                    <a:pt x="4783" y="5486"/>
                    <a:pt x="4794" y="5486"/>
                  </a:cubicBezTo>
                  <a:cubicBezTo>
                    <a:pt x="4827" y="5486"/>
                    <a:pt x="4861" y="5490"/>
                    <a:pt x="4897" y="5499"/>
                  </a:cubicBezTo>
                  <a:cubicBezTo>
                    <a:pt x="4953" y="5511"/>
                    <a:pt x="5009" y="5531"/>
                    <a:pt x="5065" y="5551"/>
                  </a:cubicBezTo>
                  <a:cubicBezTo>
                    <a:pt x="5185" y="5603"/>
                    <a:pt x="5317" y="5683"/>
                    <a:pt x="5465" y="5759"/>
                  </a:cubicBezTo>
                  <a:cubicBezTo>
                    <a:pt x="5609" y="5835"/>
                    <a:pt x="5769" y="5915"/>
                    <a:pt x="5925" y="5995"/>
                  </a:cubicBezTo>
                  <a:cubicBezTo>
                    <a:pt x="6081" y="6079"/>
                    <a:pt x="6241" y="6155"/>
                    <a:pt x="6381" y="6235"/>
                  </a:cubicBezTo>
                  <a:cubicBezTo>
                    <a:pt x="6605" y="6359"/>
                    <a:pt x="6809" y="6519"/>
                    <a:pt x="6981" y="6711"/>
                  </a:cubicBezTo>
                  <a:cubicBezTo>
                    <a:pt x="7033" y="6767"/>
                    <a:pt x="7061" y="6803"/>
                    <a:pt x="7061" y="6803"/>
                  </a:cubicBezTo>
                  <a:cubicBezTo>
                    <a:pt x="7061" y="6803"/>
                    <a:pt x="7037" y="6763"/>
                    <a:pt x="6993" y="6703"/>
                  </a:cubicBezTo>
                  <a:cubicBezTo>
                    <a:pt x="6925" y="6615"/>
                    <a:pt x="6853" y="6535"/>
                    <a:pt x="6777" y="6463"/>
                  </a:cubicBezTo>
                  <a:cubicBezTo>
                    <a:pt x="6665" y="6359"/>
                    <a:pt x="6541" y="6267"/>
                    <a:pt x="6413" y="6187"/>
                  </a:cubicBezTo>
                  <a:cubicBezTo>
                    <a:pt x="6269" y="6099"/>
                    <a:pt x="6113" y="6023"/>
                    <a:pt x="5953" y="5939"/>
                  </a:cubicBezTo>
                  <a:cubicBezTo>
                    <a:pt x="5797" y="5855"/>
                    <a:pt x="5641" y="5779"/>
                    <a:pt x="5493" y="5707"/>
                  </a:cubicBezTo>
                  <a:lnTo>
                    <a:pt x="5277" y="5603"/>
                  </a:lnTo>
                  <a:cubicBezTo>
                    <a:pt x="5213" y="5571"/>
                    <a:pt x="5145" y="5543"/>
                    <a:pt x="5077" y="5515"/>
                  </a:cubicBezTo>
                  <a:cubicBezTo>
                    <a:pt x="4999" y="5484"/>
                    <a:pt x="4913" y="5467"/>
                    <a:pt x="4828" y="5467"/>
                  </a:cubicBezTo>
                  <a:cubicBezTo>
                    <a:pt x="4804" y="5467"/>
                    <a:pt x="4780" y="5469"/>
                    <a:pt x="4757" y="5471"/>
                  </a:cubicBezTo>
                  <a:cubicBezTo>
                    <a:pt x="4729" y="5475"/>
                    <a:pt x="4697" y="5483"/>
                    <a:pt x="4669" y="5495"/>
                  </a:cubicBezTo>
                  <a:lnTo>
                    <a:pt x="4653" y="5503"/>
                  </a:lnTo>
                  <a:cubicBezTo>
                    <a:pt x="4581" y="5375"/>
                    <a:pt x="4533" y="5307"/>
                    <a:pt x="4545" y="5267"/>
                  </a:cubicBezTo>
                  <a:close/>
                  <a:moveTo>
                    <a:pt x="4560" y="1"/>
                  </a:moveTo>
                  <a:cubicBezTo>
                    <a:pt x="4492" y="1"/>
                    <a:pt x="4425" y="3"/>
                    <a:pt x="4357" y="11"/>
                  </a:cubicBezTo>
                  <a:cubicBezTo>
                    <a:pt x="4305" y="15"/>
                    <a:pt x="4253" y="19"/>
                    <a:pt x="4201" y="27"/>
                  </a:cubicBezTo>
                  <a:cubicBezTo>
                    <a:pt x="4173" y="31"/>
                    <a:pt x="4149" y="39"/>
                    <a:pt x="4125" y="43"/>
                  </a:cubicBezTo>
                  <a:cubicBezTo>
                    <a:pt x="4097" y="47"/>
                    <a:pt x="4073" y="55"/>
                    <a:pt x="4049" y="63"/>
                  </a:cubicBezTo>
                  <a:cubicBezTo>
                    <a:pt x="3997" y="79"/>
                    <a:pt x="3949" y="91"/>
                    <a:pt x="3897" y="111"/>
                  </a:cubicBezTo>
                  <a:cubicBezTo>
                    <a:pt x="3849" y="131"/>
                    <a:pt x="3797" y="147"/>
                    <a:pt x="3753" y="175"/>
                  </a:cubicBezTo>
                  <a:cubicBezTo>
                    <a:pt x="3661" y="223"/>
                    <a:pt x="3573" y="283"/>
                    <a:pt x="3501" y="359"/>
                  </a:cubicBezTo>
                  <a:cubicBezTo>
                    <a:pt x="3425" y="431"/>
                    <a:pt x="3361" y="519"/>
                    <a:pt x="3317" y="611"/>
                  </a:cubicBezTo>
                  <a:cubicBezTo>
                    <a:pt x="3269" y="707"/>
                    <a:pt x="3237" y="803"/>
                    <a:pt x="3217" y="907"/>
                  </a:cubicBezTo>
                  <a:cubicBezTo>
                    <a:pt x="3185" y="1103"/>
                    <a:pt x="3185" y="1303"/>
                    <a:pt x="3217" y="1503"/>
                  </a:cubicBezTo>
                  <a:cubicBezTo>
                    <a:pt x="3261" y="1691"/>
                    <a:pt x="3321" y="1871"/>
                    <a:pt x="3401" y="2043"/>
                  </a:cubicBezTo>
                  <a:cubicBezTo>
                    <a:pt x="3545" y="2379"/>
                    <a:pt x="3697" y="2683"/>
                    <a:pt x="3833" y="2967"/>
                  </a:cubicBezTo>
                  <a:cubicBezTo>
                    <a:pt x="3901" y="3111"/>
                    <a:pt x="3969" y="3243"/>
                    <a:pt x="4025" y="3375"/>
                  </a:cubicBezTo>
                  <a:cubicBezTo>
                    <a:pt x="4053" y="3439"/>
                    <a:pt x="4077" y="3499"/>
                    <a:pt x="4101" y="3563"/>
                  </a:cubicBezTo>
                  <a:lnTo>
                    <a:pt x="4109" y="3587"/>
                  </a:lnTo>
                  <a:lnTo>
                    <a:pt x="4113" y="3591"/>
                  </a:lnTo>
                  <a:lnTo>
                    <a:pt x="4113" y="3595"/>
                  </a:lnTo>
                  <a:lnTo>
                    <a:pt x="4113" y="3607"/>
                  </a:lnTo>
                  <a:lnTo>
                    <a:pt x="4121" y="3651"/>
                  </a:lnTo>
                  <a:cubicBezTo>
                    <a:pt x="4129" y="3679"/>
                    <a:pt x="4129" y="3711"/>
                    <a:pt x="4133" y="3739"/>
                  </a:cubicBezTo>
                  <a:cubicBezTo>
                    <a:pt x="4137" y="3955"/>
                    <a:pt x="4117" y="4171"/>
                    <a:pt x="4073" y="4383"/>
                  </a:cubicBezTo>
                  <a:cubicBezTo>
                    <a:pt x="4053" y="4487"/>
                    <a:pt x="4033" y="4575"/>
                    <a:pt x="4017" y="4655"/>
                  </a:cubicBezTo>
                  <a:cubicBezTo>
                    <a:pt x="4001" y="4655"/>
                    <a:pt x="3985" y="4647"/>
                    <a:pt x="3977" y="4635"/>
                  </a:cubicBezTo>
                  <a:lnTo>
                    <a:pt x="3977" y="4443"/>
                  </a:lnTo>
                  <a:cubicBezTo>
                    <a:pt x="3973" y="4247"/>
                    <a:pt x="3957" y="4055"/>
                    <a:pt x="3933" y="3863"/>
                  </a:cubicBezTo>
                  <a:cubicBezTo>
                    <a:pt x="3901" y="3611"/>
                    <a:pt x="3845" y="3363"/>
                    <a:pt x="3761" y="3123"/>
                  </a:cubicBezTo>
                  <a:cubicBezTo>
                    <a:pt x="3709" y="2983"/>
                    <a:pt x="3649" y="2847"/>
                    <a:pt x="3573" y="2723"/>
                  </a:cubicBezTo>
                  <a:cubicBezTo>
                    <a:pt x="3489" y="2583"/>
                    <a:pt x="3381" y="2459"/>
                    <a:pt x="3253" y="2359"/>
                  </a:cubicBezTo>
                  <a:cubicBezTo>
                    <a:pt x="3221" y="2331"/>
                    <a:pt x="3185" y="2307"/>
                    <a:pt x="3149" y="2287"/>
                  </a:cubicBezTo>
                  <a:cubicBezTo>
                    <a:pt x="3109" y="2263"/>
                    <a:pt x="3077" y="2247"/>
                    <a:pt x="3041" y="2227"/>
                  </a:cubicBezTo>
                  <a:cubicBezTo>
                    <a:pt x="2969" y="2191"/>
                    <a:pt x="2893" y="2151"/>
                    <a:pt x="2817" y="2119"/>
                  </a:cubicBezTo>
                  <a:cubicBezTo>
                    <a:pt x="2669" y="2047"/>
                    <a:pt x="2509" y="1979"/>
                    <a:pt x="2349" y="1923"/>
                  </a:cubicBezTo>
                  <a:cubicBezTo>
                    <a:pt x="2181" y="1863"/>
                    <a:pt x="2013" y="1815"/>
                    <a:pt x="1841" y="1775"/>
                  </a:cubicBezTo>
                  <a:cubicBezTo>
                    <a:pt x="1679" y="1735"/>
                    <a:pt x="1515" y="1715"/>
                    <a:pt x="1350" y="1715"/>
                  </a:cubicBezTo>
                  <a:cubicBezTo>
                    <a:pt x="1335" y="1715"/>
                    <a:pt x="1320" y="1715"/>
                    <a:pt x="1305" y="1715"/>
                  </a:cubicBezTo>
                  <a:cubicBezTo>
                    <a:pt x="1117" y="1715"/>
                    <a:pt x="933" y="1767"/>
                    <a:pt x="773" y="1867"/>
                  </a:cubicBezTo>
                  <a:cubicBezTo>
                    <a:pt x="693" y="1919"/>
                    <a:pt x="621" y="1983"/>
                    <a:pt x="565" y="2063"/>
                  </a:cubicBezTo>
                  <a:cubicBezTo>
                    <a:pt x="513" y="2143"/>
                    <a:pt x="465" y="2223"/>
                    <a:pt x="429" y="2311"/>
                  </a:cubicBezTo>
                  <a:cubicBezTo>
                    <a:pt x="273" y="2639"/>
                    <a:pt x="97" y="2967"/>
                    <a:pt x="25" y="3343"/>
                  </a:cubicBezTo>
                  <a:cubicBezTo>
                    <a:pt x="17" y="3387"/>
                    <a:pt x="13" y="3435"/>
                    <a:pt x="9" y="3483"/>
                  </a:cubicBezTo>
                  <a:cubicBezTo>
                    <a:pt x="1" y="3531"/>
                    <a:pt x="9" y="3583"/>
                    <a:pt x="9" y="3631"/>
                  </a:cubicBezTo>
                  <a:cubicBezTo>
                    <a:pt x="9" y="3679"/>
                    <a:pt x="21" y="3727"/>
                    <a:pt x="29" y="3775"/>
                  </a:cubicBezTo>
                  <a:cubicBezTo>
                    <a:pt x="41" y="3823"/>
                    <a:pt x="57" y="3867"/>
                    <a:pt x="73" y="3915"/>
                  </a:cubicBezTo>
                  <a:cubicBezTo>
                    <a:pt x="145" y="4087"/>
                    <a:pt x="257" y="4243"/>
                    <a:pt x="397" y="4367"/>
                  </a:cubicBezTo>
                  <a:cubicBezTo>
                    <a:pt x="405" y="4379"/>
                    <a:pt x="409" y="4383"/>
                    <a:pt x="421" y="4395"/>
                  </a:cubicBezTo>
                  <a:lnTo>
                    <a:pt x="449" y="4415"/>
                  </a:lnTo>
                  <a:lnTo>
                    <a:pt x="497" y="4455"/>
                  </a:lnTo>
                  <a:cubicBezTo>
                    <a:pt x="529" y="4487"/>
                    <a:pt x="561" y="4511"/>
                    <a:pt x="597" y="4535"/>
                  </a:cubicBezTo>
                  <a:lnTo>
                    <a:pt x="705" y="4615"/>
                  </a:lnTo>
                  <a:lnTo>
                    <a:pt x="813" y="4683"/>
                  </a:lnTo>
                  <a:cubicBezTo>
                    <a:pt x="885" y="4731"/>
                    <a:pt x="961" y="4767"/>
                    <a:pt x="1033" y="4807"/>
                  </a:cubicBezTo>
                  <a:cubicBezTo>
                    <a:pt x="1105" y="4847"/>
                    <a:pt x="1185" y="4875"/>
                    <a:pt x="1257" y="4907"/>
                  </a:cubicBezTo>
                  <a:cubicBezTo>
                    <a:pt x="1537" y="5019"/>
                    <a:pt x="1829" y="5099"/>
                    <a:pt x="2129" y="5139"/>
                  </a:cubicBezTo>
                  <a:cubicBezTo>
                    <a:pt x="2306" y="5162"/>
                    <a:pt x="2484" y="5174"/>
                    <a:pt x="2662" y="5174"/>
                  </a:cubicBezTo>
                  <a:cubicBezTo>
                    <a:pt x="2738" y="5174"/>
                    <a:pt x="2814" y="5172"/>
                    <a:pt x="2889" y="5167"/>
                  </a:cubicBezTo>
                  <a:cubicBezTo>
                    <a:pt x="3085" y="5155"/>
                    <a:pt x="3277" y="5127"/>
                    <a:pt x="3465" y="5091"/>
                  </a:cubicBezTo>
                  <a:lnTo>
                    <a:pt x="3537" y="5071"/>
                  </a:lnTo>
                  <a:lnTo>
                    <a:pt x="3537" y="5071"/>
                  </a:lnTo>
                  <a:cubicBezTo>
                    <a:pt x="3533" y="5079"/>
                    <a:pt x="3525" y="5087"/>
                    <a:pt x="3521" y="5095"/>
                  </a:cubicBezTo>
                  <a:lnTo>
                    <a:pt x="3449" y="5115"/>
                  </a:lnTo>
                  <a:cubicBezTo>
                    <a:pt x="3289" y="5167"/>
                    <a:pt x="3097" y="5231"/>
                    <a:pt x="2873" y="5287"/>
                  </a:cubicBezTo>
                  <a:cubicBezTo>
                    <a:pt x="2761" y="5315"/>
                    <a:pt x="2637" y="5339"/>
                    <a:pt x="2513" y="5363"/>
                  </a:cubicBezTo>
                  <a:cubicBezTo>
                    <a:pt x="2449" y="5375"/>
                    <a:pt x="2385" y="5387"/>
                    <a:pt x="2317" y="5391"/>
                  </a:cubicBezTo>
                  <a:lnTo>
                    <a:pt x="2213" y="5403"/>
                  </a:lnTo>
                  <a:lnTo>
                    <a:pt x="2105" y="5415"/>
                  </a:lnTo>
                  <a:cubicBezTo>
                    <a:pt x="1953" y="5443"/>
                    <a:pt x="1801" y="5487"/>
                    <a:pt x="1653" y="5539"/>
                  </a:cubicBezTo>
                  <a:cubicBezTo>
                    <a:pt x="1501" y="5599"/>
                    <a:pt x="1349" y="5671"/>
                    <a:pt x="1209" y="5759"/>
                  </a:cubicBezTo>
                  <a:cubicBezTo>
                    <a:pt x="901" y="5943"/>
                    <a:pt x="641" y="6203"/>
                    <a:pt x="461" y="6511"/>
                  </a:cubicBezTo>
                  <a:cubicBezTo>
                    <a:pt x="273" y="6839"/>
                    <a:pt x="269" y="7251"/>
                    <a:pt x="381" y="7615"/>
                  </a:cubicBezTo>
                  <a:cubicBezTo>
                    <a:pt x="441" y="7803"/>
                    <a:pt x="529" y="7979"/>
                    <a:pt x="641" y="8135"/>
                  </a:cubicBezTo>
                  <a:cubicBezTo>
                    <a:pt x="761" y="8295"/>
                    <a:pt x="905" y="8431"/>
                    <a:pt x="1069" y="8539"/>
                  </a:cubicBezTo>
                  <a:cubicBezTo>
                    <a:pt x="1109" y="8567"/>
                    <a:pt x="1153" y="8595"/>
                    <a:pt x="1197" y="8619"/>
                  </a:cubicBezTo>
                  <a:lnTo>
                    <a:pt x="1333" y="8683"/>
                  </a:lnTo>
                  <a:cubicBezTo>
                    <a:pt x="1377" y="8703"/>
                    <a:pt x="1425" y="8719"/>
                    <a:pt x="1473" y="8735"/>
                  </a:cubicBezTo>
                  <a:cubicBezTo>
                    <a:pt x="1497" y="8743"/>
                    <a:pt x="1517" y="8751"/>
                    <a:pt x="1541" y="8759"/>
                  </a:cubicBezTo>
                  <a:lnTo>
                    <a:pt x="1613" y="8775"/>
                  </a:lnTo>
                  <a:cubicBezTo>
                    <a:pt x="1665" y="8787"/>
                    <a:pt x="1713" y="8799"/>
                    <a:pt x="1761" y="8807"/>
                  </a:cubicBezTo>
                  <a:lnTo>
                    <a:pt x="1901" y="8831"/>
                  </a:lnTo>
                  <a:cubicBezTo>
                    <a:pt x="1997" y="8847"/>
                    <a:pt x="2093" y="8863"/>
                    <a:pt x="2189" y="8871"/>
                  </a:cubicBezTo>
                  <a:cubicBezTo>
                    <a:pt x="2313" y="8887"/>
                    <a:pt x="2437" y="8896"/>
                    <a:pt x="2562" y="8896"/>
                  </a:cubicBezTo>
                  <a:cubicBezTo>
                    <a:pt x="2630" y="8896"/>
                    <a:pt x="2699" y="8893"/>
                    <a:pt x="2769" y="8887"/>
                  </a:cubicBezTo>
                  <a:cubicBezTo>
                    <a:pt x="2965" y="8875"/>
                    <a:pt x="3157" y="8819"/>
                    <a:pt x="3329" y="8719"/>
                  </a:cubicBezTo>
                  <a:cubicBezTo>
                    <a:pt x="3497" y="8615"/>
                    <a:pt x="3629" y="8467"/>
                    <a:pt x="3717" y="8291"/>
                  </a:cubicBezTo>
                  <a:cubicBezTo>
                    <a:pt x="3757" y="8211"/>
                    <a:pt x="3797" y="8127"/>
                    <a:pt x="3825" y="8039"/>
                  </a:cubicBezTo>
                  <a:cubicBezTo>
                    <a:pt x="3837" y="7999"/>
                    <a:pt x="3849" y="7955"/>
                    <a:pt x="3861" y="7915"/>
                  </a:cubicBezTo>
                  <a:lnTo>
                    <a:pt x="3869" y="7883"/>
                  </a:lnTo>
                  <a:lnTo>
                    <a:pt x="3877" y="7867"/>
                  </a:lnTo>
                  <a:lnTo>
                    <a:pt x="3877" y="7859"/>
                  </a:lnTo>
                  <a:lnTo>
                    <a:pt x="3877" y="7851"/>
                  </a:lnTo>
                  <a:lnTo>
                    <a:pt x="3889" y="7791"/>
                  </a:lnTo>
                  <a:cubicBezTo>
                    <a:pt x="3897" y="7751"/>
                    <a:pt x="3905" y="7711"/>
                    <a:pt x="3913" y="7671"/>
                  </a:cubicBezTo>
                  <a:cubicBezTo>
                    <a:pt x="3917" y="7631"/>
                    <a:pt x="3921" y="7583"/>
                    <a:pt x="3929" y="7543"/>
                  </a:cubicBezTo>
                  <a:cubicBezTo>
                    <a:pt x="3937" y="7459"/>
                    <a:pt x="3941" y="7379"/>
                    <a:pt x="3945" y="7295"/>
                  </a:cubicBezTo>
                  <a:cubicBezTo>
                    <a:pt x="3949" y="7215"/>
                    <a:pt x="3945" y="7139"/>
                    <a:pt x="3945" y="7063"/>
                  </a:cubicBezTo>
                  <a:cubicBezTo>
                    <a:pt x="3945" y="6987"/>
                    <a:pt x="3937" y="6911"/>
                    <a:pt x="3933" y="6839"/>
                  </a:cubicBezTo>
                  <a:cubicBezTo>
                    <a:pt x="3913" y="6547"/>
                    <a:pt x="3881" y="6283"/>
                    <a:pt x="3857" y="6051"/>
                  </a:cubicBezTo>
                  <a:cubicBezTo>
                    <a:pt x="3841" y="5899"/>
                    <a:pt x="3833" y="5747"/>
                    <a:pt x="3833" y="5591"/>
                  </a:cubicBezTo>
                  <a:cubicBezTo>
                    <a:pt x="3845" y="5588"/>
                    <a:pt x="3858" y="5586"/>
                    <a:pt x="3871" y="5586"/>
                  </a:cubicBezTo>
                  <a:cubicBezTo>
                    <a:pt x="3899" y="5586"/>
                    <a:pt x="3928" y="5595"/>
                    <a:pt x="3953" y="5611"/>
                  </a:cubicBezTo>
                  <a:cubicBezTo>
                    <a:pt x="3981" y="5671"/>
                    <a:pt x="4009" y="5735"/>
                    <a:pt x="4037" y="5811"/>
                  </a:cubicBezTo>
                  <a:cubicBezTo>
                    <a:pt x="4105" y="5975"/>
                    <a:pt x="4189" y="6175"/>
                    <a:pt x="4277" y="6407"/>
                  </a:cubicBezTo>
                  <a:cubicBezTo>
                    <a:pt x="4321" y="6523"/>
                    <a:pt x="4361" y="6647"/>
                    <a:pt x="4397" y="6775"/>
                  </a:cubicBezTo>
                  <a:cubicBezTo>
                    <a:pt x="4413" y="6843"/>
                    <a:pt x="4425" y="6911"/>
                    <a:pt x="4433" y="6975"/>
                  </a:cubicBezTo>
                  <a:cubicBezTo>
                    <a:pt x="4441" y="7051"/>
                    <a:pt x="4449" y="7123"/>
                    <a:pt x="4457" y="7199"/>
                  </a:cubicBezTo>
                  <a:cubicBezTo>
                    <a:pt x="4485" y="7535"/>
                    <a:pt x="4541" y="7863"/>
                    <a:pt x="4625" y="8187"/>
                  </a:cubicBezTo>
                  <a:cubicBezTo>
                    <a:pt x="4673" y="8367"/>
                    <a:pt x="4745" y="8543"/>
                    <a:pt x="4841" y="8703"/>
                  </a:cubicBezTo>
                  <a:cubicBezTo>
                    <a:pt x="4889" y="8791"/>
                    <a:pt x="4957" y="8867"/>
                    <a:pt x="5033" y="8931"/>
                  </a:cubicBezTo>
                  <a:cubicBezTo>
                    <a:pt x="5073" y="8967"/>
                    <a:pt x="5121" y="8995"/>
                    <a:pt x="5169" y="9015"/>
                  </a:cubicBezTo>
                  <a:cubicBezTo>
                    <a:pt x="5197" y="9027"/>
                    <a:pt x="5213" y="9031"/>
                    <a:pt x="5241" y="9039"/>
                  </a:cubicBezTo>
                  <a:cubicBezTo>
                    <a:pt x="5265" y="9047"/>
                    <a:pt x="5289" y="9051"/>
                    <a:pt x="5317" y="9055"/>
                  </a:cubicBezTo>
                  <a:cubicBezTo>
                    <a:pt x="5408" y="9068"/>
                    <a:pt x="5501" y="9075"/>
                    <a:pt x="5594" y="9075"/>
                  </a:cubicBezTo>
                  <a:cubicBezTo>
                    <a:pt x="5701" y="9075"/>
                    <a:pt x="5808" y="9066"/>
                    <a:pt x="5913" y="9051"/>
                  </a:cubicBezTo>
                  <a:cubicBezTo>
                    <a:pt x="6113" y="9023"/>
                    <a:pt x="6309" y="8979"/>
                    <a:pt x="6501" y="8923"/>
                  </a:cubicBezTo>
                  <a:cubicBezTo>
                    <a:pt x="6697" y="8863"/>
                    <a:pt x="6889" y="8787"/>
                    <a:pt x="7073" y="8695"/>
                  </a:cubicBezTo>
                  <a:cubicBezTo>
                    <a:pt x="7257" y="8603"/>
                    <a:pt x="7433" y="8483"/>
                    <a:pt x="7585" y="8343"/>
                  </a:cubicBezTo>
                  <a:cubicBezTo>
                    <a:pt x="7745" y="8203"/>
                    <a:pt x="7877" y="8031"/>
                    <a:pt x="7969" y="7843"/>
                  </a:cubicBezTo>
                  <a:cubicBezTo>
                    <a:pt x="8013" y="7747"/>
                    <a:pt x="8049" y="7643"/>
                    <a:pt x="8073" y="7543"/>
                  </a:cubicBezTo>
                  <a:cubicBezTo>
                    <a:pt x="8081" y="7515"/>
                    <a:pt x="8089" y="7491"/>
                    <a:pt x="8093" y="7467"/>
                  </a:cubicBezTo>
                  <a:lnTo>
                    <a:pt x="8105" y="7387"/>
                  </a:lnTo>
                  <a:cubicBezTo>
                    <a:pt x="8117" y="7335"/>
                    <a:pt x="8121" y="7283"/>
                    <a:pt x="8125" y="7231"/>
                  </a:cubicBezTo>
                  <a:cubicBezTo>
                    <a:pt x="8157" y="6811"/>
                    <a:pt x="8033" y="6395"/>
                    <a:pt x="7777" y="6063"/>
                  </a:cubicBezTo>
                  <a:cubicBezTo>
                    <a:pt x="7713" y="5983"/>
                    <a:pt x="7645" y="5907"/>
                    <a:pt x="7569" y="5843"/>
                  </a:cubicBezTo>
                  <a:cubicBezTo>
                    <a:pt x="7493" y="5775"/>
                    <a:pt x="7409" y="5719"/>
                    <a:pt x="7325" y="5667"/>
                  </a:cubicBezTo>
                  <a:cubicBezTo>
                    <a:pt x="7157" y="5567"/>
                    <a:pt x="6969" y="5503"/>
                    <a:pt x="6777" y="5487"/>
                  </a:cubicBezTo>
                  <a:cubicBezTo>
                    <a:pt x="6739" y="5483"/>
                    <a:pt x="6701" y="5480"/>
                    <a:pt x="6663" y="5480"/>
                  </a:cubicBezTo>
                  <a:cubicBezTo>
                    <a:pt x="6605" y="5480"/>
                    <a:pt x="6547" y="5486"/>
                    <a:pt x="6489" y="5495"/>
                  </a:cubicBezTo>
                  <a:lnTo>
                    <a:pt x="6365" y="5519"/>
                  </a:lnTo>
                  <a:cubicBezTo>
                    <a:pt x="6329" y="5523"/>
                    <a:pt x="6293" y="5527"/>
                    <a:pt x="6253" y="5527"/>
                  </a:cubicBezTo>
                  <a:cubicBezTo>
                    <a:pt x="6101" y="5527"/>
                    <a:pt x="5949" y="5515"/>
                    <a:pt x="5801" y="5483"/>
                  </a:cubicBezTo>
                  <a:cubicBezTo>
                    <a:pt x="5505" y="5427"/>
                    <a:pt x="5233" y="5347"/>
                    <a:pt x="4993" y="5287"/>
                  </a:cubicBezTo>
                  <a:cubicBezTo>
                    <a:pt x="4781" y="5231"/>
                    <a:pt x="4569" y="5183"/>
                    <a:pt x="4357" y="5151"/>
                  </a:cubicBezTo>
                  <a:cubicBezTo>
                    <a:pt x="4309" y="5147"/>
                    <a:pt x="4265" y="5143"/>
                    <a:pt x="4221" y="5143"/>
                  </a:cubicBezTo>
                  <a:lnTo>
                    <a:pt x="4253" y="5131"/>
                  </a:lnTo>
                  <a:cubicBezTo>
                    <a:pt x="4345" y="5111"/>
                    <a:pt x="4461" y="5087"/>
                    <a:pt x="4601" y="5063"/>
                  </a:cubicBezTo>
                  <a:cubicBezTo>
                    <a:pt x="4789" y="5031"/>
                    <a:pt x="5017" y="4991"/>
                    <a:pt x="5281" y="4967"/>
                  </a:cubicBezTo>
                  <a:cubicBezTo>
                    <a:pt x="5476" y="4946"/>
                    <a:pt x="5670" y="4935"/>
                    <a:pt x="5866" y="4935"/>
                  </a:cubicBezTo>
                  <a:cubicBezTo>
                    <a:pt x="5964" y="4935"/>
                    <a:pt x="6062" y="4938"/>
                    <a:pt x="6161" y="4943"/>
                  </a:cubicBezTo>
                  <a:cubicBezTo>
                    <a:pt x="6241" y="4951"/>
                    <a:pt x="6321" y="4959"/>
                    <a:pt x="6405" y="4967"/>
                  </a:cubicBezTo>
                  <a:cubicBezTo>
                    <a:pt x="6485" y="4979"/>
                    <a:pt x="6569" y="4995"/>
                    <a:pt x="6653" y="5019"/>
                  </a:cubicBezTo>
                  <a:lnTo>
                    <a:pt x="7185" y="5143"/>
                  </a:lnTo>
                  <a:cubicBezTo>
                    <a:pt x="7369" y="5183"/>
                    <a:pt x="7561" y="5223"/>
                    <a:pt x="7757" y="5255"/>
                  </a:cubicBezTo>
                  <a:cubicBezTo>
                    <a:pt x="7957" y="5295"/>
                    <a:pt x="8157" y="5319"/>
                    <a:pt x="8361" y="5335"/>
                  </a:cubicBezTo>
                  <a:cubicBezTo>
                    <a:pt x="8419" y="5341"/>
                    <a:pt x="8477" y="5344"/>
                    <a:pt x="8536" y="5344"/>
                  </a:cubicBezTo>
                  <a:cubicBezTo>
                    <a:pt x="8691" y="5344"/>
                    <a:pt x="8846" y="5324"/>
                    <a:pt x="8997" y="5283"/>
                  </a:cubicBezTo>
                  <a:cubicBezTo>
                    <a:pt x="9105" y="5251"/>
                    <a:pt x="9201" y="5191"/>
                    <a:pt x="9277" y="5111"/>
                  </a:cubicBezTo>
                  <a:cubicBezTo>
                    <a:pt x="9349" y="5019"/>
                    <a:pt x="9393" y="4915"/>
                    <a:pt x="9405" y="4799"/>
                  </a:cubicBezTo>
                  <a:cubicBezTo>
                    <a:pt x="9429" y="4583"/>
                    <a:pt x="9433" y="4363"/>
                    <a:pt x="9409" y="4143"/>
                  </a:cubicBezTo>
                  <a:cubicBezTo>
                    <a:pt x="9393" y="3923"/>
                    <a:pt x="9353" y="3707"/>
                    <a:pt x="9293" y="3495"/>
                  </a:cubicBezTo>
                  <a:cubicBezTo>
                    <a:pt x="9233" y="3279"/>
                    <a:pt x="9149" y="3071"/>
                    <a:pt x="9037" y="2875"/>
                  </a:cubicBezTo>
                  <a:cubicBezTo>
                    <a:pt x="8921" y="2675"/>
                    <a:pt x="8761" y="2507"/>
                    <a:pt x="8573" y="2375"/>
                  </a:cubicBezTo>
                  <a:cubicBezTo>
                    <a:pt x="8477" y="2311"/>
                    <a:pt x="8369" y="2263"/>
                    <a:pt x="8261" y="2231"/>
                  </a:cubicBezTo>
                  <a:cubicBezTo>
                    <a:pt x="8149" y="2203"/>
                    <a:pt x="8033" y="2187"/>
                    <a:pt x="7921" y="2187"/>
                  </a:cubicBezTo>
                  <a:cubicBezTo>
                    <a:pt x="7893" y="2187"/>
                    <a:pt x="7865" y="2191"/>
                    <a:pt x="7837" y="2191"/>
                  </a:cubicBezTo>
                  <a:cubicBezTo>
                    <a:pt x="7809" y="2191"/>
                    <a:pt x="7781" y="2191"/>
                    <a:pt x="7749" y="2199"/>
                  </a:cubicBezTo>
                  <a:lnTo>
                    <a:pt x="7593" y="2223"/>
                  </a:lnTo>
                  <a:cubicBezTo>
                    <a:pt x="7569" y="2227"/>
                    <a:pt x="7545" y="2231"/>
                    <a:pt x="7517" y="2235"/>
                  </a:cubicBezTo>
                  <a:lnTo>
                    <a:pt x="7437" y="2255"/>
                  </a:lnTo>
                  <a:cubicBezTo>
                    <a:pt x="7385" y="2267"/>
                    <a:pt x="7329" y="2279"/>
                    <a:pt x="7281" y="2295"/>
                  </a:cubicBezTo>
                  <a:cubicBezTo>
                    <a:pt x="7077" y="2355"/>
                    <a:pt x="6885" y="2435"/>
                    <a:pt x="6705" y="2539"/>
                  </a:cubicBezTo>
                  <a:cubicBezTo>
                    <a:pt x="6649" y="2575"/>
                    <a:pt x="6593" y="2607"/>
                    <a:pt x="6541" y="2643"/>
                  </a:cubicBezTo>
                  <a:cubicBezTo>
                    <a:pt x="6577" y="2591"/>
                    <a:pt x="6613" y="2535"/>
                    <a:pt x="6645" y="2475"/>
                  </a:cubicBezTo>
                  <a:cubicBezTo>
                    <a:pt x="6693" y="2387"/>
                    <a:pt x="6733" y="2291"/>
                    <a:pt x="6761" y="2195"/>
                  </a:cubicBezTo>
                  <a:cubicBezTo>
                    <a:pt x="6777" y="2143"/>
                    <a:pt x="6785" y="2095"/>
                    <a:pt x="6797" y="2039"/>
                  </a:cubicBezTo>
                  <a:lnTo>
                    <a:pt x="6813" y="1963"/>
                  </a:lnTo>
                  <a:lnTo>
                    <a:pt x="6821" y="1887"/>
                  </a:lnTo>
                  <a:cubicBezTo>
                    <a:pt x="6825" y="1839"/>
                    <a:pt x="6829" y="1787"/>
                    <a:pt x="6833" y="1739"/>
                  </a:cubicBezTo>
                  <a:lnTo>
                    <a:pt x="6833" y="1731"/>
                  </a:lnTo>
                  <a:lnTo>
                    <a:pt x="6833" y="1651"/>
                  </a:lnTo>
                  <a:cubicBezTo>
                    <a:pt x="6833" y="1623"/>
                    <a:pt x="6833" y="1599"/>
                    <a:pt x="6833" y="1571"/>
                  </a:cubicBezTo>
                  <a:cubicBezTo>
                    <a:pt x="6821" y="1463"/>
                    <a:pt x="6801" y="1355"/>
                    <a:pt x="6769" y="1251"/>
                  </a:cubicBezTo>
                  <a:cubicBezTo>
                    <a:pt x="6697" y="1047"/>
                    <a:pt x="6581" y="859"/>
                    <a:pt x="6429" y="703"/>
                  </a:cubicBezTo>
                  <a:cubicBezTo>
                    <a:pt x="6273" y="551"/>
                    <a:pt x="6097" y="419"/>
                    <a:pt x="5905" y="323"/>
                  </a:cubicBezTo>
                  <a:cubicBezTo>
                    <a:pt x="5717" y="223"/>
                    <a:pt x="5513" y="151"/>
                    <a:pt x="5305" y="95"/>
                  </a:cubicBezTo>
                  <a:cubicBezTo>
                    <a:pt x="5101" y="43"/>
                    <a:pt x="4889" y="11"/>
                    <a:pt x="4677" y="3"/>
                  </a:cubicBezTo>
                  <a:cubicBezTo>
                    <a:pt x="4637" y="2"/>
                    <a:pt x="4598" y="1"/>
                    <a:pt x="4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8"/>
            <p:cNvSpPr/>
            <p:nvPr/>
          </p:nvSpPr>
          <p:spPr>
            <a:xfrm>
              <a:off x="7392924" y="2070787"/>
              <a:ext cx="29850" cy="139168"/>
            </a:xfrm>
            <a:custGeom>
              <a:avLst/>
              <a:gdLst/>
              <a:ahLst/>
              <a:cxnLst/>
              <a:rect l="l" t="t" r="r" b="b"/>
              <a:pathLst>
                <a:path w="225" h="1049" extrusionOk="0">
                  <a:moveTo>
                    <a:pt x="161" y="0"/>
                  </a:moveTo>
                  <a:lnTo>
                    <a:pt x="117" y="548"/>
                  </a:lnTo>
                  <a:cubicBezTo>
                    <a:pt x="113" y="584"/>
                    <a:pt x="109" y="620"/>
                    <a:pt x="101" y="660"/>
                  </a:cubicBezTo>
                  <a:cubicBezTo>
                    <a:pt x="97" y="692"/>
                    <a:pt x="85" y="728"/>
                    <a:pt x="77" y="760"/>
                  </a:cubicBezTo>
                  <a:lnTo>
                    <a:pt x="1" y="1036"/>
                  </a:lnTo>
                  <a:lnTo>
                    <a:pt x="61" y="1048"/>
                  </a:lnTo>
                  <a:lnTo>
                    <a:pt x="137" y="776"/>
                  </a:lnTo>
                  <a:cubicBezTo>
                    <a:pt x="149" y="744"/>
                    <a:pt x="157" y="708"/>
                    <a:pt x="165" y="672"/>
                  </a:cubicBezTo>
                  <a:cubicBezTo>
                    <a:pt x="173" y="632"/>
                    <a:pt x="177" y="596"/>
                    <a:pt x="177" y="556"/>
                  </a:cubicBezTo>
                  <a:lnTo>
                    <a:pt x="225" y="4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8"/>
            <p:cNvSpPr/>
            <p:nvPr/>
          </p:nvSpPr>
          <p:spPr>
            <a:xfrm>
              <a:off x="7342509" y="2071848"/>
              <a:ext cx="35688" cy="124840"/>
            </a:xfrm>
            <a:custGeom>
              <a:avLst/>
              <a:gdLst/>
              <a:ahLst/>
              <a:cxnLst/>
              <a:rect l="l" t="t" r="r" b="b"/>
              <a:pathLst>
                <a:path w="269" h="941" extrusionOk="0">
                  <a:moveTo>
                    <a:pt x="65" y="0"/>
                  </a:moveTo>
                  <a:lnTo>
                    <a:pt x="1" y="8"/>
                  </a:lnTo>
                  <a:lnTo>
                    <a:pt x="37" y="292"/>
                  </a:lnTo>
                  <a:cubicBezTo>
                    <a:pt x="41" y="348"/>
                    <a:pt x="53" y="408"/>
                    <a:pt x="73" y="460"/>
                  </a:cubicBezTo>
                  <a:cubicBezTo>
                    <a:pt x="85" y="484"/>
                    <a:pt x="93" y="504"/>
                    <a:pt x="105" y="524"/>
                  </a:cubicBezTo>
                  <a:lnTo>
                    <a:pt x="121" y="552"/>
                  </a:lnTo>
                  <a:cubicBezTo>
                    <a:pt x="177" y="668"/>
                    <a:pt x="205" y="800"/>
                    <a:pt x="193" y="932"/>
                  </a:cubicBezTo>
                  <a:lnTo>
                    <a:pt x="257" y="940"/>
                  </a:lnTo>
                  <a:cubicBezTo>
                    <a:pt x="269" y="796"/>
                    <a:pt x="241" y="652"/>
                    <a:pt x="177" y="524"/>
                  </a:cubicBezTo>
                  <a:lnTo>
                    <a:pt x="161" y="496"/>
                  </a:lnTo>
                  <a:cubicBezTo>
                    <a:pt x="149" y="476"/>
                    <a:pt x="141" y="456"/>
                    <a:pt x="133" y="436"/>
                  </a:cubicBezTo>
                  <a:cubicBezTo>
                    <a:pt x="117" y="388"/>
                    <a:pt x="105" y="336"/>
                    <a:pt x="101" y="284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8"/>
            <p:cNvSpPr/>
            <p:nvPr/>
          </p:nvSpPr>
          <p:spPr>
            <a:xfrm>
              <a:off x="7315976" y="2121731"/>
              <a:ext cx="40464" cy="99899"/>
            </a:xfrm>
            <a:custGeom>
              <a:avLst/>
              <a:gdLst/>
              <a:ahLst/>
              <a:cxnLst/>
              <a:rect l="l" t="t" r="r" b="b"/>
              <a:pathLst>
                <a:path w="305" h="753" extrusionOk="0">
                  <a:moveTo>
                    <a:pt x="49" y="0"/>
                  </a:moveTo>
                  <a:lnTo>
                    <a:pt x="1" y="36"/>
                  </a:lnTo>
                  <a:cubicBezTo>
                    <a:pt x="85" y="164"/>
                    <a:pt x="141" y="308"/>
                    <a:pt x="161" y="460"/>
                  </a:cubicBezTo>
                  <a:lnTo>
                    <a:pt x="165" y="492"/>
                  </a:lnTo>
                  <a:cubicBezTo>
                    <a:pt x="173" y="584"/>
                    <a:pt x="185" y="692"/>
                    <a:pt x="269" y="752"/>
                  </a:cubicBezTo>
                  <a:lnTo>
                    <a:pt x="305" y="704"/>
                  </a:lnTo>
                  <a:cubicBezTo>
                    <a:pt x="245" y="660"/>
                    <a:pt x="237" y="568"/>
                    <a:pt x="225" y="484"/>
                  </a:cubicBezTo>
                  <a:lnTo>
                    <a:pt x="221" y="452"/>
                  </a:lnTo>
                  <a:cubicBezTo>
                    <a:pt x="201" y="288"/>
                    <a:pt x="141" y="136"/>
                    <a:pt x="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8"/>
            <p:cNvSpPr/>
            <p:nvPr/>
          </p:nvSpPr>
          <p:spPr>
            <a:xfrm>
              <a:off x="7250703" y="2156756"/>
              <a:ext cx="86632" cy="80264"/>
            </a:xfrm>
            <a:custGeom>
              <a:avLst/>
              <a:gdLst/>
              <a:ahLst/>
              <a:cxnLst/>
              <a:rect l="l" t="t" r="r" b="b"/>
              <a:pathLst>
                <a:path w="653" h="605" extrusionOk="0">
                  <a:moveTo>
                    <a:pt x="25" y="0"/>
                  </a:moveTo>
                  <a:lnTo>
                    <a:pt x="1" y="60"/>
                  </a:lnTo>
                  <a:cubicBezTo>
                    <a:pt x="257" y="168"/>
                    <a:pt x="469" y="360"/>
                    <a:pt x="597" y="604"/>
                  </a:cubicBezTo>
                  <a:lnTo>
                    <a:pt x="653" y="576"/>
                  </a:lnTo>
                  <a:cubicBezTo>
                    <a:pt x="517" y="316"/>
                    <a:pt x="293" y="116"/>
                    <a:pt x="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8"/>
            <p:cNvSpPr/>
            <p:nvPr/>
          </p:nvSpPr>
          <p:spPr>
            <a:xfrm>
              <a:off x="7442807" y="2058581"/>
              <a:ext cx="32504" cy="146598"/>
            </a:xfrm>
            <a:custGeom>
              <a:avLst/>
              <a:gdLst/>
              <a:ahLst/>
              <a:cxnLst/>
              <a:rect l="l" t="t" r="r" b="b"/>
              <a:pathLst>
                <a:path w="245" h="1105" extrusionOk="0">
                  <a:moveTo>
                    <a:pt x="185" y="0"/>
                  </a:moveTo>
                  <a:cubicBezTo>
                    <a:pt x="181" y="40"/>
                    <a:pt x="177" y="76"/>
                    <a:pt x="165" y="116"/>
                  </a:cubicBezTo>
                  <a:cubicBezTo>
                    <a:pt x="109" y="368"/>
                    <a:pt x="61" y="624"/>
                    <a:pt x="21" y="876"/>
                  </a:cubicBezTo>
                  <a:cubicBezTo>
                    <a:pt x="5" y="952"/>
                    <a:pt x="1" y="1028"/>
                    <a:pt x="17" y="1104"/>
                  </a:cubicBezTo>
                  <a:lnTo>
                    <a:pt x="77" y="1092"/>
                  </a:lnTo>
                  <a:cubicBezTo>
                    <a:pt x="65" y="1024"/>
                    <a:pt x="69" y="952"/>
                    <a:pt x="81" y="888"/>
                  </a:cubicBezTo>
                  <a:cubicBezTo>
                    <a:pt x="121" y="636"/>
                    <a:pt x="173" y="380"/>
                    <a:pt x="225" y="128"/>
                  </a:cubicBezTo>
                  <a:cubicBezTo>
                    <a:pt x="237" y="88"/>
                    <a:pt x="245" y="44"/>
                    <a:pt x="2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8"/>
            <p:cNvSpPr/>
            <p:nvPr/>
          </p:nvSpPr>
          <p:spPr>
            <a:xfrm>
              <a:off x="7410966" y="2047172"/>
              <a:ext cx="23482" cy="36484"/>
            </a:xfrm>
            <a:custGeom>
              <a:avLst/>
              <a:gdLst/>
              <a:ahLst/>
              <a:cxnLst/>
              <a:rect l="l" t="t" r="r" b="b"/>
              <a:pathLst>
                <a:path w="177" h="275" extrusionOk="0">
                  <a:moveTo>
                    <a:pt x="97" y="62"/>
                  </a:moveTo>
                  <a:cubicBezTo>
                    <a:pt x="105" y="70"/>
                    <a:pt x="109" y="78"/>
                    <a:pt x="109" y="90"/>
                  </a:cubicBezTo>
                  <a:cubicBezTo>
                    <a:pt x="109" y="118"/>
                    <a:pt x="101" y="150"/>
                    <a:pt x="81" y="178"/>
                  </a:cubicBezTo>
                  <a:lnTo>
                    <a:pt x="73" y="146"/>
                  </a:lnTo>
                  <a:cubicBezTo>
                    <a:pt x="65" y="122"/>
                    <a:pt x="69" y="98"/>
                    <a:pt x="77" y="78"/>
                  </a:cubicBezTo>
                  <a:cubicBezTo>
                    <a:pt x="81" y="70"/>
                    <a:pt x="89" y="66"/>
                    <a:pt x="97" y="62"/>
                  </a:cubicBezTo>
                  <a:close/>
                  <a:moveTo>
                    <a:pt x="96" y="0"/>
                  </a:moveTo>
                  <a:cubicBezTo>
                    <a:pt x="69" y="0"/>
                    <a:pt x="42" y="15"/>
                    <a:pt x="29" y="38"/>
                  </a:cubicBezTo>
                  <a:cubicBezTo>
                    <a:pt x="5" y="74"/>
                    <a:pt x="1" y="114"/>
                    <a:pt x="13" y="154"/>
                  </a:cubicBezTo>
                  <a:cubicBezTo>
                    <a:pt x="17" y="186"/>
                    <a:pt x="25" y="214"/>
                    <a:pt x="41" y="242"/>
                  </a:cubicBezTo>
                  <a:lnTo>
                    <a:pt x="49" y="254"/>
                  </a:lnTo>
                  <a:lnTo>
                    <a:pt x="65" y="274"/>
                  </a:lnTo>
                  <a:lnTo>
                    <a:pt x="89" y="258"/>
                  </a:lnTo>
                  <a:cubicBezTo>
                    <a:pt x="145" y="218"/>
                    <a:pt x="177" y="154"/>
                    <a:pt x="169" y="86"/>
                  </a:cubicBezTo>
                  <a:cubicBezTo>
                    <a:pt x="169" y="50"/>
                    <a:pt x="149" y="14"/>
                    <a:pt x="113" y="2"/>
                  </a:cubicBezTo>
                  <a:cubicBezTo>
                    <a:pt x="107" y="1"/>
                    <a:pt x="102" y="0"/>
                    <a:pt x="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8"/>
            <p:cNvSpPr/>
            <p:nvPr/>
          </p:nvSpPr>
          <p:spPr>
            <a:xfrm>
              <a:off x="7459788" y="2039742"/>
              <a:ext cx="25605" cy="32504"/>
            </a:xfrm>
            <a:custGeom>
              <a:avLst/>
              <a:gdLst/>
              <a:ahLst/>
              <a:cxnLst/>
              <a:rect l="l" t="t" r="r" b="b"/>
              <a:pathLst>
                <a:path w="193" h="245" extrusionOk="0">
                  <a:moveTo>
                    <a:pt x="105" y="62"/>
                  </a:moveTo>
                  <a:cubicBezTo>
                    <a:pt x="109" y="86"/>
                    <a:pt x="109" y="110"/>
                    <a:pt x="105" y="134"/>
                  </a:cubicBezTo>
                  <a:cubicBezTo>
                    <a:pt x="105" y="150"/>
                    <a:pt x="97" y="166"/>
                    <a:pt x="85" y="178"/>
                  </a:cubicBezTo>
                  <a:cubicBezTo>
                    <a:pt x="77" y="170"/>
                    <a:pt x="73" y="158"/>
                    <a:pt x="73" y="150"/>
                  </a:cubicBezTo>
                  <a:cubicBezTo>
                    <a:pt x="65" y="130"/>
                    <a:pt x="69" y="106"/>
                    <a:pt x="77" y="82"/>
                  </a:cubicBezTo>
                  <a:cubicBezTo>
                    <a:pt x="81" y="70"/>
                    <a:pt x="93" y="62"/>
                    <a:pt x="105" y="62"/>
                  </a:cubicBezTo>
                  <a:close/>
                  <a:moveTo>
                    <a:pt x="113" y="0"/>
                  </a:moveTo>
                  <a:cubicBezTo>
                    <a:pt x="75" y="0"/>
                    <a:pt x="38" y="20"/>
                    <a:pt x="21" y="54"/>
                  </a:cubicBezTo>
                  <a:cubicBezTo>
                    <a:pt x="5" y="90"/>
                    <a:pt x="1" y="126"/>
                    <a:pt x="9" y="166"/>
                  </a:cubicBezTo>
                  <a:cubicBezTo>
                    <a:pt x="25" y="218"/>
                    <a:pt x="49" y="234"/>
                    <a:pt x="69" y="238"/>
                  </a:cubicBezTo>
                  <a:lnTo>
                    <a:pt x="69" y="242"/>
                  </a:lnTo>
                  <a:cubicBezTo>
                    <a:pt x="75" y="244"/>
                    <a:pt x="81" y="245"/>
                    <a:pt x="87" y="245"/>
                  </a:cubicBezTo>
                  <a:cubicBezTo>
                    <a:pt x="98" y="245"/>
                    <a:pt x="109" y="242"/>
                    <a:pt x="117" y="234"/>
                  </a:cubicBezTo>
                  <a:cubicBezTo>
                    <a:pt x="145" y="214"/>
                    <a:pt x="161" y="186"/>
                    <a:pt x="169" y="154"/>
                  </a:cubicBezTo>
                  <a:cubicBezTo>
                    <a:pt x="169" y="150"/>
                    <a:pt x="193" y="22"/>
                    <a:pt x="133" y="2"/>
                  </a:cubicBezTo>
                  <a:cubicBezTo>
                    <a:pt x="126" y="1"/>
                    <a:pt x="120" y="0"/>
                    <a:pt x="1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8"/>
            <p:cNvSpPr/>
            <p:nvPr/>
          </p:nvSpPr>
          <p:spPr>
            <a:xfrm>
              <a:off x="7298994" y="2101566"/>
              <a:ext cx="28258" cy="34096"/>
            </a:xfrm>
            <a:custGeom>
              <a:avLst/>
              <a:gdLst/>
              <a:ahLst/>
              <a:cxnLst/>
              <a:rect l="l" t="t" r="r" b="b"/>
              <a:pathLst>
                <a:path w="213" h="257" extrusionOk="0">
                  <a:moveTo>
                    <a:pt x="81" y="60"/>
                  </a:moveTo>
                  <a:cubicBezTo>
                    <a:pt x="101" y="80"/>
                    <a:pt x="117" y="100"/>
                    <a:pt x="129" y="124"/>
                  </a:cubicBezTo>
                  <a:cubicBezTo>
                    <a:pt x="137" y="140"/>
                    <a:pt x="141" y="160"/>
                    <a:pt x="141" y="180"/>
                  </a:cubicBezTo>
                  <a:cubicBezTo>
                    <a:pt x="113" y="156"/>
                    <a:pt x="89" y="128"/>
                    <a:pt x="69" y="96"/>
                  </a:cubicBezTo>
                  <a:cubicBezTo>
                    <a:pt x="69" y="84"/>
                    <a:pt x="73" y="72"/>
                    <a:pt x="81" y="60"/>
                  </a:cubicBezTo>
                  <a:close/>
                  <a:moveTo>
                    <a:pt x="87" y="0"/>
                  </a:moveTo>
                  <a:cubicBezTo>
                    <a:pt x="81" y="0"/>
                    <a:pt x="75" y="1"/>
                    <a:pt x="69" y="4"/>
                  </a:cubicBezTo>
                  <a:cubicBezTo>
                    <a:pt x="25" y="20"/>
                    <a:pt x="1" y="64"/>
                    <a:pt x="9" y="108"/>
                  </a:cubicBezTo>
                  <a:cubicBezTo>
                    <a:pt x="37" y="168"/>
                    <a:pt x="81" y="220"/>
                    <a:pt x="141" y="252"/>
                  </a:cubicBezTo>
                  <a:cubicBezTo>
                    <a:pt x="145" y="256"/>
                    <a:pt x="153" y="256"/>
                    <a:pt x="157" y="256"/>
                  </a:cubicBezTo>
                  <a:cubicBezTo>
                    <a:pt x="169" y="256"/>
                    <a:pt x="177" y="252"/>
                    <a:pt x="185" y="244"/>
                  </a:cubicBezTo>
                  <a:cubicBezTo>
                    <a:pt x="213" y="200"/>
                    <a:pt x="213" y="144"/>
                    <a:pt x="185" y="104"/>
                  </a:cubicBezTo>
                  <a:cubicBezTo>
                    <a:pt x="185" y="101"/>
                    <a:pt x="140" y="0"/>
                    <a:pt x="8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8"/>
            <p:cNvSpPr/>
            <p:nvPr/>
          </p:nvSpPr>
          <p:spPr>
            <a:xfrm>
              <a:off x="7230007" y="2140305"/>
              <a:ext cx="33565" cy="25737"/>
            </a:xfrm>
            <a:custGeom>
              <a:avLst/>
              <a:gdLst/>
              <a:ahLst/>
              <a:cxnLst/>
              <a:rect l="l" t="t" r="r" b="b"/>
              <a:pathLst>
                <a:path w="253" h="194" extrusionOk="0">
                  <a:moveTo>
                    <a:pt x="73" y="68"/>
                  </a:moveTo>
                  <a:lnTo>
                    <a:pt x="73" y="68"/>
                  </a:lnTo>
                  <a:cubicBezTo>
                    <a:pt x="97" y="72"/>
                    <a:pt x="121" y="80"/>
                    <a:pt x="141" y="92"/>
                  </a:cubicBezTo>
                  <a:cubicBezTo>
                    <a:pt x="157" y="104"/>
                    <a:pt x="173" y="116"/>
                    <a:pt x="185" y="132"/>
                  </a:cubicBezTo>
                  <a:lnTo>
                    <a:pt x="145" y="132"/>
                  </a:lnTo>
                  <a:cubicBezTo>
                    <a:pt x="121" y="128"/>
                    <a:pt x="101" y="120"/>
                    <a:pt x="85" y="104"/>
                  </a:cubicBezTo>
                  <a:cubicBezTo>
                    <a:pt x="73" y="96"/>
                    <a:pt x="73" y="80"/>
                    <a:pt x="73" y="68"/>
                  </a:cubicBezTo>
                  <a:close/>
                  <a:moveTo>
                    <a:pt x="72" y="1"/>
                  </a:moveTo>
                  <a:cubicBezTo>
                    <a:pt x="55" y="1"/>
                    <a:pt x="39" y="6"/>
                    <a:pt x="29" y="20"/>
                  </a:cubicBezTo>
                  <a:cubicBezTo>
                    <a:pt x="1" y="56"/>
                    <a:pt x="5" y="108"/>
                    <a:pt x="37" y="144"/>
                  </a:cubicBezTo>
                  <a:cubicBezTo>
                    <a:pt x="65" y="172"/>
                    <a:pt x="97" y="188"/>
                    <a:pt x="137" y="192"/>
                  </a:cubicBezTo>
                  <a:cubicBezTo>
                    <a:pt x="143" y="194"/>
                    <a:pt x="150" y="194"/>
                    <a:pt x="156" y="194"/>
                  </a:cubicBezTo>
                  <a:cubicBezTo>
                    <a:pt x="168" y="194"/>
                    <a:pt x="179" y="192"/>
                    <a:pt x="193" y="192"/>
                  </a:cubicBezTo>
                  <a:cubicBezTo>
                    <a:pt x="209" y="192"/>
                    <a:pt x="221" y="184"/>
                    <a:pt x="237" y="172"/>
                  </a:cubicBezTo>
                  <a:cubicBezTo>
                    <a:pt x="249" y="160"/>
                    <a:pt x="253" y="140"/>
                    <a:pt x="249" y="124"/>
                  </a:cubicBezTo>
                  <a:cubicBezTo>
                    <a:pt x="241" y="80"/>
                    <a:pt x="177" y="40"/>
                    <a:pt x="177" y="36"/>
                  </a:cubicBezTo>
                  <a:cubicBezTo>
                    <a:pt x="177" y="36"/>
                    <a:pt x="118" y="1"/>
                    <a:pt x="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8"/>
            <p:cNvSpPr/>
            <p:nvPr/>
          </p:nvSpPr>
          <p:spPr>
            <a:xfrm>
              <a:off x="7339325" y="2050356"/>
              <a:ext cx="26135" cy="33300"/>
            </a:xfrm>
            <a:custGeom>
              <a:avLst/>
              <a:gdLst/>
              <a:ahLst/>
              <a:cxnLst/>
              <a:rect l="l" t="t" r="r" b="b"/>
              <a:pathLst>
                <a:path w="197" h="251" extrusionOk="0">
                  <a:moveTo>
                    <a:pt x="113" y="66"/>
                  </a:moveTo>
                  <a:cubicBezTo>
                    <a:pt x="125" y="74"/>
                    <a:pt x="133" y="90"/>
                    <a:pt x="129" y="102"/>
                  </a:cubicBezTo>
                  <a:cubicBezTo>
                    <a:pt x="125" y="126"/>
                    <a:pt x="113" y="146"/>
                    <a:pt x="97" y="158"/>
                  </a:cubicBezTo>
                  <a:cubicBezTo>
                    <a:pt x="89" y="170"/>
                    <a:pt x="77" y="178"/>
                    <a:pt x="69" y="186"/>
                  </a:cubicBezTo>
                  <a:cubicBezTo>
                    <a:pt x="65" y="166"/>
                    <a:pt x="69" y="150"/>
                    <a:pt x="77" y="134"/>
                  </a:cubicBezTo>
                  <a:cubicBezTo>
                    <a:pt x="85" y="110"/>
                    <a:pt x="97" y="86"/>
                    <a:pt x="113" y="66"/>
                  </a:cubicBezTo>
                  <a:close/>
                  <a:moveTo>
                    <a:pt x="114" y="1"/>
                  </a:moveTo>
                  <a:cubicBezTo>
                    <a:pt x="56" y="1"/>
                    <a:pt x="17" y="114"/>
                    <a:pt x="17" y="114"/>
                  </a:cubicBezTo>
                  <a:cubicBezTo>
                    <a:pt x="1" y="146"/>
                    <a:pt x="1" y="182"/>
                    <a:pt x="9" y="218"/>
                  </a:cubicBezTo>
                  <a:cubicBezTo>
                    <a:pt x="17" y="234"/>
                    <a:pt x="33" y="250"/>
                    <a:pt x="53" y="250"/>
                  </a:cubicBezTo>
                  <a:lnTo>
                    <a:pt x="69" y="250"/>
                  </a:lnTo>
                  <a:cubicBezTo>
                    <a:pt x="97" y="242"/>
                    <a:pt x="121" y="230"/>
                    <a:pt x="141" y="206"/>
                  </a:cubicBezTo>
                  <a:cubicBezTo>
                    <a:pt x="169" y="182"/>
                    <a:pt x="189" y="146"/>
                    <a:pt x="193" y="106"/>
                  </a:cubicBezTo>
                  <a:cubicBezTo>
                    <a:pt x="197" y="62"/>
                    <a:pt x="169" y="18"/>
                    <a:pt x="125" y="2"/>
                  </a:cubicBezTo>
                  <a:cubicBezTo>
                    <a:pt x="121" y="1"/>
                    <a:pt x="117" y="1"/>
                    <a:pt x="1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8"/>
            <p:cNvSpPr/>
            <p:nvPr/>
          </p:nvSpPr>
          <p:spPr>
            <a:xfrm>
              <a:off x="7415212" y="2051284"/>
              <a:ext cx="14461" cy="27064"/>
            </a:xfrm>
            <a:custGeom>
              <a:avLst/>
              <a:gdLst/>
              <a:ahLst/>
              <a:cxnLst/>
              <a:rect l="l" t="t" r="r" b="b"/>
              <a:pathLst>
                <a:path w="109" h="204" extrusionOk="0">
                  <a:moveTo>
                    <a:pt x="62" y="1"/>
                  </a:moveTo>
                  <a:cubicBezTo>
                    <a:pt x="49" y="1"/>
                    <a:pt x="34" y="8"/>
                    <a:pt x="21" y="27"/>
                  </a:cubicBezTo>
                  <a:cubicBezTo>
                    <a:pt x="5" y="55"/>
                    <a:pt x="1" y="87"/>
                    <a:pt x="9" y="115"/>
                  </a:cubicBezTo>
                  <a:cubicBezTo>
                    <a:pt x="17" y="143"/>
                    <a:pt x="25" y="171"/>
                    <a:pt x="37" y="195"/>
                  </a:cubicBezTo>
                  <a:cubicBezTo>
                    <a:pt x="37" y="199"/>
                    <a:pt x="37" y="199"/>
                    <a:pt x="41" y="203"/>
                  </a:cubicBezTo>
                  <a:cubicBezTo>
                    <a:pt x="85" y="167"/>
                    <a:pt x="109" y="111"/>
                    <a:pt x="105" y="55"/>
                  </a:cubicBezTo>
                  <a:cubicBezTo>
                    <a:pt x="105" y="25"/>
                    <a:pt x="85" y="1"/>
                    <a:pt x="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8"/>
            <p:cNvSpPr/>
            <p:nvPr/>
          </p:nvSpPr>
          <p:spPr>
            <a:xfrm>
              <a:off x="7464034" y="2043987"/>
              <a:ext cx="15522" cy="23349"/>
            </a:xfrm>
            <a:custGeom>
              <a:avLst/>
              <a:gdLst/>
              <a:ahLst/>
              <a:cxnLst/>
              <a:rect l="l" t="t" r="r" b="b"/>
              <a:pathLst>
                <a:path w="117" h="176" extrusionOk="0">
                  <a:moveTo>
                    <a:pt x="76" y="0"/>
                  </a:moveTo>
                  <a:cubicBezTo>
                    <a:pt x="50" y="0"/>
                    <a:pt x="27" y="15"/>
                    <a:pt x="17" y="38"/>
                  </a:cubicBezTo>
                  <a:cubicBezTo>
                    <a:pt x="5" y="66"/>
                    <a:pt x="1" y="98"/>
                    <a:pt x="9" y="126"/>
                  </a:cubicBezTo>
                  <a:cubicBezTo>
                    <a:pt x="17" y="158"/>
                    <a:pt x="29" y="170"/>
                    <a:pt x="45" y="174"/>
                  </a:cubicBezTo>
                  <a:cubicBezTo>
                    <a:pt x="48" y="175"/>
                    <a:pt x="50" y="176"/>
                    <a:pt x="53" y="176"/>
                  </a:cubicBezTo>
                  <a:cubicBezTo>
                    <a:pt x="75" y="176"/>
                    <a:pt x="98" y="149"/>
                    <a:pt x="105" y="110"/>
                  </a:cubicBezTo>
                  <a:cubicBezTo>
                    <a:pt x="109" y="94"/>
                    <a:pt x="117" y="10"/>
                    <a:pt x="93" y="2"/>
                  </a:cubicBezTo>
                  <a:cubicBezTo>
                    <a:pt x="87" y="1"/>
                    <a:pt x="82" y="0"/>
                    <a:pt x="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8"/>
            <p:cNvSpPr/>
            <p:nvPr/>
          </p:nvSpPr>
          <p:spPr>
            <a:xfrm>
              <a:off x="7303240" y="2105148"/>
              <a:ext cx="19237" cy="26003"/>
            </a:xfrm>
            <a:custGeom>
              <a:avLst/>
              <a:gdLst/>
              <a:ahLst/>
              <a:cxnLst/>
              <a:rect l="l" t="t" r="r" b="b"/>
              <a:pathLst>
                <a:path w="145" h="196" extrusionOk="0">
                  <a:moveTo>
                    <a:pt x="49" y="1"/>
                  </a:moveTo>
                  <a:cubicBezTo>
                    <a:pt x="47" y="1"/>
                    <a:pt x="46" y="1"/>
                    <a:pt x="45" y="1"/>
                  </a:cubicBezTo>
                  <a:cubicBezTo>
                    <a:pt x="17" y="17"/>
                    <a:pt x="1" y="45"/>
                    <a:pt x="9" y="77"/>
                  </a:cubicBezTo>
                  <a:cubicBezTo>
                    <a:pt x="12" y="99"/>
                    <a:pt x="94" y="196"/>
                    <a:pt x="119" y="196"/>
                  </a:cubicBezTo>
                  <a:cubicBezTo>
                    <a:pt x="122" y="196"/>
                    <a:pt x="124" y="195"/>
                    <a:pt x="125" y="193"/>
                  </a:cubicBezTo>
                  <a:cubicBezTo>
                    <a:pt x="145" y="161"/>
                    <a:pt x="145" y="117"/>
                    <a:pt x="125" y="85"/>
                  </a:cubicBezTo>
                  <a:cubicBezTo>
                    <a:pt x="117" y="66"/>
                    <a:pt x="74" y="1"/>
                    <a:pt x="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8"/>
            <p:cNvSpPr/>
            <p:nvPr/>
          </p:nvSpPr>
          <p:spPr>
            <a:xfrm>
              <a:off x="7234783" y="2144816"/>
              <a:ext cx="24543" cy="17379"/>
            </a:xfrm>
            <a:custGeom>
              <a:avLst/>
              <a:gdLst/>
              <a:ahLst/>
              <a:cxnLst/>
              <a:rect l="l" t="t" r="r" b="b"/>
              <a:pathLst>
                <a:path w="185" h="131" extrusionOk="0">
                  <a:moveTo>
                    <a:pt x="34" y="0"/>
                  </a:moveTo>
                  <a:cubicBezTo>
                    <a:pt x="26" y="0"/>
                    <a:pt x="20" y="2"/>
                    <a:pt x="17" y="6"/>
                  </a:cubicBezTo>
                  <a:cubicBezTo>
                    <a:pt x="1" y="34"/>
                    <a:pt x="5" y="66"/>
                    <a:pt x="25" y="90"/>
                  </a:cubicBezTo>
                  <a:cubicBezTo>
                    <a:pt x="45" y="114"/>
                    <a:pt x="77" y="126"/>
                    <a:pt x="105" y="126"/>
                  </a:cubicBezTo>
                  <a:cubicBezTo>
                    <a:pt x="117" y="128"/>
                    <a:pt x="131" y="130"/>
                    <a:pt x="144" y="130"/>
                  </a:cubicBezTo>
                  <a:cubicBezTo>
                    <a:pt x="157" y="130"/>
                    <a:pt x="169" y="128"/>
                    <a:pt x="177" y="122"/>
                  </a:cubicBezTo>
                  <a:cubicBezTo>
                    <a:pt x="181" y="114"/>
                    <a:pt x="185" y="106"/>
                    <a:pt x="181" y="98"/>
                  </a:cubicBezTo>
                  <a:cubicBezTo>
                    <a:pt x="177" y="74"/>
                    <a:pt x="141" y="42"/>
                    <a:pt x="125" y="30"/>
                  </a:cubicBezTo>
                  <a:cubicBezTo>
                    <a:pt x="112" y="24"/>
                    <a:pt x="62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8"/>
            <p:cNvSpPr/>
            <p:nvPr/>
          </p:nvSpPr>
          <p:spPr>
            <a:xfrm>
              <a:off x="7343571" y="2054734"/>
              <a:ext cx="17645" cy="25207"/>
            </a:xfrm>
            <a:custGeom>
              <a:avLst/>
              <a:gdLst/>
              <a:ahLst/>
              <a:cxnLst/>
              <a:rect l="l" t="t" r="r" b="b"/>
              <a:pathLst>
                <a:path w="133" h="190" extrusionOk="0">
                  <a:moveTo>
                    <a:pt x="81" y="1"/>
                  </a:moveTo>
                  <a:cubicBezTo>
                    <a:pt x="53" y="1"/>
                    <a:pt x="20" y="74"/>
                    <a:pt x="13" y="89"/>
                  </a:cubicBezTo>
                  <a:cubicBezTo>
                    <a:pt x="1" y="117"/>
                    <a:pt x="1" y="145"/>
                    <a:pt x="5" y="169"/>
                  </a:cubicBezTo>
                  <a:cubicBezTo>
                    <a:pt x="9" y="177"/>
                    <a:pt x="17" y="185"/>
                    <a:pt x="25" y="189"/>
                  </a:cubicBezTo>
                  <a:cubicBezTo>
                    <a:pt x="49" y="189"/>
                    <a:pt x="77" y="161"/>
                    <a:pt x="89" y="149"/>
                  </a:cubicBezTo>
                  <a:cubicBezTo>
                    <a:pt x="109" y="129"/>
                    <a:pt x="125" y="101"/>
                    <a:pt x="129" y="73"/>
                  </a:cubicBezTo>
                  <a:cubicBezTo>
                    <a:pt x="133" y="41"/>
                    <a:pt x="113" y="13"/>
                    <a:pt x="85" y="1"/>
                  </a:cubicBezTo>
                  <a:cubicBezTo>
                    <a:pt x="84" y="1"/>
                    <a:pt x="82" y="1"/>
                    <a:pt x="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8"/>
            <p:cNvSpPr/>
            <p:nvPr/>
          </p:nvSpPr>
          <p:spPr>
            <a:xfrm>
              <a:off x="7404598" y="2146142"/>
              <a:ext cx="21359" cy="104144"/>
            </a:xfrm>
            <a:custGeom>
              <a:avLst/>
              <a:gdLst/>
              <a:ahLst/>
              <a:cxnLst/>
              <a:rect l="l" t="t" r="r" b="b"/>
              <a:pathLst>
                <a:path w="161" h="785" extrusionOk="0">
                  <a:moveTo>
                    <a:pt x="125" y="0"/>
                  </a:moveTo>
                  <a:lnTo>
                    <a:pt x="61" y="16"/>
                  </a:lnTo>
                  <a:cubicBezTo>
                    <a:pt x="97" y="160"/>
                    <a:pt x="97" y="316"/>
                    <a:pt x="61" y="464"/>
                  </a:cubicBezTo>
                  <a:lnTo>
                    <a:pt x="53" y="496"/>
                  </a:lnTo>
                  <a:cubicBezTo>
                    <a:pt x="29" y="592"/>
                    <a:pt x="1" y="696"/>
                    <a:pt x="57" y="784"/>
                  </a:cubicBezTo>
                  <a:lnTo>
                    <a:pt x="113" y="748"/>
                  </a:lnTo>
                  <a:cubicBezTo>
                    <a:pt x="73" y="684"/>
                    <a:pt x="93" y="600"/>
                    <a:pt x="113" y="516"/>
                  </a:cubicBezTo>
                  <a:lnTo>
                    <a:pt x="125" y="484"/>
                  </a:lnTo>
                  <a:cubicBezTo>
                    <a:pt x="161" y="324"/>
                    <a:pt x="161" y="156"/>
                    <a:pt x="1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8"/>
            <p:cNvSpPr/>
            <p:nvPr/>
          </p:nvSpPr>
          <p:spPr>
            <a:xfrm>
              <a:off x="7401945" y="2121731"/>
              <a:ext cx="23482" cy="36218"/>
            </a:xfrm>
            <a:custGeom>
              <a:avLst/>
              <a:gdLst/>
              <a:ahLst/>
              <a:cxnLst/>
              <a:rect l="l" t="t" r="r" b="b"/>
              <a:pathLst>
                <a:path w="177" h="273" extrusionOk="0">
                  <a:moveTo>
                    <a:pt x="89" y="68"/>
                  </a:moveTo>
                  <a:cubicBezTo>
                    <a:pt x="97" y="88"/>
                    <a:pt x="105" y="112"/>
                    <a:pt x="109" y="140"/>
                  </a:cubicBezTo>
                  <a:cubicBezTo>
                    <a:pt x="109" y="160"/>
                    <a:pt x="105" y="180"/>
                    <a:pt x="97" y="196"/>
                  </a:cubicBezTo>
                  <a:cubicBezTo>
                    <a:pt x="81" y="164"/>
                    <a:pt x="69" y="128"/>
                    <a:pt x="65" y="92"/>
                  </a:cubicBezTo>
                  <a:cubicBezTo>
                    <a:pt x="69" y="80"/>
                    <a:pt x="77" y="72"/>
                    <a:pt x="89" y="68"/>
                  </a:cubicBezTo>
                  <a:close/>
                  <a:moveTo>
                    <a:pt x="93" y="0"/>
                  </a:moveTo>
                  <a:cubicBezTo>
                    <a:pt x="49" y="4"/>
                    <a:pt x="9" y="36"/>
                    <a:pt x="1" y="84"/>
                  </a:cubicBezTo>
                  <a:cubicBezTo>
                    <a:pt x="5" y="152"/>
                    <a:pt x="29" y="212"/>
                    <a:pt x="73" y="264"/>
                  </a:cubicBezTo>
                  <a:cubicBezTo>
                    <a:pt x="81" y="272"/>
                    <a:pt x="93" y="272"/>
                    <a:pt x="101" y="272"/>
                  </a:cubicBezTo>
                  <a:cubicBezTo>
                    <a:pt x="109" y="272"/>
                    <a:pt x="113" y="272"/>
                    <a:pt x="117" y="268"/>
                  </a:cubicBezTo>
                  <a:cubicBezTo>
                    <a:pt x="157" y="236"/>
                    <a:pt x="177" y="188"/>
                    <a:pt x="169" y="136"/>
                  </a:cubicBezTo>
                  <a:cubicBezTo>
                    <a:pt x="169" y="136"/>
                    <a:pt x="161" y="0"/>
                    <a:pt x="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8"/>
            <p:cNvSpPr/>
            <p:nvPr/>
          </p:nvSpPr>
          <p:spPr>
            <a:xfrm>
              <a:off x="7405792" y="2126507"/>
              <a:ext cx="15389" cy="27330"/>
            </a:xfrm>
            <a:custGeom>
              <a:avLst/>
              <a:gdLst/>
              <a:ahLst/>
              <a:cxnLst/>
              <a:rect l="l" t="t" r="r" b="b"/>
              <a:pathLst>
                <a:path w="116" h="206" extrusionOk="0">
                  <a:moveTo>
                    <a:pt x="64" y="0"/>
                  </a:moveTo>
                  <a:cubicBezTo>
                    <a:pt x="36" y="0"/>
                    <a:pt x="8" y="24"/>
                    <a:pt x="4" y="56"/>
                  </a:cubicBezTo>
                  <a:cubicBezTo>
                    <a:pt x="0" y="75"/>
                    <a:pt x="43" y="205"/>
                    <a:pt x="68" y="205"/>
                  </a:cubicBezTo>
                  <a:cubicBezTo>
                    <a:pt x="69" y="205"/>
                    <a:pt x="71" y="205"/>
                    <a:pt x="72" y="204"/>
                  </a:cubicBezTo>
                  <a:cubicBezTo>
                    <a:pt x="100" y="180"/>
                    <a:pt x="116" y="140"/>
                    <a:pt x="112" y="104"/>
                  </a:cubicBezTo>
                  <a:cubicBezTo>
                    <a:pt x="108" y="84"/>
                    <a:pt x="92" y="0"/>
                    <a:pt x="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8"/>
            <p:cNvSpPr/>
            <p:nvPr/>
          </p:nvSpPr>
          <p:spPr>
            <a:xfrm>
              <a:off x="7329243" y="2172676"/>
              <a:ext cx="61690" cy="99899"/>
            </a:xfrm>
            <a:custGeom>
              <a:avLst/>
              <a:gdLst/>
              <a:ahLst/>
              <a:cxnLst/>
              <a:rect l="l" t="t" r="r" b="b"/>
              <a:pathLst>
                <a:path w="465" h="753" extrusionOk="0">
                  <a:moveTo>
                    <a:pt x="45" y="0"/>
                  </a:moveTo>
                  <a:lnTo>
                    <a:pt x="1" y="48"/>
                  </a:lnTo>
                  <a:cubicBezTo>
                    <a:pt x="213" y="232"/>
                    <a:pt x="353" y="480"/>
                    <a:pt x="401" y="752"/>
                  </a:cubicBezTo>
                  <a:lnTo>
                    <a:pt x="465" y="740"/>
                  </a:lnTo>
                  <a:cubicBezTo>
                    <a:pt x="413" y="452"/>
                    <a:pt x="265" y="192"/>
                    <a:pt x="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8"/>
            <p:cNvSpPr/>
            <p:nvPr/>
          </p:nvSpPr>
          <p:spPr>
            <a:xfrm>
              <a:off x="7313322" y="2152245"/>
              <a:ext cx="30381" cy="30116"/>
            </a:xfrm>
            <a:custGeom>
              <a:avLst/>
              <a:gdLst/>
              <a:ahLst/>
              <a:cxnLst/>
              <a:rect l="l" t="t" r="r" b="b"/>
              <a:pathLst>
                <a:path w="229" h="227" extrusionOk="0">
                  <a:moveTo>
                    <a:pt x="81" y="66"/>
                  </a:moveTo>
                  <a:cubicBezTo>
                    <a:pt x="101" y="78"/>
                    <a:pt x="121" y="94"/>
                    <a:pt x="137" y="114"/>
                  </a:cubicBezTo>
                  <a:cubicBezTo>
                    <a:pt x="149" y="126"/>
                    <a:pt x="161" y="146"/>
                    <a:pt x="165" y="162"/>
                  </a:cubicBezTo>
                  <a:cubicBezTo>
                    <a:pt x="153" y="158"/>
                    <a:pt x="141" y="154"/>
                    <a:pt x="129" y="150"/>
                  </a:cubicBezTo>
                  <a:cubicBezTo>
                    <a:pt x="109" y="138"/>
                    <a:pt x="89" y="126"/>
                    <a:pt x="77" y="106"/>
                  </a:cubicBezTo>
                  <a:lnTo>
                    <a:pt x="77" y="102"/>
                  </a:lnTo>
                  <a:cubicBezTo>
                    <a:pt x="73" y="90"/>
                    <a:pt x="77" y="78"/>
                    <a:pt x="81" y="66"/>
                  </a:cubicBezTo>
                  <a:close/>
                  <a:moveTo>
                    <a:pt x="77" y="1"/>
                  </a:moveTo>
                  <a:cubicBezTo>
                    <a:pt x="67" y="1"/>
                    <a:pt x="57" y="4"/>
                    <a:pt x="49" y="10"/>
                  </a:cubicBezTo>
                  <a:cubicBezTo>
                    <a:pt x="13" y="38"/>
                    <a:pt x="1" y="86"/>
                    <a:pt x="21" y="130"/>
                  </a:cubicBezTo>
                  <a:cubicBezTo>
                    <a:pt x="37" y="162"/>
                    <a:pt x="65" y="190"/>
                    <a:pt x="101" y="206"/>
                  </a:cubicBezTo>
                  <a:cubicBezTo>
                    <a:pt x="125" y="218"/>
                    <a:pt x="153" y="226"/>
                    <a:pt x="177" y="226"/>
                  </a:cubicBezTo>
                  <a:cubicBezTo>
                    <a:pt x="185" y="226"/>
                    <a:pt x="193" y="222"/>
                    <a:pt x="197" y="218"/>
                  </a:cubicBezTo>
                  <a:cubicBezTo>
                    <a:pt x="217" y="210"/>
                    <a:pt x="225" y="194"/>
                    <a:pt x="229" y="174"/>
                  </a:cubicBezTo>
                  <a:cubicBezTo>
                    <a:pt x="225" y="138"/>
                    <a:pt x="213" y="98"/>
                    <a:pt x="185" y="70"/>
                  </a:cubicBezTo>
                  <a:cubicBezTo>
                    <a:pt x="185" y="70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8"/>
            <p:cNvSpPr/>
            <p:nvPr/>
          </p:nvSpPr>
          <p:spPr>
            <a:xfrm>
              <a:off x="7318098" y="2156358"/>
              <a:ext cx="21359" cy="21492"/>
            </a:xfrm>
            <a:custGeom>
              <a:avLst/>
              <a:gdLst/>
              <a:ahLst/>
              <a:cxnLst/>
              <a:rect l="l" t="t" r="r" b="b"/>
              <a:pathLst>
                <a:path w="161" h="162" extrusionOk="0">
                  <a:moveTo>
                    <a:pt x="41" y="1"/>
                  </a:moveTo>
                  <a:cubicBezTo>
                    <a:pt x="38" y="1"/>
                    <a:pt x="35" y="1"/>
                    <a:pt x="33" y="3"/>
                  </a:cubicBezTo>
                  <a:cubicBezTo>
                    <a:pt x="9" y="23"/>
                    <a:pt x="1" y="55"/>
                    <a:pt x="13" y="83"/>
                  </a:cubicBezTo>
                  <a:cubicBezTo>
                    <a:pt x="29" y="111"/>
                    <a:pt x="49" y="135"/>
                    <a:pt x="77" y="147"/>
                  </a:cubicBezTo>
                  <a:cubicBezTo>
                    <a:pt x="95" y="153"/>
                    <a:pt x="118" y="162"/>
                    <a:pt x="135" y="162"/>
                  </a:cubicBezTo>
                  <a:cubicBezTo>
                    <a:pt x="141" y="162"/>
                    <a:pt x="145" y="161"/>
                    <a:pt x="149" y="159"/>
                  </a:cubicBezTo>
                  <a:cubicBezTo>
                    <a:pt x="157" y="155"/>
                    <a:pt x="161" y="147"/>
                    <a:pt x="161" y="139"/>
                  </a:cubicBezTo>
                  <a:cubicBezTo>
                    <a:pt x="157" y="111"/>
                    <a:pt x="145" y="83"/>
                    <a:pt x="125" y="59"/>
                  </a:cubicBezTo>
                  <a:cubicBezTo>
                    <a:pt x="114" y="49"/>
                    <a:pt x="66" y="1"/>
                    <a:pt x="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8"/>
            <p:cNvSpPr/>
            <p:nvPr/>
          </p:nvSpPr>
          <p:spPr>
            <a:xfrm>
              <a:off x="7383902" y="2201598"/>
              <a:ext cx="23482" cy="36484"/>
            </a:xfrm>
            <a:custGeom>
              <a:avLst/>
              <a:gdLst/>
              <a:ahLst/>
              <a:cxnLst/>
              <a:rect l="l" t="t" r="r" b="b"/>
              <a:pathLst>
                <a:path w="177" h="275" extrusionOk="0">
                  <a:moveTo>
                    <a:pt x="97" y="66"/>
                  </a:moveTo>
                  <a:cubicBezTo>
                    <a:pt x="101" y="66"/>
                    <a:pt x="109" y="78"/>
                    <a:pt x="109" y="90"/>
                  </a:cubicBezTo>
                  <a:cubicBezTo>
                    <a:pt x="113" y="122"/>
                    <a:pt x="101" y="154"/>
                    <a:pt x="85" y="182"/>
                  </a:cubicBezTo>
                  <a:cubicBezTo>
                    <a:pt x="81" y="170"/>
                    <a:pt x="77" y="158"/>
                    <a:pt x="77" y="150"/>
                  </a:cubicBezTo>
                  <a:cubicBezTo>
                    <a:pt x="69" y="126"/>
                    <a:pt x="69" y="98"/>
                    <a:pt x="81" y="78"/>
                  </a:cubicBezTo>
                  <a:cubicBezTo>
                    <a:pt x="85" y="70"/>
                    <a:pt x="93" y="66"/>
                    <a:pt x="97" y="66"/>
                  </a:cubicBezTo>
                  <a:close/>
                  <a:moveTo>
                    <a:pt x="98" y="0"/>
                  </a:moveTo>
                  <a:cubicBezTo>
                    <a:pt x="70" y="0"/>
                    <a:pt x="45" y="15"/>
                    <a:pt x="29" y="38"/>
                  </a:cubicBezTo>
                  <a:cubicBezTo>
                    <a:pt x="9" y="74"/>
                    <a:pt x="1" y="118"/>
                    <a:pt x="13" y="158"/>
                  </a:cubicBezTo>
                  <a:cubicBezTo>
                    <a:pt x="21" y="186"/>
                    <a:pt x="29" y="214"/>
                    <a:pt x="45" y="242"/>
                  </a:cubicBezTo>
                  <a:cubicBezTo>
                    <a:pt x="45" y="246"/>
                    <a:pt x="49" y="250"/>
                    <a:pt x="49" y="254"/>
                  </a:cubicBezTo>
                  <a:lnTo>
                    <a:pt x="69" y="274"/>
                  </a:lnTo>
                  <a:lnTo>
                    <a:pt x="93" y="258"/>
                  </a:lnTo>
                  <a:cubicBezTo>
                    <a:pt x="149" y="218"/>
                    <a:pt x="177" y="154"/>
                    <a:pt x="173" y="86"/>
                  </a:cubicBezTo>
                  <a:cubicBezTo>
                    <a:pt x="173" y="50"/>
                    <a:pt x="149" y="14"/>
                    <a:pt x="117" y="2"/>
                  </a:cubicBezTo>
                  <a:cubicBezTo>
                    <a:pt x="111" y="1"/>
                    <a:pt x="104" y="0"/>
                    <a:pt x="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8"/>
            <p:cNvSpPr/>
            <p:nvPr/>
          </p:nvSpPr>
          <p:spPr>
            <a:xfrm>
              <a:off x="7388678" y="2205976"/>
              <a:ext cx="14461" cy="26799"/>
            </a:xfrm>
            <a:custGeom>
              <a:avLst/>
              <a:gdLst/>
              <a:ahLst/>
              <a:cxnLst/>
              <a:rect l="l" t="t" r="r" b="b"/>
              <a:pathLst>
                <a:path w="109" h="202" extrusionOk="0">
                  <a:moveTo>
                    <a:pt x="62" y="0"/>
                  </a:moveTo>
                  <a:cubicBezTo>
                    <a:pt x="49" y="0"/>
                    <a:pt x="34" y="8"/>
                    <a:pt x="21" y="25"/>
                  </a:cubicBezTo>
                  <a:cubicBezTo>
                    <a:pt x="5" y="53"/>
                    <a:pt x="1" y="85"/>
                    <a:pt x="9" y="117"/>
                  </a:cubicBezTo>
                  <a:cubicBezTo>
                    <a:pt x="13" y="141"/>
                    <a:pt x="25" y="169"/>
                    <a:pt x="37" y="193"/>
                  </a:cubicBezTo>
                  <a:lnTo>
                    <a:pt x="41" y="201"/>
                  </a:lnTo>
                  <a:cubicBezTo>
                    <a:pt x="85" y="165"/>
                    <a:pt x="109" y="113"/>
                    <a:pt x="105" y="53"/>
                  </a:cubicBezTo>
                  <a:cubicBezTo>
                    <a:pt x="105" y="23"/>
                    <a:pt x="85" y="0"/>
                    <a:pt x="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3" name="Google Shape;3203;p58"/>
          <p:cNvSpPr txBox="1">
            <a:spLocks noGrp="1"/>
          </p:cNvSpPr>
          <p:nvPr>
            <p:ph type="title" hasCustomPrompt="1"/>
          </p:nvPr>
        </p:nvSpPr>
        <p:spPr>
          <a:xfrm>
            <a:off x="1118233" y="885714"/>
            <a:ext cx="6908700" cy="9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10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2pPr>
            <a:lvl3pPr lvl="2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3pPr>
            <a:lvl4pPr lvl="3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4pPr>
            <a:lvl5pPr lvl="4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5pPr>
            <a:lvl6pPr lvl="5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6pPr>
            <a:lvl7pPr lvl="6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7pPr>
            <a:lvl8pPr lvl="7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8pPr>
            <a:lvl9pPr lvl="8" rt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9pPr>
          </a:lstStyle>
          <a:p>
            <a:r>
              <a:t>xx%</a:t>
            </a:r>
          </a:p>
        </p:txBody>
      </p:sp>
      <p:sp>
        <p:nvSpPr>
          <p:cNvPr id="3204" name="Google Shape;3204;p58"/>
          <p:cNvSpPr txBox="1">
            <a:spLocks noGrp="1"/>
          </p:cNvSpPr>
          <p:nvPr>
            <p:ph type="subTitle" idx="1"/>
          </p:nvPr>
        </p:nvSpPr>
        <p:spPr>
          <a:xfrm flipH="1">
            <a:off x="1761300" y="3557138"/>
            <a:ext cx="5621400" cy="7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22">
    <p:spTree>
      <p:nvGrpSpPr>
        <p:cNvPr id="1" name="Shape 3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6" name="Google Shape;3206;p59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3207" name="Google Shape;3207;p5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5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5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5" name="Google Shape;3235;p59"/>
          <p:cNvGrpSpPr/>
          <p:nvPr/>
        </p:nvGrpSpPr>
        <p:grpSpPr>
          <a:xfrm>
            <a:off x="6497997" y="3484526"/>
            <a:ext cx="2850106" cy="2034351"/>
            <a:chOff x="3383244" y="1198916"/>
            <a:chExt cx="1298868" cy="927191"/>
          </a:xfrm>
        </p:grpSpPr>
        <p:sp>
          <p:nvSpPr>
            <p:cNvPr id="3236" name="Google Shape;3236;p59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9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9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9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9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9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9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59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59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9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9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9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9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9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9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9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9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9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9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9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9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9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9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59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59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59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62" name="Google Shape;3262;p59"/>
          <p:cNvSpPr txBox="1">
            <a:spLocks noGrp="1"/>
          </p:cNvSpPr>
          <p:nvPr>
            <p:ph type="body" idx="1"/>
          </p:nvPr>
        </p:nvSpPr>
        <p:spPr>
          <a:xfrm>
            <a:off x="720000" y="1105525"/>
            <a:ext cx="7704000" cy="349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263" name="Google Shape;3263;p5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CUSTOM_22_1">
    <p:spTree>
      <p:nvGrpSpPr>
        <p:cNvPr id="1" name="Shape 3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5" name="Google Shape;3265;p60"/>
          <p:cNvGrpSpPr/>
          <p:nvPr/>
        </p:nvGrpSpPr>
        <p:grpSpPr>
          <a:xfrm>
            <a:off x="7229792" y="-342360"/>
            <a:ext cx="2388409" cy="2523085"/>
            <a:chOff x="1668906" y="1908100"/>
            <a:chExt cx="1782927" cy="1883462"/>
          </a:xfrm>
        </p:grpSpPr>
        <p:sp>
          <p:nvSpPr>
            <p:cNvPr id="3266" name="Google Shape;3266;p60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60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60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60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60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60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60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60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60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60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60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60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60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60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60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60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60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60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60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60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60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60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60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0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0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0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0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60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4" name="Google Shape;3294;p60"/>
          <p:cNvGrpSpPr/>
          <p:nvPr/>
        </p:nvGrpSpPr>
        <p:grpSpPr>
          <a:xfrm>
            <a:off x="6497997" y="3484526"/>
            <a:ext cx="2850106" cy="2034351"/>
            <a:chOff x="3383244" y="1198916"/>
            <a:chExt cx="1298868" cy="927191"/>
          </a:xfrm>
        </p:grpSpPr>
        <p:sp>
          <p:nvSpPr>
            <p:cNvPr id="3295" name="Google Shape;3295;p60"/>
            <p:cNvSpPr/>
            <p:nvPr/>
          </p:nvSpPr>
          <p:spPr>
            <a:xfrm>
              <a:off x="3656140" y="1686959"/>
              <a:ext cx="609394" cy="439148"/>
            </a:xfrm>
            <a:custGeom>
              <a:avLst/>
              <a:gdLst/>
              <a:ahLst/>
              <a:cxnLst/>
              <a:rect l="l" t="t" r="r" b="b"/>
              <a:pathLst>
                <a:path w="4886" h="3521" extrusionOk="0">
                  <a:moveTo>
                    <a:pt x="2242" y="121"/>
                  </a:moveTo>
                  <a:cubicBezTo>
                    <a:pt x="2316" y="121"/>
                    <a:pt x="2392" y="155"/>
                    <a:pt x="2477" y="192"/>
                  </a:cubicBezTo>
                  <a:cubicBezTo>
                    <a:pt x="2529" y="216"/>
                    <a:pt x="2585" y="236"/>
                    <a:pt x="2641" y="252"/>
                  </a:cubicBezTo>
                  <a:cubicBezTo>
                    <a:pt x="2697" y="268"/>
                    <a:pt x="2757" y="272"/>
                    <a:pt x="2817" y="272"/>
                  </a:cubicBezTo>
                  <a:cubicBezTo>
                    <a:pt x="2845" y="268"/>
                    <a:pt x="2877" y="264"/>
                    <a:pt x="2905" y="260"/>
                  </a:cubicBezTo>
                  <a:cubicBezTo>
                    <a:pt x="2933" y="252"/>
                    <a:pt x="2961" y="244"/>
                    <a:pt x="2989" y="236"/>
                  </a:cubicBezTo>
                  <a:lnTo>
                    <a:pt x="3025" y="228"/>
                  </a:lnTo>
                  <a:cubicBezTo>
                    <a:pt x="3037" y="224"/>
                    <a:pt x="3049" y="220"/>
                    <a:pt x="3061" y="220"/>
                  </a:cubicBezTo>
                  <a:cubicBezTo>
                    <a:pt x="3073" y="218"/>
                    <a:pt x="3085" y="217"/>
                    <a:pt x="3097" y="217"/>
                  </a:cubicBezTo>
                  <a:cubicBezTo>
                    <a:pt x="3109" y="217"/>
                    <a:pt x="3121" y="218"/>
                    <a:pt x="3133" y="220"/>
                  </a:cubicBezTo>
                  <a:cubicBezTo>
                    <a:pt x="3233" y="240"/>
                    <a:pt x="3329" y="284"/>
                    <a:pt x="3409" y="352"/>
                  </a:cubicBezTo>
                  <a:cubicBezTo>
                    <a:pt x="3493" y="420"/>
                    <a:pt x="3573" y="492"/>
                    <a:pt x="3645" y="572"/>
                  </a:cubicBezTo>
                  <a:cubicBezTo>
                    <a:pt x="3721" y="652"/>
                    <a:pt x="3793" y="732"/>
                    <a:pt x="3873" y="808"/>
                  </a:cubicBezTo>
                  <a:cubicBezTo>
                    <a:pt x="3949" y="892"/>
                    <a:pt x="4037" y="960"/>
                    <a:pt x="4141" y="1008"/>
                  </a:cubicBezTo>
                  <a:cubicBezTo>
                    <a:pt x="4341" y="1088"/>
                    <a:pt x="4541" y="1184"/>
                    <a:pt x="4689" y="1332"/>
                  </a:cubicBezTo>
                  <a:cubicBezTo>
                    <a:pt x="4761" y="1408"/>
                    <a:pt x="4821" y="1500"/>
                    <a:pt x="4813" y="1596"/>
                  </a:cubicBezTo>
                  <a:lnTo>
                    <a:pt x="4809" y="1628"/>
                  </a:lnTo>
                  <a:cubicBezTo>
                    <a:pt x="4805" y="1640"/>
                    <a:pt x="4801" y="1652"/>
                    <a:pt x="4797" y="1664"/>
                  </a:cubicBezTo>
                  <a:lnTo>
                    <a:pt x="4789" y="1680"/>
                  </a:lnTo>
                  <a:lnTo>
                    <a:pt x="4789" y="1684"/>
                  </a:lnTo>
                  <a:lnTo>
                    <a:pt x="4785" y="1696"/>
                  </a:lnTo>
                  <a:cubicBezTo>
                    <a:pt x="4781" y="1704"/>
                    <a:pt x="4773" y="1716"/>
                    <a:pt x="4765" y="1724"/>
                  </a:cubicBezTo>
                  <a:cubicBezTo>
                    <a:pt x="4729" y="1760"/>
                    <a:pt x="4693" y="1796"/>
                    <a:pt x="4653" y="1824"/>
                  </a:cubicBezTo>
                  <a:cubicBezTo>
                    <a:pt x="4481" y="1956"/>
                    <a:pt x="4301" y="2072"/>
                    <a:pt x="4113" y="2180"/>
                  </a:cubicBezTo>
                  <a:cubicBezTo>
                    <a:pt x="3925" y="2288"/>
                    <a:pt x="3733" y="2392"/>
                    <a:pt x="3541" y="2492"/>
                  </a:cubicBezTo>
                  <a:cubicBezTo>
                    <a:pt x="3349" y="2592"/>
                    <a:pt x="3157" y="2688"/>
                    <a:pt x="2957" y="2772"/>
                  </a:cubicBezTo>
                  <a:cubicBezTo>
                    <a:pt x="2757" y="2860"/>
                    <a:pt x="2557" y="2948"/>
                    <a:pt x="2357" y="3020"/>
                  </a:cubicBezTo>
                  <a:cubicBezTo>
                    <a:pt x="2257" y="3056"/>
                    <a:pt x="2157" y="3088"/>
                    <a:pt x="2053" y="3108"/>
                  </a:cubicBezTo>
                  <a:cubicBezTo>
                    <a:pt x="2029" y="3112"/>
                    <a:pt x="2005" y="3116"/>
                    <a:pt x="1981" y="3120"/>
                  </a:cubicBezTo>
                  <a:lnTo>
                    <a:pt x="1913" y="3120"/>
                  </a:lnTo>
                  <a:cubicBezTo>
                    <a:pt x="1885" y="3116"/>
                    <a:pt x="1861" y="3112"/>
                    <a:pt x="1829" y="3112"/>
                  </a:cubicBezTo>
                  <a:cubicBezTo>
                    <a:pt x="1815" y="3110"/>
                    <a:pt x="1800" y="3109"/>
                    <a:pt x="1785" y="3109"/>
                  </a:cubicBezTo>
                  <a:cubicBezTo>
                    <a:pt x="1769" y="3109"/>
                    <a:pt x="1753" y="3110"/>
                    <a:pt x="1737" y="3112"/>
                  </a:cubicBezTo>
                  <a:cubicBezTo>
                    <a:pt x="1621" y="3116"/>
                    <a:pt x="1505" y="3144"/>
                    <a:pt x="1397" y="3188"/>
                  </a:cubicBezTo>
                  <a:cubicBezTo>
                    <a:pt x="1320" y="3221"/>
                    <a:pt x="1245" y="3262"/>
                    <a:pt x="1174" y="3313"/>
                  </a:cubicBezTo>
                  <a:lnTo>
                    <a:pt x="1174" y="3313"/>
                  </a:lnTo>
                  <a:cubicBezTo>
                    <a:pt x="1170" y="3301"/>
                    <a:pt x="1166" y="3291"/>
                    <a:pt x="1161" y="3280"/>
                  </a:cubicBezTo>
                  <a:cubicBezTo>
                    <a:pt x="1149" y="3240"/>
                    <a:pt x="1137" y="3200"/>
                    <a:pt x="1121" y="3160"/>
                  </a:cubicBezTo>
                  <a:cubicBezTo>
                    <a:pt x="1089" y="3084"/>
                    <a:pt x="1049" y="3008"/>
                    <a:pt x="1005" y="2940"/>
                  </a:cubicBezTo>
                  <a:cubicBezTo>
                    <a:pt x="985" y="2904"/>
                    <a:pt x="961" y="2868"/>
                    <a:pt x="933" y="2836"/>
                  </a:cubicBezTo>
                  <a:cubicBezTo>
                    <a:pt x="905" y="2804"/>
                    <a:pt x="877" y="2772"/>
                    <a:pt x="845" y="2744"/>
                  </a:cubicBezTo>
                  <a:cubicBezTo>
                    <a:pt x="825" y="2732"/>
                    <a:pt x="809" y="2716"/>
                    <a:pt x="793" y="2704"/>
                  </a:cubicBezTo>
                  <a:lnTo>
                    <a:pt x="737" y="2668"/>
                  </a:lnTo>
                  <a:lnTo>
                    <a:pt x="689" y="2640"/>
                  </a:lnTo>
                  <a:cubicBezTo>
                    <a:pt x="669" y="2628"/>
                    <a:pt x="657" y="2616"/>
                    <a:pt x="641" y="2604"/>
                  </a:cubicBezTo>
                  <a:cubicBezTo>
                    <a:pt x="613" y="2584"/>
                    <a:pt x="581" y="2556"/>
                    <a:pt x="553" y="2528"/>
                  </a:cubicBezTo>
                  <a:cubicBezTo>
                    <a:pt x="525" y="2504"/>
                    <a:pt x="497" y="2476"/>
                    <a:pt x="469" y="2448"/>
                  </a:cubicBezTo>
                  <a:cubicBezTo>
                    <a:pt x="417" y="2388"/>
                    <a:pt x="361" y="2328"/>
                    <a:pt x="313" y="2268"/>
                  </a:cubicBezTo>
                  <a:cubicBezTo>
                    <a:pt x="209" y="2144"/>
                    <a:pt x="117" y="2016"/>
                    <a:pt x="25" y="1884"/>
                  </a:cubicBezTo>
                  <a:cubicBezTo>
                    <a:pt x="29" y="1664"/>
                    <a:pt x="157" y="1476"/>
                    <a:pt x="325" y="1348"/>
                  </a:cubicBezTo>
                  <a:cubicBezTo>
                    <a:pt x="493" y="1216"/>
                    <a:pt x="677" y="1104"/>
                    <a:pt x="873" y="1016"/>
                  </a:cubicBezTo>
                  <a:lnTo>
                    <a:pt x="1173" y="880"/>
                  </a:lnTo>
                  <a:lnTo>
                    <a:pt x="1245" y="840"/>
                  </a:lnTo>
                  <a:lnTo>
                    <a:pt x="1321" y="796"/>
                  </a:lnTo>
                  <a:cubicBezTo>
                    <a:pt x="1369" y="764"/>
                    <a:pt x="1413" y="732"/>
                    <a:pt x="1457" y="696"/>
                  </a:cubicBezTo>
                  <a:cubicBezTo>
                    <a:pt x="1633" y="552"/>
                    <a:pt x="1773" y="380"/>
                    <a:pt x="1937" y="252"/>
                  </a:cubicBezTo>
                  <a:cubicBezTo>
                    <a:pt x="2013" y="188"/>
                    <a:pt x="2101" y="144"/>
                    <a:pt x="2201" y="124"/>
                  </a:cubicBezTo>
                  <a:cubicBezTo>
                    <a:pt x="2215" y="122"/>
                    <a:pt x="2228" y="121"/>
                    <a:pt x="2242" y="121"/>
                  </a:cubicBezTo>
                  <a:close/>
                  <a:moveTo>
                    <a:pt x="2239" y="0"/>
                  </a:moveTo>
                  <a:cubicBezTo>
                    <a:pt x="2220" y="0"/>
                    <a:pt x="2200" y="2"/>
                    <a:pt x="2181" y="4"/>
                  </a:cubicBezTo>
                  <a:lnTo>
                    <a:pt x="2129" y="12"/>
                  </a:lnTo>
                  <a:lnTo>
                    <a:pt x="2093" y="24"/>
                  </a:lnTo>
                  <a:lnTo>
                    <a:pt x="2073" y="28"/>
                  </a:lnTo>
                  <a:cubicBezTo>
                    <a:pt x="2065" y="32"/>
                    <a:pt x="2057" y="36"/>
                    <a:pt x="2049" y="40"/>
                  </a:cubicBezTo>
                  <a:lnTo>
                    <a:pt x="2009" y="60"/>
                  </a:lnTo>
                  <a:cubicBezTo>
                    <a:pt x="1981" y="72"/>
                    <a:pt x="1953" y="84"/>
                    <a:pt x="1929" y="100"/>
                  </a:cubicBezTo>
                  <a:cubicBezTo>
                    <a:pt x="1905" y="120"/>
                    <a:pt x="1881" y="132"/>
                    <a:pt x="1861" y="152"/>
                  </a:cubicBezTo>
                  <a:cubicBezTo>
                    <a:pt x="1677" y="292"/>
                    <a:pt x="1545" y="468"/>
                    <a:pt x="1381" y="600"/>
                  </a:cubicBezTo>
                  <a:cubicBezTo>
                    <a:pt x="1341" y="636"/>
                    <a:pt x="1301" y="668"/>
                    <a:pt x="1257" y="696"/>
                  </a:cubicBezTo>
                  <a:lnTo>
                    <a:pt x="1193" y="740"/>
                  </a:lnTo>
                  <a:lnTo>
                    <a:pt x="1121" y="780"/>
                  </a:lnTo>
                  <a:cubicBezTo>
                    <a:pt x="1029" y="828"/>
                    <a:pt x="925" y="880"/>
                    <a:pt x="829" y="928"/>
                  </a:cubicBezTo>
                  <a:cubicBezTo>
                    <a:pt x="633" y="1028"/>
                    <a:pt x="449" y="1152"/>
                    <a:pt x="281" y="1296"/>
                  </a:cubicBezTo>
                  <a:cubicBezTo>
                    <a:pt x="197" y="1372"/>
                    <a:pt x="129" y="1460"/>
                    <a:pt x="77" y="1560"/>
                  </a:cubicBezTo>
                  <a:cubicBezTo>
                    <a:pt x="25" y="1660"/>
                    <a:pt x="1" y="1772"/>
                    <a:pt x="13" y="1884"/>
                  </a:cubicBezTo>
                  <a:lnTo>
                    <a:pt x="9" y="1896"/>
                  </a:lnTo>
                  <a:cubicBezTo>
                    <a:pt x="85" y="2036"/>
                    <a:pt x="173" y="2172"/>
                    <a:pt x="265" y="2304"/>
                  </a:cubicBezTo>
                  <a:cubicBezTo>
                    <a:pt x="317" y="2368"/>
                    <a:pt x="365" y="2436"/>
                    <a:pt x="417" y="2496"/>
                  </a:cubicBezTo>
                  <a:cubicBezTo>
                    <a:pt x="441" y="2528"/>
                    <a:pt x="473" y="2556"/>
                    <a:pt x="501" y="2588"/>
                  </a:cubicBezTo>
                  <a:cubicBezTo>
                    <a:pt x="529" y="2616"/>
                    <a:pt x="557" y="2644"/>
                    <a:pt x="589" y="2672"/>
                  </a:cubicBezTo>
                  <a:cubicBezTo>
                    <a:pt x="609" y="2684"/>
                    <a:pt x="625" y="2700"/>
                    <a:pt x="641" y="2712"/>
                  </a:cubicBezTo>
                  <a:lnTo>
                    <a:pt x="689" y="2748"/>
                  </a:lnTo>
                  <a:lnTo>
                    <a:pt x="737" y="2780"/>
                  </a:lnTo>
                  <a:cubicBezTo>
                    <a:pt x="749" y="2792"/>
                    <a:pt x="765" y="2804"/>
                    <a:pt x="777" y="2816"/>
                  </a:cubicBezTo>
                  <a:cubicBezTo>
                    <a:pt x="805" y="2844"/>
                    <a:pt x="829" y="2872"/>
                    <a:pt x="849" y="2900"/>
                  </a:cubicBezTo>
                  <a:cubicBezTo>
                    <a:pt x="873" y="2932"/>
                    <a:pt x="893" y="2964"/>
                    <a:pt x="913" y="2996"/>
                  </a:cubicBezTo>
                  <a:cubicBezTo>
                    <a:pt x="953" y="3064"/>
                    <a:pt x="985" y="3136"/>
                    <a:pt x="1013" y="3208"/>
                  </a:cubicBezTo>
                  <a:cubicBezTo>
                    <a:pt x="1025" y="3244"/>
                    <a:pt x="1037" y="3280"/>
                    <a:pt x="1049" y="3316"/>
                  </a:cubicBezTo>
                  <a:cubicBezTo>
                    <a:pt x="1061" y="3356"/>
                    <a:pt x="1069" y="3392"/>
                    <a:pt x="1077" y="3428"/>
                  </a:cubicBezTo>
                  <a:lnTo>
                    <a:pt x="1097" y="3520"/>
                  </a:lnTo>
                  <a:lnTo>
                    <a:pt x="1177" y="3460"/>
                  </a:lnTo>
                  <a:cubicBezTo>
                    <a:pt x="1337" y="3336"/>
                    <a:pt x="1537" y="3264"/>
                    <a:pt x="1741" y="3252"/>
                  </a:cubicBezTo>
                  <a:lnTo>
                    <a:pt x="1813" y="3252"/>
                  </a:lnTo>
                  <a:cubicBezTo>
                    <a:pt x="1837" y="3256"/>
                    <a:pt x="1865" y="3260"/>
                    <a:pt x="1893" y="3264"/>
                  </a:cubicBezTo>
                  <a:lnTo>
                    <a:pt x="1937" y="3264"/>
                  </a:lnTo>
                  <a:cubicBezTo>
                    <a:pt x="1945" y="3266"/>
                    <a:pt x="1953" y="3267"/>
                    <a:pt x="1962" y="3267"/>
                  </a:cubicBezTo>
                  <a:cubicBezTo>
                    <a:pt x="1970" y="3267"/>
                    <a:pt x="1979" y="3266"/>
                    <a:pt x="1989" y="3264"/>
                  </a:cubicBezTo>
                  <a:cubicBezTo>
                    <a:pt x="2017" y="3264"/>
                    <a:pt x="2049" y="3260"/>
                    <a:pt x="2077" y="3252"/>
                  </a:cubicBezTo>
                  <a:cubicBezTo>
                    <a:pt x="2189" y="3232"/>
                    <a:pt x="2297" y="3200"/>
                    <a:pt x="2405" y="3164"/>
                  </a:cubicBezTo>
                  <a:cubicBezTo>
                    <a:pt x="2609" y="3088"/>
                    <a:pt x="2813" y="3004"/>
                    <a:pt x="3013" y="2908"/>
                  </a:cubicBezTo>
                  <a:cubicBezTo>
                    <a:pt x="3213" y="2812"/>
                    <a:pt x="3409" y="2712"/>
                    <a:pt x="3601" y="2608"/>
                  </a:cubicBezTo>
                  <a:cubicBezTo>
                    <a:pt x="3793" y="2504"/>
                    <a:pt x="3985" y="2396"/>
                    <a:pt x="4169" y="2280"/>
                  </a:cubicBezTo>
                  <a:cubicBezTo>
                    <a:pt x="4361" y="2164"/>
                    <a:pt x="4541" y="2036"/>
                    <a:pt x="4709" y="1896"/>
                  </a:cubicBezTo>
                  <a:cubicBezTo>
                    <a:pt x="4753" y="1856"/>
                    <a:pt x="4797" y="1816"/>
                    <a:pt x="4833" y="1768"/>
                  </a:cubicBezTo>
                  <a:cubicBezTo>
                    <a:pt x="4841" y="1756"/>
                    <a:pt x="4849" y="1744"/>
                    <a:pt x="4857" y="1732"/>
                  </a:cubicBezTo>
                  <a:lnTo>
                    <a:pt x="4861" y="1724"/>
                  </a:lnTo>
                  <a:lnTo>
                    <a:pt x="4861" y="1720"/>
                  </a:lnTo>
                  <a:lnTo>
                    <a:pt x="4865" y="1712"/>
                  </a:lnTo>
                  <a:lnTo>
                    <a:pt x="4865" y="1708"/>
                  </a:lnTo>
                  <a:lnTo>
                    <a:pt x="4869" y="1688"/>
                  </a:lnTo>
                  <a:cubicBezTo>
                    <a:pt x="4873" y="1672"/>
                    <a:pt x="4881" y="1656"/>
                    <a:pt x="4881" y="1640"/>
                  </a:cubicBezTo>
                  <a:lnTo>
                    <a:pt x="4885" y="1596"/>
                  </a:lnTo>
                  <a:cubicBezTo>
                    <a:pt x="4885" y="1536"/>
                    <a:pt x="4869" y="1476"/>
                    <a:pt x="4837" y="1420"/>
                  </a:cubicBezTo>
                  <a:cubicBezTo>
                    <a:pt x="4809" y="1372"/>
                    <a:pt x="4773" y="1324"/>
                    <a:pt x="4729" y="1284"/>
                  </a:cubicBezTo>
                  <a:cubicBezTo>
                    <a:pt x="4645" y="1212"/>
                    <a:pt x="4553" y="1148"/>
                    <a:pt x="4453" y="1096"/>
                  </a:cubicBezTo>
                  <a:cubicBezTo>
                    <a:pt x="4357" y="1048"/>
                    <a:pt x="4257" y="1000"/>
                    <a:pt x="4153" y="964"/>
                  </a:cubicBezTo>
                  <a:cubicBezTo>
                    <a:pt x="4057" y="920"/>
                    <a:pt x="3973" y="856"/>
                    <a:pt x="3901" y="776"/>
                  </a:cubicBezTo>
                  <a:cubicBezTo>
                    <a:pt x="3825" y="700"/>
                    <a:pt x="3753" y="616"/>
                    <a:pt x="3677" y="536"/>
                  </a:cubicBezTo>
                  <a:cubicBezTo>
                    <a:pt x="3605" y="456"/>
                    <a:pt x="3525" y="376"/>
                    <a:pt x="3441" y="304"/>
                  </a:cubicBezTo>
                  <a:cubicBezTo>
                    <a:pt x="3357" y="228"/>
                    <a:pt x="3253" y="172"/>
                    <a:pt x="3141" y="144"/>
                  </a:cubicBezTo>
                  <a:cubicBezTo>
                    <a:pt x="3121" y="141"/>
                    <a:pt x="3099" y="138"/>
                    <a:pt x="3079" y="138"/>
                  </a:cubicBezTo>
                  <a:cubicBezTo>
                    <a:pt x="3070" y="138"/>
                    <a:pt x="3061" y="139"/>
                    <a:pt x="3053" y="140"/>
                  </a:cubicBezTo>
                  <a:cubicBezTo>
                    <a:pt x="3037" y="140"/>
                    <a:pt x="3017" y="140"/>
                    <a:pt x="3005" y="144"/>
                  </a:cubicBezTo>
                  <a:lnTo>
                    <a:pt x="2961" y="156"/>
                  </a:lnTo>
                  <a:cubicBezTo>
                    <a:pt x="2937" y="160"/>
                    <a:pt x="2913" y="168"/>
                    <a:pt x="2889" y="172"/>
                  </a:cubicBezTo>
                  <a:cubicBezTo>
                    <a:pt x="2861" y="172"/>
                    <a:pt x="2837" y="176"/>
                    <a:pt x="2813" y="176"/>
                  </a:cubicBezTo>
                  <a:cubicBezTo>
                    <a:pt x="2761" y="176"/>
                    <a:pt x="2713" y="168"/>
                    <a:pt x="2665" y="156"/>
                  </a:cubicBezTo>
                  <a:cubicBezTo>
                    <a:pt x="2617" y="136"/>
                    <a:pt x="2569" y="116"/>
                    <a:pt x="2525" y="92"/>
                  </a:cubicBezTo>
                  <a:cubicBezTo>
                    <a:pt x="2473" y="64"/>
                    <a:pt x="2421" y="40"/>
                    <a:pt x="2369" y="24"/>
                  </a:cubicBezTo>
                  <a:cubicBezTo>
                    <a:pt x="2327" y="7"/>
                    <a:pt x="2283" y="0"/>
                    <a:pt x="22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60"/>
            <p:cNvSpPr/>
            <p:nvPr/>
          </p:nvSpPr>
          <p:spPr>
            <a:xfrm>
              <a:off x="4086312" y="1571590"/>
              <a:ext cx="595799" cy="377909"/>
            </a:xfrm>
            <a:custGeom>
              <a:avLst/>
              <a:gdLst/>
              <a:ahLst/>
              <a:cxnLst/>
              <a:rect l="l" t="t" r="r" b="b"/>
              <a:pathLst>
                <a:path w="4777" h="3030" extrusionOk="0">
                  <a:moveTo>
                    <a:pt x="1500" y="1"/>
                  </a:moveTo>
                  <a:cubicBezTo>
                    <a:pt x="1361" y="1"/>
                    <a:pt x="1228" y="49"/>
                    <a:pt x="1120" y="137"/>
                  </a:cubicBezTo>
                  <a:cubicBezTo>
                    <a:pt x="1024" y="221"/>
                    <a:pt x="948" y="317"/>
                    <a:pt x="888" y="429"/>
                  </a:cubicBezTo>
                  <a:cubicBezTo>
                    <a:pt x="860" y="481"/>
                    <a:pt x="836" y="533"/>
                    <a:pt x="812" y="581"/>
                  </a:cubicBezTo>
                  <a:cubicBezTo>
                    <a:pt x="804" y="601"/>
                    <a:pt x="788" y="629"/>
                    <a:pt x="780" y="641"/>
                  </a:cubicBezTo>
                  <a:cubicBezTo>
                    <a:pt x="776" y="653"/>
                    <a:pt x="772" y="661"/>
                    <a:pt x="764" y="665"/>
                  </a:cubicBezTo>
                  <a:cubicBezTo>
                    <a:pt x="756" y="673"/>
                    <a:pt x="748" y="681"/>
                    <a:pt x="740" y="685"/>
                  </a:cubicBezTo>
                  <a:cubicBezTo>
                    <a:pt x="664" y="733"/>
                    <a:pt x="584" y="773"/>
                    <a:pt x="500" y="809"/>
                  </a:cubicBezTo>
                  <a:cubicBezTo>
                    <a:pt x="428" y="841"/>
                    <a:pt x="356" y="881"/>
                    <a:pt x="288" y="925"/>
                  </a:cubicBezTo>
                  <a:cubicBezTo>
                    <a:pt x="196" y="989"/>
                    <a:pt x="116" y="1069"/>
                    <a:pt x="52" y="1165"/>
                  </a:cubicBezTo>
                  <a:cubicBezTo>
                    <a:pt x="40" y="1193"/>
                    <a:pt x="24" y="1217"/>
                    <a:pt x="12" y="1245"/>
                  </a:cubicBezTo>
                  <a:lnTo>
                    <a:pt x="0" y="1273"/>
                  </a:lnTo>
                  <a:lnTo>
                    <a:pt x="12" y="1281"/>
                  </a:lnTo>
                  <a:lnTo>
                    <a:pt x="28" y="1253"/>
                  </a:lnTo>
                  <a:cubicBezTo>
                    <a:pt x="40" y="1229"/>
                    <a:pt x="60" y="1205"/>
                    <a:pt x="76" y="1181"/>
                  </a:cubicBezTo>
                  <a:cubicBezTo>
                    <a:pt x="144" y="1097"/>
                    <a:pt x="224" y="1025"/>
                    <a:pt x="320" y="973"/>
                  </a:cubicBezTo>
                  <a:cubicBezTo>
                    <a:pt x="388" y="933"/>
                    <a:pt x="460" y="901"/>
                    <a:pt x="532" y="877"/>
                  </a:cubicBezTo>
                  <a:cubicBezTo>
                    <a:pt x="624" y="845"/>
                    <a:pt x="712" y="809"/>
                    <a:pt x="796" y="761"/>
                  </a:cubicBezTo>
                  <a:cubicBezTo>
                    <a:pt x="808" y="753"/>
                    <a:pt x="820" y="745"/>
                    <a:pt x="832" y="733"/>
                  </a:cubicBezTo>
                  <a:cubicBezTo>
                    <a:pt x="844" y="725"/>
                    <a:pt x="852" y="713"/>
                    <a:pt x="864" y="697"/>
                  </a:cubicBezTo>
                  <a:cubicBezTo>
                    <a:pt x="880" y="669"/>
                    <a:pt x="892" y="649"/>
                    <a:pt x="904" y="625"/>
                  </a:cubicBezTo>
                  <a:cubicBezTo>
                    <a:pt x="932" y="577"/>
                    <a:pt x="956" y="533"/>
                    <a:pt x="984" y="485"/>
                  </a:cubicBezTo>
                  <a:cubicBezTo>
                    <a:pt x="1040" y="389"/>
                    <a:pt x="1112" y="305"/>
                    <a:pt x="1196" y="237"/>
                  </a:cubicBezTo>
                  <a:cubicBezTo>
                    <a:pt x="1283" y="169"/>
                    <a:pt x="1388" y="137"/>
                    <a:pt x="1494" y="137"/>
                  </a:cubicBezTo>
                  <a:cubicBezTo>
                    <a:pt x="1500" y="137"/>
                    <a:pt x="1506" y="137"/>
                    <a:pt x="1512" y="137"/>
                  </a:cubicBezTo>
                  <a:cubicBezTo>
                    <a:pt x="1572" y="141"/>
                    <a:pt x="1632" y="153"/>
                    <a:pt x="1692" y="173"/>
                  </a:cubicBezTo>
                  <a:cubicBezTo>
                    <a:pt x="1716" y="181"/>
                    <a:pt x="1748" y="193"/>
                    <a:pt x="1784" y="205"/>
                  </a:cubicBezTo>
                  <a:cubicBezTo>
                    <a:pt x="1816" y="221"/>
                    <a:pt x="1852" y="233"/>
                    <a:pt x="1888" y="241"/>
                  </a:cubicBezTo>
                  <a:cubicBezTo>
                    <a:pt x="2028" y="289"/>
                    <a:pt x="2176" y="317"/>
                    <a:pt x="2324" y="333"/>
                  </a:cubicBezTo>
                  <a:cubicBezTo>
                    <a:pt x="2472" y="349"/>
                    <a:pt x="2624" y="357"/>
                    <a:pt x="2780" y="365"/>
                  </a:cubicBezTo>
                  <a:cubicBezTo>
                    <a:pt x="2932" y="369"/>
                    <a:pt x="3088" y="373"/>
                    <a:pt x="3240" y="389"/>
                  </a:cubicBezTo>
                  <a:cubicBezTo>
                    <a:pt x="3392" y="401"/>
                    <a:pt x="3544" y="433"/>
                    <a:pt x="3684" y="489"/>
                  </a:cubicBezTo>
                  <a:cubicBezTo>
                    <a:pt x="3828" y="549"/>
                    <a:pt x="3944" y="649"/>
                    <a:pt x="4028" y="777"/>
                  </a:cubicBezTo>
                  <a:cubicBezTo>
                    <a:pt x="4108" y="913"/>
                    <a:pt x="4168" y="1061"/>
                    <a:pt x="4208" y="1217"/>
                  </a:cubicBezTo>
                  <a:cubicBezTo>
                    <a:pt x="4244" y="1377"/>
                    <a:pt x="4296" y="1533"/>
                    <a:pt x="4352" y="1689"/>
                  </a:cubicBezTo>
                  <a:cubicBezTo>
                    <a:pt x="4368" y="1725"/>
                    <a:pt x="4388" y="1765"/>
                    <a:pt x="4404" y="1801"/>
                  </a:cubicBezTo>
                  <a:cubicBezTo>
                    <a:pt x="4424" y="1837"/>
                    <a:pt x="4448" y="1873"/>
                    <a:pt x="4468" y="1905"/>
                  </a:cubicBezTo>
                  <a:cubicBezTo>
                    <a:pt x="4512" y="1973"/>
                    <a:pt x="4552" y="2045"/>
                    <a:pt x="4592" y="2113"/>
                  </a:cubicBezTo>
                  <a:cubicBezTo>
                    <a:pt x="4632" y="2181"/>
                    <a:pt x="4668" y="2253"/>
                    <a:pt x="4696" y="2325"/>
                  </a:cubicBezTo>
                  <a:cubicBezTo>
                    <a:pt x="4712" y="2361"/>
                    <a:pt x="4720" y="2397"/>
                    <a:pt x="4728" y="2437"/>
                  </a:cubicBezTo>
                  <a:cubicBezTo>
                    <a:pt x="4732" y="2473"/>
                    <a:pt x="4724" y="2505"/>
                    <a:pt x="4700" y="2513"/>
                  </a:cubicBezTo>
                  <a:cubicBezTo>
                    <a:pt x="4689" y="2516"/>
                    <a:pt x="4677" y="2517"/>
                    <a:pt x="4665" y="2517"/>
                  </a:cubicBezTo>
                  <a:cubicBezTo>
                    <a:pt x="4643" y="2517"/>
                    <a:pt x="4621" y="2513"/>
                    <a:pt x="4600" y="2505"/>
                  </a:cubicBezTo>
                  <a:cubicBezTo>
                    <a:pt x="4564" y="2493"/>
                    <a:pt x="4528" y="2481"/>
                    <a:pt x="4496" y="2465"/>
                  </a:cubicBezTo>
                  <a:cubicBezTo>
                    <a:pt x="4420" y="2433"/>
                    <a:pt x="4340" y="2417"/>
                    <a:pt x="4256" y="2413"/>
                  </a:cubicBezTo>
                  <a:cubicBezTo>
                    <a:pt x="4100" y="2413"/>
                    <a:pt x="3948" y="2429"/>
                    <a:pt x="3796" y="2469"/>
                  </a:cubicBezTo>
                  <a:cubicBezTo>
                    <a:pt x="3656" y="2505"/>
                    <a:pt x="3516" y="2549"/>
                    <a:pt x="3380" y="2601"/>
                  </a:cubicBezTo>
                  <a:cubicBezTo>
                    <a:pt x="3248" y="2653"/>
                    <a:pt x="3120" y="2705"/>
                    <a:pt x="3000" y="2757"/>
                  </a:cubicBezTo>
                  <a:cubicBezTo>
                    <a:pt x="2876" y="2809"/>
                    <a:pt x="2760" y="2861"/>
                    <a:pt x="2648" y="2897"/>
                  </a:cubicBezTo>
                  <a:cubicBezTo>
                    <a:pt x="2625" y="2908"/>
                    <a:pt x="2601" y="2913"/>
                    <a:pt x="2576" y="2913"/>
                  </a:cubicBezTo>
                  <a:cubicBezTo>
                    <a:pt x="2554" y="2913"/>
                    <a:pt x="2531" y="2909"/>
                    <a:pt x="2508" y="2901"/>
                  </a:cubicBezTo>
                  <a:cubicBezTo>
                    <a:pt x="2460" y="2885"/>
                    <a:pt x="2420" y="2857"/>
                    <a:pt x="2380" y="2825"/>
                  </a:cubicBezTo>
                  <a:cubicBezTo>
                    <a:pt x="2308" y="2753"/>
                    <a:pt x="2240" y="2673"/>
                    <a:pt x="2180" y="2593"/>
                  </a:cubicBezTo>
                  <a:cubicBezTo>
                    <a:pt x="2120" y="2513"/>
                    <a:pt x="2052" y="2445"/>
                    <a:pt x="1980" y="2385"/>
                  </a:cubicBezTo>
                  <a:cubicBezTo>
                    <a:pt x="1960" y="2369"/>
                    <a:pt x="1940" y="2357"/>
                    <a:pt x="1920" y="2349"/>
                  </a:cubicBezTo>
                  <a:cubicBezTo>
                    <a:pt x="1896" y="2337"/>
                    <a:pt x="1880" y="2329"/>
                    <a:pt x="1860" y="2321"/>
                  </a:cubicBezTo>
                  <a:cubicBezTo>
                    <a:pt x="1824" y="2309"/>
                    <a:pt x="1784" y="2297"/>
                    <a:pt x="1748" y="2289"/>
                  </a:cubicBezTo>
                  <a:cubicBezTo>
                    <a:pt x="1636" y="2265"/>
                    <a:pt x="1524" y="2257"/>
                    <a:pt x="1412" y="2257"/>
                  </a:cubicBezTo>
                  <a:cubicBezTo>
                    <a:pt x="1336" y="2257"/>
                    <a:pt x="1296" y="2265"/>
                    <a:pt x="1296" y="2265"/>
                  </a:cubicBezTo>
                  <a:lnTo>
                    <a:pt x="1300" y="2277"/>
                  </a:lnTo>
                  <a:cubicBezTo>
                    <a:pt x="1300" y="2277"/>
                    <a:pt x="1344" y="2281"/>
                    <a:pt x="1416" y="2285"/>
                  </a:cubicBezTo>
                  <a:cubicBezTo>
                    <a:pt x="1528" y="2297"/>
                    <a:pt x="1636" y="2317"/>
                    <a:pt x="1740" y="2349"/>
                  </a:cubicBezTo>
                  <a:cubicBezTo>
                    <a:pt x="1772" y="2357"/>
                    <a:pt x="1804" y="2373"/>
                    <a:pt x="1840" y="2385"/>
                  </a:cubicBezTo>
                  <a:cubicBezTo>
                    <a:pt x="1856" y="2393"/>
                    <a:pt x="1876" y="2405"/>
                    <a:pt x="1888" y="2413"/>
                  </a:cubicBezTo>
                  <a:cubicBezTo>
                    <a:pt x="1908" y="2421"/>
                    <a:pt x="1924" y="2433"/>
                    <a:pt x="1940" y="2445"/>
                  </a:cubicBezTo>
                  <a:cubicBezTo>
                    <a:pt x="2004" y="2505"/>
                    <a:pt x="2064" y="2573"/>
                    <a:pt x="2112" y="2649"/>
                  </a:cubicBezTo>
                  <a:cubicBezTo>
                    <a:pt x="2172" y="2741"/>
                    <a:pt x="2240" y="2825"/>
                    <a:pt x="2316" y="2905"/>
                  </a:cubicBezTo>
                  <a:cubicBezTo>
                    <a:pt x="2360" y="2949"/>
                    <a:pt x="2416" y="2985"/>
                    <a:pt x="2476" y="3009"/>
                  </a:cubicBezTo>
                  <a:cubicBezTo>
                    <a:pt x="2513" y="3022"/>
                    <a:pt x="2552" y="3029"/>
                    <a:pt x="2591" y="3029"/>
                  </a:cubicBezTo>
                  <a:cubicBezTo>
                    <a:pt x="2624" y="3029"/>
                    <a:pt x="2657" y="3024"/>
                    <a:pt x="2688" y="3013"/>
                  </a:cubicBezTo>
                  <a:cubicBezTo>
                    <a:pt x="2812" y="2973"/>
                    <a:pt x="2928" y="2925"/>
                    <a:pt x="3052" y="2873"/>
                  </a:cubicBezTo>
                  <a:cubicBezTo>
                    <a:pt x="3172" y="2821"/>
                    <a:pt x="3300" y="2769"/>
                    <a:pt x="3428" y="2717"/>
                  </a:cubicBezTo>
                  <a:cubicBezTo>
                    <a:pt x="3556" y="2665"/>
                    <a:pt x="3688" y="2613"/>
                    <a:pt x="3828" y="2573"/>
                  </a:cubicBezTo>
                  <a:cubicBezTo>
                    <a:pt x="3968" y="2525"/>
                    <a:pt x="4112" y="2497"/>
                    <a:pt x="4260" y="2493"/>
                  </a:cubicBezTo>
                  <a:cubicBezTo>
                    <a:pt x="4269" y="2493"/>
                    <a:pt x="4279" y="2492"/>
                    <a:pt x="4288" y="2492"/>
                  </a:cubicBezTo>
                  <a:cubicBezTo>
                    <a:pt x="4351" y="2492"/>
                    <a:pt x="4413" y="2504"/>
                    <a:pt x="4476" y="2525"/>
                  </a:cubicBezTo>
                  <a:cubicBezTo>
                    <a:pt x="4512" y="2537"/>
                    <a:pt x="4552" y="2553"/>
                    <a:pt x="4588" y="2561"/>
                  </a:cubicBezTo>
                  <a:cubicBezTo>
                    <a:pt x="4610" y="2567"/>
                    <a:pt x="4633" y="2570"/>
                    <a:pt x="4656" y="2570"/>
                  </a:cubicBezTo>
                  <a:cubicBezTo>
                    <a:pt x="4679" y="2570"/>
                    <a:pt x="4702" y="2567"/>
                    <a:pt x="4724" y="2561"/>
                  </a:cubicBezTo>
                  <a:cubicBezTo>
                    <a:pt x="4748" y="2549"/>
                    <a:pt x="4764" y="2529"/>
                    <a:pt x="4772" y="2501"/>
                  </a:cubicBezTo>
                  <a:cubicBezTo>
                    <a:pt x="4776" y="2477"/>
                    <a:pt x="4776" y="2457"/>
                    <a:pt x="4772" y="2433"/>
                  </a:cubicBezTo>
                  <a:cubicBezTo>
                    <a:pt x="4764" y="2393"/>
                    <a:pt x="4752" y="2353"/>
                    <a:pt x="4736" y="2313"/>
                  </a:cubicBezTo>
                  <a:cubicBezTo>
                    <a:pt x="4704" y="2241"/>
                    <a:pt x="4668" y="2165"/>
                    <a:pt x="4628" y="2097"/>
                  </a:cubicBezTo>
                  <a:cubicBezTo>
                    <a:pt x="4592" y="2025"/>
                    <a:pt x="4552" y="1953"/>
                    <a:pt x="4508" y="1885"/>
                  </a:cubicBezTo>
                  <a:cubicBezTo>
                    <a:pt x="4488" y="1849"/>
                    <a:pt x="4468" y="1817"/>
                    <a:pt x="4448" y="1781"/>
                  </a:cubicBezTo>
                  <a:cubicBezTo>
                    <a:pt x="4432" y="1745"/>
                    <a:pt x="4412" y="1709"/>
                    <a:pt x="4400" y="1673"/>
                  </a:cubicBezTo>
                  <a:cubicBezTo>
                    <a:pt x="4348" y="1517"/>
                    <a:pt x="4308" y="1361"/>
                    <a:pt x="4276" y="1201"/>
                  </a:cubicBezTo>
                  <a:cubicBezTo>
                    <a:pt x="4248" y="1037"/>
                    <a:pt x="4192" y="877"/>
                    <a:pt x="4112" y="729"/>
                  </a:cubicBezTo>
                  <a:cubicBezTo>
                    <a:pt x="4024" y="573"/>
                    <a:pt x="3892" y="453"/>
                    <a:pt x="3732" y="381"/>
                  </a:cubicBezTo>
                  <a:cubicBezTo>
                    <a:pt x="3580" y="313"/>
                    <a:pt x="3420" y="273"/>
                    <a:pt x="3252" y="257"/>
                  </a:cubicBezTo>
                  <a:cubicBezTo>
                    <a:pt x="3092" y="237"/>
                    <a:pt x="2936" y="229"/>
                    <a:pt x="2784" y="221"/>
                  </a:cubicBezTo>
                  <a:cubicBezTo>
                    <a:pt x="2628" y="209"/>
                    <a:pt x="2480" y="201"/>
                    <a:pt x="2336" y="185"/>
                  </a:cubicBezTo>
                  <a:cubicBezTo>
                    <a:pt x="2200" y="169"/>
                    <a:pt x="2060" y="141"/>
                    <a:pt x="1928" y="105"/>
                  </a:cubicBezTo>
                  <a:cubicBezTo>
                    <a:pt x="1896" y="93"/>
                    <a:pt x="1868" y="85"/>
                    <a:pt x="1832" y="73"/>
                  </a:cubicBezTo>
                  <a:cubicBezTo>
                    <a:pt x="1796" y="61"/>
                    <a:pt x="1772" y="49"/>
                    <a:pt x="1732" y="37"/>
                  </a:cubicBezTo>
                  <a:cubicBezTo>
                    <a:pt x="1664" y="13"/>
                    <a:pt x="1588" y="1"/>
                    <a:pt x="1516" y="1"/>
                  </a:cubicBezTo>
                  <a:cubicBezTo>
                    <a:pt x="1511" y="1"/>
                    <a:pt x="1505" y="1"/>
                    <a:pt x="15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60"/>
            <p:cNvSpPr/>
            <p:nvPr/>
          </p:nvSpPr>
          <p:spPr>
            <a:xfrm>
              <a:off x="4112255" y="1225606"/>
              <a:ext cx="567862" cy="390631"/>
            </a:xfrm>
            <a:custGeom>
              <a:avLst/>
              <a:gdLst/>
              <a:ahLst/>
              <a:cxnLst/>
              <a:rect l="l" t="t" r="r" b="b"/>
              <a:pathLst>
                <a:path w="4553" h="3132" extrusionOk="0">
                  <a:moveTo>
                    <a:pt x="2836" y="1"/>
                  </a:moveTo>
                  <a:cubicBezTo>
                    <a:pt x="2772" y="1"/>
                    <a:pt x="2708" y="7"/>
                    <a:pt x="2644" y="19"/>
                  </a:cubicBezTo>
                  <a:cubicBezTo>
                    <a:pt x="2520" y="43"/>
                    <a:pt x="2400" y="95"/>
                    <a:pt x="2296" y="167"/>
                  </a:cubicBezTo>
                  <a:cubicBezTo>
                    <a:pt x="2196" y="239"/>
                    <a:pt x="2100" y="323"/>
                    <a:pt x="2016" y="419"/>
                  </a:cubicBezTo>
                  <a:cubicBezTo>
                    <a:pt x="1936" y="511"/>
                    <a:pt x="1856" y="611"/>
                    <a:pt x="1784" y="711"/>
                  </a:cubicBezTo>
                  <a:cubicBezTo>
                    <a:pt x="1712" y="815"/>
                    <a:pt x="1640" y="915"/>
                    <a:pt x="1564" y="1007"/>
                  </a:cubicBezTo>
                  <a:cubicBezTo>
                    <a:pt x="1488" y="1103"/>
                    <a:pt x="1404" y="1183"/>
                    <a:pt x="1308" y="1255"/>
                  </a:cubicBezTo>
                  <a:cubicBezTo>
                    <a:pt x="1208" y="1319"/>
                    <a:pt x="1100" y="1371"/>
                    <a:pt x="988" y="1403"/>
                  </a:cubicBezTo>
                  <a:cubicBezTo>
                    <a:pt x="872" y="1443"/>
                    <a:pt x="752" y="1479"/>
                    <a:pt x="636" y="1511"/>
                  </a:cubicBezTo>
                  <a:cubicBezTo>
                    <a:pt x="572" y="1531"/>
                    <a:pt x="512" y="1551"/>
                    <a:pt x="452" y="1575"/>
                  </a:cubicBezTo>
                  <a:cubicBezTo>
                    <a:pt x="420" y="1591"/>
                    <a:pt x="392" y="1607"/>
                    <a:pt x="364" y="1627"/>
                  </a:cubicBezTo>
                  <a:lnTo>
                    <a:pt x="320" y="1651"/>
                  </a:lnTo>
                  <a:cubicBezTo>
                    <a:pt x="308" y="1663"/>
                    <a:pt x="292" y="1671"/>
                    <a:pt x="280" y="1683"/>
                  </a:cubicBezTo>
                  <a:cubicBezTo>
                    <a:pt x="256" y="1703"/>
                    <a:pt x="232" y="1727"/>
                    <a:pt x="208" y="1751"/>
                  </a:cubicBezTo>
                  <a:lnTo>
                    <a:pt x="148" y="1831"/>
                  </a:lnTo>
                  <a:lnTo>
                    <a:pt x="96" y="1919"/>
                  </a:lnTo>
                  <a:cubicBezTo>
                    <a:pt x="84" y="1947"/>
                    <a:pt x="68" y="1975"/>
                    <a:pt x="60" y="2007"/>
                  </a:cubicBezTo>
                  <a:cubicBezTo>
                    <a:pt x="20" y="2131"/>
                    <a:pt x="0" y="2259"/>
                    <a:pt x="0" y="2387"/>
                  </a:cubicBezTo>
                  <a:cubicBezTo>
                    <a:pt x="0" y="2511"/>
                    <a:pt x="16" y="2635"/>
                    <a:pt x="48" y="2759"/>
                  </a:cubicBezTo>
                  <a:lnTo>
                    <a:pt x="60" y="2759"/>
                  </a:lnTo>
                  <a:cubicBezTo>
                    <a:pt x="48" y="2635"/>
                    <a:pt x="44" y="2511"/>
                    <a:pt x="56" y="2391"/>
                  </a:cubicBezTo>
                  <a:cubicBezTo>
                    <a:pt x="64" y="2271"/>
                    <a:pt x="96" y="2151"/>
                    <a:pt x="140" y="2039"/>
                  </a:cubicBezTo>
                  <a:cubicBezTo>
                    <a:pt x="152" y="2015"/>
                    <a:pt x="164" y="1987"/>
                    <a:pt x="176" y="1959"/>
                  </a:cubicBezTo>
                  <a:lnTo>
                    <a:pt x="224" y="1887"/>
                  </a:lnTo>
                  <a:lnTo>
                    <a:pt x="280" y="1823"/>
                  </a:lnTo>
                  <a:cubicBezTo>
                    <a:pt x="304" y="1803"/>
                    <a:pt x="324" y="1783"/>
                    <a:pt x="348" y="1767"/>
                  </a:cubicBezTo>
                  <a:cubicBezTo>
                    <a:pt x="356" y="1755"/>
                    <a:pt x="368" y="1747"/>
                    <a:pt x="380" y="1739"/>
                  </a:cubicBezTo>
                  <a:lnTo>
                    <a:pt x="420" y="1719"/>
                  </a:lnTo>
                  <a:cubicBezTo>
                    <a:pt x="444" y="1703"/>
                    <a:pt x="468" y="1691"/>
                    <a:pt x="496" y="1683"/>
                  </a:cubicBezTo>
                  <a:lnTo>
                    <a:pt x="576" y="1655"/>
                  </a:lnTo>
                  <a:cubicBezTo>
                    <a:pt x="604" y="1643"/>
                    <a:pt x="636" y="1639"/>
                    <a:pt x="664" y="1627"/>
                  </a:cubicBezTo>
                  <a:cubicBezTo>
                    <a:pt x="784" y="1595"/>
                    <a:pt x="904" y="1563"/>
                    <a:pt x="1028" y="1527"/>
                  </a:cubicBezTo>
                  <a:cubicBezTo>
                    <a:pt x="1280" y="1455"/>
                    <a:pt x="1500" y="1295"/>
                    <a:pt x="1640" y="1071"/>
                  </a:cubicBezTo>
                  <a:cubicBezTo>
                    <a:pt x="1712" y="971"/>
                    <a:pt x="1780" y="863"/>
                    <a:pt x="1844" y="759"/>
                  </a:cubicBezTo>
                  <a:cubicBezTo>
                    <a:pt x="1908" y="651"/>
                    <a:pt x="1980" y="551"/>
                    <a:pt x="2056" y="455"/>
                  </a:cubicBezTo>
                  <a:cubicBezTo>
                    <a:pt x="2132" y="359"/>
                    <a:pt x="2224" y="275"/>
                    <a:pt x="2320" y="203"/>
                  </a:cubicBezTo>
                  <a:cubicBezTo>
                    <a:pt x="2420" y="135"/>
                    <a:pt x="2532" y="87"/>
                    <a:pt x="2652" y="63"/>
                  </a:cubicBezTo>
                  <a:cubicBezTo>
                    <a:pt x="2697" y="57"/>
                    <a:pt x="2742" y="54"/>
                    <a:pt x="2787" y="54"/>
                  </a:cubicBezTo>
                  <a:cubicBezTo>
                    <a:pt x="2863" y="54"/>
                    <a:pt x="2939" y="63"/>
                    <a:pt x="3012" y="83"/>
                  </a:cubicBezTo>
                  <a:lnTo>
                    <a:pt x="3100" y="107"/>
                  </a:lnTo>
                  <a:lnTo>
                    <a:pt x="3184" y="135"/>
                  </a:lnTo>
                  <a:cubicBezTo>
                    <a:pt x="3244" y="155"/>
                    <a:pt x="3300" y="179"/>
                    <a:pt x="3364" y="199"/>
                  </a:cubicBezTo>
                  <a:cubicBezTo>
                    <a:pt x="3480" y="239"/>
                    <a:pt x="3604" y="271"/>
                    <a:pt x="3728" y="291"/>
                  </a:cubicBezTo>
                  <a:cubicBezTo>
                    <a:pt x="3852" y="315"/>
                    <a:pt x="3980" y="331"/>
                    <a:pt x="4104" y="339"/>
                  </a:cubicBezTo>
                  <a:cubicBezTo>
                    <a:pt x="4183" y="344"/>
                    <a:pt x="4263" y="347"/>
                    <a:pt x="4342" y="347"/>
                  </a:cubicBezTo>
                  <a:cubicBezTo>
                    <a:pt x="4363" y="347"/>
                    <a:pt x="4385" y="347"/>
                    <a:pt x="4406" y="347"/>
                  </a:cubicBezTo>
                  <a:lnTo>
                    <a:pt x="4406" y="347"/>
                  </a:lnTo>
                  <a:cubicBezTo>
                    <a:pt x="4400" y="391"/>
                    <a:pt x="4392" y="434"/>
                    <a:pt x="4384" y="475"/>
                  </a:cubicBezTo>
                  <a:cubicBezTo>
                    <a:pt x="4372" y="543"/>
                    <a:pt x="4356" y="611"/>
                    <a:pt x="4340" y="675"/>
                  </a:cubicBezTo>
                  <a:cubicBezTo>
                    <a:pt x="4308" y="807"/>
                    <a:pt x="4256" y="935"/>
                    <a:pt x="4188" y="1051"/>
                  </a:cubicBezTo>
                  <a:lnTo>
                    <a:pt x="4132" y="1139"/>
                  </a:lnTo>
                  <a:cubicBezTo>
                    <a:pt x="4112" y="1167"/>
                    <a:pt x="4092" y="1203"/>
                    <a:pt x="4076" y="1235"/>
                  </a:cubicBezTo>
                  <a:cubicBezTo>
                    <a:pt x="4040" y="1299"/>
                    <a:pt x="4008" y="1363"/>
                    <a:pt x="3976" y="1427"/>
                  </a:cubicBezTo>
                  <a:cubicBezTo>
                    <a:pt x="3912" y="1559"/>
                    <a:pt x="3852" y="1687"/>
                    <a:pt x="3796" y="1819"/>
                  </a:cubicBezTo>
                  <a:cubicBezTo>
                    <a:pt x="3680" y="2079"/>
                    <a:pt x="3572" y="2343"/>
                    <a:pt x="3456" y="2599"/>
                  </a:cubicBezTo>
                  <a:cubicBezTo>
                    <a:pt x="3424" y="2659"/>
                    <a:pt x="3392" y="2723"/>
                    <a:pt x="3356" y="2779"/>
                  </a:cubicBezTo>
                  <a:cubicBezTo>
                    <a:pt x="3344" y="2791"/>
                    <a:pt x="3336" y="2803"/>
                    <a:pt x="3324" y="2815"/>
                  </a:cubicBezTo>
                  <a:cubicBezTo>
                    <a:pt x="3312" y="2827"/>
                    <a:pt x="3300" y="2839"/>
                    <a:pt x="3288" y="2851"/>
                  </a:cubicBezTo>
                  <a:cubicBezTo>
                    <a:pt x="3260" y="2871"/>
                    <a:pt x="3232" y="2895"/>
                    <a:pt x="3204" y="2915"/>
                  </a:cubicBezTo>
                  <a:cubicBezTo>
                    <a:pt x="3088" y="2991"/>
                    <a:pt x="2964" y="3059"/>
                    <a:pt x="2832" y="3119"/>
                  </a:cubicBezTo>
                  <a:lnTo>
                    <a:pt x="2840" y="3131"/>
                  </a:lnTo>
                  <a:cubicBezTo>
                    <a:pt x="2976" y="3087"/>
                    <a:pt x="3108" y="3031"/>
                    <a:pt x="3236" y="2963"/>
                  </a:cubicBezTo>
                  <a:cubicBezTo>
                    <a:pt x="3268" y="2943"/>
                    <a:pt x="3300" y="2923"/>
                    <a:pt x="3328" y="2903"/>
                  </a:cubicBezTo>
                  <a:cubicBezTo>
                    <a:pt x="3344" y="2891"/>
                    <a:pt x="3356" y="2879"/>
                    <a:pt x="3372" y="2867"/>
                  </a:cubicBezTo>
                  <a:cubicBezTo>
                    <a:pt x="3384" y="2855"/>
                    <a:pt x="3400" y="2839"/>
                    <a:pt x="3412" y="2827"/>
                  </a:cubicBezTo>
                  <a:cubicBezTo>
                    <a:pt x="3456" y="2767"/>
                    <a:pt x="3496" y="2703"/>
                    <a:pt x="3532" y="2639"/>
                  </a:cubicBezTo>
                  <a:cubicBezTo>
                    <a:pt x="3604" y="2515"/>
                    <a:pt x="3668" y="2387"/>
                    <a:pt x="3732" y="2259"/>
                  </a:cubicBezTo>
                  <a:lnTo>
                    <a:pt x="3916" y="1875"/>
                  </a:lnTo>
                  <a:cubicBezTo>
                    <a:pt x="3980" y="1747"/>
                    <a:pt x="4040" y="1619"/>
                    <a:pt x="4104" y="1491"/>
                  </a:cubicBezTo>
                  <a:cubicBezTo>
                    <a:pt x="4136" y="1431"/>
                    <a:pt x="4172" y="1367"/>
                    <a:pt x="4204" y="1307"/>
                  </a:cubicBezTo>
                  <a:cubicBezTo>
                    <a:pt x="4220" y="1279"/>
                    <a:pt x="4232" y="1251"/>
                    <a:pt x="4252" y="1219"/>
                  </a:cubicBezTo>
                  <a:lnTo>
                    <a:pt x="4312" y="1127"/>
                  </a:lnTo>
                  <a:cubicBezTo>
                    <a:pt x="4388" y="999"/>
                    <a:pt x="4444" y="859"/>
                    <a:pt x="4476" y="711"/>
                  </a:cubicBezTo>
                  <a:cubicBezTo>
                    <a:pt x="4496" y="643"/>
                    <a:pt x="4508" y="571"/>
                    <a:pt x="4520" y="499"/>
                  </a:cubicBezTo>
                  <a:cubicBezTo>
                    <a:pt x="4532" y="423"/>
                    <a:pt x="4540" y="355"/>
                    <a:pt x="4548" y="279"/>
                  </a:cubicBezTo>
                  <a:lnTo>
                    <a:pt x="4552" y="203"/>
                  </a:lnTo>
                  <a:lnTo>
                    <a:pt x="4476" y="207"/>
                  </a:lnTo>
                  <a:cubicBezTo>
                    <a:pt x="4398" y="215"/>
                    <a:pt x="4321" y="217"/>
                    <a:pt x="4244" y="217"/>
                  </a:cubicBezTo>
                  <a:cubicBezTo>
                    <a:pt x="4200" y="217"/>
                    <a:pt x="4156" y="216"/>
                    <a:pt x="4112" y="215"/>
                  </a:cubicBezTo>
                  <a:cubicBezTo>
                    <a:pt x="3988" y="211"/>
                    <a:pt x="3868" y="199"/>
                    <a:pt x="3744" y="183"/>
                  </a:cubicBezTo>
                  <a:cubicBezTo>
                    <a:pt x="3624" y="167"/>
                    <a:pt x="3504" y="147"/>
                    <a:pt x="3388" y="115"/>
                  </a:cubicBezTo>
                  <a:cubicBezTo>
                    <a:pt x="3328" y="103"/>
                    <a:pt x="3268" y="83"/>
                    <a:pt x="3208" y="67"/>
                  </a:cubicBezTo>
                  <a:lnTo>
                    <a:pt x="3120" y="39"/>
                  </a:lnTo>
                  <a:lnTo>
                    <a:pt x="3024" y="19"/>
                  </a:lnTo>
                  <a:cubicBezTo>
                    <a:pt x="2962" y="7"/>
                    <a:pt x="2899" y="1"/>
                    <a:pt x="2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60"/>
            <p:cNvSpPr/>
            <p:nvPr/>
          </p:nvSpPr>
          <p:spPr>
            <a:xfrm>
              <a:off x="3789844" y="1198916"/>
              <a:ext cx="475692" cy="410836"/>
            </a:xfrm>
            <a:custGeom>
              <a:avLst/>
              <a:gdLst/>
              <a:ahLst/>
              <a:cxnLst/>
              <a:rect l="l" t="t" r="r" b="b"/>
              <a:pathLst>
                <a:path w="3814" h="3294" extrusionOk="0">
                  <a:moveTo>
                    <a:pt x="1557" y="1"/>
                  </a:moveTo>
                  <a:cubicBezTo>
                    <a:pt x="1465" y="1"/>
                    <a:pt x="1373" y="13"/>
                    <a:pt x="1285" y="37"/>
                  </a:cubicBezTo>
                  <a:cubicBezTo>
                    <a:pt x="1197" y="61"/>
                    <a:pt x="1113" y="93"/>
                    <a:pt x="1029" y="129"/>
                  </a:cubicBezTo>
                  <a:lnTo>
                    <a:pt x="997" y="145"/>
                  </a:lnTo>
                  <a:lnTo>
                    <a:pt x="1017" y="185"/>
                  </a:lnTo>
                  <a:cubicBezTo>
                    <a:pt x="1025" y="197"/>
                    <a:pt x="1029" y="213"/>
                    <a:pt x="1029" y="229"/>
                  </a:cubicBezTo>
                  <a:cubicBezTo>
                    <a:pt x="1025" y="245"/>
                    <a:pt x="1021" y="261"/>
                    <a:pt x="1017" y="277"/>
                  </a:cubicBezTo>
                  <a:cubicBezTo>
                    <a:pt x="997" y="313"/>
                    <a:pt x="973" y="345"/>
                    <a:pt x="941" y="369"/>
                  </a:cubicBezTo>
                  <a:cubicBezTo>
                    <a:pt x="909" y="397"/>
                    <a:pt x="877" y="421"/>
                    <a:pt x="841" y="441"/>
                  </a:cubicBezTo>
                  <a:cubicBezTo>
                    <a:pt x="801" y="461"/>
                    <a:pt x="761" y="481"/>
                    <a:pt x="721" y="505"/>
                  </a:cubicBezTo>
                  <a:cubicBezTo>
                    <a:pt x="641" y="553"/>
                    <a:pt x="565" y="609"/>
                    <a:pt x="493" y="673"/>
                  </a:cubicBezTo>
                  <a:cubicBezTo>
                    <a:pt x="425" y="737"/>
                    <a:pt x="361" y="805"/>
                    <a:pt x="301" y="877"/>
                  </a:cubicBezTo>
                  <a:cubicBezTo>
                    <a:pt x="241" y="949"/>
                    <a:pt x="185" y="1025"/>
                    <a:pt x="137" y="1105"/>
                  </a:cubicBezTo>
                  <a:cubicBezTo>
                    <a:pt x="85" y="1189"/>
                    <a:pt x="45" y="1277"/>
                    <a:pt x="21" y="1373"/>
                  </a:cubicBezTo>
                  <a:cubicBezTo>
                    <a:pt x="5" y="1429"/>
                    <a:pt x="1" y="1485"/>
                    <a:pt x="13" y="1541"/>
                  </a:cubicBezTo>
                  <a:cubicBezTo>
                    <a:pt x="21" y="1573"/>
                    <a:pt x="37" y="1605"/>
                    <a:pt x="57" y="1629"/>
                  </a:cubicBezTo>
                  <a:lnTo>
                    <a:pt x="101" y="1681"/>
                  </a:lnTo>
                  <a:cubicBezTo>
                    <a:pt x="157" y="1753"/>
                    <a:pt x="217" y="1821"/>
                    <a:pt x="281" y="1889"/>
                  </a:cubicBezTo>
                  <a:lnTo>
                    <a:pt x="649" y="2289"/>
                  </a:lnTo>
                  <a:cubicBezTo>
                    <a:pt x="709" y="2353"/>
                    <a:pt x="773" y="2425"/>
                    <a:pt x="821" y="2489"/>
                  </a:cubicBezTo>
                  <a:cubicBezTo>
                    <a:pt x="833" y="2505"/>
                    <a:pt x="845" y="2521"/>
                    <a:pt x="857" y="2541"/>
                  </a:cubicBezTo>
                  <a:cubicBezTo>
                    <a:pt x="869" y="2557"/>
                    <a:pt x="877" y="2577"/>
                    <a:pt x="889" y="2597"/>
                  </a:cubicBezTo>
                  <a:cubicBezTo>
                    <a:pt x="909" y="2633"/>
                    <a:pt x="929" y="2673"/>
                    <a:pt x="949" y="2717"/>
                  </a:cubicBezTo>
                  <a:cubicBezTo>
                    <a:pt x="989" y="2801"/>
                    <a:pt x="1033" y="2881"/>
                    <a:pt x="1085" y="2957"/>
                  </a:cubicBezTo>
                  <a:cubicBezTo>
                    <a:pt x="1137" y="3037"/>
                    <a:pt x="1201" y="3105"/>
                    <a:pt x="1277" y="3165"/>
                  </a:cubicBezTo>
                  <a:cubicBezTo>
                    <a:pt x="1353" y="3221"/>
                    <a:pt x="1441" y="3261"/>
                    <a:pt x="1533" y="3281"/>
                  </a:cubicBezTo>
                  <a:cubicBezTo>
                    <a:pt x="1581" y="3289"/>
                    <a:pt x="1625" y="3293"/>
                    <a:pt x="1673" y="3293"/>
                  </a:cubicBezTo>
                  <a:cubicBezTo>
                    <a:pt x="1717" y="3293"/>
                    <a:pt x="1765" y="3289"/>
                    <a:pt x="1809" y="3285"/>
                  </a:cubicBezTo>
                  <a:lnTo>
                    <a:pt x="1809" y="3273"/>
                  </a:lnTo>
                  <a:cubicBezTo>
                    <a:pt x="1765" y="3269"/>
                    <a:pt x="1721" y="3269"/>
                    <a:pt x="1677" y="3265"/>
                  </a:cubicBezTo>
                  <a:cubicBezTo>
                    <a:pt x="1633" y="3257"/>
                    <a:pt x="1589" y="3249"/>
                    <a:pt x="1545" y="3237"/>
                  </a:cubicBezTo>
                  <a:cubicBezTo>
                    <a:pt x="1465" y="3209"/>
                    <a:pt x="1389" y="3169"/>
                    <a:pt x="1321" y="3109"/>
                  </a:cubicBezTo>
                  <a:cubicBezTo>
                    <a:pt x="1257" y="3053"/>
                    <a:pt x="1205" y="2985"/>
                    <a:pt x="1165" y="2909"/>
                  </a:cubicBezTo>
                  <a:cubicBezTo>
                    <a:pt x="1121" y="2833"/>
                    <a:pt x="1081" y="2753"/>
                    <a:pt x="1049" y="2673"/>
                  </a:cubicBezTo>
                  <a:cubicBezTo>
                    <a:pt x="1029" y="2629"/>
                    <a:pt x="1013" y="2589"/>
                    <a:pt x="993" y="2545"/>
                  </a:cubicBezTo>
                  <a:cubicBezTo>
                    <a:pt x="973" y="2501"/>
                    <a:pt x="949" y="2461"/>
                    <a:pt x="925" y="2421"/>
                  </a:cubicBezTo>
                  <a:cubicBezTo>
                    <a:pt x="865" y="2337"/>
                    <a:pt x="809" y="2273"/>
                    <a:pt x="749" y="2201"/>
                  </a:cubicBezTo>
                  <a:cubicBezTo>
                    <a:pt x="633" y="2065"/>
                    <a:pt x="509" y="1929"/>
                    <a:pt x="389" y="1793"/>
                  </a:cubicBezTo>
                  <a:cubicBezTo>
                    <a:pt x="329" y="1729"/>
                    <a:pt x="269" y="1661"/>
                    <a:pt x="213" y="1593"/>
                  </a:cubicBezTo>
                  <a:lnTo>
                    <a:pt x="173" y="1545"/>
                  </a:lnTo>
                  <a:cubicBezTo>
                    <a:pt x="165" y="1537"/>
                    <a:pt x="161" y="1525"/>
                    <a:pt x="157" y="1513"/>
                  </a:cubicBezTo>
                  <a:cubicBezTo>
                    <a:pt x="149" y="1481"/>
                    <a:pt x="153" y="1445"/>
                    <a:pt x="161" y="1413"/>
                  </a:cubicBezTo>
                  <a:cubicBezTo>
                    <a:pt x="181" y="1333"/>
                    <a:pt x="213" y="1253"/>
                    <a:pt x="257" y="1181"/>
                  </a:cubicBezTo>
                  <a:cubicBezTo>
                    <a:pt x="301" y="1105"/>
                    <a:pt x="349" y="1033"/>
                    <a:pt x="401" y="965"/>
                  </a:cubicBezTo>
                  <a:cubicBezTo>
                    <a:pt x="457" y="897"/>
                    <a:pt x="513" y="833"/>
                    <a:pt x="577" y="769"/>
                  </a:cubicBezTo>
                  <a:cubicBezTo>
                    <a:pt x="637" y="709"/>
                    <a:pt x="705" y="653"/>
                    <a:pt x="777" y="605"/>
                  </a:cubicBezTo>
                  <a:cubicBezTo>
                    <a:pt x="813" y="585"/>
                    <a:pt x="853" y="561"/>
                    <a:pt x="893" y="533"/>
                  </a:cubicBezTo>
                  <a:cubicBezTo>
                    <a:pt x="933" y="509"/>
                    <a:pt x="973" y="477"/>
                    <a:pt x="1005" y="445"/>
                  </a:cubicBezTo>
                  <a:cubicBezTo>
                    <a:pt x="1045" y="409"/>
                    <a:pt x="1073" y="365"/>
                    <a:pt x="1093" y="317"/>
                  </a:cubicBezTo>
                  <a:cubicBezTo>
                    <a:pt x="1111" y="274"/>
                    <a:pt x="1111" y="230"/>
                    <a:pt x="1096" y="188"/>
                  </a:cubicBezTo>
                  <a:lnTo>
                    <a:pt x="1096" y="188"/>
                  </a:lnTo>
                  <a:cubicBezTo>
                    <a:pt x="1163" y="152"/>
                    <a:pt x="1232" y="122"/>
                    <a:pt x="1305" y="101"/>
                  </a:cubicBezTo>
                  <a:cubicBezTo>
                    <a:pt x="1385" y="73"/>
                    <a:pt x="1469" y="57"/>
                    <a:pt x="1557" y="53"/>
                  </a:cubicBezTo>
                  <a:cubicBezTo>
                    <a:pt x="1645" y="53"/>
                    <a:pt x="1729" y="61"/>
                    <a:pt x="1813" y="85"/>
                  </a:cubicBezTo>
                  <a:cubicBezTo>
                    <a:pt x="1897" y="105"/>
                    <a:pt x="1981" y="137"/>
                    <a:pt x="2061" y="173"/>
                  </a:cubicBezTo>
                  <a:lnTo>
                    <a:pt x="2181" y="233"/>
                  </a:lnTo>
                  <a:cubicBezTo>
                    <a:pt x="2201" y="241"/>
                    <a:pt x="2225" y="249"/>
                    <a:pt x="2245" y="257"/>
                  </a:cubicBezTo>
                  <a:lnTo>
                    <a:pt x="2313" y="277"/>
                  </a:lnTo>
                  <a:cubicBezTo>
                    <a:pt x="2401" y="293"/>
                    <a:pt x="2493" y="305"/>
                    <a:pt x="2581" y="309"/>
                  </a:cubicBezTo>
                  <a:cubicBezTo>
                    <a:pt x="2673" y="313"/>
                    <a:pt x="2761" y="321"/>
                    <a:pt x="2849" y="321"/>
                  </a:cubicBezTo>
                  <a:cubicBezTo>
                    <a:pt x="2937" y="325"/>
                    <a:pt x="3025" y="333"/>
                    <a:pt x="3109" y="341"/>
                  </a:cubicBezTo>
                  <a:cubicBezTo>
                    <a:pt x="3193" y="349"/>
                    <a:pt x="3277" y="361"/>
                    <a:pt x="3361" y="381"/>
                  </a:cubicBezTo>
                  <a:cubicBezTo>
                    <a:pt x="3381" y="385"/>
                    <a:pt x="3401" y="393"/>
                    <a:pt x="3417" y="401"/>
                  </a:cubicBezTo>
                  <a:lnTo>
                    <a:pt x="3449" y="413"/>
                  </a:lnTo>
                  <a:lnTo>
                    <a:pt x="3465" y="417"/>
                  </a:lnTo>
                  <a:lnTo>
                    <a:pt x="3473" y="421"/>
                  </a:lnTo>
                  <a:cubicBezTo>
                    <a:pt x="3469" y="421"/>
                    <a:pt x="3477" y="425"/>
                    <a:pt x="3477" y="425"/>
                  </a:cubicBezTo>
                  <a:cubicBezTo>
                    <a:pt x="3489" y="433"/>
                    <a:pt x="3509" y="437"/>
                    <a:pt x="3525" y="449"/>
                  </a:cubicBezTo>
                  <a:cubicBezTo>
                    <a:pt x="3541" y="461"/>
                    <a:pt x="3557" y="473"/>
                    <a:pt x="3573" y="485"/>
                  </a:cubicBezTo>
                  <a:cubicBezTo>
                    <a:pt x="3633" y="529"/>
                    <a:pt x="3673" y="597"/>
                    <a:pt x="3685" y="669"/>
                  </a:cubicBezTo>
                  <a:cubicBezTo>
                    <a:pt x="3697" y="745"/>
                    <a:pt x="3685" y="825"/>
                    <a:pt x="3649" y="893"/>
                  </a:cubicBezTo>
                  <a:cubicBezTo>
                    <a:pt x="3641" y="909"/>
                    <a:pt x="3629" y="925"/>
                    <a:pt x="3617" y="941"/>
                  </a:cubicBezTo>
                  <a:lnTo>
                    <a:pt x="3581" y="989"/>
                  </a:lnTo>
                  <a:cubicBezTo>
                    <a:pt x="3565" y="1005"/>
                    <a:pt x="3553" y="1017"/>
                    <a:pt x="3537" y="1033"/>
                  </a:cubicBezTo>
                  <a:lnTo>
                    <a:pt x="3489" y="1073"/>
                  </a:lnTo>
                  <a:cubicBezTo>
                    <a:pt x="3413" y="1133"/>
                    <a:pt x="3353" y="1205"/>
                    <a:pt x="3309" y="1289"/>
                  </a:cubicBezTo>
                  <a:cubicBezTo>
                    <a:pt x="3261" y="1365"/>
                    <a:pt x="3229" y="1453"/>
                    <a:pt x="3205" y="1541"/>
                  </a:cubicBezTo>
                  <a:cubicBezTo>
                    <a:pt x="3177" y="1625"/>
                    <a:pt x="3161" y="1713"/>
                    <a:pt x="3153" y="1805"/>
                  </a:cubicBezTo>
                  <a:lnTo>
                    <a:pt x="3169" y="1797"/>
                  </a:lnTo>
                  <a:cubicBezTo>
                    <a:pt x="3205" y="1629"/>
                    <a:pt x="3273" y="1465"/>
                    <a:pt x="3369" y="1317"/>
                  </a:cubicBezTo>
                  <a:cubicBezTo>
                    <a:pt x="3413" y="1249"/>
                    <a:pt x="3473" y="1189"/>
                    <a:pt x="3541" y="1141"/>
                  </a:cubicBezTo>
                  <a:lnTo>
                    <a:pt x="3597" y="1101"/>
                  </a:lnTo>
                  <a:cubicBezTo>
                    <a:pt x="3613" y="1085"/>
                    <a:pt x="3633" y="1069"/>
                    <a:pt x="3649" y="1049"/>
                  </a:cubicBezTo>
                  <a:cubicBezTo>
                    <a:pt x="3669" y="1033"/>
                    <a:pt x="3689" y="1017"/>
                    <a:pt x="3701" y="997"/>
                  </a:cubicBezTo>
                  <a:cubicBezTo>
                    <a:pt x="3713" y="973"/>
                    <a:pt x="3729" y="957"/>
                    <a:pt x="3741" y="933"/>
                  </a:cubicBezTo>
                  <a:cubicBezTo>
                    <a:pt x="3793" y="845"/>
                    <a:pt x="3813" y="745"/>
                    <a:pt x="3801" y="641"/>
                  </a:cubicBezTo>
                  <a:cubicBezTo>
                    <a:pt x="3785" y="541"/>
                    <a:pt x="3733" y="449"/>
                    <a:pt x="3653" y="381"/>
                  </a:cubicBezTo>
                  <a:cubicBezTo>
                    <a:pt x="3633" y="365"/>
                    <a:pt x="3613" y="349"/>
                    <a:pt x="3593" y="337"/>
                  </a:cubicBezTo>
                  <a:cubicBezTo>
                    <a:pt x="3569" y="325"/>
                    <a:pt x="3549" y="313"/>
                    <a:pt x="3529" y="301"/>
                  </a:cubicBezTo>
                  <a:cubicBezTo>
                    <a:pt x="3525" y="297"/>
                    <a:pt x="3521" y="297"/>
                    <a:pt x="3517" y="297"/>
                  </a:cubicBezTo>
                  <a:lnTo>
                    <a:pt x="3509" y="293"/>
                  </a:lnTo>
                  <a:lnTo>
                    <a:pt x="3493" y="285"/>
                  </a:lnTo>
                  <a:lnTo>
                    <a:pt x="3461" y="277"/>
                  </a:lnTo>
                  <a:cubicBezTo>
                    <a:pt x="3437" y="265"/>
                    <a:pt x="3417" y="261"/>
                    <a:pt x="3393" y="253"/>
                  </a:cubicBezTo>
                  <a:cubicBezTo>
                    <a:pt x="3301" y="233"/>
                    <a:pt x="3209" y="221"/>
                    <a:pt x="3117" y="217"/>
                  </a:cubicBezTo>
                  <a:cubicBezTo>
                    <a:pt x="3072" y="215"/>
                    <a:pt x="3027" y="214"/>
                    <a:pt x="2982" y="214"/>
                  </a:cubicBezTo>
                  <a:cubicBezTo>
                    <a:pt x="2847" y="214"/>
                    <a:pt x="2713" y="221"/>
                    <a:pt x="2581" y="221"/>
                  </a:cubicBezTo>
                  <a:cubicBezTo>
                    <a:pt x="2497" y="221"/>
                    <a:pt x="2409" y="217"/>
                    <a:pt x="2321" y="209"/>
                  </a:cubicBezTo>
                  <a:lnTo>
                    <a:pt x="2261" y="197"/>
                  </a:lnTo>
                  <a:cubicBezTo>
                    <a:pt x="2241" y="189"/>
                    <a:pt x="2221" y="185"/>
                    <a:pt x="2201" y="177"/>
                  </a:cubicBezTo>
                  <a:lnTo>
                    <a:pt x="2077" y="125"/>
                  </a:lnTo>
                  <a:cubicBezTo>
                    <a:pt x="1997" y="89"/>
                    <a:pt x="1909" y="57"/>
                    <a:pt x="1825" y="37"/>
                  </a:cubicBezTo>
                  <a:cubicBezTo>
                    <a:pt x="1737" y="13"/>
                    <a:pt x="1645" y="1"/>
                    <a:pt x="1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60"/>
            <p:cNvSpPr/>
            <p:nvPr/>
          </p:nvSpPr>
          <p:spPr>
            <a:xfrm>
              <a:off x="3383244" y="1386874"/>
              <a:ext cx="528075" cy="369179"/>
            </a:xfrm>
            <a:custGeom>
              <a:avLst/>
              <a:gdLst/>
              <a:ahLst/>
              <a:cxnLst/>
              <a:rect l="l" t="t" r="r" b="b"/>
              <a:pathLst>
                <a:path w="4234" h="2960" extrusionOk="0">
                  <a:moveTo>
                    <a:pt x="2333" y="0"/>
                  </a:moveTo>
                  <a:cubicBezTo>
                    <a:pt x="2282" y="0"/>
                    <a:pt x="2231" y="2"/>
                    <a:pt x="2181" y="6"/>
                  </a:cubicBezTo>
                  <a:lnTo>
                    <a:pt x="2101" y="18"/>
                  </a:lnTo>
                  <a:cubicBezTo>
                    <a:pt x="2077" y="26"/>
                    <a:pt x="2053" y="26"/>
                    <a:pt x="2029" y="34"/>
                  </a:cubicBezTo>
                  <a:cubicBezTo>
                    <a:pt x="1977" y="46"/>
                    <a:pt x="1929" y="62"/>
                    <a:pt x="1877" y="78"/>
                  </a:cubicBezTo>
                  <a:cubicBezTo>
                    <a:pt x="1781" y="110"/>
                    <a:pt x="1689" y="150"/>
                    <a:pt x="1597" y="194"/>
                  </a:cubicBezTo>
                  <a:cubicBezTo>
                    <a:pt x="1417" y="282"/>
                    <a:pt x="1245" y="386"/>
                    <a:pt x="1073" y="490"/>
                  </a:cubicBezTo>
                  <a:cubicBezTo>
                    <a:pt x="905" y="594"/>
                    <a:pt x="737" y="702"/>
                    <a:pt x="569" y="814"/>
                  </a:cubicBezTo>
                  <a:cubicBezTo>
                    <a:pt x="405" y="926"/>
                    <a:pt x="241" y="1038"/>
                    <a:pt x="77" y="1154"/>
                  </a:cubicBezTo>
                  <a:lnTo>
                    <a:pt x="1" y="1214"/>
                  </a:lnTo>
                  <a:lnTo>
                    <a:pt x="101" y="1222"/>
                  </a:lnTo>
                  <a:cubicBezTo>
                    <a:pt x="193" y="1230"/>
                    <a:pt x="293" y="1270"/>
                    <a:pt x="325" y="1342"/>
                  </a:cubicBezTo>
                  <a:cubicBezTo>
                    <a:pt x="341" y="1378"/>
                    <a:pt x="345" y="1422"/>
                    <a:pt x="337" y="1462"/>
                  </a:cubicBezTo>
                  <a:lnTo>
                    <a:pt x="337" y="1470"/>
                  </a:lnTo>
                  <a:lnTo>
                    <a:pt x="337" y="1482"/>
                  </a:lnTo>
                  <a:lnTo>
                    <a:pt x="337" y="1502"/>
                  </a:lnTo>
                  <a:lnTo>
                    <a:pt x="337" y="1554"/>
                  </a:lnTo>
                  <a:cubicBezTo>
                    <a:pt x="337" y="1582"/>
                    <a:pt x="345" y="1610"/>
                    <a:pt x="353" y="1638"/>
                  </a:cubicBezTo>
                  <a:cubicBezTo>
                    <a:pt x="385" y="1742"/>
                    <a:pt x="425" y="1838"/>
                    <a:pt x="481" y="1934"/>
                  </a:cubicBezTo>
                  <a:cubicBezTo>
                    <a:pt x="533" y="2022"/>
                    <a:pt x="589" y="2110"/>
                    <a:pt x="653" y="2198"/>
                  </a:cubicBezTo>
                  <a:cubicBezTo>
                    <a:pt x="773" y="2366"/>
                    <a:pt x="917" y="2526"/>
                    <a:pt x="1073" y="2662"/>
                  </a:cubicBezTo>
                  <a:cubicBezTo>
                    <a:pt x="1153" y="2738"/>
                    <a:pt x="1245" y="2798"/>
                    <a:pt x="1345" y="2846"/>
                  </a:cubicBezTo>
                  <a:cubicBezTo>
                    <a:pt x="1369" y="2858"/>
                    <a:pt x="1397" y="2870"/>
                    <a:pt x="1425" y="2878"/>
                  </a:cubicBezTo>
                  <a:cubicBezTo>
                    <a:pt x="1453" y="2886"/>
                    <a:pt x="1485" y="2894"/>
                    <a:pt x="1505" y="2898"/>
                  </a:cubicBezTo>
                  <a:cubicBezTo>
                    <a:pt x="1561" y="2906"/>
                    <a:pt x="1613" y="2918"/>
                    <a:pt x="1665" y="2926"/>
                  </a:cubicBezTo>
                  <a:cubicBezTo>
                    <a:pt x="1837" y="2950"/>
                    <a:pt x="2014" y="2959"/>
                    <a:pt x="2190" y="2959"/>
                  </a:cubicBezTo>
                  <a:cubicBezTo>
                    <a:pt x="2223" y="2959"/>
                    <a:pt x="2256" y="2959"/>
                    <a:pt x="2289" y="2958"/>
                  </a:cubicBezTo>
                  <a:cubicBezTo>
                    <a:pt x="2501" y="2958"/>
                    <a:pt x="2709" y="2926"/>
                    <a:pt x="2913" y="2862"/>
                  </a:cubicBezTo>
                  <a:cubicBezTo>
                    <a:pt x="2965" y="2846"/>
                    <a:pt x="3013" y="2818"/>
                    <a:pt x="3061" y="2790"/>
                  </a:cubicBezTo>
                  <a:cubicBezTo>
                    <a:pt x="3101" y="2762"/>
                    <a:pt x="3145" y="2738"/>
                    <a:pt x="3189" y="2718"/>
                  </a:cubicBezTo>
                  <a:cubicBezTo>
                    <a:pt x="3281" y="2674"/>
                    <a:pt x="3373" y="2638"/>
                    <a:pt x="3469" y="2618"/>
                  </a:cubicBezTo>
                  <a:cubicBezTo>
                    <a:pt x="3556" y="2597"/>
                    <a:pt x="3644" y="2585"/>
                    <a:pt x="3731" y="2585"/>
                  </a:cubicBezTo>
                  <a:cubicBezTo>
                    <a:pt x="3744" y="2585"/>
                    <a:pt x="3756" y="2586"/>
                    <a:pt x="3769" y="2586"/>
                  </a:cubicBezTo>
                  <a:cubicBezTo>
                    <a:pt x="3873" y="2590"/>
                    <a:pt x="3973" y="2606"/>
                    <a:pt x="4069" y="2634"/>
                  </a:cubicBezTo>
                  <a:lnTo>
                    <a:pt x="4077" y="2622"/>
                  </a:lnTo>
                  <a:cubicBezTo>
                    <a:pt x="3937" y="2562"/>
                    <a:pt x="3789" y="2531"/>
                    <a:pt x="3640" y="2531"/>
                  </a:cubicBezTo>
                  <a:cubicBezTo>
                    <a:pt x="3580" y="2531"/>
                    <a:pt x="3521" y="2536"/>
                    <a:pt x="3461" y="2546"/>
                  </a:cubicBezTo>
                  <a:cubicBezTo>
                    <a:pt x="3357" y="2566"/>
                    <a:pt x="3253" y="2594"/>
                    <a:pt x="3157" y="2638"/>
                  </a:cubicBezTo>
                  <a:cubicBezTo>
                    <a:pt x="3109" y="2654"/>
                    <a:pt x="3057" y="2682"/>
                    <a:pt x="3013" y="2706"/>
                  </a:cubicBezTo>
                  <a:cubicBezTo>
                    <a:pt x="2973" y="2726"/>
                    <a:pt x="2929" y="2746"/>
                    <a:pt x="2881" y="2762"/>
                  </a:cubicBezTo>
                  <a:cubicBezTo>
                    <a:pt x="2785" y="2786"/>
                    <a:pt x="2689" y="2806"/>
                    <a:pt x="2593" y="2810"/>
                  </a:cubicBezTo>
                  <a:cubicBezTo>
                    <a:pt x="2518" y="2819"/>
                    <a:pt x="2443" y="2824"/>
                    <a:pt x="2368" y="2824"/>
                  </a:cubicBezTo>
                  <a:cubicBezTo>
                    <a:pt x="2343" y="2824"/>
                    <a:pt x="2318" y="2823"/>
                    <a:pt x="2293" y="2822"/>
                  </a:cubicBezTo>
                  <a:cubicBezTo>
                    <a:pt x="2089" y="2822"/>
                    <a:pt x="1889" y="2806"/>
                    <a:pt x="1689" y="2778"/>
                  </a:cubicBezTo>
                  <a:cubicBezTo>
                    <a:pt x="1637" y="2770"/>
                    <a:pt x="1589" y="2762"/>
                    <a:pt x="1537" y="2754"/>
                  </a:cubicBezTo>
                  <a:cubicBezTo>
                    <a:pt x="1513" y="2746"/>
                    <a:pt x="1493" y="2742"/>
                    <a:pt x="1473" y="2738"/>
                  </a:cubicBezTo>
                  <a:cubicBezTo>
                    <a:pt x="1449" y="2730"/>
                    <a:pt x="1429" y="2722"/>
                    <a:pt x="1409" y="2710"/>
                  </a:cubicBezTo>
                  <a:cubicBezTo>
                    <a:pt x="1321" y="2670"/>
                    <a:pt x="1241" y="2614"/>
                    <a:pt x="1169" y="2554"/>
                  </a:cubicBezTo>
                  <a:cubicBezTo>
                    <a:pt x="1017" y="2426"/>
                    <a:pt x="877" y="2278"/>
                    <a:pt x="757" y="2118"/>
                  </a:cubicBezTo>
                  <a:cubicBezTo>
                    <a:pt x="697" y="2038"/>
                    <a:pt x="641" y="1954"/>
                    <a:pt x="585" y="1870"/>
                  </a:cubicBezTo>
                  <a:cubicBezTo>
                    <a:pt x="533" y="1786"/>
                    <a:pt x="489" y="1698"/>
                    <a:pt x="457" y="1606"/>
                  </a:cubicBezTo>
                  <a:cubicBezTo>
                    <a:pt x="453" y="1586"/>
                    <a:pt x="445" y="1562"/>
                    <a:pt x="441" y="1542"/>
                  </a:cubicBezTo>
                  <a:cubicBezTo>
                    <a:pt x="441" y="1530"/>
                    <a:pt x="441" y="1522"/>
                    <a:pt x="441" y="1514"/>
                  </a:cubicBezTo>
                  <a:lnTo>
                    <a:pt x="441" y="1494"/>
                  </a:lnTo>
                  <a:lnTo>
                    <a:pt x="441" y="1490"/>
                  </a:lnTo>
                  <a:lnTo>
                    <a:pt x="441" y="1486"/>
                  </a:lnTo>
                  <a:lnTo>
                    <a:pt x="441" y="1474"/>
                  </a:lnTo>
                  <a:cubicBezTo>
                    <a:pt x="449" y="1414"/>
                    <a:pt x="441" y="1350"/>
                    <a:pt x="409" y="1298"/>
                  </a:cubicBezTo>
                  <a:cubicBezTo>
                    <a:pt x="377" y="1242"/>
                    <a:pt x="329" y="1202"/>
                    <a:pt x="273" y="1182"/>
                  </a:cubicBezTo>
                  <a:cubicBezTo>
                    <a:pt x="248" y="1171"/>
                    <a:pt x="223" y="1162"/>
                    <a:pt x="197" y="1156"/>
                  </a:cubicBezTo>
                  <a:lnTo>
                    <a:pt x="197" y="1156"/>
                  </a:lnTo>
                  <a:cubicBezTo>
                    <a:pt x="330" y="1050"/>
                    <a:pt x="464" y="946"/>
                    <a:pt x="601" y="850"/>
                  </a:cubicBezTo>
                  <a:cubicBezTo>
                    <a:pt x="765" y="734"/>
                    <a:pt x="929" y="626"/>
                    <a:pt x="1101" y="526"/>
                  </a:cubicBezTo>
                  <a:cubicBezTo>
                    <a:pt x="1273" y="426"/>
                    <a:pt x="1453" y="338"/>
                    <a:pt x="1633" y="262"/>
                  </a:cubicBezTo>
                  <a:cubicBezTo>
                    <a:pt x="1725" y="226"/>
                    <a:pt x="1817" y="194"/>
                    <a:pt x="1913" y="166"/>
                  </a:cubicBezTo>
                  <a:cubicBezTo>
                    <a:pt x="1961" y="154"/>
                    <a:pt x="2005" y="146"/>
                    <a:pt x="2053" y="138"/>
                  </a:cubicBezTo>
                  <a:cubicBezTo>
                    <a:pt x="2073" y="130"/>
                    <a:pt x="2101" y="130"/>
                    <a:pt x="2125" y="126"/>
                  </a:cubicBezTo>
                  <a:lnTo>
                    <a:pt x="2197" y="122"/>
                  </a:lnTo>
                  <a:cubicBezTo>
                    <a:pt x="2230" y="119"/>
                    <a:pt x="2263" y="118"/>
                    <a:pt x="2296" y="118"/>
                  </a:cubicBezTo>
                  <a:cubicBezTo>
                    <a:pt x="2357" y="118"/>
                    <a:pt x="2419" y="122"/>
                    <a:pt x="2481" y="130"/>
                  </a:cubicBezTo>
                  <a:cubicBezTo>
                    <a:pt x="2573" y="142"/>
                    <a:pt x="2665" y="166"/>
                    <a:pt x="2749" y="202"/>
                  </a:cubicBezTo>
                  <a:cubicBezTo>
                    <a:pt x="2925" y="274"/>
                    <a:pt x="3069" y="402"/>
                    <a:pt x="3213" y="538"/>
                  </a:cubicBezTo>
                  <a:cubicBezTo>
                    <a:pt x="3281" y="610"/>
                    <a:pt x="3353" y="682"/>
                    <a:pt x="3425" y="750"/>
                  </a:cubicBezTo>
                  <a:cubicBezTo>
                    <a:pt x="3501" y="818"/>
                    <a:pt x="3581" y="882"/>
                    <a:pt x="3669" y="934"/>
                  </a:cubicBezTo>
                  <a:cubicBezTo>
                    <a:pt x="3753" y="990"/>
                    <a:pt x="3845" y="1034"/>
                    <a:pt x="3941" y="1070"/>
                  </a:cubicBezTo>
                  <a:cubicBezTo>
                    <a:pt x="4033" y="1110"/>
                    <a:pt x="4133" y="1134"/>
                    <a:pt x="4233" y="1150"/>
                  </a:cubicBezTo>
                  <a:lnTo>
                    <a:pt x="4229" y="1138"/>
                  </a:lnTo>
                  <a:cubicBezTo>
                    <a:pt x="4041" y="1082"/>
                    <a:pt x="3861" y="994"/>
                    <a:pt x="3705" y="874"/>
                  </a:cubicBezTo>
                  <a:cubicBezTo>
                    <a:pt x="3629" y="814"/>
                    <a:pt x="3553" y="750"/>
                    <a:pt x="3489" y="682"/>
                  </a:cubicBezTo>
                  <a:lnTo>
                    <a:pt x="3281" y="466"/>
                  </a:lnTo>
                  <a:cubicBezTo>
                    <a:pt x="3213" y="390"/>
                    <a:pt x="3137" y="322"/>
                    <a:pt x="3061" y="258"/>
                  </a:cubicBezTo>
                  <a:cubicBezTo>
                    <a:pt x="2977" y="190"/>
                    <a:pt x="2889" y="134"/>
                    <a:pt x="2793" y="90"/>
                  </a:cubicBezTo>
                  <a:cubicBezTo>
                    <a:pt x="2697" y="50"/>
                    <a:pt x="2593" y="22"/>
                    <a:pt x="2489" y="6"/>
                  </a:cubicBezTo>
                  <a:cubicBezTo>
                    <a:pt x="2437" y="2"/>
                    <a:pt x="2385" y="0"/>
                    <a:pt x="2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60"/>
            <p:cNvSpPr/>
            <p:nvPr/>
          </p:nvSpPr>
          <p:spPr>
            <a:xfrm>
              <a:off x="4178109" y="1658273"/>
              <a:ext cx="254060" cy="53257"/>
            </a:xfrm>
            <a:custGeom>
              <a:avLst/>
              <a:gdLst/>
              <a:ahLst/>
              <a:cxnLst/>
              <a:rect l="l" t="t" r="r" b="b"/>
              <a:pathLst>
                <a:path w="2037" h="427" extrusionOk="0">
                  <a:moveTo>
                    <a:pt x="369" y="1"/>
                  </a:moveTo>
                  <a:cubicBezTo>
                    <a:pt x="354" y="1"/>
                    <a:pt x="339" y="1"/>
                    <a:pt x="324" y="2"/>
                  </a:cubicBezTo>
                  <a:cubicBezTo>
                    <a:pt x="244" y="10"/>
                    <a:pt x="160" y="26"/>
                    <a:pt x="84" y="54"/>
                  </a:cubicBezTo>
                  <a:cubicBezTo>
                    <a:pt x="56" y="66"/>
                    <a:pt x="36" y="74"/>
                    <a:pt x="20" y="78"/>
                  </a:cubicBezTo>
                  <a:lnTo>
                    <a:pt x="0" y="90"/>
                  </a:lnTo>
                  <a:lnTo>
                    <a:pt x="0" y="94"/>
                  </a:lnTo>
                  <a:lnTo>
                    <a:pt x="24" y="90"/>
                  </a:lnTo>
                  <a:cubicBezTo>
                    <a:pt x="40" y="86"/>
                    <a:pt x="60" y="86"/>
                    <a:pt x="92" y="78"/>
                  </a:cubicBezTo>
                  <a:cubicBezTo>
                    <a:pt x="168" y="70"/>
                    <a:pt x="248" y="62"/>
                    <a:pt x="324" y="62"/>
                  </a:cubicBezTo>
                  <a:cubicBezTo>
                    <a:pt x="376" y="62"/>
                    <a:pt x="428" y="66"/>
                    <a:pt x="480" y="66"/>
                  </a:cubicBezTo>
                  <a:cubicBezTo>
                    <a:pt x="540" y="70"/>
                    <a:pt x="600" y="78"/>
                    <a:pt x="656" y="86"/>
                  </a:cubicBezTo>
                  <a:cubicBezTo>
                    <a:pt x="720" y="98"/>
                    <a:pt x="780" y="118"/>
                    <a:pt x="836" y="142"/>
                  </a:cubicBezTo>
                  <a:cubicBezTo>
                    <a:pt x="896" y="170"/>
                    <a:pt x="952" y="206"/>
                    <a:pt x="1012" y="238"/>
                  </a:cubicBezTo>
                  <a:cubicBezTo>
                    <a:pt x="1076" y="270"/>
                    <a:pt x="1140" y="290"/>
                    <a:pt x="1208" y="298"/>
                  </a:cubicBezTo>
                  <a:cubicBezTo>
                    <a:pt x="1236" y="300"/>
                    <a:pt x="1265" y="301"/>
                    <a:pt x="1292" y="301"/>
                  </a:cubicBezTo>
                  <a:cubicBezTo>
                    <a:pt x="1332" y="301"/>
                    <a:pt x="1371" y="299"/>
                    <a:pt x="1408" y="294"/>
                  </a:cubicBezTo>
                  <a:cubicBezTo>
                    <a:pt x="1468" y="286"/>
                    <a:pt x="1524" y="282"/>
                    <a:pt x="1584" y="282"/>
                  </a:cubicBezTo>
                  <a:cubicBezTo>
                    <a:pt x="1632" y="286"/>
                    <a:pt x="1684" y="290"/>
                    <a:pt x="1736" y="302"/>
                  </a:cubicBezTo>
                  <a:cubicBezTo>
                    <a:pt x="1812" y="318"/>
                    <a:pt x="1884" y="346"/>
                    <a:pt x="1956" y="382"/>
                  </a:cubicBezTo>
                  <a:cubicBezTo>
                    <a:pt x="1980" y="394"/>
                    <a:pt x="2000" y="406"/>
                    <a:pt x="2012" y="414"/>
                  </a:cubicBezTo>
                  <a:lnTo>
                    <a:pt x="2032" y="426"/>
                  </a:lnTo>
                  <a:lnTo>
                    <a:pt x="2036" y="422"/>
                  </a:lnTo>
                  <a:cubicBezTo>
                    <a:pt x="2016" y="398"/>
                    <a:pt x="1992" y="378"/>
                    <a:pt x="1968" y="358"/>
                  </a:cubicBezTo>
                  <a:cubicBezTo>
                    <a:pt x="1904" y="306"/>
                    <a:pt x="1828" y="266"/>
                    <a:pt x="1752" y="242"/>
                  </a:cubicBezTo>
                  <a:cubicBezTo>
                    <a:pt x="1696" y="226"/>
                    <a:pt x="1640" y="214"/>
                    <a:pt x="1588" y="210"/>
                  </a:cubicBezTo>
                  <a:cubicBezTo>
                    <a:pt x="1572" y="209"/>
                    <a:pt x="1556" y="209"/>
                    <a:pt x="1540" y="209"/>
                  </a:cubicBezTo>
                  <a:cubicBezTo>
                    <a:pt x="1492" y="209"/>
                    <a:pt x="1445" y="213"/>
                    <a:pt x="1400" y="222"/>
                  </a:cubicBezTo>
                  <a:cubicBezTo>
                    <a:pt x="1340" y="234"/>
                    <a:pt x="1276" y="238"/>
                    <a:pt x="1216" y="238"/>
                  </a:cubicBezTo>
                  <a:cubicBezTo>
                    <a:pt x="1152" y="238"/>
                    <a:pt x="1092" y="222"/>
                    <a:pt x="1032" y="202"/>
                  </a:cubicBezTo>
                  <a:cubicBezTo>
                    <a:pt x="968" y="182"/>
                    <a:pt x="908" y="150"/>
                    <a:pt x="848" y="126"/>
                  </a:cubicBezTo>
                  <a:cubicBezTo>
                    <a:pt x="788" y="98"/>
                    <a:pt x="728" y="74"/>
                    <a:pt x="668" y="54"/>
                  </a:cubicBezTo>
                  <a:cubicBezTo>
                    <a:pt x="612" y="30"/>
                    <a:pt x="552" y="18"/>
                    <a:pt x="492" y="10"/>
                  </a:cubicBezTo>
                  <a:cubicBezTo>
                    <a:pt x="451" y="4"/>
                    <a:pt x="410" y="1"/>
                    <a:pt x="3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60"/>
            <p:cNvSpPr/>
            <p:nvPr/>
          </p:nvSpPr>
          <p:spPr>
            <a:xfrm>
              <a:off x="4193076" y="1615617"/>
              <a:ext cx="161765" cy="32054"/>
            </a:xfrm>
            <a:custGeom>
              <a:avLst/>
              <a:gdLst/>
              <a:ahLst/>
              <a:cxnLst/>
              <a:rect l="l" t="t" r="r" b="b"/>
              <a:pathLst>
                <a:path w="1297" h="257" extrusionOk="0">
                  <a:moveTo>
                    <a:pt x="624" y="0"/>
                  </a:moveTo>
                  <a:cubicBezTo>
                    <a:pt x="536" y="4"/>
                    <a:pt x="448" y="12"/>
                    <a:pt x="368" y="20"/>
                  </a:cubicBezTo>
                  <a:cubicBezTo>
                    <a:pt x="328" y="24"/>
                    <a:pt x="288" y="32"/>
                    <a:pt x="248" y="44"/>
                  </a:cubicBezTo>
                  <a:cubicBezTo>
                    <a:pt x="216" y="56"/>
                    <a:pt x="184" y="72"/>
                    <a:pt x="152" y="96"/>
                  </a:cubicBezTo>
                  <a:cubicBezTo>
                    <a:pt x="128" y="112"/>
                    <a:pt x="104" y="128"/>
                    <a:pt x="84" y="152"/>
                  </a:cubicBezTo>
                  <a:cubicBezTo>
                    <a:pt x="64" y="164"/>
                    <a:pt x="48" y="180"/>
                    <a:pt x="32" y="200"/>
                  </a:cubicBezTo>
                  <a:cubicBezTo>
                    <a:pt x="20" y="216"/>
                    <a:pt x="8" y="232"/>
                    <a:pt x="0" y="252"/>
                  </a:cubicBezTo>
                  <a:lnTo>
                    <a:pt x="0" y="256"/>
                  </a:lnTo>
                  <a:lnTo>
                    <a:pt x="12" y="244"/>
                  </a:lnTo>
                  <a:cubicBezTo>
                    <a:pt x="24" y="240"/>
                    <a:pt x="36" y="228"/>
                    <a:pt x="48" y="220"/>
                  </a:cubicBezTo>
                  <a:cubicBezTo>
                    <a:pt x="80" y="200"/>
                    <a:pt x="124" y="172"/>
                    <a:pt x="180" y="144"/>
                  </a:cubicBezTo>
                  <a:cubicBezTo>
                    <a:pt x="204" y="128"/>
                    <a:pt x="236" y="116"/>
                    <a:pt x="268" y="100"/>
                  </a:cubicBezTo>
                  <a:cubicBezTo>
                    <a:pt x="300" y="84"/>
                    <a:pt x="336" y="68"/>
                    <a:pt x="372" y="56"/>
                  </a:cubicBezTo>
                  <a:cubicBezTo>
                    <a:pt x="408" y="40"/>
                    <a:pt x="448" y="32"/>
                    <a:pt x="488" y="28"/>
                  </a:cubicBezTo>
                  <a:cubicBezTo>
                    <a:pt x="532" y="28"/>
                    <a:pt x="572" y="32"/>
                    <a:pt x="616" y="40"/>
                  </a:cubicBezTo>
                  <a:cubicBezTo>
                    <a:pt x="656" y="48"/>
                    <a:pt x="696" y="60"/>
                    <a:pt x="740" y="68"/>
                  </a:cubicBezTo>
                  <a:lnTo>
                    <a:pt x="860" y="88"/>
                  </a:lnTo>
                  <a:cubicBezTo>
                    <a:pt x="932" y="104"/>
                    <a:pt x="1004" y="112"/>
                    <a:pt x="1080" y="112"/>
                  </a:cubicBezTo>
                  <a:cubicBezTo>
                    <a:pt x="1132" y="112"/>
                    <a:pt x="1184" y="108"/>
                    <a:pt x="1236" y="96"/>
                  </a:cubicBezTo>
                  <a:cubicBezTo>
                    <a:pt x="1256" y="92"/>
                    <a:pt x="1276" y="88"/>
                    <a:pt x="1296" y="80"/>
                  </a:cubicBezTo>
                  <a:lnTo>
                    <a:pt x="1296" y="76"/>
                  </a:lnTo>
                  <a:cubicBezTo>
                    <a:pt x="1296" y="76"/>
                    <a:pt x="1272" y="76"/>
                    <a:pt x="1236" y="72"/>
                  </a:cubicBezTo>
                  <a:cubicBezTo>
                    <a:pt x="1188" y="68"/>
                    <a:pt x="1136" y="60"/>
                    <a:pt x="1088" y="52"/>
                  </a:cubicBezTo>
                  <a:cubicBezTo>
                    <a:pt x="1024" y="44"/>
                    <a:pt x="952" y="28"/>
                    <a:pt x="872" y="20"/>
                  </a:cubicBezTo>
                  <a:cubicBezTo>
                    <a:pt x="788" y="8"/>
                    <a:pt x="704" y="0"/>
                    <a:pt x="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60"/>
            <p:cNvSpPr/>
            <p:nvPr/>
          </p:nvSpPr>
          <p:spPr>
            <a:xfrm>
              <a:off x="4113752" y="1695191"/>
              <a:ext cx="178228" cy="77328"/>
            </a:xfrm>
            <a:custGeom>
              <a:avLst/>
              <a:gdLst/>
              <a:ahLst/>
              <a:cxnLst/>
              <a:rect l="l" t="t" r="r" b="b"/>
              <a:pathLst>
                <a:path w="1429" h="620" extrusionOk="0">
                  <a:moveTo>
                    <a:pt x="160" y="1"/>
                  </a:moveTo>
                  <a:cubicBezTo>
                    <a:pt x="151" y="1"/>
                    <a:pt x="142" y="1"/>
                    <a:pt x="132" y="2"/>
                  </a:cubicBezTo>
                  <a:cubicBezTo>
                    <a:pt x="104" y="2"/>
                    <a:pt x="76" y="14"/>
                    <a:pt x="52" y="26"/>
                  </a:cubicBezTo>
                  <a:cubicBezTo>
                    <a:pt x="36" y="38"/>
                    <a:pt x="20" y="50"/>
                    <a:pt x="8" y="62"/>
                  </a:cubicBezTo>
                  <a:cubicBezTo>
                    <a:pt x="4" y="66"/>
                    <a:pt x="4" y="74"/>
                    <a:pt x="0" y="78"/>
                  </a:cubicBezTo>
                  <a:lnTo>
                    <a:pt x="4" y="86"/>
                  </a:lnTo>
                  <a:lnTo>
                    <a:pt x="20" y="74"/>
                  </a:lnTo>
                  <a:cubicBezTo>
                    <a:pt x="32" y="66"/>
                    <a:pt x="48" y="62"/>
                    <a:pt x="64" y="58"/>
                  </a:cubicBezTo>
                  <a:cubicBezTo>
                    <a:pt x="88" y="50"/>
                    <a:pt x="112" y="50"/>
                    <a:pt x="136" y="50"/>
                  </a:cubicBezTo>
                  <a:cubicBezTo>
                    <a:pt x="168" y="54"/>
                    <a:pt x="196" y="62"/>
                    <a:pt x="224" y="74"/>
                  </a:cubicBezTo>
                  <a:cubicBezTo>
                    <a:pt x="260" y="90"/>
                    <a:pt x="292" y="110"/>
                    <a:pt x="324" y="130"/>
                  </a:cubicBezTo>
                  <a:cubicBezTo>
                    <a:pt x="360" y="154"/>
                    <a:pt x="400" y="178"/>
                    <a:pt x="440" y="202"/>
                  </a:cubicBezTo>
                  <a:cubicBezTo>
                    <a:pt x="484" y="226"/>
                    <a:pt x="524" y="250"/>
                    <a:pt x="560" y="278"/>
                  </a:cubicBezTo>
                  <a:cubicBezTo>
                    <a:pt x="604" y="310"/>
                    <a:pt x="640" y="342"/>
                    <a:pt x="680" y="374"/>
                  </a:cubicBezTo>
                  <a:cubicBezTo>
                    <a:pt x="716" y="406"/>
                    <a:pt x="752" y="442"/>
                    <a:pt x="792" y="470"/>
                  </a:cubicBezTo>
                  <a:cubicBezTo>
                    <a:pt x="832" y="502"/>
                    <a:pt x="876" y="530"/>
                    <a:pt x="916" y="554"/>
                  </a:cubicBezTo>
                  <a:cubicBezTo>
                    <a:pt x="960" y="578"/>
                    <a:pt x="1004" y="598"/>
                    <a:pt x="1048" y="606"/>
                  </a:cubicBezTo>
                  <a:cubicBezTo>
                    <a:pt x="1081" y="615"/>
                    <a:pt x="1114" y="620"/>
                    <a:pt x="1145" y="620"/>
                  </a:cubicBezTo>
                  <a:cubicBezTo>
                    <a:pt x="1156" y="620"/>
                    <a:pt x="1166" y="619"/>
                    <a:pt x="1176" y="618"/>
                  </a:cubicBezTo>
                  <a:cubicBezTo>
                    <a:pt x="1216" y="618"/>
                    <a:pt x="1252" y="618"/>
                    <a:pt x="1280" y="614"/>
                  </a:cubicBezTo>
                  <a:cubicBezTo>
                    <a:pt x="1312" y="610"/>
                    <a:pt x="1336" y="610"/>
                    <a:pt x="1360" y="610"/>
                  </a:cubicBezTo>
                  <a:cubicBezTo>
                    <a:pt x="1380" y="610"/>
                    <a:pt x="1404" y="610"/>
                    <a:pt x="1428" y="614"/>
                  </a:cubicBezTo>
                  <a:lnTo>
                    <a:pt x="1428" y="606"/>
                  </a:lnTo>
                  <a:cubicBezTo>
                    <a:pt x="1404" y="598"/>
                    <a:pt x="1384" y="590"/>
                    <a:pt x="1360" y="582"/>
                  </a:cubicBezTo>
                  <a:cubicBezTo>
                    <a:pt x="1300" y="570"/>
                    <a:pt x="1240" y="562"/>
                    <a:pt x="1180" y="558"/>
                  </a:cubicBezTo>
                  <a:cubicBezTo>
                    <a:pt x="1140" y="554"/>
                    <a:pt x="1104" y="550"/>
                    <a:pt x="1064" y="538"/>
                  </a:cubicBezTo>
                  <a:cubicBezTo>
                    <a:pt x="1024" y="526"/>
                    <a:pt x="988" y="506"/>
                    <a:pt x="948" y="490"/>
                  </a:cubicBezTo>
                  <a:cubicBezTo>
                    <a:pt x="908" y="466"/>
                    <a:pt x="864" y="442"/>
                    <a:pt x="828" y="418"/>
                  </a:cubicBezTo>
                  <a:cubicBezTo>
                    <a:pt x="784" y="390"/>
                    <a:pt x="740" y="366"/>
                    <a:pt x="700" y="342"/>
                  </a:cubicBezTo>
                  <a:cubicBezTo>
                    <a:pt x="656" y="314"/>
                    <a:pt x="612" y="290"/>
                    <a:pt x="572" y="258"/>
                  </a:cubicBezTo>
                  <a:cubicBezTo>
                    <a:pt x="532" y="230"/>
                    <a:pt x="496" y="202"/>
                    <a:pt x="460" y="170"/>
                  </a:cubicBezTo>
                  <a:cubicBezTo>
                    <a:pt x="424" y="138"/>
                    <a:pt x="392" y="106"/>
                    <a:pt x="356" y="78"/>
                  </a:cubicBezTo>
                  <a:cubicBezTo>
                    <a:pt x="320" y="54"/>
                    <a:pt x="284" y="34"/>
                    <a:pt x="244" y="18"/>
                  </a:cubicBezTo>
                  <a:cubicBezTo>
                    <a:pt x="217" y="6"/>
                    <a:pt x="189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60"/>
            <p:cNvSpPr/>
            <p:nvPr/>
          </p:nvSpPr>
          <p:spPr>
            <a:xfrm>
              <a:off x="3870291" y="1715396"/>
              <a:ext cx="129836" cy="161266"/>
            </a:xfrm>
            <a:custGeom>
              <a:avLst/>
              <a:gdLst/>
              <a:ahLst/>
              <a:cxnLst/>
              <a:rect l="l" t="t" r="r" b="b"/>
              <a:pathLst>
                <a:path w="1041" h="1293" extrusionOk="0">
                  <a:moveTo>
                    <a:pt x="1032" y="0"/>
                  </a:moveTo>
                  <a:lnTo>
                    <a:pt x="1024" y="20"/>
                  </a:lnTo>
                  <a:cubicBezTo>
                    <a:pt x="1020" y="32"/>
                    <a:pt x="1012" y="48"/>
                    <a:pt x="1004" y="68"/>
                  </a:cubicBezTo>
                  <a:cubicBezTo>
                    <a:pt x="984" y="108"/>
                    <a:pt x="956" y="168"/>
                    <a:pt x="920" y="240"/>
                  </a:cubicBezTo>
                  <a:cubicBezTo>
                    <a:pt x="904" y="276"/>
                    <a:pt x="884" y="312"/>
                    <a:pt x="864" y="352"/>
                  </a:cubicBezTo>
                  <a:cubicBezTo>
                    <a:pt x="844" y="388"/>
                    <a:pt x="824" y="432"/>
                    <a:pt x="796" y="476"/>
                  </a:cubicBezTo>
                  <a:cubicBezTo>
                    <a:pt x="772" y="520"/>
                    <a:pt x="744" y="560"/>
                    <a:pt x="708" y="596"/>
                  </a:cubicBezTo>
                  <a:cubicBezTo>
                    <a:pt x="672" y="636"/>
                    <a:pt x="632" y="668"/>
                    <a:pt x="592" y="700"/>
                  </a:cubicBezTo>
                  <a:cubicBezTo>
                    <a:pt x="548" y="732"/>
                    <a:pt x="504" y="760"/>
                    <a:pt x="464" y="788"/>
                  </a:cubicBezTo>
                  <a:lnTo>
                    <a:pt x="336" y="872"/>
                  </a:lnTo>
                  <a:cubicBezTo>
                    <a:pt x="260" y="924"/>
                    <a:pt x="188" y="984"/>
                    <a:pt x="128" y="1056"/>
                  </a:cubicBezTo>
                  <a:cubicBezTo>
                    <a:pt x="84" y="1104"/>
                    <a:pt x="48" y="1160"/>
                    <a:pt x="20" y="1220"/>
                  </a:cubicBezTo>
                  <a:cubicBezTo>
                    <a:pt x="16" y="1240"/>
                    <a:pt x="8" y="1256"/>
                    <a:pt x="4" y="1276"/>
                  </a:cubicBezTo>
                  <a:lnTo>
                    <a:pt x="0" y="1292"/>
                  </a:lnTo>
                  <a:lnTo>
                    <a:pt x="8" y="1292"/>
                  </a:lnTo>
                  <a:lnTo>
                    <a:pt x="16" y="1276"/>
                  </a:lnTo>
                  <a:cubicBezTo>
                    <a:pt x="24" y="1260"/>
                    <a:pt x="36" y="1248"/>
                    <a:pt x="48" y="1232"/>
                  </a:cubicBezTo>
                  <a:cubicBezTo>
                    <a:pt x="80" y="1180"/>
                    <a:pt x="124" y="1136"/>
                    <a:pt x="172" y="1096"/>
                  </a:cubicBezTo>
                  <a:cubicBezTo>
                    <a:pt x="200" y="1068"/>
                    <a:pt x="232" y="1044"/>
                    <a:pt x="268" y="1016"/>
                  </a:cubicBezTo>
                  <a:lnTo>
                    <a:pt x="380" y="928"/>
                  </a:lnTo>
                  <a:lnTo>
                    <a:pt x="500" y="836"/>
                  </a:lnTo>
                  <a:cubicBezTo>
                    <a:pt x="540" y="800"/>
                    <a:pt x="580" y="764"/>
                    <a:pt x="616" y="728"/>
                  </a:cubicBezTo>
                  <a:cubicBezTo>
                    <a:pt x="656" y="688"/>
                    <a:pt x="688" y="648"/>
                    <a:pt x="724" y="608"/>
                  </a:cubicBezTo>
                  <a:lnTo>
                    <a:pt x="828" y="492"/>
                  </a:lnTo>
                  <a:cubicBezTo>
                    <a:pt x="860" y="456"/>
                    <a:pt x="888" y="420"/>
                    <a:pt x="916" y="376"/>
                  </a:cubicBezTo>
                  <a:cubicBezTo>
                    <a:pt x="940" y="340"/>
                    <a:pt x="960" y="300"/>
                    <a:pt x="976" y="260"/>
                  </a:cubicBezTo>
                  <a:cubicBezTo>
                    <a:pt x="1000" y="200"/>
                    <a:pt x="1020" y="136"/>
                    <a:pt x="1028" y="72"/>
                  </a:cubicBezTo>
                  <a:cubicBezTo>
                    <a:pt x="1032" y="48"/>
                    <a:pt x="1036" y="24"/>
                    <a:pt x="10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0"/>
            <p:cNvSpPr/>
            <p:nvPr/>
          </p:nvSpPr>
          <p:spPr>
            <a:xfrm>
              <a:off x="4036922" y="1711405"/>
              <a:ext cx="123351" cy="131333"/>
            </a:xfrm>
            <a:custGeom>
              <a:avLst/>
              <a:gdLst/>
              <a:ahLst/>
              <a:cxnLst/>
              <a:rect l="l" t="t" r="r" b="b"/>
              <a:pathLst>
                <a:path w="989" h="1053" extrusionOk="0">
                  <a:moveTo>
                    <a:pt x="0" y="0"/>
                  </a:moveTo>
                  <a:lnTo>
                    <a:pt x="0" y="4"/>
                  </a:lnTo>
                  <a:cubicBezTo>
                    <a:pt x="0" y="4"/>
                    <a:pt x="20" y="16"/>
                    <a:pt x="52" y="40"/>
                  </a:cubicBezTo>
                  <a:cubicBezTo>
                    <a:pt x="96" y="72"/>
                    <a:pt x="136" y="104"/>
                    <a:pt x="176" y="144"/>
                  </a:cubicBezTo>
                  <a:cubicBezTo>
                    <a:pt x="200" y="168"/>
                    <a:pt x="224" y="196"/>
                    <a:pt x="248" y="224"/>
                  </a:cubicBezTo>
                  <a:cubicBezTo>
                    <a:pt x="276" y="252"/>
                    <a:pt x="304" y="280"/>
                    <a:pt x="328" y="316"/>
                  </a:cubicBezTo>
                  <a:cubicBezTo>
                    <a:pt x="360" y="348"/>
                    <a:pt x="384" y="384"/>
                    <a:pt x="404" y="424"/>
                  </a:cubicBezTo>
                  <a:cubicBezTo>
                    <a:pt x="428" y="464"/>
                    <a:pt x="448" y="508"/>
                    <a:pt x="468" y="548"/>
                  </a:cubicBezTo>
                  <a:cubicBezTo>
                    <a:pt x="484" y="596"/>
                    <a:pt x="504" y="636"/>
                    <a:pt x="532" y="676"/>
                  </a:cubicBezTo>
                  <a:cubicBezTo>
                    <a:pt x="564" y="716"/>
                    <a:pt x="600" y="748"/>
                    <a:pt x="644" y="772"/>
                  </a:cubicBezTo>
                  <a:cubicBezTo>
                    <a:pt x="684" y="792"/>
                    <a:pt x="724" y="808"/>
                    <a:pt x="756" y="824"/>
                  </a:cubicBezTo>
                  <a:cubicBezTo>
                    <a:pt x="788" y="840"/>
                    <a:pt x="816" y="856"/>
                    <a:pt x="844" y="880"/>
                  </a:cubicBezTo>
                  <a:cubicBezTo>
                    <a:pt x="888" y="912"/>
                    <a:pt x="920" y="952"/>
                    <a:pt x="952" y="996"/>
                  </a:cubicBezTo>
                  <a:cubicBezTo>
                    <a:pt x="960" y="1016"/>
                    <a:pt x="972" y="1032"/>
                    <a:pt x="980" y="1052"/>
                  </a:cubicBezTo>
                  <a:lnTo>
                    <a:pt x="988" y="1052"/>
                  </a:lnTo>
                  <a:cubicBezTo>
                    <a:pt x="988" y="1028"/>
                    <a:pt x="980" y="1008"/>
                    <a:pt x="976" y="988"/>
                  </a:cubicBezTo>
                  <a:cubicBezTo>
                    <a:pt x="944" y="892"/>
                    <a:pt x="880" y="808"/>
                    <a:pt x="792" y="760"/>
                  </a:cubicBezTo>
                  <a:cubicBezTo>
                    <a:pt x="752" y="740"/>
                    <a:pt x="712" y="728"/>
                    <a:pt x="676" y="708"/>
                  </a:cubicBezTo>
                  <a:cubicBezTo>
                    <a:pt x="640" y="692"/>
                    <a:pt x="608" y="668"/>
                    <a:pt x="580" y="640"/>
                  </a:cubicBezTo>
                  <a:cubicBezTo>
                    <a:pt x="552" y="604"/>
                    <a:pt x="524" y="568"/>
                    <a:pt x="500" y="532"/>
                  </a:cubicBezTo>
                  <a:cubicBezTo>
                    <a:pt x="476" y="492"/>
                    <a:pt x="448" y="456"/>
                    <a:pt x="424" y="416"/>
                  </a:cubicBezTo>
                  <a:cubicBezTo>
                    <a:pt x="400" y="376"/>
                    <a:pt x="380" y="336"/>
                    <a:pt x="360" y="296"/>
                  </a:cubicBezTo>
                  <a:cubicBezTo>
                    <a:pt x="344" y="256"/>
                    <a:pt x="320" y="220"/>
                    <a:pt x="296" y="188"/>
                  </a:cubicBezTo>
                  <a:cubicBezTo>
                    <a:pt x="272" y="156"/>
                    <a:pt x="244" y="128"/>
                    <a:pt x="216" y="104"/>
                  </a:cubicBezTo>
                  <a:cubicBezTo>
                    <a:pt x="172" y="64"/>
                    <a:pt x="120" y="36"/>
                    <a:pt x="64" y="16"/>
                  </a:cubicBezTo>
                  <a:cubicBezTo>
                    <a:pt x="44" y="8"/>
                    <a:pt x="24" y="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60"/>
            <p:cNvSpPr/>
            <p:nvPr/>
          </p:nvSpPr>
          <p:spPr>
            <a:xfrm>
              <a:off x="3843849" y="1699681"/>
              <a:ext cx="122353" cy="87181"/>
            </a:xfrm>
            <a:custGeom>
              <a:avLst/>
              <a:gdLst/>
              <a:ahLst/>
              <a:cxnLst/>
              <a:rect l="l" t="t" r="r" b="b"/>
              <a:pathLst>
                <a:path w="981" h="699" extrusionOk="0">
                  <a:moveTo>
                    <a:pt x="839" y="0"/>
                  </a:moveTo>
                  <a:cubicBezTo>
                    <a:pt x="818" y="0"/>
                    <a:pt x="796" y="3"/>
                    <a:pt x="776" y="6"/>
                  </a:cubicBezTo>
                  <a:cubicBezTo>
                    <a:pt x="744" y="10"/>
                    <a:pt x="712" y="22"/>
                    <a:pt x="680" y="34"/>
                  </a:cubicBezTo>
                  <a:cubicBezTo>
                    <a:pt x="648" y="54"/>
                    <a:pt x="616" y="74"/>
                    <a:pt x="588" y="102"/>
                  </a:cubicBezTo>
                  <a:cubicBezTo>
                    <a:pt x="532" y="158"/>
                    <a:pt x="484" y="218"/>
                    <a:pt x="440" y="286"/>
                  </a:cubicBezTo>
                  <a:cubicBezTo>
                    <a:pt x="416" y="318"/>
                    <a:pt x="396" y="354"/>
                    <a:pt x="376" y="386"/>
                  </a:cubicBezTo>
                  <a:cubicBezTo>
                    <a:pt x="364" y="402"/>
                    <a:pt x="352" y="418"/>
                    <a:pt x="344" y="430"/>
                  </a:cubicBezTo>
                  <a:cubicBezTo>
                    <a:pt x="332" y="446"/>
                    <a:pt x="320" y="458"/>
                    <a:pt x="308" y="470"/>
                  </a:cubicBezTo>
                  <a:cubicBezTo>
                    <a:pt x="268" y="518"/>
                    <a:pt x="220" y="562"/>
                    <a:pt x="168" y="598"/>
                  </a:cubicBezTo>
                  <a:cubicBezTo>
                    <a:pt x="144" y="614"/>
                    <a:pt x="124" y="630"/>
                    <a:pt x="104" y="642"/>
                  </a:cubicBezTo>
                  <a:cubicBezTo>
                    <a:pt x="84" y="654"/>
                    <a:pt x="64" y="662"/>
                    <a:pt x="48" y="670"/>
                  </a:cubicBezTo>
                  <a:cubicBezTo>
                    <a:pt x="36" y="678"/>
                    <a:pt x="20" y="682"/>
                    <a:pt x="12" y="686"/>
                  </a:cubicBezTo>
                  <a:lnTo>
                    <a:pt x="0" y="694"/>
                  </a:lnTo>
                  <a:lnTo>
                    <a:pt x="0" y="698"/>
                  </a:lnTo>
                  <a:cubicBezTo>
                    <a:pt x="20" y="698"/>
                    <a:pt x="36" y="698"/>
                    <a:pt x="56" y="694"/>
                  </a:cubicBezTo>
                  <a:cubicBezTo>
                    <a:pt x="104" y="690"/>
                    <a:pt x="152" y="674"/>
                    <a:pt x="196" y="650"/>
                  </a:cubicBezTo>
                  <a:cubicBezTo>
                    <a:pt x="228" y="638"/>
                    <a:pt x="256" y="618"/>
                    <a:pt x="284" y="598"/>
                  </a:cubicBezTo>
                  <a:cubicBezTo>
                    <a:pt x="312" y="574"/>
                    <a:pt x="340" y="546"/>
                    <a:pt x="364" y="518"/>
                  </a:cubicBezTo>
                  <a:cubicBezTo>
                    <a:pt x="376" y="498"/>
                    <a:pt x="388" y="482"/>
                    <a:pt x="396" y="466"/>
                  </a:cubicBezTo>
                  <a:cubicBezTo>
                    <a:pt x="408" y="450"/>
                    <a:pt x="416" y="434"/>
                    <a:pt x="428" y="414"/>
                  </a:cubicBezTo>
                  <a:cubicBezTo>
                    <a:pt x="444" y="378"/>
                    <a:pt x="456" y="338"/>
                    <a:pt x="472" y="302"/>
                  </a:cubicBezTo>
                  <a:cubicBezTo>
                    <a:pt x="484" y="266"/>
                    <a:pt x="504" y="234"/>
                    <a:pt x="528" y="202"/>
                  </a:cubicBezTo>
                  <a:cubicBezTo>
                    <a:pt x="548" y="174"/>
                    <a:pt x="580" y="150"/>
                    <a:pt x="612" y="134"/>
                  </a:cubicBezTo>
                  <a:cubicBezTo>
                    <a:pt x="640" y="118"/>
                    <a:pt x="672" y="102"/>
                    <a:pt x="704" y="94"/>
                  </a:cubicBezTo>
                  <a:cubicBezTo>
                    <a:pt x="736" y="82"/>
                    <a:pt x="764" y="70"/>
                    <a:pt x="792" y="66"/>
                  </a:cubicBezTo>
                  <a:cubicBezTo>
                    <a:pt x="836" y="54"/>
                    <a:pt x="880" y="46"/>
                    <a:pt x="924" y="42"/>
                  </a:cubicBezTo>
                  <a:lnTo>
                    <a:pt x="980" y="42"/>
                  </a:lnTo>
                  <a:lnTo>
                    <a:pt x="980" y="30"/>
                  </a:lnTo>
                  <a:lnTo>
                    <a:pt x="968" y="26"/>
                  </a:lnTo>
                  <a:cubicBezTo>
                    <a:pt x="956" y="18"/>
                    <a:pt x="940" y="14"/>
                    <a:pt x="928" y="10"/>
                  </a:cubicBezTo>
                  <a:cubicBezTo>
                    <a:pt x="908" y="6"/>
                    <a:pt x="884" y="2"/>
                    <a:pt x="864" y="2"/>
                  </a:cubicBezTo>
                  <a:cubicBezTo>
                    <a:pt x="856" y="1"/>
                    <a:pt x="847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0"/>
            <p:cNvSpPr/>
            <p:nvPr/>
          </p:nvSpPr>
          <p:spPr>
            <a:xfrm>
              <a:off x="3643667" y="1665008"/>
              <a:ext cx="253187" cy="42530"/>
            </a:xfrm>
            <a:custGeom>
              <a:avLst/>
              <a:gdLst/>
              <a:ahLst/>
              <a:cxnLst/>
              <a:rect l="l" t="t" r="r" b="b"/>
              <a:pathLst>
                <a:path w="2030" h="341" extrusionOk="0">
                  <a:moveTo>
                    <a:pt x="5" y="0"/>
                  </a:moveTo>
                  <a:lnTo>
                    <a:pt x="1" y="4"/>
                  </a:lnTo>
                  <a:lnTo>
                    <a:pt x="13" y="24"/>
                  </a:lnTo>
                  <a:cubicBezTo>
                    <a:pt x="25" y="44"/>
                    <a:pt x="37" y="60"/>
                    <a:pt x="53" y="80"/>
                  </a:cubicBezTo>
                  <a:cubicBezTo>
                    <a:pt x="105" y="144"/>
                    <a:pt x="173" y="192"/>
                    <a:pt x="249" y="228"/>
                  </a:cubicBezTo>
                  <a:cubicBezTo>
                    <a:pt x="297" y="252"/>
                    <a:pt x="349" y="272"/>
                    <a:pt x="405" y="284"/>
                  </a:cubicBezTo>
                  <a:cubicBezTo>
                    <a:pt x="465" y="296"/>
                    <a:pt x="525" y="304"/>
                    <a:pt x="585" y="304"/>
                  </a:cubicBezTo>
                  <a:cubicBezTo>
                    <a:pt x="606" y="305"/>
                    <a:pt x="628" y="306"/>
                    <a:pt x="649" y="306"/>
                  </a:cubicBezTo>
                  <a:cubicBezTo>
                    <a:pt x="692" y="306"/>
                    <a:pt x="736" y="304"/>
                    <a:pt x="781" y="304"/>
                  </a:cubicBezTo>
                  <a:lnTo>
                    <a:pt x="981" y="300"/>
                  </a:lnTo>
                  <a:cubicBezTo>
                    <a:pt x="1049" y="300"/>
                    <a:pt x="1113" y="300"/>
                    <a:pt x="1181" y="296"/>
                  </a:cubicBezTo>
                  <a:cubicBezTo>
                    <a:pt x="1245" y="292"/>
                    <a:pt x="1309" y="284"/>
                    <a:pt x="1369" y="284"/>
                  </a:cubicBezTo>
                  <a:cubicBezTo>
                    <a:pt x="1399" y="283"/>
                    <a:pt x="1429" y="283"/>
                    <a:pt x="1459" y="283"/>
                  </a:cubicBezTo>
                  <a:cubicBezTo>
                    <a:pt x="1541" y="283"/>
                    <a:pt x="1623" y="286"/>
                    <a:pt x="1705" y="292"/>
                  </a:cubicBezTo>
                  <a:cubicBezTo>
                    <a:pt x="1801" y="304"/>
                    <a:pt x="1881" y="316"/>
                    <a:pt x="1937" y="324"/>
                  </a:cubicBezTo>
                  <a:lnTo>
                    <a:pt x="2029" y="340"/>
                  </a:lnTo>
                  <a:lnTo>
                    <a:pt x="2029" y="336"/>
                  </a:lnTo>
                  <a:cubicBezTo>
                    <a:pt x="2029" y="336"/>
                    <a:pt x="1997" y="320"/>
                    <a:pt x="1945" y="300"/>
                  </a:cubicBezTo>
                  <a:cubicBezTo>
                    <a:pt x="1869" y="268"/>
                    <a:pt x="1789" y="248"/>
                    <a:pt x="1709" y="232"/>
                  </a:cubicBezTo>
                  <a:cubicBezTo>
                    <a:pt x="1657" y="224"/>
                    <a:pt x="1601" y="216"/>
                    <a:pt x="1545" y="212"/>
                  </a:cubicBezTo>
                  <a:cubicBezTo>
                    <a:pt x="1515" y="210"/>
                    <a:pt x="1485" y="209"/>
                    <a:pt x="1455" y="209"/>
                  </a:cubicBezTo>
                  <a:cubicBezTo>
                    <a:pt x="1425" y="209"/>
                    <a:pt x="1395" y="210"/>
                    <a:pt x="1365" y="212"/>
                  </a:cubicBezTo>
                  <a:cubicBezTo>
                    <a:pt x="1301" y="216"/>
                    <a:pt x="1237" y="224"/>
                    <a:pt x="1173" y="232"/>
                  </a:cubicBezTo>
                  <a:cubicBezTo>
                    <a:pt x="1109" y="240"/>
                    <a:pt x="1041" y="252"/>
                    <a:pt x="977" y="264"/>
                  </a:cubicBezTo>
                  <a:cubicBezTo>
                    <a:pt x="913" y="276"/>
                    <a:pt x="845" y="280"/>
                    <a:pt x="781" y="284"/>
                  </a:cubicBezTo>
                  <a:cubicBezTo>
                    <a:pt x="717" y="284"/>
                    <a:pt x="653" y="280"/>
                    <a:pt x="593" y="268"/>
                  </a:cubicBezTo>
                  <a:cubicBezTo>
                    <a:pt x="533" y="256"/>
                    <a:pt x="477" y="244"/>
                    <a:pt x="421" y="228"/>
                  </a:cubicBezTo>
                  <a:cubicBezTo>
                    <a:pt x="369" y="212"/>
                    <a:pt x="321" y="196"/>
                    <a:pt x="273" y="176"/>
                  </a:cubicBezTo>
                  <a:cubicBezTo>
                    <a:pt x="233" y="160"/>
                    <a:pt x="193" y="140"/>
                    <a:pt x="157" y="116"/>
                  </a:cubicBezTo>
                  <a:cubicBezTo>
                    <a:pt x="129" y="100"/>
                    <a:pt x="101" y="80"/>
                    <a:pt x="73" y="60"/>
                  </a:cubicBezTo>
                  <a:cubicBezTo>
                    <a:pt x="57" y="44"/>
                    <a:pt x="37" y="32"/>
                    <a:pt x="25" y="1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0"/>
            <p:cNvSpPr/>
            <p:nvPr/>
          </p:nvSpPr>
          <p:spPr>
            <a:xfrm>
              <a:off x="3720497" y="1448986"/>
              <a:ext cx="208785" cy="125471"/>
            </a:xfrm>
            <a:custGeom>
              <a:avLst/>
              <a:gdLst/>
              <a:ahLst/>
              <a:cxnLst/>
              <a:rect l="l" t="t" r="r" b="b"/>
              <a:pathLst>
                <a:path w="1674" h="1006" extrusionOk="0">
                  <a:moveTo>
                    <a:pt x="5" y="0"/>
                  </a:moveTo>
                  <a:lnTo>
                    <a:pt x="1" y="12"/>
                  </a:lnTo>
                  <a:lnTo>
                    <a:pt x="21" y="24"/>
                  </a:lnTo>
                  <a:cubicBezTo>
                    <a:pt x="33" y="32"/>
                    <a:pt x="53" y="44"/>
                    <a:pt x="77" y="60"/>
                  </a:cubicBezTo>
                  <a:cubicBezTo>
                    <a:pt x="137" y="104"/>
                    <a:pt x="189" y="152"/>
                    <a:pt x="237" y="212"/>
                  </a:cubicBezTo>
                  <a:cubicBezTo>
                    <a:pt x="293" y="284"/>
                    <a:pt x="349" y="380"/>
                    <a:pt x="433" y="472"/>
                  </a:cubicBezTo>
                  <a:cubicBezTo>
                    <a:pt x="469" y="516"/>
                    <a:pt x="513" y="564"/>
                    <a:pt x="561" y="608"/>
                  </a:cubicBezTo>
                  <a:cubicBezTo>
                    <a:pt x="581" y="632"/>
                    <a:pt x="605" y="652"/>
                    <a:pt x="629" y="676"/>
                  </a:cubicBezTo>
                  <a:cubicBezTo>
                    <a:pt x="649" y="696"/>
                    <a:pt x="673" y="720"/>
                    <a:pt x="701" y="740"/>
                  </a:cubicBezTo>
                  <a:cubicBezTo>
                    <a:pt x="797" y="824"/>
                    <a:pt x="909" y="888"/>
                    <a:pt x="1025" y="936"/>
                  </a:cubicBezTo>
                  <a:cubicBezTo>
                    <a:pt x="1081" y="956"/>
                    <a:pt x="1137" y="976"/>
                    <a:pt x="1197" y="984"/>
                  </a:cubicBezTo>
                  <a:cubicBezTo>
                    <a:pt x="1249" y="996"/>
                    <a:pt x="1301" y="1004"/>
                    <a:pt x="1353" y="1004"/>
                  </a:cubicBezTo>
                  <a:cubicBezTo>
                    <a:pt x="1372" y="1005"/>
                    <a:pt x="1391" y="1006"/>
                    <a:pt x="1409" y="1006"/>
                  </a:cubicBezTo>
                  <a:cubicBezTo>
                    <a:pt x="1469" y="1006"/>
                    <a:pt x="1528" y="1000"/>
                    <a:pt x="1589" y="988"/>
                  </a:cubicBezTo>
                  <a:cubicBezTo>
                    <a:pt x="1645" y="976"/>
                    <a:pt x="1673" y="968"/>
                    <a:pt x="1673" y="968"/>
                  </a:cubicBezTo>
                  <a:lnTo>
                    <a:pt x="1673" y="960"/>
                  </a:lnTo>
                  <a:lnTo>
                    <a:pt x="1589" y="960"/>
                  </a:lnTo>
                  <a:cubicBezTo>
                    <a:pt x="1573" y="958"/>
                    <a:pt x="1557" y="958"/>
                    <a:pt x="1541" y="958"/>
                  </a:cubicBezTo>
                  <a:cubicBezTo>
                    <a:pt x="1524" y="958"/>
                    <a:pt x="1507" y="958"/>
                    <a:pt x="1489" y="956"/>
                  </a:cubicBezTo>
                  <a:cubicBezTo>
                    <a:pt x="1449" y="952"/>
                    <a:pt x="1405" y="952"/>
                    <a:pt x="1361" y="944"/>
                  </a:cubicBezTo>
                  <a:cubicBezTo>
                    <a:pt x="1337" y="940"/>
                    <a:pt x="1313" y="936"/>
                    <a:pt x="1289" y="932"/>
                  </a:cubicBezTo>
                  <a:cubicBezTo>
                    <a:pt x="1265" y="924"/>
                    <a:pt x="1237" y="920"/>
                    <a:pt x="1213" y="912"/>
                  </a:cubicBezTo>
                  <a:cubicBezTo>
                    <a:pt x="1161" y="900"/>
                    <a:pt x="1109" y="884"/>
                    <a:pt x="1053" y="868"/>
                  </a:cubicBezTo>
                  <a:cubicBezTo>
                    <a:pt x="997" y="848"/>
                    <a:pt x="941" y="824"/>
                    <a:pt x="885" y="796"/>
                  </a:cubicBezTo>
                  <a:cubicBezTo>
                    <a:pt x="857" y="784"/>
                    <a:pt x="829" y="768"/>
                    <a:pt x="805" y="756"/>
                  </a:cubicBezTo>
                  <a:cubicBezTo>
                    <a:pt x="777" y="740"/>
                    <a:pt x="749" y="724"/>
                    <a:pt x="721" y="708"/>
                  </a:cubicBezTo>
                  <a:cubicBezTo>
                    <a:pt x="669" y="676"/>
                    <a:pt x="617" y="636"/>
                    <a:pt x="573" y="592"/>
                  </a:cubicBezTo>
                  <a:cubicBezTo>
                    <a:pt x="529" y="548"/>
                    <a:pt x="493" y="500"/>
                    <a:pt x="461" y="448"/>
                  </a:cubicBezTo>
                  <a:cubicBezTo>
                    <a:pt x="429" y="400"/>
                    <a:pt x="405" y="344"/>
                    <a:pt x="373" y="300"/>
                  </a:cubicBezTo>
                  <a:cubicBezTo>
                    <a:pt x="345" y="252"/>
                    <a:pt x="317" y="208"/>
                    <a:pt x="281" y="172"/>
                  </a:cubicBezTo>
                  <a:cubicBezTo>
                    <a:pt x="229" y="108"/>
                    <a:pt x="161" y="60"/>
                    <a:pt x="89" y="28"/>
                  </a:cubicBezTo>
                  <a:cubicBezTo>
                    <a:pt x="61" y="16"/>
                    <a:pt x="33" y="8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0"/>
            <p:cNvSpPr/>
            <p:nvPr/>
          </p:nvSpPr>
          <p:spPr>
            <a:xfrm>
              <a:off x="3720996" y="1546770"/>
              <a:ext cx="231734" cy="101898"/>
            </a:xfrm>
            <a:custGeom>
              <a:avLst/>
              <a:gdLst/>
              <a:ahLst/>
              <a:cxnLst/>
              <a:rect l="l" t="t" r="r" b="b"/>
              <a:pathLst>
                <a:path w="1858" h="817" extrusionOk="0">
                  <a:moveTo>
                    <a:pt x="5" y="0"/>
                  </a:moveTo>
                  <a:lnTo>
                    <a:pt x="1" y="4"/>
                  </a:lnTo>
                  <a:lnTo>
                    <a:pt x="21" y="12"/>
                  </a:lnTo>
                  <a:cubicBezTo>
                    <a:pt x="41" y="20"/>
                    <a:pt x="65" y="28"/>
                    <a:pt x="85" y="36"/>
                  </a:cubicBezTo>
                  <a:cubicBezTo>
                    <a:pt x="109" y="44"/>
                    <a:pt x="141" y="56"/>
                    <a:pt x="173" y="76"/>
                  </a:cubicBezTo>
                  <a:cubicBezTo>
                    <a:pt x="209" y="96"/>
                    <a:pt x="245" y="116"/>
                    <a:pt x="285" y="144"/>
                  </a:cubicBezTo>
                  <a:cubicBezTo>
                    <a:pt x="325" y="168"/>
                    <a:pt x="369" y="200"/>
                    <a:pt x="413" y="232"/>
                  </a:cubicBezTo>
                  <a:lnTo>
                    <a:pt x="553" y="332"/>
                  </a:lnTo>
                  <a:cubicBezTo>
                    <a:pt x="605" y="364"/>
                    <a:pt x="653" y="404"/>
                    <a:pt x="705" y="444"/>
                  </a:cubicBezTo>
                  <a:cubicBezTo>
                    <a:pt x="753" y="484"/>
                    <a:pt x="801" y="528"/>
                    <a:pt x="853" y="568"/>
                  </a:cubicBezTo>
                  <a:cubicBezTo>
                    <a:pt x="905" y="608"/>
                    <a:pt x="961" y="644"/>
                    <a:pt x="1021" y="676"/>
                  </a:cubicBezTo>
                  <a:cubicBezTo>
                    <a:pt x="1077" y="704"/>
                    <a:pt x="1133" y="732"/>
                    <a:pt x="1193" y="752"/>
                  </a:cubicBezTo>
                  <a:cubicBezTo>
                    <a:pt x="1253" y="772"/>
                    <a:pt x="1309" y="788"/>
                    <a:pt x="1369" y="796"/>
                  </a:cubicBezTo>
                  <a:cubicBezTo>
                    <a:pt x="1421" y="808"/>
                    <a:pt x="1473" y="812"/>
                    <a:pt x="1529" y="816"/>
                  </a:cubicBezTo>
                  <a:cubicBezTo>
                    <a:pt x="1573" y="816"/>
                    <a:pt x="1617" y="816"/>
                    <a:pt x="1665" y="812"/>
                  </a:cubicBezTo>
                  <a:cubicBezTo>
                    <a:pt x="1697" y="808"/>
                    <a:pt x="1733" y="804"/>
                    <a:pt x="1765" y="800"/>
                  </a:cubicBezTo>
                  <a:cubicBezTo>
                    <a:pt x="1825" y="788"/>
                    <a:pt x="1857" y="776"/>
                    <a:pt x="1857" y="776"/>
                  </a:cubicBezTo>
                  <a:lnTo>
                    <a:pt x="1857" y="772"/>
                  </a:lnTo>
                  <a:lnTo>
                    <a:pt x="1765" y="772"/>
                  </a:lnTo>
                  <a:cubicBezTo>
                    <a:pt x="1741" y="772"/>
                    <a:pt x="1705" y="772"/>
                    <a:pt x="1665" y="768"/>
                  </a:cubicBezTo>
                  <a:cubicBezTo>
                    <a:pt x="1629" y="764"/>
                    <a:pt x="1585" y="760"/>
                    <a:pt x="1537" y="756"/>
                  </a:cubicBezTo>
                  <a:cubicBezTo>
                    <a:pt x="1429" y="740"/>
                    <a:pt x="1325" y="716"/>
                    <a:pt x="1221" y="684"/>
                  </a:cubicBezTo>
                  <a:cubicBezTo>
                    <a:pt x="1161" y="668"/>
                    <a:pt x="1105" y="644"/>
                    <a:pt x="1049" y="620"/>
                  </a:cubicBezTo>
                  <a:cubicBezTo>
                    <a:pt x="989" y="596"/>
                    <a:pt x="933" y="568"/>
                    <a:pt x="877" y="536"/>
                  </a:cubicBezTo>
                  <a:cubicBezTo>
                    <a:pt x="821" y="504"/>
                    <a:pt x="769" y="468"/>
                    <a:pt x="721" y="428"/>
                  </a:cubicBezTo>
                  <a:cubicBezTo>
                    <a:pt x="669" y="388"/>
                    <a:pt x="625" y="348"/>
                    <a:pt x="581" y="304"/>
                  </a:cubicBezTo>
                  <a:cubicBezTo>
                    <a:pt x="537" y="260"/>
                    <a:pt x="493" y="216"/>
                    <a:pt x="449" y="184"/>
                  </a:cubicBezTo>
                  <a:cubicBezTo>
                    <a:pt x="409" y="148"/>
                    <a:pt x="365" y="120"/>
                    <a:pt x="317" y="92"/>
                  </a:cubicBezTo>
                  <a:cubicBezTo>
                    <a:pt x="277" y="68"/>
                    <a:pt x="237" y="52"/>
                    <a:pt x="193" y="36"/>
                  </a:cubicBezTo>
                  <a:cubicBezTo>
                    <a:pt x="161" y="24"/>
                    <a:pt x="129" y="12"/>
                    <a:pt x="93" y="8"/>
                  </a:cubicBezTo>
                  <a:cubicBezTo>
                    <a:pt x="73" y="4"/>
                    <a:pt x="4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0"/>
            <p:cNvSpPr/>
            <p:nvPr/>
          </p:nvSpPr>
          <p:spPr>
            <a:xfrm>
              <a:off x="3883262" y="1342223"/>
              <a:ext cx="145801" cy="249694"/>
            </a:xfrm>
            <a:custGeom>
              <a:avLst/>
              <a:gdLst/>
              <a:ahLst/>
              <a:cxnLst/>
              <a:rect l="l" t="t" r="r" b="b"/>
              <a:pathLst>
                <a:path w="1169" h="2002" extrusionOk="0">
                  <a:moveTo>
                    <a:pt x="228" y="0"/>
                  </a:moveTo>
                  <a:lnTo>
                    <a:pt x="200" y="8"/>
                  </a:lnTo>
                  <a:cubicBezTo>
                    <a:pt x="176" y="20"/>
                    <a:pt x="152" y="28"/>
                    <a:pt x="128" y="44"/>
                  </a:cubicBezTo>
                  <a:cubicBezTo>
                    <a:pt x="88" y="64"/>
                    <a:pt x="52" y="92"/>
                    <a:pt x="28" y="132"/>
                  </a:cubicBezTo>
                  <a:cubicBezTo>
                    <a:pt x="12" y="156"/>
                    <a:pt x="0" y="184"/>
                    <a:pt x="0" y="216"/>
                  </a:cubicBezTo>
                  <a:cubicBezTo>
                    <a:pt x="0" y="244"/>
                    <a:pt x="8" y="276"/>
                    <a:pt x="20" y="304"/>
                  </a:cubicBezTo>
                  <a:cubicBezTo>
                    <a:pt x="36" y="360"/>
                    <a:pt x="56" y="424"/>
                    <a:pt x="80" y="484"/>
                  </a:cubicBezTo>
                  <a:cubicBezTo>
                    <a:pt x="108" y="548"/>
                    <a:pt x="136" y="616"/>
                    <a:pt x="172" y="680"/>
                  </a:cubicBezTo>
                  <a:cubicBezTo>
                    <a:pt x="208" y="744"/>
                    <a:pt x="244" y="812"/>
                    <a:pt x="280" y="880"/>
                  </a:cubicBezTo>
                  <a:cubicBezTo>
                    <a:pt x="320" y="948"/>
                    <a:pt x="364" y="1016"/>
                    <a:pt x="408" y="1080"/>
                  </a:cubicBezTo>
                  <a:cubicBezTo>
                    <a:pt x="500" y="1212"/>
                    <a:pt x="608" y="1328"/>
                    <a:pt x="672" y="1452"/>
                  </a:cubicBezTo>
                  <a:cubicBezTo>
                    <a:pt x="704" y="1512"/>
                    <a:pt x="732" y="1576"/>
                    <a:pt x="752" y="1640"/>
                  </a:cubicBezTo>
                  <a:cubicBezTo>
                    <a:pt x="768" y="1704"/>
                    <a:pt x="796" y="1764"/>
                    <a:pt x="824" y="1820"/>
                  </a:cubicBezTo>
                  <a:cubicBezTo>
                    <a:pt x="852" y="1872"/>
                    <a:pt x="888" y="1916"/>
                    <a:pt x="936" y="1952"/>
                  </a:cubicBezTo>
                  <a:cubicBezTo>
                    <a:pt x="972" y="1976"/>
                    <a:pt x="1016" y="1992"/>
                    <a:pt x="1056" y="2000"/>
                  </a:cubicBezTo>
                  <a:cubicBezTo>
                    <a:pt x="1064" y="2001"/>
                    <a:pt x="1071" y="2002"/>
                    <a:pt x="1079" y="2002"/>
                  </a:cubicBezTo>
                  <a:cubicBezTo>
                    <a:pt x="1101" y="2002"/>
                    <a:pt x="1123" y="1998"/>
                    <a:pt x="1140" y="1992"/>
                  </a:cubicBezTo>
                  <a:cubicBezTo>
                    <a:pt x="1152" y="1988"/>
                    <a:pt x="1160" y="1984"/>
                    <a:pt x="1168" y="1980"/>
                  </a:cubicBezTo>
                  <a:lnTo>
                    <a:pt x="1168" y="1976"/>
                  </a:lnTo>
                  <a:cubicBezTo>
                    <a:pt x="1160" y="1976"/>
                    <a:pt x="1148" y="1980"/>
                    <a:pt x="1140" y="1980"/>
                  </a:cubicBezTo>
                  <a:cubicBezTo>
                    <a:pt x="1134" y="1981"/>
                    <a:pt x="1127" y="1982"/>
                    <a:pt x="1121" y="1982"/>
                  </a:cubicBezTo>
                  <a:cubicBezTo>
                    <a:pt x="1103" y="1982"/>
                    <a:pt x="1085" y="1978"/>
                    <a:pt x="1064" y="1972"/>
                  </a:cubicBezTo>
                  <a:cubicBezTo>
                    <a:pt x="1028" y="1960"/>
                    <a:pt x="996" y="1940"/>
                    <a:pt x="964" y="1916"/>
                  </a:cubicBezTo>
                  <a:cubicBezTo>
                    <a:pt x="928" y="1880"/>
                    <a:pt x="900" y="1840"/>
                    <a:pt x="880" y="1796"/>
                  </a:cubicBezTo>
                  <a:cubicBezTo>
                    <a:pt x="856" y="1736"/>
                    <a:pt x="836" y="1680"/>
                    <a:pt x="820" y="1620"/>
                  </a:cubicBezTo>
                  <a:cubicBezTo>
                    <a:pt x="804" y="1548"/>
                    <a:pt x="776" y="1480"/>
                    <a:pt x="736" y="1416"/>
                  </a:cubicBezTo>
                  <a:cubicBezTo>
                    <a:pt x="696" y="1352"/>
                    <a:pt x="648" y="1288"/>
                    <a:pt x="600" y="1228"/>
                  </a:cubicBezTo>
                  <a:cubicBezTo>
                    <a:pt x="548" y="1172"/>
                    <a:pt x="492" y="1116"/>
                    <a:pt x="440" y="1056"/>
                  </a:cubicBezTo>
                  <a:cubicBezTo>
                    <a:pt x="388" y="1000"/>
                    <a:pt x="340" y="936"/>
                    <a:pt x="300" y="872"/>
                  </a:cubicBezTo>
                  <a:cubicBezTo>
                    <a:pt x="264" y="804"/>
                    <a:pt x="232" y="736"/>
                    <a:pt x="208" y="664"/>
                  </a:cubicBezTo>
                  <a:cubicBezTo>
                    <a:pt x="180" y="596"/>
                    <a:pt x="164" y="528"/>
                    <a:pt x="140" y="464"/>
                  </a:cubicBezTo>
                  <a:cubicBezTo>
                    <a:pt x="120" y="400"/>
                    <a:pt x="96" y="344"/>
                    <a:pt x="76" y="288"/>
                  </a:cubicBezTo>
                  <a:cubicBezTo>
                    <a:pt x="52" y="244"/>
                    <a:pt x="48" y="196"/>
                    <a:pt x="68" y="152"/>
                  </a:cubicBezTo>
                  <a:cubicBezTo>
                    <a:pt x="88" y="120"/>
                    <a:pt x="112" y="88"/>
                    <a:pt x="144" y="68"/>
                  </a:cubicBezTo>
                  <a:cubicBezTo>
                    <a:pt x="164" y="52"/>
                    <a:pt x="188" y="36"/>
                    <a:pt x="208" y="24"/>
                  </a:cubicBezTo>
                  <a:lnTo>
                    <a:pt x="232" y="8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0"/>
            <p:cNvSpPr/>
            <p:nvPr/>
          </p:nvSpPr>
          <p:spPr>
            <a:xfrm>
              <a:off x="4056379" y="1333243"/>
              <a:ext cx="82442" cy="237596"/>
            </a:xfrm>
            <a:custGeom>
              <a:avLst/>
              <a:gdLst/>
              <a:ahLst/>
              <a:cxnLst/>
              <a:rect l="l" t="t" r="r" b="b"/>
              <a:pathLst>
                <a:path w="661" h="1905" extrusionOk="0">
                  <a:moveTo>
                    <a:pt x="652" y="0"/>
                  </a:moveTo>
                  <a:lnTo>
                    <a:pt x="628" y="4"/>
                  </a:lnTo>
                  <a:cubicBezTo>
                    <a:pt x="608" y="12"/>
                    <a:pt x="584" y="20"/>
                    <a:pt x="564" y="32"/>
                  </a:cubicBezTo>
                  <a:cubicBezTo>
                    <a:pt x="548" y="36"/>
                    <a:pt x="532" y="44"/>
                    <a:pt x="520" y="52"/>
                  </a:cubicBezTo>
                  <a:cubicBezTo>
                    <a:pt x="500" y="60"/>
                    <a:pt x="484" y="72"/>
                    <a:pt x="468" y="84"/>
                  </a:cubicBezTo>
                  <a:cubicBezTo>
                    <a:pt x="428" y="112"/>
                    <a:pt x="392" y="140"/>
                    <a:pt x="360" y="176"/>
                  </a:cubicBezTo>
                  <a:cubicBezTo>
                    <a:pt x="320" y="216"/>
                    <a:pt x="284" y="260"/>
                    <a:pt x="252" y="304"/>
                  </a:cubicBezTo>
                  <a:cubicBezTo>
                    <a:pt x="216" y="356"/>
                    <a:pt x="188" y="412"/>
                    <a:pt x="160" y="468"/>
                  </a:cubicBezTo>
                  <a:cubicBezTo>
                    <a:pt x="132" y="524"/>
                    <a:pt x="104" y="584"/>
                    <a:pt x="72" y="644"/>
                  </a:cubicBezTo>
                  <a:cubicBezTo>
                    <a:pt x="60" y="672"/>
                    <a:pt x="44" y="704"/>
                    <a:pt x="28" y="732"/>
                  </a:cubicBezTo>
                  <a:cubicBezTo>
                    <a:pt x="8" y="764"/>
                    <a:pt x="0" y="800"/>
                    <a:pt x="0" y="840"/>
                  </a:cubicBezTo>
                  <a:cubicBezTo>
                    <a:pt x="8" y="904"/>
                    <a:pt x="24" y="972"/>
                    <a:pt x="44" y="1040"/>
                  </a:cubicBezTo>
                  <a:cubicBezTo>
                    <a:pt x="56" y="1100"/>
                    <a:pt x="72" y="1164"/>
                    <a:pt x="80" y="1228"/>
                  </a:cubicBezTo>
                  <a:cubicBezTo>
                    <a:pt x="100" y="1352"/>
                    <a:pt x="112" y="1468"/>
                    <a:pt x="116" y="1568"/>
                  </a:cubicBezTo>
                  <a:cubicBezTo>
                    <a:pt x="120" y="1668"/>
                    <a:pt x="120" y="1752"/>
                    <a:pt x="120" y="1808"/>
                  </a:cubicBezTo>
                  <a:lnTo>
                    <a:pt x="120" y="1904"/>
                  </a:lnTo>
                  <a:lnTo>
                    <a:pt x="128" y="1904"/>
                  </a:lnTo>
                  <a:cubicBezTo>
                    <a:pt x="128" y="1904"/>
                    <a:pt x="136" y="1872"/>
                    <a:pt x="148" y="1812"/>
                  </a:cubicBezTo>
                  <a:cubicBezTo>
                    <a:pt x="156" y="1784"/>
                    <a:pt x="160" y="1748"/>
                    <a:pt x="168" y="1704"/>
                  </a:cubicBezTo>
                  <a:cubicBezTo>
                    <a:pt x="172" y="1660"/>
                    <a:pt x="176" y="1612"/>
                    <a:pt x="180" y="1564"/>
                  </a:cubicBezTo>
                  <a:cubicBezTo>
                    <a:pt x="184" y="1508"/>
                    <a:pt x="184" y="1452"/>
                    <a:pt x="180" y="1400"/>
                  </a:cubicBezTo>
                  <a:cubicBezTo>
                    <a:pt x="176" y="1336"/>
                    <a:pt x="168" y="1276"/>
                    <a:pt x="156" y="1212"/>
                  </a:cubicBezTo>
                  <a:cubicBezTo>
                    <a:pt x="140" y="1148"/>
                    <a:pt x="124" y="1084"/>
                    <a:pt x="104" y="1020"/>
                  </a:cubicBezTo>
                  <a:cubicBezTo>
                    <a:pt x="92" y="988"/>
                    <a:pt x="84" y="956"/>
                    <a:pt x="72" y="924"/>
                  </a:cubicBezTo>
                  <a:cubicBezTo>
                    <a:pt x="56" y="896"/>
                    <a:pt x="48" y="864"/>
                    <a:pt x="40" y="832"/>
                  </a:cubicBezTo>
                  <a:cubicBezTo>
                    <a:pt x="32" y="772"/>
                    <a:pt x="68" y="708"/>
                    <a:pt x="96" y="652"/>
                  </a:cubicBezTo>
                  <a:cubicBezTo>
                    <a:pt x="124" y="592"/>
                    <a:pt x="160" y="536"/>
                    <a:pt x="196" y="484"/>
                  </a:cubicBezTo>
                  <a:cubicBezTo>
                    <a:pt x="232" y="432"/>
                    <a:pt x="272" y="384"/>
                    <a:pt x="304" y="336"/>
                  </a:cubicBezTo>
                  <a:cubicBezTo>
                    <a:pt x="336" y="292"/>
                    <a:pt x="372" y="248"/>
                    <a:pt x="404" y="212"/>
                  </a:cubicBezTo>
                  <a:cubicBezTo>
                    <a:pt x="456" y="152"/>
                    <a:pt x="516" y="100"/>
                    <a:pt x="580" y="52"/>
                  </a:cubicBezTo>
                  <a:cubicBezTo>
                    <a:pt x="604" y="36"/>
                    <a:pt x="624" y="24"/>
                    <a:pt x="636" y="16"/>
                  </a:cubicBezTo>
                  <a:lnTo>
                    <a:pt x="6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0"/>
            <p:cNvSpPr/>
            <p:nvPr/>
          </p:nvSpPr>
          <p:spPr>
            <a:xfrm>
              <a:off x="3990025" y="1436015"/>
              <a:ext cx="63484" cy="158273"/>
            </a:xfrm>
            <a:custGeom>
              <a:avLst/>
              <a:gdLst/>
              <a:ahLst/>
              <a:cxnLst/>
              <a:rect l="l" t="t" r="r" b="b"/>
              <a:pathLst>
                <a:path w="509" h="1269" extrusionOk="0">
                  <a:moveTo>
                    <a:pt x="184" y="4"/>
                  </a:move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4"/>
                  </a:cubicBezTo>
                  <a:close/>
                  <a:moveTo>
                    <a:pt x="164" y="0"/>
                  </a:moveTo>
                  <a:cubicBezTo>
                    <a:pt x="148" y="4"/>
                    <a:pt x="132" y="16"/>
                    <a:pt x="124" y="36"/>
                  </a:cubicBezTo>
                  <a:cubicBezTo>
                    <a:pt x="112" y="56"/>
                    <a:pt x="100" y="76"/>
                    <a:pt x="88" y="100"/>
                  </a:cubicBezTo>
                  <a:cubicBezTo>
                    <a:pt x="76" y="128"/>
                    <a:pt x="64" y="160"/>
                    <a:pt x="52" y="188"/>
                  </a:cubicBezTo>
                  <a:cubicBezTo>
                    <a:pt x="40" y="224"/>
                    <a:pt x="28" y="260"/>
                    <a:pt x="20" y="296"/>
                  </a:cubicBezTo>
                  <a:cubicBezTo>
                    <a:pt x="12" y="340"/>
                    <a:pt x="8" y="380"/>
                    <a:pt x="8" y="424"/>
                  </a:cubicBezTo>
                  <a:cubicBezTo>
                    <a:pt x="0" y="516"/>
                    <a:pt x="16" y="608"/>
                    <a:pt x="48" y="696"/>
                  </a:cubicBezTo>
                  <a:cubicBezTo>
                    <a:pt x="88" y="780"/>
                    <a:pt x="128" y="860"/>
                    <a:pt x="176" y="936"/>
                  </a:cubicBezTo>
                  <a:cubicBezTo>
                    <a:pt x="216" y="1004"/>
                    <a:pt x="260" y="1072"/>
                    <a:pt x="312" y="1132"/>
                  </a:cubicBezTo>
                  <a:cubicBezTo>
                    <a:pt x="348" y="1180"/>
                    <a:pt x="392" y="1216"/>
                    <a:pt x="444" y="1244"/>
                  </a:cubicBezTo>
                  <a:cubicBezTo>
                    <a:pt x="464" y="1256"/>
                    <a:pt x="484" y="1264"/>
                    <a:pt x="504" y="1268"/>
                  </a:cubicBezTo>
                  <a:lnTo>
                    <a:pt x="508" y="1260"/>
                  </a:lnTo>
                  <a:cubicBezTo>
                    <a:pt x="492" y="1248"/>
                    <a:pt x="472" y="1236"/>
                    <a:pt x="456" y="1224"/>
                  </a:cubicBezTo>
                  <a:cubicBezTo>
                    <a:pt x="440" y="1208"/>
                    <a:pt x="424" y="1188"/>
                    <a:pt x="412" y="1172"/>
                  </a:cubicBezTo>
                  <a:cubicBezTo>
                    <a:pt x="396" y="1152"/>
                    <a:pt x="376" y="1124"/>
                    <a:pt x="360" y="1096"/>
                  </a:cubicBezTo>
                  <a:cubicBezTo>
                    <a:pt x="324" y="1040"/>
                    <a:pt x="288" y="968"/>
                    <a:pt x="236" y="896"/>
                  </a:cubicBezTo>
                  <a:lnTo>
                    <a:pt x="160" y="788"/>
                  </a:lnTo>
                  <a:cubicBezTo>
                    <a:pt x="136" y="752"/>
                    <a:pt x="108" y="716"/>
                    <a:pt x="80" y="680"/>
                  </a:cubicBezTo>
                  <a:cubicBezTo>
                    <a:pt x="56" y="644"/>
                    <a:pt x="40" y="600"/>
                    <a:pt x="32" y="556"/>
                  </a:cubicBezTo>
                  <a:cubicBezTo>
                    <a:pt x="28" y="512"/>
                    <a:pt x="32" y="468"/>
                    <a:pt x="40" y="428"/>
                  </a:cubicBezTo>
                  <a:cubicBezTo>
                    <a:pt x="52" y="388"/>
                    <a:pt x="68" y="348"/>
                    <a:pt x="76" y="312"/>
                  </a:cubicBezTo>
                  <a:lnTo>
                    <a:pt x="104" y="204"/>
                  </a:lnTo>
                  <a:lnTo>
                    <a:pt x="148" y="48"/>
                  </a:lnTo>
                  <a:cubicBezTo>
                    <a:pt x="148" y="32"/>
                    <a:pt x="156" y="24"/>
                    <a:pt x="168" y="16"/>
                  </a:cubicBezTo>
                  <a:cubicBezTo>
                    <a:pt x="170" y="14"/>
                    <a:pt x="172" y="13"/>
                    <a:pt x="174" y="13"/>
                  </a:cubicBezTo>
                  <a:cubicBezTo>
                    <a:pt x="176" y="13"/>
                    <a:pt x="178" y="14"/>
                    <a:pt x="180" y="16"/>
                  </a:cubicBezTo>
                  <a:lnTo>
                    <a:pt x="184" y="5"/>
                  </a:lnTo>
                  <a:lnTo>
                    <a:pt x="184" y="5"/>
                  </a:lnTo>
                  <a:cubicBezTo>
                    <a:pt x="184" y="5"/>
                    <a:pt x="184" y="5"/>
                    <a:pt x="184" y="5"/>
                  </a:cubicBezTo>
                  <a:cubicBezTo>
                    <a:pt x="182" y="5"/>
                    <a:pt x="177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0"/>
            <p:cNvSpPr/>
            <p:nvPr/>
          </p:nvSpPr>
          <p:spPr>
            <a:xfrm>
              <a:off x="4114749" y="1327755"/>
              <a:ext cx="252563" cy="270024"/>
            </a:xfrm>
            <a:custGeom>
              <a:avLst/>
              <a:gdLst/>
              <a:ahLst/>
              <a:cxnLst/>
              <a:rect l="l" t="t" r="r" b="b"/>
              <a:pathLst>
                <a:path w="2025" h="2165" extrusionOk="0">
                  <a:moveTo>
                    <a:pt x="2020" y="0"/>
                  </a:moveTo>
                  <a:lnTo>
                    <a:pt x="1952" y="116"/>
                  </a:lnTo>
                  <a:cubicBezTo>
                    <a:pt x="1896" y="216"/>
                    <a:pt x="1836" y="316"/>
                    <a:pt x="1772" y="408"/>
                  </a:cubicBezTo>
                  <a:cubicBezTo>
                    <a:pt x="1728" y="472"/>
                    <a:pt x="1680" y="532"/>
                    <a:pt x="1628" y="584"/>
                  </a:cubicBezTo>
                  <a:cubicBezTo>
                    <a:pt x="1568" y="644"/>
                    <a:pt x="1504" y="700"/>
                    <a:pt x="1432" y="744"/>
                  </a:cubicBezTo>
                  <a:cubicBezTo>
                    <a:pt x="1352" y="792"/>
                    <a:pt x="1268" y="832"/>
                    <a:pt x="1180" y="864"/>
                  </a:cubicBezTo>
                  <a:cubicBezTo>
                    <a:pt x="1092" y="900"/>
                    <a:pt x="1004" y="940"/>
                    <a:pt x="916" y="984"/>
                  </a:cubicBezTo>
                  <a:cubicBezTo>
                    <a:pt x="832" y="1024"/>
                    <a:pt x="748" y="1076"/>
                    <a:pt x="668" y="1132"/>
                  </a:cubicBezTo>
                  <a:cubicBezTo>
                    <a:pt x="592" y="1188"/>
                    <a:pt x="516" y="1248"/>
                    <a:pt x="448" y="1312"/>
                  </a:cubicBezTo>
                  <a:cubicBezTo>
                    <a:pt x="384" y="1372"/>
                    <a:pt x="324" y="1436"/>
                    <a:pt x="268" y="1504"/>
                  </a:cubicBezTo>
                  <a:cubicBezTo>
                    <a:pt x="220" y="1568"/>
                    <a:pt x="176" y="1632"/>
                    <a:pt x="136" y="1700"/>
                  </a:cubicBezTo>
                  <a:cubicBezTo>
                    <a:pt x="100" y="1756"/>
                    <a:pt x="68" y="1816"/>
                    <a:pt x="48" y="1880"/>
                  </a:cubicBezTo>
                  <a:cubicBezTo>
                    <a:pt x="28" y="1928"/>
                    <a:pt x="16" y="1980"/>
                    <a:pt x="8" y="2032"/>
                  </a:cubicBezTo>
                  <a:cubicBezTo>
                    <a:pt x="4" y="2064"/>
                    <a:pt x="0" y="2096"/>
                    <a:pt x="0" y="2132"/>
                  </a:cubicBezTo>
                  <a:lnTo>
                    <a:pt x="0" y="2164"/>
                  </a:lnTo>
                  <a:lnTo>
                    <a:pt x="8" y="2164"/>
                  </a:lnTo>
                  <a:cubicBezTo>
                    <a:pt x="8" y="2164"/>
                    <a:pt x="12" y="2156"/>
                    <a:pt x="12" y="2132"/>
                  </a:cubicBezTo>
                  <a:cubicBezTo>
                    <a:pt x="16" y="2100"/>
                    <a:pt x="24" y="2068"/>
                    <a:pt x="32" y="2036"/>
                  </a:cubicBezTo>
                  <a:cubicBezTo>
                    <a:pt x="44" y="1988"/>
                    <a:pt x="64" y="1944"/>
                    <a:pt x="84" y="1900"/>
                  </a:cubicBezTo>
                  <a:cubicBezTo>
                    <a:pt x="112" y="1840"/>
                    <a:pt x="148" y="1784"/>
                    <a:pt x="184" y="1732"/>
                  </a:cubicBezTo>
                  <a:cubicBezTo>
                    <a:pt x="224" y="1676"/>
                    <a:pt x="272" y="1612"/>
                    <a:pt x="324" y="1552"/>
                  </a:cubicBezTo>
                  <a:cubicBezTo>
                    <a:pt x="376" y="1488"/>
                    <a:pt x="436" y="1424"/>
                    <a:pt x="500" y="1364"/>
                  </a:cubicBezTo>
                  <a:cubicBezTo>
                    <a:pt x="564" y="1300"/>
                    <a:pt x="632" y="1236"/>
                    <a:pt x="704" y="1180"/>
                  </a:cubicBezTo>
                  <a:cubicBezTo>
                    <a:pt x="780" y="1124"/>
                    <a:pt x="856" y="1068"/>
                    <a:pt x="936" y="1016"/>
                  </a:cubicBezTo>
                  <a:cubicBezTo>
                    <a:pt x="1016" y="968"/>
                    <a:pt x="1100" y="924"/>
                    <a:pt x="1188" y="888"/>
                  </a:cubicBezTo>
                  <a:cubicBezTo>
                    <a:pt x="1276" y="848"/>
                    <a:pt x="1364" y="820"/>
                    <a:pt x="1448" y="780"/>
                  </a:cubicBezTo>
                  <a:cubicBezTo>
                    <a:pt x="1528" y="740"/>
                    <a:pt x="1604" y="688"/>
                    <a:pt x="1668" y="628"/>
                  </a:cubicBezTo>
                  <a:cubicBezTo>
                    <a:pt x="1724" y="572"/>
                    <a:pt x="1776" y="512"/>
                    <a:pt x="1820" y="444"/>
                  </a:cubicBezTo>
                  <a:cubicBezTo>
                    <a:pt x="1856" y="388"/>
                    <a:pt x="1888" y="328"/>
                    <a:pt x="1916" y="268"/>
                  </a:cubicBezTo>
                  <a:cubicBezTo>
                    <a:pt x="1940" y="216"/>
                    <a:pt x="1964" y="168"/>
                    <a:pt x="1976" y="128"/>
                  </a:cubicBezTo>
                  <a:cubicBezTo>
                    <a:pt x="2008" y="48"/>
                    <a:pt x="2024" y="4"/>
                    <a:pt x="2024" y="4"/>
                  </a:cubicBezTo>
                  <a:lnTo>
                    <a:pt x="20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60"/>
            <p:cNvSpPr/>
            <p:nvPr/>
          </p:nvSpPr>
          <p:spPr>
            <a:xfrm>
              <a:off x="4172621" y="1505362"/>
              <a:ext cx="227120" cy="121854"/>
            </a:xfrm>
            <a:custGeom>
              <a:avLst/>
              <a:gdLst/>
              <a:ahLst/>
              <a:cxnLst/>
              <a:rect l="l" t="t" r="r" b="b"/>
              <a:pathLst>
                <a:path w="1821" h="977" extrusionOk="0">
                  <a:moveTo>
                    <a:pt x="1820" y="0"/>
                  </a:moveTo>
                  <a:lnTo>
                    <a:pt x="1800" y="12"/>
                  </a:lnTo>
                  <a:cubicBezTo>
                    <a:pt x="1780" y="20"/>
                    <a:pt x="1760" y="28"/>
                    <a:pt x="1736" y="36"/>
                  </a:cubicBezTo>
                  <a:cubicBezTo>
                    <a:pt x="1680" y="51"/>
                    <a:pt x="1619" y="59"/>
                    <a:pt x="1559" y="59"/>
                  </a:cubicBezTo>
                  <a:cubicBezTo>
                    <a:pt x="1538" y="59"/>
                    <a:pt x="1517" y="58"/>
                    <a:pt x="1496" y="56"/>
                  </a:cubicBezTo>
                  <a:cubicBezTo>
                    <a:pt x="1448" y="52"/>
                    <a:pt x="1392" y="44"/>
                    <a:pt x="1332" y="40"/>
                  </a:cubicBezTo>
                  <a:cubicBezTo>
                    <a:pt x="1308" y="37"/>
                    <a:pt x="1283" y="36"/>
                    <a:pt x="1259" y="36"/>
                  </a:cubicBezTo>
                  <a:cubicBezTo>
                    <a:pt x="1219" y="36"/>
                    <a:pt x="1180" y="39"/>
                    <a:pt x="1140" y="44"/>
                  </a:cubicBezTo>
                  <a:cubicBezTo>
                    <a:pt x="1076" y="52"/>
                    <a:pt x="1008" y="72"/>
                    <a:pt x="944" y="96"/>
                  </a:cubicBezTo>
                  <a:cubicBezTo>
                    <a:pt x="880" y="120"/>
                    <a:pt x="816" y="148"/>
                    <a:pt x="752" y="176"/>
                  </a:cubicBezTo>
                  <a:cubicBezTo>
                    <a:pt x="688" y="204"/>
                    <a:pt x="628" y="240"/>
                    <a:pt x="572" y="276"/>
                  </a:cubicBezTo>
                  <a:cubicBezTo>
                    <a:pt x="512" y="312"/>
                    <a:pt x="460" y="356"/>
                    <a:pt x="408" y="400"/>
                  </a:cubicBezTo>
                  <a:cubicBezTo>
                    <a:pt x="360" y="440"/>
                    <a:pt x="312" y="484"/>
                    <a:pt x="272" y="532"/>
                  </a:cubicBezTo>
                  <a:cubicBezTo>
                    <a:pt x="232" y="572"/>
                    <a:pt x="196" y="616"/>
                    <a:pt x="164" y="664"/>
                  </a:cubicBezTo>
                  <a:cubicBezTo>
                    <a:pt x="116" y="732"/>
                    <a:pt x="72" y="808"/>
                    <a:pt x="36" y="884"/>
                  </a:cubicBezTo>
                  <a:cubicBezTo>
                    <a:pt x="12" y="940"/>
                    <a:pt x="0" y="972"/>
                    <a:pt x="0" y="972"/>
                  </a:cubicBezTo>
                  <a:lnTo>
                    <a:pt x="4" y="976"/>
                  </a:lnTo>
                  <a:lnTo>
                    <a:pt x="20" y="956"/>
                  </a:lnTo>
                  <a:cubicBezTo>
                    <a:pt x="28" y="940"/>
                    <a:pt x="40" y="920"/>
                    <a:pt x="60" y="896"/>
                  </a:cubicBezTo>
                  <a:cubicBezTo>
                    <a:pt x="76" y="872"/>
                    <a:pt x="96" y="844"/>
                    <a:pt x="124" y="808"/>
                  </a:cubicBezTo>
                  <a:cubicBezTo>
                    <a:pt x="152" y="776"/>
                    <a:pt x="180" y="740"/>
                    <a:pt x="212" y="700"/>
                  </a:cubicBezTo>
                  <a:cubicBezTo>
                    <a:pt x="244" y="664"/>
                    <a:pt x="284" y="620"/>
                    <a:pt x="324" y="580"/>
                  </a:cubicBezTo>
                  <a:cubicBezTo>
                    <a:pt x="364" y="540"/>
                    <a:pt x="408" y="496"/>
                    <a:pt x="456" y="452"/>
                  </a:cubicBezTo>
                  <a:cubicBezTo>
                    <a:pt x="504" y="408"/>
                    <a:pt x="552" y="364"/>
                    <a:pt x="604" y="328"/>
                  </a:cubicBezTo>
                  <a:cubicBezTo>
                    <a:pt x="656" y="284"/>
                    <a:pt x="712" y="248"/>
                    <a:pt x="772" y="208"/>
                  </a:cubicBezTo>
                  <a:cubicBezTo>
                    <a:pt x="824" y="168"/>
                    <a:pt x="884" y="136"/>
                    <a:pt x="948" y="112"/>
                  </a:cubicBezTo>
                  <a:cubicBezTo>
                    <a:pt x="1008" y="88"/>
                    <a:pt x="1072" y="76"/>
                    <a:pt x="1140" y="76"/>
                  </a:cubicBezTo>
                  <a:cubicBezTo>
                    <a:pt x="1200" y="80"/>
                    <a:pt x="1260" y="84"/>
                    <a:pt x="1320" y="96"/>
                  </a:cubicBezTo>
                  <a:cubicBezTo>
                    <a:pt x="1380" y="104"/>
                    <a:pt x="1436" y="108"/>
                    <a:pt x="1488" y="108"/>
                  </a:cubicBezTo>
                  <a:cubicBezTo>
                    <a:pt x="1501" y="109"/>
                    <a:pt x="1514" y="110"/>
                    <a:pt x="1527" y="110"/>
                  </a:cubicBezTo>
                  <a:cubicBezTo>
                    <a:pt x="1602" y="110"/>
                    <a:pt x="1676" y="91"/>
                    <a:pt x="1744" y="60"/>
                  </a:cubicBezTo>
                  <a:cubicBezTo>
                    <a:pt x="1764" y="48"/>
                    <a:pt x="1784" y="32"/>
                    <a:pt x="1804" y="20"/>
                  </a:cubicBezTo>
                  <a:lnTo>
                    <a:pt x="18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0"/>
            <p:cNvSpPr/>
            <p:nvPr/>
          </p:nvSpPr>
          <p:spPr>
            <a:xfrm>
              <a:off x="4132710" y="1502867"/>
              <a:ext cx="132331" cy="119858"/>
            </a:xfrm>
            <a:custGeom>
              <a:avLst/>
              <a:gdLst/>
              <a:ahLst/>
              <a:cxnLst/>
              <a:rect l="l" t="t" r="r" b="b"/>
              <a:pathLst>
                <a:path w="1061" h="961" extrusionOk="0">
                  <a:moveTo>
                    <a:pt x="812" y="0"/>
                  </a:moveTo>
                  <a:cubicBezTo>
                    <a:pt x="768" y="4"/>
                    <a:pt x="728" y="12"/>
                    <a:pt x="692" y="28"/>
                  </a:cubicBezTo>
                  <a:cubicBezTo>
                    <a:pt x="648" y="48"/>
                    <a:pt x="612" y="72"/>
                    <a:pt x="576" y="100"/>
                  </a:cubicBezTo>
                  <a:cubicBezTo>
                    <a:pt x="536" y="128"/>
                    <a:pt x="500" y="156"/>
                    <a:pt x="460" y="184"/>
                  </a:cubicBezTo>
                  <a:cubicBezTo>
                    <a:pt x="420" y="212"/>
                    <a:pt x="380" y="236"/>
                    <a:pt x="336" y="264"/>
                  </a:cubicBezTo>
                  <a:cubicBezTo>
                    <a:pt x="292" y="292"/>
                    <a:pt x="256" y="324"/>
                    <a:pt x="220" y="360"/>
                  </a:cubicBezTo>
                  <a:cubicBezTo>
                    <a:pt x="184" y="396"/>
                    <a:pt x="156" y="436"/>
                    <a:pt x="136" y="484"/>
                  </a:cubicBezTo>
                  <a:cubicBezTo>
                    <a:pt x="116" y="524"/>
                    <a:pt x="100" y="564"/>
                    <a:pt x="84" y="608"/>
                  </a:cubicBezTo>
                  <a:cubicBezTo>
                    <a:pt x="72" y="648"/>
                    <a:pt x="60" y="688"/>
                    <a:pt x="52" y="724"/>
                  </a:cubicBezTo>
                  <a:cubicBezTo>
                    <a:pt x="32" y="796"/>
                    <a:pt x="20" y="852"/>
                    <a:pt x="12" y="896"/>
                  </a:cubicBezTo>
                  <a:cubicBezTo>
                    <a:pt x="4" y="936"/>
                    <a:pt x="0" y="960"/>
                    <a:pt x="0" y="960"/>
                  </a:cubicBezTo>
                  <a:lnTo>
                    <a:pt x="4" y="960"/>
                  </a:lnTo>
                  <a:cubicBezTo>
                    <a:pt x="4" y="960"/>
                    <a:pt x="20" y="940"/>
                    <a:pt x="36" y="900"/>
                  </a:cubicBezTo>
                  <a:cubicBezTo>
                    <a:pt x="56" y="864"/>
                    <a:pt x="80" y="808"/>
                    <a:pt x="112" y="740"/>
                  </a:cubicBezTo>
                  <a:cubicBezTo>
                    <a:pt x="140" y="672"/>
                    <a:pt x="168" y="592"/>
                    <a:pt x="200" y="512"/>
                  </a:cubicBezTo>
                  <a:cubicBezTo>
                    <a:pt x="216" y="472"/>
                    <a:pt x="240" y="432"/>
                    <a:pt x="264" y="396"/>
                  </a:cubicBezTo>
                  <a:cubicBezTo>
                    <a:pt x="292" y="360"/>
                    <a:pt x="324" y="324"/>
                    <a:pt x="360" y="292"/>
                  </a:cubicBezTo>
                  <a:cubicBezTo>
                    <a:pt x="428" y="224"/>
                    <a:pt x="508" y="172"/>
                    <a:pt x="592" y="132"/>
                  </a:cubicBezTo>
                  <a:cubicBezTo>
                    <a:pt x="632" y="112"/>
                    <a:pt x="672" y="100"/>
                    <a:pt x="712" y="84"/>
                  </a:cubicBezTo>
                  <a:cubicBezTo>
                    <a:pt x="748" y="72"/>
                    <a:pt x="784" y="64"/>
                    <a:pt x="820" y="60"/>
                  </a:cubicBezTo>
                  <a:cubicBezTo>
                    <a:pt x="852" y="52"/>
                    <a:pt x="884" y="52"/>
                    <a:pt x="916" y="52"/>
                  </a:cubicBezTo>
                  <a:cubicBezTo>
                    <a:pt x="940" y="52"/>
                    <a:pt x="968" y="48"/>
                    <a:pt x="996" y="40"/>
                  </a:cubicBezTo>
                  <a:cubicBezTo>
                    <a:pt x="1016" y="36"/>
                    <a:pt x="1040" y="28"/>
                    <a:pt x="1060" y="16"/>
                  </a:cubicBezTo>
                  <a:lnTo>
                    <a:pt x="1060" y="12"/>
                  </a:lnTo>
                  <a:lnTo>
                    <a:pt x="992" y="12"/>
                  </a:lnTo>
                  <a:cubicBezTo>
                    <a:pt x="972" y="12"/>
                    <a:pt x="944" y="8"/>
                    <a:pt x="916" y="4"/>
                  </a:cubicBezTo>
                  <a:cubicBezTo>
                    <a:pt x="880" y="0"/>
                    <a:pt x="848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0"/>
            <p:cNvSpPr/>
            <p:nvPr/>
          </p:nvSpPr>
          <p:spPr>
            <a:xfrm>
              <a:off x="4011977" y="1394732"/>
              <a:ext cx="46023" cy="223627"/>
            </a:xfrm>
            <a:custGeom>
              <a:avLst/>
              <a:gdLst/>
              <a:ahLst/>
              <a:cxnLst/>
              <a:rect l="l" t="t" r="r" b="b"/>
              <a:pathLst>
                <a:path w="369" h="1793" extrusionOk="0">
                  <a:moveTo>
                    <a:pt x="99" y="72"/>
                  </a:moveTo>
                  <a:cubicBezTo>
                    <a:pt x="104" y="72"/>
                    <a:pt x="108" y="73"/>
                    <a:pt x="112" y="75"/>
                  </a:cubicBezTo>
                  <a:cubicBezTo>
                    <a:pt x="136" y="83"/>
                    <a:pt x="156" y="99"/>
                    <a:pt x="168" y="119"/>
                  </a:cubicBezTo>
                  <a:cubicBezTo>
                    <a:pt x="184" y="147"/>
                    <a:pt x="196" y="175"/>
                    <a:pt x="200" y="207"/>
                  </a:cubicBezTo>
                  <a:cubicBezTo>
                    <a:pt x="212" y="275"/>
                    <a:pt x="208" y="342"/>
                    <a:pt x="192" y="409"/>
                  </a:cubicBezTo>
                  <a:lnTo>
                    <a:pt x="192" y="409"/>
                  </a:lnTo>
                  <a:cubicBezTo>
                    <a:pt x="192" y="409"/>
                    <a:pt x="192" y="408"/>
                    <a:pt x="192" y="407"/>
                  </a:cubicBezTo>
                  <a:cubicBezTo>
                    <a:pt x="188" y="363"/>
                    <a:pt x="176" y="323"/>
                    <a:pt x="156" y="283"/>
                  </a:cubicBezTo>
                  <a:cubicBezTo>
                    <a:pt x="132" y="239"/>
                    <a:pt x="92" y="199"/>
                    <a:pt x="76" y="155"/>
                  </a:cubicBezTo>
                  <a:cubicBezTo>
                    <a:pt x="68" y="135"/>
                    <a:pt x="68" y="111"/>
                    <a:pt x="76" y="91"/>
                  </a:cubicBezTo>
                  <a:cubicBezTo>
                    <a:pt x="79" y="79"/>
                    <a:pt x="88" y="72"/>
                    <a:pt x="99" y="72"/>
                  </a:cubicBezTo>
                  <a:close/>
                  <a:moveTo>
                    <a:pt x="109" y="0"/>
                  </a:moveTo>
                  <a:cubicBezTo>
                    <a:pt x="69" y="0"/>
                    <a:pt x="30" y="26"/>
                    <a:pt x="16" y="63"/>
                  </a:cubicBezTo>
                  <a:cubicBezTo>
                    <a:pt x="0" y="103"/>
                    <a:pt x="4" y="143"/>
                    <a:pt x="20" y="179"/>
                  </a:cubicBezTo>
                  <a:cubicBezTo>
                    <a:pt x="48" y="223"/>
                    <a:pt x="80" y="267"/>
                    <a:pt x="116" y="307"/>
                  </a:cubicBezTo>
                  <a:cubicBezTo>
                    <a:pt x="140" y="339"/>
                    <a:pt x="156" y="371"/>
                    <a:pt x="168" y="411"/>
                  </a:cubicBezTo>
                  <a:cubicBezTo>
                    <a:pt x="175" y="430"/>
                    <a:pt x="178" y="450"/>
                    <a:pt x="180" y="471"/>
                  </a:cubicBezTo>
                  <a:lnTo>
                    <a:pt x="180" y="471"/>
                  </a:lnTo>
                  <a:cubicBezTo>
                    <a:pt x="167" y="523"/>
                    <a:pt x="149" y="576"/>
                    <a:pt x="132" y="631"/>
                  </a:cubicBezTo>
                  <a:cubicBezTo>
                    <a:pt x="112" y="703"/>
                    <a:pt x="92" y="779"/>
                    <a:pt x="76" y="855"/>
                  </a:cubicBezTo>
                  <a:cubicBezTo>
                    <a:pt x="64" y="931"/>
                    <a:pt x="64" y="1007"/>
                    <a:pt x="80" y="1079"/>
                  </a:cubicBezTo>
                  <a:cubicBezTo>
                    <a:pt x="116" y="1227"/>
                    <a:pt x="204" y="1339"/>
                    <a:pt x="252" y="1435"/>
                  </a:cubicBezTo>
                  <a:cubicBezTo>
                    <a:pt x="276" y="1479"/>
                    <a:pt x="296" y="1527"/>
                    <a:pt x="308" y="1575"/>
                  </a:cubicBezTo>
                  <a:cubicBezTo>
                    <a:pt x="320" y="1611"/>
                    <a:pt x="324" y="1651"/>
                    <a:pt x="324" y="1691"/>
                  </a:cubicBezTo>
                  <a:cubicBezTo>
                    <a:pt x="324" y="1715"/>
                    <a:pt x="320" y="1739"/>
                    <a:pt x="312" y="1763"/>
                  </a:cubicBezTo>
                  <a:lnTo>
                    <a:pt x="304" y="1791"/>
                  </a:lnTo>
                  <a:cubicBezTo>
                    <a:pt x="304" y="1791"/>
                    <a:pt x="306" y="1793"/>
                    <a:pt x="308" y="1793"/>
                  </a:cubicBezTo>
                  <a:cubicBezTo>
                    <a:pt x="309" y="1793"/>
                    <a:pt x="311" y="1792"/>
                    <a:pt x="312" y="1791"/>
                  </a:cubicBezTo>
                  <a:lnTo>
                    <a:pt x="328" y="1771"/>
                  </a:lnTo>
                  <a:cubicBezTo>
                    <a:pt x="340" y="1747"/>
                    <a:pt x="348" y="1719"/>
                    <a:pt x="356" y="1695"/>
                  </a:cubicBezTo>
                  <a:cubicBezTo>
                    <a:pt x="368" y="1595"/>
                    <a:pt x="352" y="1499"/>
                    <a:pt x="308" y="1411"/>
                  </a:cubicBezTo>
                  <a:cubicBezTo>
                    <a:pt x="280" y="1355"/>
                    <a:pt x="248" y="1299"/>
                    <a:pt x="216" y="1247"/>
                  </a:cubicBezTo>
                  <a:cubicBezTo>
                    <a:pt x="176" y="1191"/>
                    <a:pt x="144" y="1131"/>
                    <a:pt x="120" y="1071"/>
                  </a:cubicBezTo>
                  <a:cubicBezTo>
                    <a:pt x="92" y="1003"/>
                    <a:pt x="84" y="927"/>
                    <a:pt x="100" y="859"/>
                  </a:cubicBezTo>
                  <a:cubicBezTo>
                    <a:pt x="116" y="783"/>
                    <a:pt x="140" y="711"/>
                    <a:pt x="172" y="643"/>
                  </a:cubicBezTo>
                  <a:cubicBezTo>
                    <a:pt x="204" y="571"/>
                    <a:pt x="232" y="499"/>
                    <a:pt x="256" y="427"/>
                  </a:cubicBezTo>
                  <a:cubicBezTo>
                    <a:pt x="276" y="351"/>
                    <a:pt x="284" y="271"/>
                    <a:pt x="272" y="191"/>
                  </a:cubicBezTo>
                  <a:cubicBezTo>
                    <a:pt x="260" y="119"/>
                    <a:pt x="224" y="27"/>
                    <a:pt x="132" y="3"/>
                  </a:cubicBezTo>
                  <a:cubicBezTo>
                    <a:pt x="125" y="1"/>
                    <a:pt x="117" y="0"/>
                    <a:pt x="1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0"/>
            <p:cNvSpPr/>
            <p:nvPr/>
          </p:nvSpPr>
          <p:spPr>
            <a:xfrm>
              <a:off x="4090303" y="1433770"/>
              <a:ext cx="56000" cy="192821"/>
            </a:xfrm>
            <a:custGeom>
              <a:avLst/>
              <a:gdLst/>
              <a:ahLst/>
              <a:cxnLst/>
              <a:rect l="l" t="t" r="r" b="b"/>
              <a:pathLst>
                <a:path w="449" h="1546" extrusionOk="0">
                  <a:moveTo>
                    <a:pt x="355" y="71"/>
                  </a:moveTo>
                  <a:cubicBezTo>
                    <a:pt x="361" y="71"/>
                    <a:pt x="367" y="78"/>
                    <a:pt x="372" y="90"/>
                  </a:cubicBezTo>
                  <a:cubicBezTo>
                    <a:pt x="376" y="138"/>
                    <a:pt x="368" y="190"/>
                    <a:pt x="352" y="238"/>
                  </a:cubicBezTo>
                  <a:cubicBezTo>
                    <a:pt x="338" y="271"/>
                    <a:pt x="321" y="302"/>
                    <a:pt x="300" y="329"/>
                  </a:cubicBezTo>
                  <a:lnTo>
                    <a:pt x="300" y="329"/>
                  </a:lnTo>
                  <a:cubicBezTo>
                    <a:pt x="300" y="328"/>
                    <a:pt x="300" y="327"/>
                    <a:pt x="300" y="326"/>
                  </a:cubicBezTo>
                  <a:cubicBezTo>
                    <a:pt x="300" y="290"/>
                    <a:pt x="296" y="254"/>
                    <a:pt x="292" y="222"/>
                  </a:cubicBezTo>
                  <a:cubicBezTo>
                    <a:pt x="292" y="178"/>
                    <a:pt x="300" y="138"/>
                    <a:pt x="320" y="106"/>
                  </a:cubicBezTo>
                  <a:cubicBezTo>
                    <a:pt x="336" y="82"/>
                    <a:pt x="346" y="71"/>
                    <a:pt x="355" y="71"/>
                  </a:cubicBezTo>
                  <a:close/>
                  <a:moveTo>
                    <a:pt x="351" y="1"/>
                  </a:moveTo>
                  <a:cubicBezTo>
                    <a:pt x="346" y="1"/>
                    <a:pt x="341" y="1"/>
                    <a:pt x="336" y="2"/>
                  </a:cubicBezTo>
                  <a:cubicBezTo>
                    <a:pt x="304" y="18"/>
                    <a:pt x="276" y="46"/>
                    <a:pt x="268" y="78"/>
                  </a:cubicBezTo>
                  <a:cubicBezTo>
                    <a:pt x="256" y="102"/>
                    <a:pt x="252" y="130"/>
                    <a:pt x="248" y="154"/>
                  </a:cubicBezTo>
                  <a:cubicBezTo>
                    <a:pt x="248" y="166"/>
                    <a:pt x="248" y="178"/>
                    <a:pt x="248" y="190"/>
                  </a:cubicBezTo>
                  <a:cubicBezTo>
                    <a:pt x="248" y="202"/>
                    <a:pt x="252" y="214"/>
                    <a:pt x="252" y="226"/>
                  </a:cubicBezTo>
                  <a:cubicBezTo>
                    <a:pt x="264" y="266"/>
                    <a:pt x="272" y="298"/>
                    <a:pt x="276" y="326"/>
                  </a:cubicBezTo>
                  <a:cubicBezTo>
                    <a:pt x="278" y="336"/>
                    <a:pt x="279" y="345"/>
                    <a:pt x="279" y="355"/>
                  </a:cubicBezTo>
                  <a:lnTo>
                    <a:pt x="279" y="355"/>
                  </a:lnTo>
                  <a:cubicBezTo>
                    <a:pt x="271" y="364"/>
                    <a:pt x="262" y="373"/>
                    <a:pt x="252" y="382"/>
                  </a:cubicBezTo>
                  <a:cubicBezTo>
                    <a:pt x="208" y="426"/>
                    <a:pt x="160" y="474"/>
                    <a:pt x="120" y="526"/>
                  </a:cubicBezTo>
                  <a:cubicBezTo>
                    <a:pt x="76" y="578"/>
                    <a:pt x="44" y="642"/>
                    <a:pt x="28" y="706"/>
                  </a:cubicBezTo>
                  <a:cubicBezTo>
                    <a:pt x="20" y="770"/>
                    <a:pt x="12" y="834"/>
                    <a:pt x="16" y="898"/>
                  </a:cubicBezTo>
                  <a:cubicBezTo>
                    <a:pt x="16" y="962"/>
                    <a:pt x="20" y="1018"/>
                    <a:pt x="24" y="1078"/>
                  </a:cubicBezTo>
                  <a:cubicBezTo>
                    <a:pt x="28" y="1134"/>
                    <a:pt x="32" y="1186"/>
                    <a:pt x="40" y="1234"/>
                  </a:cubicBezTo>
                  <a:cubicBezTo>
                    <a:pt x="52" y="1310"/>
                    <a:pt x="48" y="1386"/>
                    <a:pt x="36" y="1462"/>
                  </a:cubicBezTo>
                  <a:cubicBezTo>
                    <a:pt x="28" y="1482"/>
                    <a:pt x="20" y="1502"/>
                    <a:pt x="12" y="1522"/>
                  </a:cubicBezTo>
                  <a:lnTo>
                    <a:pt x="0" y="1542"/>
                  </a:lnTo>
                  <a:cubicBezTo>
                    <a:pt x="0" y="1544"/>
                    <a:pt x="1" y="1545"/>
                    <a:pt x="2" y="1545"/>
                  </a:cubicBezTo>
                  <a:cubicBezTo>
                    <a:pt x="3" y="1545"/>
                    <a:pt x="4" y="1544"/>
                    <a:pt x="4" y="1542"/>
                  </a:cubicBezTo>
                  <a:lnTo>
                    <a:pt x="20" y="1526"/>
                  </a:lnTo>
                  <a:cubicBezTo>
                    <a:pt x="36" y="1510"/>
                    <a:pt x="48" y="1490"/>
                    <a:pt x="60" y="1466"/>
                  </a:cubicBezTo>
                  <a:cubicBezTo>
                    <a:pt x="92" y="1390"/>
                    <a:pt x="104" y="1310"/>
                    <a:pt x="96" y="1226"/>
                  </a:cubicBezTo>
                  <a:cubicBezTo>
                    <a:pt x="92" y="1174"/>
                    <a:pt x="88" y="1122"/>
                    <a:pt x="80" y="1066"/>
                  </a:cubicBezTo>
                  <a:cubicBezTo>
                    <a:pt x="72" y="1010"/>
                    <a:pt x="60" y="954"/>
                    <a:pt x="52" y="894"/>
                  </a:cubicBezTo>
                  <a:cubicBezTo>
                    <a:pt x="40" y="834"/>
                    <a:pt x="36" y="770"/>
                    <a:pt x="48" y="710"/>
                  </a:cubicBezTo>
                  <a:cubicBezTo>
                    <a:pt x="64" y="646"/>
                    <a:pt x="96" y="590"/>
                    <a:pt x="144" y="550"/>
                  </a:cubicBezTo>
                  <a:cubicBezTo>
                    <a:pt x="196" y="506"/>
                    <a:pt x="244" y="466"/>
                    <a:pt x="296" y="422"/>
                  </a:cubicBezTo>
                  <a:cubicBezTo>
                    <a:pt x="348" y="378"/>
                    <a:pt x="388" y="322"/>
                    <a:pt x="416" y="262"/>
                  </a:cubicBezTo>
                  <a:cubicBezTo>
                    <a:pt x="428" y="230"/>
                    <a:pt x="440" y="198"/>
                    <a:pt x="444" y="166"/>
                  </a:cubicBezTo>
                  <a:cubicBezTo>
                    <a:pt x="448" y="134"/>
                    <a:pt x="448" y="98"/>
                    <a:pt x="440" y="66"/>
                  </a:cubicBezTo>
                  <a:cubicBezTo>
                    <a:pt x="430" y="27"/>
                    <a:pt x="391" y="1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0"/>
            <p:cNvSpPr/>
            <p:nvPr/>
          </p:nvSpPr>
          <p:spPr>
            <a:xfrm>
              <a:off x="4039915" y="1494136"/>
              <a:ext cx="29559" cy="198932"/>
            </a:xfrm>
            <a:custGeom>
              <a:avLst/>
              <a:gdLst/>
              <a:ahLst/>
              <a:cxnLst/>
              <a:rect l="l" t="t" r="r" b="b"/>
              <a:pathLst>
                <a:path w="237" h="1595" extrusionOk="0">
                  <a:moveTo>
                    <a:pt x="128" y="64"/>
                  </a:moveTo>
                  <a:cubicBezTo>
                    <a:pt x="134" y="64"/>
                    <a:pt x="140" y="66"/>
                    <a:pt x="144" y="70"/>
                  </a:cubicBezTo>
                  <a:cubicBezTo>
                    <a:pt x="164" y="82"/>
                    <a:pt x="168" y="126"/>
                    <a:pt x="160" y="162"/>
                  </a:cubicBezTo>
                  <a:cubicBezTo>
                    <a:pt x="156" y="194"/>
                    <a:pt x="140" y="226"/>
                    <a:pt x="132" y="254"/>
                  </a:cubicBezTo>
                  <a:cubicBezTo>
                    <a:pt x="130" y="263"/>
                    <a:pt x="128" y="273"/>
                    <a:pt x="127" y="284"/>
                  </a:cubicBezTo>
                  <a:lnTo>
                    <a:pt x="127" y="284"/>
                  </a:lnTo>
                  <a:cubicBezTo>
                    <a:pt x="123" y="271"/>
                    <a:pt x="117" y="258"/>
                    <a:pt x="112" y="246"/>
                  </a:cubicBezTo>
                  <a:cubicBezTo>
                    <a:pt x="84" y="206"/>
                    <a:pt x="76" y="158"/>
                    <a:pt x="80" y="110"/>
                  </a:cubicBezTo>
                  <a:cubicBezTo>
                    <a:pt x="84" y="94"/>
                    <a:pt x="96" y="82"/>
                    <a:pt x="112" y="70"/>
                  </a:cubicBezTo>
                  <a:cubicBezTo>
                    <a:pt x="116" y="66"/>
                    <a:pt x="122" y="64"/>
                    <a:pt x="128" y="64"/>
                  </a:cubicBezTo>
                  <a:close/>
                  <a:moveTo>
                    <a:pt x="125" y="0"/>
                  </a:moveTo>
                  <a:cubicBezTo>
                    <a:pt x="111" y="0"/>
                    <a:pt x="97" y="4"/>
                    <a:pt x="84" y="10"/>
                  </a:cubicBezTo>
                  <a:cubicBezTo>
                    <a:pt x="52" y="26"/>
                    <a:pt x="28" y="54"/>
                    <a:pt x="16" y="86"/>
                  </a:cubicBezTo>
                  <a:cubicBezTo>
                    <a:pt x="0" y="150"/>
                    <a:pt x="12" y="218"/>
                    <a:pt x="48" y="274"/>
                  </a:cubicBezTo>
                  <a:cubicBezTo>
                    <a:pt x="100" y="382"/>
                    <a:pt x="136" y="494"/>
                    <a:pt x="164" y="610"/>
                  </a:cubicBezTo>
                  <a:cubicBezTo>
                    <a:pt x="176" y="670"/>
                    <a:pt x="188" y="734"/>
                    <a:pt x="196" y="794"/>
                  </a:cubicBezTo>
                  <a:cubicBezTo>
                    <a:pt x="204" y="854"/>
                    <a:pt x="204" y="914"/>
                    <a:pt x="200" y="970"/>
                  </a:cubicBezTo>
                  <a:cubicBezTo>
                    <a:pt x="192" y="1030"/>
                    <a:pt x="180" y="1082"/>
                    <a:pt x="168" y="1134"/>
                  </a:cubicBezTo>
                  <a:cubicBezTo>
                    <a:pt x="160" y="1186"/>
                    <a:pt x="148" y="1234"/>
                    <a:pt x="140" y="1282"/>
                  </a:cubicBezTo>
                  <a:cubicBezTo>
                    <a:pt x="120" y="1370"/>
                    <a:pt x="108" y="1450"/>
                    <a:pt x="100" y="1502"/>
                  </a:cubicBezTo>
                  <a:cubicBezTo>
                    <a:pt x="92" y="1558"/>
                    <a:pt x="88" y="1590"/>
                    <a:pt x="88" y="1590"/>
                  </a:cubicBezTo>
                  <a:cubicBezTo>
                    <a:pt x="88" y="1590"/>
                    <a:pt x="88" y="1590"/>
                    <a:pt x="88" y="1594"/>
                  </a:cubicBezTo>
                  <a:lnTo>
                    <a:pt x="92" y="1594"/>
                  </a:lnTo>
                  <a:cubicBezTo>
                    <a:pt x="132" y="1498"/>
                    <a:pt x="168" y="1398"/>
                    <a:pt x="192" y="1298"/>
                  </a:cubicBezTo>
                  <a:cubicBezTo>
                    <a:pt x="208" y="1246"/>
                    <a:pt x="216" y="1198"/>
                    <a:pt x="224" y="1146"/>
                  </a:cubicBezTo>
                  <a:cubicBezTo>
                    <a:pt x="232" y="1090"/>
                    <a:pt x="236" y="1034"/>
                    <a:pt x="232" y="974"/>
                  </a:cubicBezTo>
                  <a:cubicBezTo>
                    <a:pt x="232" y="914"/>
                    <a:pt x="220" y="858"/>
                    <a:pt x="212" y="794"/>
                  </a:cubicBezTo>
                  <a:cubicBezTo>
                    <a:pt x="208" y="734"/>
                    <a:pt x="200" y="670"/>
                    <a:pt x="196" y="606"/>
                  </a:cubicBezTo>
                  <a:cubicBezTo>
                    <a:pt x="192" y="546"/>
                    <a:pt x="184" y="482"/>
                    <a:pt x="168" y="422"/>
                  </a:cubicBezTo>
                  <a:cubicBezTo>
                    <a:pt x="162" y="392"/>
                    <a:pt x="154" y="361"/>
                    <a:pt x="144" y="331"/>
                  </a:cubicBezTo>
                  <a:lnTo>
                    <a:pt x="144" y="331"/>
                  </a:lnTo>
                  <a:cubicBezTo>
                    <a:pt x="144" y="326"/>
                    <a:pt x="144" y="321"/>
                    <a:pt x="144" y="318"/>
                  </a:cubicBezTo>
                  <a:cubicBezTo>
                    <a:pt x="144" y="298"/>
                    <a:pt x="152" y="278"/>
                    <a:pt x="160" y="262"/>
                  </a:cubicBezTo>
                  <a:cubicBezTo>
                    <a:pt x="172" y="234"/>
                    <a:pt x="188" y="210"/>
                    <a:pt x="204" y="170"/>
                  </a:cubicBezTo>
                  <a:cubicBezTo>
                    <a:pt x="212" y="150"/>
                    <a:pt x="220" y="126"/>
                    <a:pt x="220" y="102"/>
                  </a:cubicBezTo>
                  <a:cubicBezTo>
                    <a:pt x="220" y="70"/>
                    <a:pt x="204" y="42"/>
                    <a:pt x="184" y="22"/>
                  </a:cubicBezTo>
                  <a:cubicBezTo>
                    <a:pt x="167" y="8"/>
                    <a:pt x="146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0"/>
            <p:cNvSpPr/>
            <p:nvPr/>
          </p:nvSpPr>
          <p:spPr>
            <a:xfrm>
              <a:off x="3922176" y="1479918"/>
              <a:ext cx="105391" cy="158772"/>
            </a:xfrm>
            <a:custGeom>
              <a:avLst/>
              <a:gdLst/>
              <a:ahLst/>
              <a:cxnLst/>
              <a:rect l="l" t="t" r="r" b="b"/>
              <a:pathLst>
                <a:path w="845" h="1273" extrusionOk="0">
                  <a:moveTo>
                    <a:pt x="95" y="67"/>
                  </a:moveTo>
                  <a:cubicBezTo>
                    <a:pt x="134" y="106"/>
                    <a:pt x="165" y="153"/>
                    <a:pt x="192" y="204"/>
                  </a:cubicBezTo>
                  <a:cubicBezTo>
                    <a:pt x="199" y="220"/>
                    <a:pt x="206" y="237"/>
                    <a:pt x="212" y="254"/>
                  </a:cubicBezTo>
                  <a:lnTo>
                    <a:pt x="212" y="254"/>
                  </a:lnTo>
                  <a:cubicBezTo>
                    <a:pt x="207" y="249"/>
                    <a:pt x="202" y="245"/>
                    <a:pt x="196" y="240"/>
                  </a:cubicBezTo>
                  <a:cubicBezTo>
                    <a:pt x="164" y="216"/>
                    <a:pt x="132" y="196"/>
                    <a:pt x="104" y="172"/>
                  </a:cubicBezTo>
                  <a:cubicBezTo>
                    <a:pt x="92" y="164"/>
                    <a:pt x="80" y="152"/>
                    <a:pt x="72" y="140"/>
                  </a:cubicBezTo>
                  <a:lnTo>
                    <a:pt x="68" y="128"/>
                  </a:lnTo>
                  <a:lnTo>
                    <a:pt x="68" y="124"/>
                  </a:lnTo>
                  <a:lnTo>
                    <a:pt x="68" y="120"/>
                  </a:lnTo>
                  <a:cubicBezTo>
                    <a:pt x="68" y="116"/>
                    <a:pt x="68" y="108"/>
                    <a:pt x="68" y="104"/>
                  </a:cubicBezTo>
                  <a:cubicBezTo>
                    <a:pt x="72" y="92"/>
                    <a:pt x="76" y="80"/>
                    <a:pt x="84" y="72"/>
                  </a:cubicBezTo>
                  <a:cubicBezTo>
                    <a:pt x="90" y="68"/>
                    <a:pt x="93" y="67"/>
                    <a:pt x="95" y="67"/>
                  </a:cubicBezTo>
                  <a:close/>
                  <a:moveTo>
                    <a:pt x="72" y="0"/>
                  </a:moveTo>
                  <a:cubicBezTo>
                    <a:pt x="60" y="8"/>
                    <a:pt x="44" y="16"/>
                    <a:pt x="32" y="24"/>
                  </a:cubicBezTo>
                  <a:cubicBezTo>
                    <a:pt x="16" y="44"/>
                    <a:pt x="4" y="72"/>
                    <a:pt x="0" y="96"/>
                  </a:cubicBezTo>
                  <a:cubicBezTo>
                    <a:pt x="0" y="112"/>
                    <a:pt x="0" y="124"/>
                    <a:pt x="4" y="140"/>
                  </a:cubicBezTo>
                  <a:cubicBezTo>
                    <a:pt x="8" y="144"/>
                    <a:pt x="8" y="144"/>
                    <a:pt x="8" y="148"/>
                  </a:cubicBezTo>
                  <a:lnTo>
                    <a:pt x="12" y="156"/>
                  </a:lnTo>
                  <a:cubicBezTo>
                    <a:pt x="16" y="164"/>
                    <a:pt x="20" y="168"/>
                    <a:pt x="24" y="172"/>
                  </a:cubicBezTo>
                  <a:cubicBezTo>
                    <a:pt x="36" y="192"/>
                    <a:pt x="52" y="208"/>
                    <a:pt x="72" y="220"/>
                  </a:cubicBezTo>
                  <a:cubicBezTo>
                    <a:pt x="108" y="240"/>
                    <a:pt x="148" y="252"/>
                    <a:pt x="176" y="272"/>
                  </a:cubicBezTo>
                  <a:cubicBezTo>
                    <a:pt x="201" y="283"/>
                    <a:pt x="221" y="300"/>
                    <a:pt x="234" y="322"/>
                  </a:cubicBezTo>
                  <a:lnTo>
                    <a:pt x="234" y="322"/>
                  </a:lnTo>
                  <a:cubicBezTo>
                    <a:pt x="239" y="341"/>
                    <a:pt x="244" y="361"/>
                    <a:pt x="248" y="380"/>
                  </a:cubicBezTo>
                  <a:cubicBezTo>
                    <a:pt x="280" y="500"/>
                    <a:pt x="304" y="628"/>
                    <a:pt x="336" y="752"/>
                  </a:cubicBezTo>
                  <a:cubicBezTo>
                    <a:pt x="352" y="812"/>
                    <a:pt x="376" y="872"/>
                    <a:pt x="400" y="936"/>
                  </a:cubicBezTo>
                  <a:cubicBezTo>
                    <a:pt x="424" y="996"/>
                    <a:pt x="456" y="1052"/>
                    <a:pt x="500" y="1100"/>
                  </a:cubicBezTo>
                  <a:cubicBezTo>
                    <a:pt x="524" y="1128"/>
                    <a:pt x="548" y="1148"/>
                    <a:pt x="572" y="1172"/>
                  </a:cubicBezTo>
                  <a:cubicBezTo>
                    <a:pt x="596" y="1192"/>
                    <a:pt x="624" y="1212"/>
                    <a:pt x="652" y="1228"/>
                  </a:cubicBezTo>
                  <a:cubicBezTo>
                    <a:pt x="680" y="1244"/>
                    <a:pt x="712" y="1256"/>
                    <a:pt x="744" y="1268"/>
                  </a:cubicBezTo>
                  <a:cubicBezTo>
                    <a:pt x="756" y="1271"/>
                    <a:pt x="769" y="1272"/>
                    <a:pt x="782" y="1272"/>
                  </a:cubicBezTo>
                  <a:cubicBezTo>
                    <a:pt x="803" y="1272"/>
                    <a:pt x="824" y="1269"/>
                    <a:pt x="844" y="1264"/>
                  </a:cubicBezTo>
                  <a:lnTo>
                    <a:pt x="840" y="1260"/>
                  </a:lnTo>
                  <a:lnTo>
                    <a:pt x="836" y="1260"/>
                  </a:lnTo>
                  <a:cubicBezTo>
                    <a:pt x="808" y="1260"/>
                    <a:pt x="776" y="1256"/>
                    <a:pt x="748" y="1240"/>
                  </a:cubicBezTo>
                  <a:cubicBezTo>
                    <a:pt x="720" y="1228"/>
                    <a:pt x="696" y="1208"/>
                    <a:pt x="672" y="1188"/>
                  </a:cubicBezTo>
                  <a:cubicBezTo>
                    <a:pt x="648" y="1172"/>
                    <a:pt x="624" y="1152"/>
                    <a:pt x="604" y="1132"/>
                  </a:cubicBezTo>
                  <a:cubicBezTo>
                    <a:pt x="580" y="1108"/>
                    <a:pt x="560" y="1088"/>
                    <a:pt x="540" y="1064"/>
                  </a:cubicBezTo>
                  <a:cubicBezTo>
                    <a:pt x="504" y="1016"/>
                    <a:pt x="464" y="964"/>
                    <a:pt x="432" y="912"/>
                  </a:cubicBezTo>
                  <a:cubicBezTo>
                    <a:pt x="400" y="860"/>
                    <a:pt x="372" y="804"/>
                    <a:pt x="352" y="744"/>
                  </a:cubicBezTo>
                  <a:cubicBezTo>
                    <a:pt x="332" y="684"/>
                    <a:pt x="320" y="624"/>
                    <a:pt x="316" y="560"/>
                  </a:cubicBezTo>
                  <a:cubicBezTo>
                    <a:pt x="312" y="496"/>
                    <a:pt x="308" y="432"/>
                    <a:pt x="300" y="368"/>
                  </a:cubicBezTo>
                  <a:cubicBezTo>
                    <a:pt x="288" y="304"/>
                    <a:pt x="272" y="240"/>
                    <a:pt x="248" y="180"/>
                  </a:cubicBezTo>
                  <a:cubicBezTo>
                    <a:pt x="224" y="116"/>
                    <a:pt x="184" y="56"/>
                    <a:pt x="132" y="12"/>
                  </a:cubicBezTo>
                  <a:cubicBezTo>
                    <a:pt x="128" y="8"/>
                    <a:pt x="128" y="8"/>
                    <a:pt x="124" y="4"/>
                  </a:cubicBezTo>
                  <a:cubicBezTo>
                    <a:pt x="108" y="0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0"/>
            <p:cNvSpPr/>
            <p:nvPr/>
          </p:nvSpPr>
          <p:spPr>
            <a:xfrm>
              <a:off x="3887752" y="1549140"/>
              <a:ext cx="125845" cy="122477"/>
            </a:xfrm>
            <a:custGeom>
              <a:avLst/>
              <a:gdLst/>
              <a:ahLst/>
              <a:cxnLst/>
              <a:rect l="l" t="t" r="r" b="b"/>
              <a:pathLst>
                <a:path w="1009" h="982" extrusionOk="0">
                  <a:moveTo>
                    <a:pt x="104" y="69"/>
                  </a:moveTo>
                  <a:cubicBezTo>
                    <a:pt x="120" y="69"/>
                    <a:pt x="136" y="73"/>
                    <a:pt x="148" y="85"/>
                  </a:cubicBezTo>
                  <a:cubicBezTo>
                    <a:pt x="164" y="97"/>
                    <a:pt x="176" y="113"/>
                    <a:pt x="184" y="133"/>
                  </a:cubicBezTo>
                  <a:cubicBezTo>
                    <a:pt x="206" y="177"/>
                    <a:pt x="228" y="220"/>
                    <a:pt x="249" y="267"/>
                  </a:cubicBezTo>
                  <a:lnTo>
                    <a:pt x="249" y="267"/>
                  </a:lnTo>
                  <a:cubicBezTo>
                    <a:pt x="232" y="260"/>
                    <a:pt x="214" y="253"/>
                    <a:pt x="196" y="241"/>
                  </a:cubicBezTo>
                  <a:cubicBezTo>
                    <a:pt x="172" y="229"/>
                    <a:pt x="148" y="213"/>
                    <a:pt x="128" y="193"/>
                  </a:cubicBezTo>
                  <a:cubicBezTo>
                    <a:pt x="100" y="173"/>
                    <a:pt x="80" y="149"/>
                    <a:pt x="64" y="117"/>
                  </a:cubicBezTo>
                  <a:cubicBezTo>
                    <a:pt x="64" y="113"/>
                    <a:pt x="64" y="105"/>
                    <a:pt x="64" y="101"/>
                  </a:cubicBezTo>
                  <a:cubicBezTo>
                    <a:pt x="64" y="97"/>
                    <a:pt x="68" y="97"/>
                    <a:pt x="64" y="97"/>
                  </a:cubicBezTo>
                  <a:cubicBezTo>
                    <a:pt x="64" y="93"/>
                    <a:pt x="72" y="85"/>
                    <a:pt x="72" y="85"/>
                  </a:cubicBezTo>
                  <a:cubicBezTo>
                    <a:pt x="80" y="73"/>
                    <a:pt x="92" y="69"/>
                    <a:pt x="104" y="69"/>
                  </a:cubicBezTo>
                  <a:close/>
                  <a:moveTo>
                    <a:pt x="114" y="0"/>
                  </a:moveTo>
                  <a:cubicBezTo>
                    <a:pt x="109" y="0"/>
                    <a:pt x="105" y="1"/>
                    <a:pt x="100" y="1"/>
                  </a:cubicBezTo>
                  <a:cubicBezTo>
                    <a:pt x="64" y="1"/>
                    <a:pt x="32" y="21"/>
                    <a:pt x="16" y="49"/>
                  </a:cubicBezTo>
                  <a:cubicBezTo>
                    <a:pt x="12" y="57"/>
                    <a:pt x="8" y="61"/>
                    <a:pt x="8" y="69"/>
                  </a:cubicBezTo>
                  <a:cubicBezTo>
                    <a:pt x="4" y="77"/>
                    <a:pt x="0" y="85"/>
                    <a:pt x="0" y="93"/>
                  </a:cubicBezTo>
                  <a:cubicBezTo>
                    <a:pt x="0" y="109"/>
                    <a:pt x="4" y="125"/>
                    <a:pt x="8" y="141"/>
                  </a:cubicBezTo>
                  <a:cubicBezTo>
                    <a:pt x="28" y="181"/>
                    <a:pt x="60" y="213"/>
                    <a:pt x="100" y="233"/>
                  </a:cubicBezTo>
                  <a:cubicBezTo>
                    <a:pt x="128" y="249"/>
                    <a:pt x="156" y="261"/>
                    <a:pt x="188" y="269"/>
                  </a:cubicBezTo>
                  <a:cubicBezTo>
                    <a:pt x="209" y="276"/>
                    <a:pt x="234" y="280"/>
                    <a:pt x="256" y="281"/>
                  </a:cubicBezTo>
                  <a:lnTo>
                    <a:pt x="256" y="281"/>
                  </a:lnTo>
                  <a:cubicBezTo>
                    <a:pt x="256" y="281"/>
                    <a:pt x="256" y="281"/>
                    <a:pt x="256" y="281"/>
                  </a:cubicBezTo>
                  <a:cubicBezTo>
                    <a:pt x="280" y="329"/>
                    <a:pt x="308" y="377"/>
                    <a:pt x="336" y="429"/>
                  </a:cubicBezTo>
                  <a:cubicBezTo>
                    <a:pt x="364" y="481"/>
                    <a:pt x="392" y="529"/>
                    <a:pt x="416" y="581"/>
                  </a:cubicBezTo>
                  <a:cubicBezTo>
                    <a:pt x="440" y="629"/>
                    <a:pt x="468" y="677"/>
                    <a:pt x="500" y="721"/>
                  </a:cubicBezTo>
                  <a:cubicBezTo>
                    <a:pt x="532" y="765"/>
                    <a:pt x="568" y="805"/>
                    <a:pt x="608" y="841"/>
                  </a:cubicBezTo>
                  <a:cubicBezTo>
                    <a:pt x="644" y="869"/>
                    <a:pt x="684" y="897"/>
                    <a:pt x="724" y="917"/>
                  </a:cubicBezTo>
                  <a:cubicBezTo>
                    <a:pt x="788" y="949"/>
                    <a:pt x="856" y="969"/>
                    <a:pt x="924" y="977"/>
                  </a:cubicBezTo>
                  <a:cubicBezTo>
                    <a:pt x="944" y="981"/>
                    <a:pt x="964" y="981"/>
                    <a:pt x="984" y="981"/>
                  </a:cubicBezTo>
                  <a:lnTo>
                    <a:pt x="1004" y="981"/>
                  </a:lnTo>
                  <a:cubicBezTo>
                    <a:pt x="1004" y="981"/>
                    <a:pt x="1008" y="977"/>
                    <a:pt x="1008" y="977"/>
                  </a:cubicBezTo>
                  <a:cubicBezTo>
                    <a:pt x="1008" y="973"/>
                    <a:pt x="1008" y="973"/>
                    <a:pt x="1008" y="973"/>
                  </a:cubicBezTo>
                  <a:lnTo>
                    <a:pt x="988" y="965"/>
                  </a:lnTo>
                  <a:cubicBezTo>
                    <a:pt x="976" y="961"/>
                    <a:pt x="956" y="957"/>
                    <a:pt x="932" y="945"/>
                  </a:cubicBezTo>
                  <a:cubicBezTo>
                    <a:pt x="872" y="925"/>
                    <a:pt x="812" y="897"/>
                    <a:pt x="752" y="861"/>
                  </a:cubicBezTo>
                  <a:cubicBezTo>
                    <a:pt x="716" y="841"/>
                    <a:pt x="680" y="817"/>
                    <a:pt x="644" y="789"/>
                  </a:cubicBezTo>
                  <a:cubicBezTo>
                    <a:pt x="604" y="761"/>
                    <a:pt x="564" y="729"/>
                    <a:pt x="532" y="697"/>
                  </a:cubicBezTo>
                  <a:cubicBezTo>
                    <a:pt x="492" y="661"/>
                    <a:pt x="460" y="617"/>
                    <a:pt x="436" y="569"/>
                  </a:cubicBezTo>
                  <a:cubicBezTo>
                    <a:pt x="412" y="517"/>
                    <a:pt x="388" y="465"/>
                    <a:pt x="372" y="413"/>
                  </a:cubicBezTo>
                  <a:cubicBezTo>
                    <a:pt x="352" y="361"/>
                    <a:pt x="332" y="305"/>
                    <a:pt x="312" y="257"/>
                  </a:cubicBezTo>
                  <a:lnTo>
                    <a:pt x="248" y="105"/>
                  </a:lnTo>
                  <a:cubicBezTo>
                    <a:pt x="240" y="77"/>
                    <a:pt x="220" y="49"/>
                    <a:pt x="196" y="29"/>
                  </a:cubicBezTo>
                  <a:cubicBezTo>
                    <a:pt x="172" y="12"/>
                    <a:pt x="144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60"/>
            <p:cNvSpPr/>
            <p:nvPr/>
          </p:nvSpPr>
          <p:spPr>
            <a:xfrm>
              <a:off x="3937143" y="1575207"/>
              <a:ext cx="95912" cy="119609"/>
            </a:xfrm>
            <a:custGeom>
              <a:avLst/>
              <a:gdLst/>
              <a:ahLst/>
              <a:cxnLst/>
              <a:rect l="l" t="t" r="r" b="b"/>
              <a:pathLst>
                <a:path w="769" h="959" extrusionOk="0">
                  <a:moveTo>
                    <a:pt x="132" y="72"/>
                  </a:moveTo>
                  <a:cubicBezTo>
                    <a:pt x="132" y="72"/>
                    <a:pt x="136" y="84"/>
                    <a:pt x="136" y="88"/>
                  </a:cubicBezTo>
                  <a:lnTo>
                    <a:pt x="136" y="92"/>
                  </a:lnTo>
                  <a:lnTo>
                    <a:pt x="136" y="100"/>
                  </a:lnTo>
                  <a:lnTo>
                    <a:pt x="140" y="116"/>
                  </a:lnTo>
                  <a:cubicBezTo>
                    <a:pt x="148" y="164"/>
                    <a:pt x="160" y="216"/>
                    <a:pt x="168" y="268"/>
                  </a:cubicBezTo>
                  <a:cubicBezTo>
                    <a:pt x="170" y="277"/>
                    <a:pt x="172" y="286"/>
                    <a:pt x="174" y="295"/>
                  </a:cubicBezTo>
                  <a:lnTo>
                    <a:pt x="174" y="295"/>
                  </a:lnTo>
                  <a:cubicBezTo>
                    <a:pt x="174" y="294"/>
                    <a:pt x="173" y="293"/>
                    <a:pt x="172" y="292"/>
                  </a:cubicBezTo>
                  <a:cubicBezTo>
                    <a:pt x="128" y="252"/>
                    <a:pt x="92" y="200"/>
                    <a:pt x="68" y="148"/>
                  </a:cubicBezTo>
                  <a:cubicBezTo>
                    <a:pt x="64" y="116"/>
                    <a:pt x="80" y="92"/>
                    <a:pt x="104" y="80"/>
                  </a:cubicBezTo>
                  <a:cubicBezTo>
                    <a:pt x="112" y="72"/>
                    <a:pt x="124" y="72"/>
                    <a:pt x="132" y="72"/>
                  </a:cubicBezTo>
                  <a:close/>
                  <a:moveTo>
                    <a:pt x="116" y="0"/>
                  </a:moveTo>
                  <a:cubicBezTo>
                    <a:pt x="100" y="4"/>
                    <a:pt x="84" y="8"/>
                    <a:pt x="68" y="20"/>
                  </a:cubicBezTo>
                  <a:cubicBezTo>
                    <a:pt x="44" y="32"/>
                    <a:pt x="24" y="56"/>
                    <a:pt x="12" y="84"/>
                  </a:cubicBezTo>
                  <a:cubicBezTo>
                    <a:pt x="0" y="112"/>
                    <a:pt x="0" y="144"/>
                    <a:pt x="12" y="168"/>
                  </a:cubicBezTo>
                  <a:cubicBezTo>
                    <a:pt x="28" y="208"/>
                    <a:pt x="56" y="240"/>
                    <a:pt x="88" y="264"/>
                  </a:cubicBezTo>
                  <a:cubicBezTo>
                    <a:pt x="112" y="284"/>
                    <a:pt x="136" y="300"/>
                    <a:pt x="156" y="312"/>
                  </a:cubicBezTo>
                  <a:cubicBezTo>
                    <a:pt x="165" y="319"/>
                    <a:pt x="174" y="326"/>
                    <a:pt x="183" y="332"/>
                  </a:cubicBezTo>
                  <a:lnTo>
                    <a:pt x="183" y="332"/>
                  </a:lnTo>
                  <a:cubicBezTo>
                    <a:pt x="191" y="363"/>
                    <a:pt x="199" y="394"/>
                    <a:pt x="208" y="424"/>
                  </a:cubicBezTo>
                  <a:cubicBezTo>
                    <a:pt x="244" y="524"/>
                    <a:pt x="284" y="620"/>
                    <a:pt x="328" y="716"/>
                  </a:cubicBezTo>
                  <a:cubicBezTo>
                    <a:pt x="348" y="760"/>
                    <a:pt x="372" y="804"/>
                    <a:pt x="396" y="848"/>
                  </a:cubicBezTo>
                  <a:cubicBezTo>
                    <a:pt x="416" y="892"/>
                    <a:pt x="452" y="928"/>
                    <a:pt x="496" y="952"/>
                  </a:cubicBezTo>
                  <a:cubicBezTo>
                    <a:pt x="511" y="957"/>
                    <a:pt x="527" y="959"/>
                    <a:pt x="542" y="959"/>
                  </a:cubicBezTo>
                  <a:cubicBezTo>
                    <a:pt x="569" y="959"/>
                    <a:pt x="595" y="953"/>
                    <a:pt x="620" y="940"/>
                  </a:cubicBezTo>
                  <a:cubicBezTo>
                    <a:pt x="648" y="928"/>
                    <a:pt x="676" y="920"/>
                    <a:pt x="700" y="908"/>
                  </a:cubicBezTo>
                  <a:cubicBezTo>
                    <a:pt x="744" y="892"/>
                    <a:pt x="768" y="880"/>
                    <a:pt x="768" y="880"/>
                  </a:cubicBezTo>
                  <a:cubicBezTo>
                    <a:pt x="768" y="876"/>
                    <a:pt x="768" y="876"/>
                    <a:pt x="764" y="876"/>
                  </a:cubicBezTo>
                  <a:cubicBezTo>
                    <a:pt x="764" y="872"/>
                    <a:pt x="764" y="872"/>
                    <a:pt x="760" y="872"/>
                  </a:cubicBezTo>
                  <a:cubicBezTo>
                    <a:pt x="760" y="872"/>
                    <a:pt x="736" y="872"/>
                    <a:pt x="688" y="880"/>
                  </a:cubicBezTo>
                  <a:cubicBezTo>
                    <a:pt x="664" y="884"/>
                    <a:pt x="636" y="888"/>
                    <a:pt x="604" y="896"/>
                  </a:cubicBezTo>
                  <a:cubicBezTo>
                    <a:pt x="590" y="900"/>
                    <a:pt x="575" y="902"/>
                    <a:pt x="560" y="902"/>
                  </a:cubicBezTo>
                  <a:cubicBezTo>
                    <a:pt x="545" y="902"/>
                    <a:pt x="530" y="900"/>
                    <a:pt x="516" y="896"/>
                  </a:cubicBezTo>
                  <a:cubicBezTo>
                    <a:pt x="484" y="876"/>
                    <a:pt x="460" y="848"/>
                    <a:pt x="444" y="812"/>
                  </a:cubicBezTo>
                  <a:cubicBezTo>
                    <a:pt x="416" y="776"/>
                    <a:pt x="388" y="740"/>
                    <a:pt x="360" y="700"/>
                  </a:cubicBezTo>
                  <a:cubicBezTo>
                    <a:pt x="328" y="656"/>
                    <a:pt x="304" y="612"/>
                    <a:pt x="284" y="568"/>
                  </a:cubicBezTo>
                  <a:cubicBezTo>
                    <a:pt x="264" y="520"/>
                    <a:pt x="252" y="468"/>
                    <a:pt x="244" y="416"/>
                  </a:cubicBezTo>
                  <a:cubicBezTo>
                    <a:pt x="236" y="364"/>
                    <a:pt x="232" y="316"/>
                    <a:pt x="228" y="260"/>
                  </a:cubicBezTo>
                  <a:cubicBezTo>
                    <a:pt x="224" y="208"/>
                    <a:pt x="216" y="156"/>
                    <a:pt x="208" y="108"/>
                  </a:cubicBezTo>
                  <a:lnTo>
                    <a:pt x="208" y="88"/>
                  </a:lnTo>
                  <a:lnTo>
                    <a:pt x="208" y="76"/>
                  </a:lnTo>
                  <a:lnTo>
                    <a:pt x="208" y="72"/>
                  </a:lnTo>
                  <a:lnTo>
                    <a:pt x="208" y="64"/>
                  </a:lnTo>
                  <a:cubicBezTo>
                    <a:pt x="204" y="56"/>
                    <a:pt x="204" y="52"/>
                    <a:pt x="200" y="44"/>
                  </a:cubicBezTo>
                  <a:cubicBezTo>
                    <a:pt x="192" y="32"/>
                    <a:pt x="184" y="24"/>
                    <a:pt x="176" y="16"/>
                  </a:cubicBezTo>
                  <a:cubicBezTo>
                    <a:pt x="156" y="4"/>
                    <a:pt x="136" y="0"/>
                    <a:pt x="1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21" name="Google Shape;3321;p60"/>
          <p:cNvSpPr txBox="1">
            <a:spLocks noGrp="1"/>
          </p:cNvSpPr>
          <p:nvPr>
            <p:ph type="body" idx="1"/>
          </p:nvPr>
        </p:nvSpPr>
        <p:spPr>
          <a:xfrm>
            <a:off x="720000" y="1732200"/>
            <a:ext cx="7704000" cy="287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322" name="Google Shape;3322;p6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1186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8" name="Google Shape;338;p7"/>
          <p:cNvGrpSpPr/>
          <p:nvPr/>
        </p:nvGrpSpPr>
        <p:grpSpPr>
          <a:xfrm>
            <a:off x="-159731" y="-565397"/>
            <a:ext cx="2620102" cy="2063165"/>
            <a:chOff x="2199201" y="1155985"/>
            <a:chExt cx="1943696" cy="1530538"/>
          </a:xfrm>
        </p:grpSpPr>
        <p:sp>
          <p:nvSpPr>
            <p:cNvPr id="339" name="Google Shape;339;p7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7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7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7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7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7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7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7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7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7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7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7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7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7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7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7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7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7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7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7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7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7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7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7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7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7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7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" name="Google Shape;366;p7"/>
          <p:cNvGrpSpPr/>
          <p:nvPr/>
        </p:nvGrpSpPr>
        <p:grpSpPr>
          <a:xfrm>
            <a:off x="-159734" y="3127768"/>
            <a:ext cx="2342945" cy="2475057"/>
            <a:chOff x="1668906" y="1908100"/>
            <a:chExt cx="1782927" cy="1883462"/>
          </a:xfrm>
        </p:grpSpPr>
        <p:sp>
          <p:nvSpPr>
            <p:cNvPr id="367" name="Google Shape;367;p7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5" name="Google Shape;395;p7"/>
          <p:cNvSpPr txBox="1">
            <a:spLocks noGrp="1"/>
          </p:cNvSpPr>
          <p:nvPr>
            <p:ph type="subTitle" idx="1"/>
          </p:nvPr>
        </p:nvSpPr>
        <p:spPr>
          <a:xfrm>
            <a:off x="720000" y="3254187"/>
            <a:ext cx="38520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396" name="Google Shape;396;p7"/>
          <p:cNvSpPr txBox="1">
            <a:spLocks noGrp="1"/>
          </p:cNvSpPr>
          <p:nvPr>
            <p:ph type="title"/>
          </p:nvPr>
        </p:nvSpPr>
        <p:spPr>
          <a:xfrm>
            <a:off x="720000" y="1497786"/>
            <a:ext cx="3852000" cy="22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sp>
        <p:nvSpPr>
          <p:cNvPr id="63" name="Forma libre: forma 62">
            <a:extLst>
              <a:ext uri="{FF2B5EF4-FFF2-40B4-BE49-F238E27FC236}">
                <a16:creationId xmlns:a16="http://schemas.microsoft.com/office/drawing/2014/main" id="{E7E17F23-BFC6-460A-9F38-B2ECBFBAFD5E}"/>
              </a:ext>
            </a:extLst>
          </p:cNvPr>
          <p:cNvSpPr/>
          <p:nvPr userDrawn="1"/>
        </p:nvSpPr>
        <p:spPr>
          <a:xfrm>
            <a:off x="6086804" y="540000"/>
            <a:ext cx="3057197" cy="4064400"/>
          </a:xfrm>
          <a:custGeom>
            <a:avLst/>
            <a:gdLst>
              <a:gd name="connsiteX0" fmla="*/ 2032200 w 3057197"/>
              <a:gd name="connsiteY0" fmla="*/ 0 h 4064400"/>
              <a:gd name="connsiteX1" fmla="*/ 3000867 w 3057197"/>
              <a:gd name="connsiteY1" fmla="*/ 245276 h 4064400"/>
              <a:gd name="connsiteX2" fmla="*/ 3057197 w 3057197"/>
              <a:gd name="connsiteY2" fmla="*/ 279497 h 4064400"/>
              <a:gd name="connsiteX3" fmla="*/ 3057197 w 3057197"/>
              <a:gd name="connsiteY3" fmla="*/ 3784903 h 4064400"/>
              <a:gd name="connsiteX4" fmla="*/ 3000867 w 3057197"/>
              <a:gd name="connsiteY4" fmla="*/ 3819125 h 4064400"/>
              <a:gd name="connsiteX5" fmla="*/ 2032200 w 3057197"/>
              <a:gd name="connsiteY5" fmla="*/ 4064400 h 4064400"/>
              <a:gd name="connsiteX6" fmla="*/ 0 w 3057197"/>
              <a:gd name="connsiteY6" fmla="*/ 2032200 h 4064400"/>
              <a:gd name="connsiteX7" fmla="*/ 2032200 w 3057197"/>
              <a:gd name="connsiteY7" fmla="*/ 0 h 406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7197" h="4064400">
                <a:moveTo>
                  <a:pt x="2032200" y="0"/>
                </a:moveTo>
                <a:cubicBezTo>
                  <a:pt x="2382935" y="0"/>
                  <a:pt x="2712918" y="88852"/>
                  <a:pt x="3000867" y="245276"/>
                </a:cubicBezTo>
                <a:lnTo>
                  <a:pt x="3057197" y="279497"/>
                </a:lnTo>
                <a:lnTo>
                  <a:pt x="3057197" y="3784903"/>
                </a:lnTo>
                <a:lnTo>
                  <a:pt x="3000867" y="3819125"/>
                </a:lnTo>
                <a:cubicBezTo>
                  <a:pt x="2712918" y="3975548"/>
                  <a:pt x="2382935" y="4064400"/>
                  <a:pt x="2032200" y="4064400"/>
                </a:cubicBezTo>
                <a:cubicBezTo>
                  <a:pt x="909847" y="4064400"/>
                  <a:pt x="0" y="3154553"/>
                  <a:pt x="0" y="2032200"/>
                </a:cubicBezTo>
                <a:cubicBezTo>
                  <a:pt x="0" y="909847"/>
                  <a:pt x="909847" y="0"/>
                  <a:pt x="20322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Forma libre: forma 38">
            <a:extLst>
              <a:ext uri="{FF2B5EF4-FFF2-40B4-BE49-F238E27FC236}">
                <a16:creationId xmlns:a16="http://schemas.microsoft.com/office/drawing/2014/main" id="{F13F2618-CAFF-4524-8828-20FC9B917484}"/>
              </a:ext>
            </a:extLst>
          </p:cNvPr>
          <p:cNvSpPr/>
          <p:nvPr userDrawn="1"/>
        </p:nvSpPr>
        <p:spPr>
          <a:xfrm>
            <a:off x="4036801" y="-22828"/>
            <a:ext cx="5135631" cy="5166328"/>
          </a:xfrm>
          <a:custGeom>
            <a:avLst/>
            <a:gdLst>
              <a:gd name="connsiteX0" fmla="*/ 1330598 w 5135631"/>
              <a:gd name="connsiteY0" fmla="*/ 0 h 5166328"/>
              <a:gd name="connsiteX1" fmla="*/ 5073802 w 5135631"/>
              <a:gd name="connsiteY1" fmla="*/ 0 h 5166328"/>
              <a:gd name="connsiteX2" fmla="*/ 5135631 w 5135631"/>
              <a:gd name="connsiteY2" fmla="*/ 46235 h 5166328"/>
              <a:gd name="connsiteX3" fmla="*/ 5135631 w 5135631"/>
              <a:gd name="connsiteY3" fmla="*/ 5142922 h 5166328"/>
              <a:gd name="connsiteX4" fmla="*/ 5104330 w 5135631"/>
              <a:gd name="connsiteY4" fmla="*/ 5166328 h 5166328"/>
              <a:gd name="connsiteX5" fmla="*/ 1300071 w 5135631"/>
              <a:gd name="connsiteY5" fmla="*/ 5166328 h 5166328"/>
              <a:gd name="connsiteX6" fmla="*/ 1165304 w 5135631"/>
              <a:gd name="connsiteY6" fmla="*/ 5065551 h 5166328"/>
              <a:gd name="connsiteX7" fmla="*/ 0 w 5135631"/>
              <a:gd name="connsiteY7" fmla="*/ 2594578 h 5166328"/>
              <a:gd name="connsiteX8" fmla="*/ 1165304 w 5135631"/>
              <a:gd name="connsiteY8" fmla="*/ 123605 h 5166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135631" h="5166328">
                <a:moveTo>
                  <a:pt x="1330598" y="0"/>
                </a:moveTo>
                <a:lnTo>
                  <a:pt x="5073802" y="0"/>
                </a:lnTo>
                <a:lnTo>
                  <a:pt x="5135631" y="46235"/>
                </a:lnTo>
                <a:lnTo>
                  <a:pt x="5135631" y="5142922"/>
                </a:lnTo>
                <a:lnTo>
                  <a:pt x="5104330" y="5166328"/>
                </a:lnTo>
                <a:lnTo>
                  <a:pt x="1300071" y="5166328"/>
                </a:lnTo>
                <a:lnTo>
                  <a:pt x="1165304" y="5065551"/>
                </a:lnTo>
                <a:cubicBezTo>
                  <a:pt x="453624" y="4478221"/>
                  <a:pt x="0" y="3589374"/>
                  <a:pt x="0" y="2594578"/>
                </a:cubicBezTo>
                <a:cubicBezTo>
                  <a:pt x="0" y="1599782"/>
                  <a:pt x="453624" y="710936"/>
                  <a:pt x="1165304" y="123605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00" name="Google Shape;400;p8"/>
          <p:cNvSpPr txBox="1">
            <a:spLocks noGrp="1"/>
          </p:cNvSpPr>
          <p:nvPr>
            <p:ph type="title"/>
          </p:nvPr>
        </p:nvSpPr>
        <p:spPr>
          <a:xfrm>
            <a:off x="2933325" y="1312650"/>
            <a:ext cx="5504700" cy="20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1" name="Google Shape;401;p8"/>
          <p:cNvSpPr txBox="1">
            <a:spLocks noGrp="1"/>
          </p:cNvSpPr>
          <p:nvPr>
            <p:ph type="subTitle" idx="1"/>
          </p:nvPr>
        </p:nvSpPr>
        <p:spPr>
          <a:xfrm>
            <a:off x="3329314" y="3471600"/>
            <a:ext cx="5108700" cy="11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Poppins"/>
                <a:ea typeface="Poppins"/>
                <a:cs typeface="Poppins"/>
                <a:sym typeface="Poppins"/>
              </a:defRPr>
            </a:lvl1pPr>
            <a:lvl2pPr lvl="1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2pPr>
            <a:lvl3pPr lvl="2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3pPr>
            <a:lvl4pPr lvl="3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4pPr>
            <a:lvl5pPr lvl="4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5pPr>
            <a:lvl6pPr lvl="5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6pPr>
            <a:lvl7pPr lvl="6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7pPr>
            <a:lvl8pPr lvl="7" algn="r" rtl="0">
              <a:spcBef>
                <a:spcPts val="1600"/>
              </a:spcBef>
              <a:spcAft>
                <a:spcPts val="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8pPr>
            <a:lvl9pPr lvl="8" algn="r" rtl="0">
              <a:spcBef>
                <a:spcPts val="1600"/>
              </a:spcBef>
              <a:spcAft>
                <a:spcPts val="1600"/>
              </a:spcAft>
              <a:buNone/>
              <a:defRPr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  <p:grpSp>
        <p:nvGrpSpPr>
          <p:cNvPr id="402" name="Google Shape;402;p8"/>
          <p:cNvGrpSpPr/>
          <p:nvPr/>
        </p:nvGrpSpPr>
        <p:grpSpPr>
          <a:xfrm flipH="1">
            <a:off x="6801427" y="-335848"/>
            <a:ext cx="2150567" cy="2271831"/>
            <a:chOff x="1668906" y="1908100"/>
            <a:chExt cx="1782927" cy="1883462"/>
          </a:xfrm>
        </p:grpSpPr>
        <p:sp>
          <p:nvSpPr>
            <p:cNvPr id="403" name="Google Shape;403;p8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9"/>
          <p:cNvSpPr txBox="1">
            <a:spLocks noGrp="1"/>
          </p:cNvSpPr>
          <p:nvPr>
            <p:ph type="subTitle" idx="1"/>
          </p:nvPr>
        </p:nvSpPr>
        <p:spPr>
          <a:xfrm flipH="1">
            <a:off x="5222575" y="2689800"/>
            <a:ext cx="3208200" cy="19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433" name="Google Shape;433;p9"/>
          <p:cNvSpPr txBox="1">
            <a:spLocks noGrp="1"/>
          </p:cNvSpPr>
          <p:nvPr>
            <p:ph type="title"/>
          </p:nvPr>
        </p:nvSpPr>
        <p:spPr>
          <a:xfrm flipH="1">
            <a:off x="5222400" y="1807675"/>
            <a:ext cx="3208200" cy="96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2800"/>
              <a:buFont typeface="Palanquin Dark"/>
              <a:buNone/>
              <a:defRPr>
                <a:latin typeface="Palanquin Dark"/>
                <a:ea typeface="Palanquin Dark"/>
                <a:cs typeface="Palanquin Dark"/>
                <a:sym typeface="Palanquin Dark"/>
              </a:defRPr>
            </a:lvl9pPr>
          </a:lstStyle>
          <a:p>
            <a:endParaRPr/>
          </a:p>
        </p:txBody>
      </p:sp>
      <p:grpSp>
        <p:nvGrpSpPr>
          <p:cNvPr id="434" name="Google Shape;434;p9"/>
          <p:cNvGrpSpPr/>
          <p:nvPr/>
        </p:nvGrpSpPr>
        <p:grpSpPr>
          <a:xfrm>
            <a:off x="2343470" y="142778"/>
            <a:ext cx="2620102" cy="2063165"/>
            <a:chOff x="2199201" y="1155985"/>
            <a:chExt cx="1943696" cy="1530538"/>
          </a:xfrm>
        </p:grpSpPr>
        <p:sp>
          <p:nvSpPr>
            <p:cNvPr id="435" name="Google Shape;435;p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" name="Forma libre: forma 61">
            <a:extLst>
              <a:ext uri="{FF2B5EF4-FFF2-40B4-BE49-F238E27FC236}">
                <a16:creationId xmlns:a16="http://schemas.microsoft.com/office/drawing/2014/main" id="{D8D2FBD8-2935-48EC-AD2A-980AC5439230}"/>
              </a:ext>
            </a:extLst>
          </p:cNvPr>
          <p:cNvSpPr/>
          <p:nvPr userDrawn="1"/>
        </p:nvSpPr>
        <p:spPr>
          <a:xfrm flipH="1">
            <a:off x="0" y="540000"/>
            <a:ext cx="3059188" cy="4064400"/>
          </a:xfrm>
          <a:custGeom>
            <a:avLst/>
            <a:gdLst>
              <a:gd name="connsiteX0" fmla="*/ 2032200 w 3059188"/>
              <a:gd name="connsiteY0" fmla="*/ 0 h 4064400"/>
              <a:gd name="connsiteX1" fmla="*/ 0 w 3059188"/>
              <a:gd name="connsiteY1" fmla="*/ 2032200 h 4064400"/>
              <a:gd name="connsiteX2" fmla="*/ 2032200 w 3059188"/>
              <a:gd name="connsiteY2" fmla="*/ 4064400 h 4064400"/>
              <a:gd name="connsiteX3" fmla="*/ 3000867 w 3059188"/>
              <a:gd name="connsiteY3" fmla="*/ 3819125 h 4064400"/>
              <a:gd name="connsiteX4" fmla="*/ 3059188 w 3059188"/>
              <a:gd name="connsiteY4" fmla="*/ 3783694 h 4064400"/>
              <a:gd name="connsiteX5" fmla="*/ 3059188 w 3059188"/>
              <a:gd name="connsiteY5" fmla="*/ 280706 h 4064400"/>
              <a:gd name="connsiteX6" fmla="*/ 3000867 w 3059188"/>
              <a:gd name="connsiteY6" fmla="*/ 245276 h 4064400"/>
              <a:gd name="connsiteX7" fmla="*/ 2032200 w 3059188"/>
              <a:gd name="connsiteY7" fmla="*/ 0 h 406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9188" h="4064400">
                <a:moveTo>
                  <a:pt x="2032200" y="0"/>
                </a:moveTo>
                <a:cubicBezTo>
                  <a:pt x="909847" y="0"/>
                  <a:pt x="0" y="909847"/>
                  <a:pt x="0" y="2032200"/>
                </a:cubicBezTo>
                <a:cubicBezTo>
                  <a:pt x="0" y="3154553"/>
                  <a:pt x="909847" y="4064400"/>
                  <a:pt x="2032200" y="4064400"/>
                </a:cubicBezTo>
                <a:cubicBezTo>
                  <a:pt x="2382935" y="4064400"/>
                  <a:pt x="2712918" y="3975548"/>
                  <a:pt x="3000867" y="3819125"/>
                </a:cubicBezTo>
                <a:lnTo>
                  <a:pt x="3059188" y="3783694"/>
                </a:lnTo>
                <a:lnTo>
                  <a:pt x="3059188" y="280706"/>
                </a:lnTo>
                <a:lnTo>
                  <a:pt x="3000867" y="245276"/>
                </a:lnTo>
                <a:cubicBezTo>
                  <a:pt x="2712918" y="88852"/>
                  <a:pt x="2382935" y="0"/>
                  <a:pt x="203220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3" name="Google Shape;463;p9"/>
          <p:cNvGrpSpPr/>
          <p:nvPr/>
        </p:nvGrpSpPr>
        <p:grpSpPr>
          <a:xfrm flipH="1">
            <a:off x="7302425" y="3832060"/>
            <a:ext cx="1943696" cy="1530538"/>
            <a:chOff x="2199201" y="1155985"/>
            <a:chExt cx="1943696" cy="1530538"/>
          </a:xfrm>
        </p:grpSpPr>
        <p:sp>
          <p:nvSpPr>
            <p:cNvPr id="464" name="Google Shape;464;p9"/>
            <p:cNvSpPr/>
            <p:nvPr/>
          </p:nvSpPr>
          <p:spPr>
            <a:xfrm>
              <a:off x="2229590" y="1809344"/>
              <a:ext cx="841720" cy="593938"/>
            </a:xfrm>
            <a:custGeom>
              <a:avLst/>
              <a:gdLst/>
              <a:ahLst/>
              <a:cxnLst/>
              <a:rect l="l" t="t" r="r" b="b"/>
              <a:pathLst>
                <a:path w="4321" h="3049" extrusionOk="0">
                  <a:moveTo>
                    <a:pt x="2588" y="117"/>
                  </a:moveTo>
                  <a:cubicBezTo>
                    <a:pt x="2662" y="117"/>
                    <a:pt x="2736" y="131"/>
                    <a:pt x="2805" y="158"/>
                  </a:cubicBezTo>
                  <a:cubicBezTo>
                    <a:pt x="2889" y="194"/>
                    <a:pt x="2945" y="274"/>
                    <a:pt x="3005" y="366"/>
                  </a:cubicBezTo>
                  <a:cubicBezTo>
                    <a:pt x="3037" y="418"/>
                    <a:pt x="3069" y="462"/>
                    <a:pt x="3109" y="506"/>
                  </a:cubicBezTo>
                  <a:cubicBezTo>
                    <a:pt x="3149" y="550"/>
                    <a:pt x="3193" y="586"/>
                    <a:pt x="3245" y="618"/>
                  </a:cubicBezTo>
                  <a:cubicBezTo>
                    <a:pt x="3273" y="630"/>
                    <a:pt x="3297" y="642"/>
                    <a:pt x="3325" y="654"/>
                  </a:cubicBezTo>
                  <a:cubicBezTo>
                    <a:pt x="3353" y="666"/>
                    <a:pt x="3381" y="670"/>
                    <a:pt x="3409" y="682"/>
                  </a:cubicBezTo>
                  <a:lnTo>
                    <a:pt x="3445" y="694"/>
                  </a:lnTo>
                  <a:cubicBezTo>
                    <a:pt x="3457" y="698"/>
                    <a:pt x="3465" y="702"/>
                    <a:pt x="3477" y="706"/>
                  </a:cubicBezTo>
                  <a:cubicBezTo>
                    <a:pt x="3497" y="718"/>
                    <a:pt x="3517" y="730"/>
                    <a:pt x="3537" y="746"/>
                  </a:cubicBezTo>
                  <a:cubicBezTo>
                    <a:pt x="3613" y="818"/>
                    <a:pt x="3669" y="906"/>
                    <a:pt x="3697" y="1006"/>
                  </a:cubicBezTo>
                  <a:cubicBezTo>
                    <a:pt x="3733" y="1110"/>
                    <a:pt x="3761" y="1214"/>
                    <a:pt x="3781" y="1318"/>
                  </a:cubicBezTo>
                  <a:cubicBezTo>
                    <a:pt x="3801" y="1426"/>
                    <a:pt x="3817" y="1534"/>
                    <a:pt x="3841" y="1642"/>
                  </a:cubicBezTo>
                  <a:cubicBezTo>
                    <a:pt x="3857" y="1754"/>
                    <a:pt x="3897" y="1858"/>
                    <a:pt x="3957" y="1954"/>
                  </a:cubicBezTo>
                  <a:cubicBezTo>
                    <a:pt x="4081" y="2130"/>
                    <a:pt x="4197" y="2318"/>
                    <a:pt x="4245" y="2526"/>
                  </a:cubicBezTo>
                  <a:cubicBezTo>
                    <a:pt x="4261" y="2626"/>
                    <a:pt x="4261" y="2738"/>
                    <a:pt x="4205" y="2814"/>
                  </a:cubicBezTo>
                  <a:lnTo>
                    <a:pt x="4181" y="2838"/>
                  </a:lnTo>
                  <a:cubicBezTo>
                    <a:pt x="4173" y="2846"/>
                    <a:pt x="4161" y="2854"/>
                    <a:pt x="4153" y="2862"/>
                  </a:cubicBezTo>
                  <a:lnTo>
                    <a:pt x="4141" y="2874"/>
                  </a:lnTo>
                  <a:lnTo>
                    <a:pt x="4137" y="2878"/>
                  </a:lnTo>
                  <a:lnTo>
                    <a:pt x="4125" y="2882"/>
                  </a:lnTo>
                  <a:cubicBezTo>
                    <a:pt x="4117" y="2886"/>
                    <a:pt x="4105" y="2890"/>
                    <a:pt x="4093" y="2894"/>
                  </a:cubicBezTo>
                  <a:cubicBezTo>
                    <a:pt x="4041" y="2906"/>
                    <a:pt x="3993" y="2918"/>
                    <a:pt x="3941" y="2922"/>
                  </a:cubicBezTo>
                  <a:cubicBezTo>
                    <a:pt x="3815" y="2929"/>
                    <a:pt x="3690" y="2933"/>
                    <a:pt x="3565" y="2933"/>
                  </a:cubicBezTo>
                  <a:cubicBezTo>
                    <a:pt x="3475" y="2933"/>
                    <a:pt x="3386" y="2931"/>
                    <a:pt x="3297" y="2926"/>
                  </a:cubicBezTo>
                  <a:cubicBezTo>
                    <a:pt x="3077" y="2914"/>
                    <a:pt x="2861" y="2898"/>
                    <a:pt x="2645" y="2878"/>
                  </a:cubicBezTo>
                  <a:cubicBezTo>
                    <a:pt x="2429" y="2854"/>
                    <a:pt x="2213" y="2830"/>
                    <a:pt x="2001" y="2798"/>
                  </a:cubicBezTo>
                  <a:cubicBezTo>
                    <a:pt x="1785" y="2762"/>
                    <a:pt x="1569" y="2730"/>
                    <a:pt x="1361" y="2678"/>
                  </a:cubicBezTo>
                  <a:cubicBezTo>
                    <a:pt x="1261" y="2658"/>
                    <a:pt x="1157" y="2626"/>
                    <a:pt x="1061" y="2590"/>
                  </a:cubicBezTo>
                  <a:cubicBezTo>
                    <a:pt x="1037" y="2582"/>
                    <a:pt x="1017" y="2570"/>
                    <a:pt x="993" y="2558"/>
                  </a:cubicBezTo>
                  <a:cubicBezTo>
                    <a:pt x="985" y="2554"/>
                    <a:pt x="973" y="2550"/>
                    <a:pt x="965" y="2542"/>
                  </a:cubicBezTo>
                  <a:lnTo>
                    <a:pt x="953" y="2534"/>
                  </a:lnTo>
                  <a:lnTo>
                    <a:pt x="945" y="2526"/>
                  </a:lnTo>
                  <a:lnTo>
                    <a:pt x="937" y="2522"/>
                  </a:lnTo>
                  <a:cubicBezTo>
                    <a:pt x="917" y="2506"/>
                    <a:pt x="897" y="2486"/>
                    <a:pt x="873" y="2470"/>
                  </a:cubicBezTo>
                  <a:cubicBezTo>
                    <a:pt x="849" y="2450"/>
                    <a:pt x="825" y="2434"/>
                    <a:pt x="797" y="2422"/>
                  </a:cubicBezTo>
                  <a:cubicBezTo>
                    <a:pt x="693" y="2362"/>
                    <a:pt x="585" y="2322"/>
                    <a:pt x="469" y="2302"/>
                  </a:cubicBezTo>
                  <a:cubicBezTo>
                    <a:pt x="396" y="2289"/>
                    <a:pt x="324" y="2283"/>
                    <a:pt x="251" y="2283"/>
                  </a:cubicBezTo>
                  <a:cubicBezTo>
                    <a:pt x="238" y="2283"/>
                    <a:pt x="226" y="2283"/>
                    <a:pt x="213" y="2284"/>
                  </a:cubicBezTo>
                  <a:lnTo>
                    <a:pt x="213" y="2284"/>
                  </a:lnTo>
                  <a:cubicBezTo>
                    <a:pt x="216" y="2273"/>
                    <a:pt x="218" y="2261"/>
                    <a:pt x="221" y="2250"/>
                  </a:cubicBezTo>
                  <a:cubicBezTo>
                    <a:pt x="233" y="2210"/>
                    <a:pt x="241" y="2170"/>
                    <a:pt x="249" y="2126"/>
                  </a:cubicBezTo>
                  <a:cubicBezTo>
                    <a:pt x="265" y="2046"/>
                    <a:pt x="273" y="1962"/>
                    <a:pt x="273" y="1878"/>
                  </a:cubicBezTo>
                  <a:cubicBezTo>
                    <a:pt x="277" y="1834"/>
                    <a:pt x="273" y="1794"/>
                    <a:pt x="269" y="1750"/>
                  </a:cubicBezTo>
                  <a:cubicBezTo>
                    <a:pt x="265" y="1710"/>
                    <a:pt x="257" y="1666"/>
                    <a:pt x="245" y="1626"/>
                  </a:cubicBezTo>
                  <a:cubicBezTo>
                    <a:pt x="237" y="1606"/>
                    <a:pt x="233" y="1586"/>
                    <a:pt x="221" y="1566"/>
                  </a:cubicBezTo>
                  <a:lnTo>
                    <a:pt x="197" y="1506"/>
                  </a:lnTo>
                  <a:lnTo>
                    <a:pt x="169" y="1454"/>
                  </a:lnTo>
                  <a:cubicBezTo>
                    <a:pt x="161" y="1438"/>
                    <a:pt x="157" y="1418"/>
                    <a:pt x="149" y="1402"/>
                  </a:cubicBezTo>
                  <a:cubicBezTo>
                    <a:pt x="137" y="1366"/>
                    <a:pt x="125" y="1330"/>
                    <a:pt x="117" y="1290"/>
                  </a:cubicBezTo>
                  <a:cubicBezTo>
                    <a:pt x="109" y="1254"/>
                    <a:pt x="97" y="1214"/>
                    <a:pt x="93" y="1174"/>
                  </a:cubicBezTo>
                  <a:cubicBezTo>
                    <a:pt x="77" y="1098"/>
                    <a:pt x="65" y="1018"/>
                    <a:pt x="57" y="938"/>
                  </a:cubicBezTo>
                  <a:cubicBezTo>
                    <a:pt x="37" y="782"/>
                    <a:pt x="29" y="622"/>
                    <a:pt x="21" y="462"/>
                  </a:cubicBezTo>
                  <a:cubicBezTo>
                    <a:pt x="145" y="278"/>
                    <a:pt x="353" y="194"/>
                    <a:pt x="565" y="170"/>
                  </a:cubicBezTo>
                  <a:cubicBezTo>
                    <a:pt x="644" y="163"/>
                    <a:pt x="723" y="159"/>
                    <a:pt x="802" y="159"/>
                  </a:cubicBezTo>
                  <a:cubicBezTo>
                    <a:pt x="939" y="159"/>
                    <a:pt x="1074" y="170"/>
                    <a:pt x="1209" y="190"/>
                  </a:cubicBezTo>
                  <a:lnTo>
                    <a:pt x="1533" y="234"/>
                  </a:lnTo>
                  <a:lnTo>
                    <a:pt x="1617" y="242"/>
                  </a:lnTo>
                  <a:lnTo>
                    <a:pt x="1701" y="246"/>
                  </a:lnTo>
                  <a:cubicBezTo>
                    <a:pt x="1757" y="246"/>
                    <a:pt x="1817" y="242"/>
                    <a:pt x="1873" y="238"/>
                  </a:cubicBezTo>
                  <a:cubicBezTo>
                    <a:pt x="2097" y="214"/>
                    <a:pt x="2309" y="142"/>
                    <a:pt x="2513" y="122"/>
                  </a:cubicBezTo>
                  <a:cubicBezTo>
                    <a:pt x="2538" y="119"/>
                    <a:pt x="2563" y="117"/>
                    <a:pt x="2588" y="117"/>
                  </a:cubicBezTo>
                  <a:close/>
                  <a:moveTo>
                    <a:pt x="2616" y="0"/>
                  </a:moveTo>
                  <a:cubicBezTo>
                    <a:pt x="2607" y="0"/>
                    <a:pt x="2598" y="1"/>
                    <a:pt x="2589" y="2"/>
                  </a:cubicBezTo>
                  <a:cubicBezTo>
                    <a:pt x="2561" y="2"/>
                    <a:pt x="2533" y="2"/>
                    <a:pt x="2505" y="6"/>
                  </a:cubicBezTo>
                  <a:cubicBezTo>
                    <a:pt x="2273" y="22"/>
                    <a:pt x="2069" y="98"/>
                    <a:pt x="1857" y="122"/>
                  </a:cubicBezTo>
                  <a:cubicBezTo>
                    <a:pt x="1805" y="130"/>
                    <a:pt x="1753" y="138"/>
                    <a:pt x="1701" y="138"/>
                  </a:cubicBezTo>
                  <a:lnTo>
                    <a:pt x="1625" y="138"/>
                  </a:lnTo>
                  <a:lnTo>
                    <a:pt x="1541" y="130"/>
                  </a:lnTo>
                  <a:cubicBezTo>
                    <a:pt x="1437" y="118"/>
                    <a:pt x="1325" y="106"/>
                    <a:pt x="1217" y="98"/>
                  </a:cubicBezTo>
                  <a:cubicBezTo>
                    <a:pt x="1115" y="87"/>
                    <a:pt x="1012" y="81"/>
                    <a:pt x="909" y="81"/>
                  </a:cubicBezTo>
                  <a:cubicBezTo>
                    <a:pt x="790" y="81"/>
                    <a:pt x="672" y="89"/>
                    <a:pt x="557" y="106"/>
                  </a:cubicBezTo>
                  <a:cubicBezTo>
                    <a:pt x="445" y="126"/>
                    <a:pt x="337" y="162"/>
                    <a:pt x="241" y="218"/>
                  </a:cubicBezTo>
                  <a:cubicBezTo>
                    <a:pt x="145" y="274"/>
                    <a:pt x="65" y="358"/>
                    <a:pt x="9" y="454"/>
                  </a:cubicBezTo>
                  <a:lnTo>
                    <a:pt x="13" y="462"/>
                  </a:lnTo>
                  <a:cubicBezTo>
                    <a:pt x="1" y="626"/>
                    <a:pt x="1" y="786"/>
                    <a:pt x="9" y="946"/>
                  </a:cubicBezTo>
                  <a:cubicBezTo>
                    <a:pt x="13" y="1030"/>
                    <a:pt x="17" y="1110"/>
                    <a:pt x="29" y="1190"/>
                  </a:cubicBezTo>
                  <a:cubicBezTo>
                    <a:pt x="33" y="1230"/>
                    <a:pt x="41" y="1270"/>
                    <a:pt x="49" y="1310"/>
                  </a:cubicBezTo>
                  <a:cubicBezTo>
                    <a:pt x="57" y="1350"/>
                    <a:pt x="65" y="1390"/>
                    <a:pt x="77" y="1434"/>
                  </a:cubicBezTo>
                  <a:cubicBezTo>
                    <a:pt x="85" y="1454"/>
                    <a:pt x="89" y="1474"/>
                    <a:pt x="97" y="1494"/>
                  </a:cubicBezTo>
                  <a:lnTo>
                    <a:pt x="121" y="1550"/>
                  </a:lnTo>
                  <a:lnTo>
                    <a:pt x="141" y="1602"/>
                  </a:lnTo>
                  <a:cubicBezTo>
                    <a:pt x="149" y="1618"/>
                    <a:pt x="153" y="1634"/>
                    <a:pt x="157" y="1654"/>
                  </a:cubicBezTo>
                  <a:cubicBezTo>
                    <a:pt x="165" y="1690"/>
                    <a:pt x="173" y="1726"/>
                    <a:pt x="173" y="1766"/>
                  </a:cubicBezTo>
                  <a:cubicBezTo>
                    <a:pt x="177" y="1802"/>
                    <a:pt x="177" y="1842"/>
                    <a:pt x="173" y="1878"/>
                  </a:cubicBezTo>
                  <a:cubicBezTo>
                    <a:pt x="169" y="1958"/>
                    <a:pt x="157" y="2034"/>
                    <a:pt x="141" y="2110"/>
                  </a:cubicBezTo>
                  <a:cubicBezTo>
                    <a:pt x="133" y="2146"/>
                    <a:pt x="125" y="2186"/>
                    <a:pt x="113" y="2222"/>
                  </a:cubicBezTo>
                  <a:cubicBezTo>
                    <a:pt x="101" y="2258"/>
                    <a:pt x="89" y="2298"/>
                    <a:pt x="77" y="2330"/>
                  </a:cubicBezTo>
                  <a:lnTo>
                    <a:pt x="45" y="2418"/>
                  </a:lnTo>
                  <a:lnTo>
                    <a:pt x="141" y="2410"/>
                  </a:lnTo>
                  <a:cubicBezTo>
                    <a:pt x="166" y="2408"/>
                    <a:pt x="192" y="2407"/>
                    <a:pt x="218" y="2407"/>
                  </a:cubicBezTo>
                  <a:cubicBezTo>
                    <a:pt x="396" y="2407"/>
                    <a:pt x="571" y="2455"/>
                    <a:pt x="729" y="2542"/>
                  </a:cubicBezTo>
                  <a:cubicBezTo>
                    <a:pt x="749" y="2554"/>
                    <a:pt x="769" y="2570"/>
                    <a:pt x="789" y="2582"/>
                  </a:cubicBezTo>
                  <a:cubicBezTo>
                    <a:pt x="809" y="2594"/>
                    <a:pt x="829" y="2614"/>
                    <a:pt x="849" y="2634"/>
                  </a:cubicBezTo>
                  <a:lnTo>
                    <a:pt x="857" y="2638"/>
                  </a:lnTo>
                  <a:lnTo>
                    <a:pt x="865" y="2646"/>
                  </a:lnTo>
                  <a:lnTo>
                    <a:pt x="885" y="2662"/>
                  </a:lnTo>
                  <a:cubicBezTo>
                    <a:pt x="897" y="2670"/>
                    <a:pt x="913" y="2682"/>
                    <a:pt x="925" y="2690"/>
                  </a:cubicBezTo>
                  <a:cubicBezTo>
                    <a:pt x="953" y="2702"/>
                    <a:pt x="981" y="2718"/>
                    <a:pt x="1009" y="2726"/>
                  </a:cubicBezTo>
                  <a:cubicBezTo>
                    <a:pt x="1113" y="2770"/>
                    <a:pt x="1221" y="2802"/>
                    <a:pt x="1333" y="2826"/>
                  </a:cubicBezTo>
                  <a:cubicBezTo>
                    <a:pt x="1545" y="2878"/>
                    <a:pt x="1765" y="2914"/>
                    <a:pt x="1981" y="2946"/>
                  </a:cubicBezTo>
                  <a:cubicBezTo>
                    <a:pt x="2201" y="2974"/>
                    <a:pt x="2417" y="2994"/>
                    <a:pt x="2637" y="3014"/>
                  </a:cubicBezTo>
                  <a:cubicBezTo>
                    <a:pt x="2853" y="3030"/>
                    <a:pt x="3073" y="3042"/>
                    <a:pt x="3293" y="3046"/>
                  </a:cubicBezTo>
                  <a:cubicBezTo>
                    <a:pt x="3339" y="3048"/>
                    <a:pt x="3385" y="3048"/>
                    <a:pt x="3431" y="3048"/>
                  </a:cubicBezTo>
                  <a:cubicBezTo>
                    <a:pt x="3605" y="3048"/>
                    <a:pt x="3779" y="3037"/>
                    <a:pt x="3953" y="3018"/>
                  </a:cubicBezTo>
                  <a:cubicBezTo>
                    <a:pt x="4013" y="3010"/>
                    <a:pt x="4069" y="2994"/>
                    <a:pt x="4125" y="2978"/>
                  </a:cubicBezTo>
                  <a:cubicBezTo>
                    <a:pt x="4141" y="2970"/>
                    <a:pt x="4153" y="2966"/>
                    <a:pt x="4165" y="2958"/>
                  </a:cubicBezTo>
                  <a:lnTo>
                    <a:pt x="4173" y="2954"/>
                  </a:lnTo>
                  <a:lnTo>
                    <a:pt x="4181" y="2950"/>
                  </a:lnTo>
                  <a:lnTo>
                    <a:pt x="4185" y="2946"/>
                  </a:lnTo>
                  <a:lnTo>
                    <a:pt x="4201" y="2930"/>
                  </a:lnTo>
                  <a:cubicBezTo>
                    <a:pt x="4213" y="2918"/>
                    <a:pt x="4225" y="2910"/>
                    <a:pt x="4237" y="2898"/>
                  </a:cubicBezTo>
                  <a:lnTo>
                    <a:pt x="4265" y="2862"/>
                  </a:lnTo>
                  <a:cubicBezTo>
                    <a:pt x="4297" y="2810"/>
                    <a:pt x="4317" y="2750"/>
                    <a:pt x="4321" y="2690"/>
                  </a:cubicBezTo>
                  <a:cubicBezTo>
                    <a:pt x="4321" y="2630"/>
                    <a:pt x="4317" y="2574"/>
                    <a:pt x="4301" y="2518"/>
                  </a:cubicBezTo>
                  <a:cubicBezTo>
                    <a:pt x="4273" y="2410"/>
                    <a:pt x="4229" y="2306"/>
                    <a:pt x="4173" y="2210"/>
                  </a:cubicBezTo>
                  <a:cubicBezTo>
                    <a:pt x="4117" y="2114"/>
                    <a:pt x="4057" y="2022"/>
                    <a:pt x="3989" y="1934"/>
                  </a:cubicBezTo>
                  <a:cubicBezTo>
                    <a:pt x="3933" y="1842"/>
                    <a:pt x="3897" y="1742"/>
                    <a:pt x="3881" y="1638"/>
                  </a:cubicBezTo>
                  <a:cubicBezTo>
                    <a:pt x="3857" y="1534"/>
                    <a:pt x="3841" y="1426"/>
                    <a:pt x="3821" y="1318"/>
                  </a:cubicBezTo>
                  <a:cubicBezTo>
                    <a:pt x="3805" y="1206"/>
                    <a:pt x="3781" y="1098"/>
                    <a:pt x="3749" y="994"/>
                  </a:cubicBezTo>
                  <a:cubicBezTo>
                    <a:pt x="3721" y="882"/>
                    <a:pt x="3665" y="778"/>
                    <a:pt x="3585" y="694"/>
                  </a:cubicBezTo>
                  <a:cubicBezTo>
                    <a:pt x="3553" y="662"/>
                    <a:pt x="3513" y="638"/>
                    <a:pt x="3469" y="618"/>
                  </a:cubicBezTo>
                  <a:lnTo>
                    <a:pt x="3429" y="606"/>
                  </a:lnTo>
                  <a:cubicBezTo>
                    <a:pt x="3409" y="594"/>
                    <a:pt x="3381" y="586"/>
                    <a:pt x="3357" y="578"/>
                  </a:cubicBezTo>
                  <a:cubicBezTo>
                    <a:pt x="3333" y="566"/>
                    <a:pt x="3313" y="554"/>
                    <a:pt x="3289" y="542"/>
                  </a:cubicBezTo>
                  <a:cubicBezTo>
                    <a:pt x="3249" y="514"/>
                    <a:pt x="3213" y="482"/>
                    <a:pt x="3181" y="446"/>
                  </a:cubicBezTo>
                  <a:cubicBezTo>
                    <a:pt x="3149" y="402"/>
                    <a:pt x="3121" y="358"/>
                    <a:pt x="3093" y="314"/>
                  </a:cubicBezTo>
                  <a:cubicBezTo>
                    <a:pt x="3065" y="266"/>
                    <a:pt x="3037" y="218"/>
                    <a:pt x="3001" y="170"/>
                  </a:cubicBezTo>
                  <a:cubicBezTo>
                    <a:pt x="2961" y="122"/>
                    <a:pt x="2909" y="82"/>
                    <a:pt x="2853" y="54"/>
                  </a:cubicBezTo>
                  <a:lnTo>
                    <a:pt x="2809" y="34"/>
                  </a:lnTo>
                  <a:lnTo>
                    <a:pt x="2769" y="22"/>
                  </a:lnTo>
                  <a:lnTo>
                    <a:pt x="2749" y="18"/>
                  </a:lnTo>
                  <a:cubicBezTo>
                    <a:pt x="2741" y="14"/>
                    <a:pt x="2729" y="14"/>
                    <a:pt x="2721" y="14"/>
                  </a:cubicBezTo>
                  <a:lnTo>
                    <a:pt x="2677" y="6"/>
                  </a:lnTo>
                  <a:cubicBezTo>
                    <a:pt x="2657" y="3"/>
                    <a:pt x="2637" y="0"/>
                    <a:pt x="2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9"/>
            <p:cNvSpPr/>
            <p:nvPr/>
          </p:nvSpPr>
          <p:spPr>
            <a:xfrm>
              <a:off x="3062550" y="2308421"/>
              <a:ext cx="502772" cy="378102"/>
            </a:xfrm>
            <a:custGeom>
              <a:avLst/>
              <a:gdLst/>
              <a:ahLst/>
              <a:cxnLst/>
              <a:rect l="l" t="t" r="r" b="b"/>
              <a:pathLst>
                <a:path w="2581" h="1941" extrusionOk="0">
                  <a:moveTo>
                    <a:pt x="9" y="0"/>
                  </a:moveTo>
                  <a:lnTo>
                    <a:pt x="1" y="12"/>
                  </a:lnTo>
                  <a:cubicBezTo>
                    <a:pt x="1" y="12"/>
                    <a:pt x="37" y="36"/>
                    <a:pt x="97" y="80"/>
                  </a:cubicBezTo>
                  <a:cubicBezTo>
                    <a:pt x="181" y="148"/>
                    <a:pt x="261" y="224"/>
                    <a:pt x="333" y="308"/>
                  </a:cubicBezTo>
                  <a:cubicBezTo>
                    <a:pt x="357" y="336"/>
                    <a:pt x="377" y="364"/>
                    <a:pt x="397" y="396"/>
                  </a:cubicBezTo>
                  <a:cubicBezTo>
                    <a:pt x="405" y="412"/>
                    <a:pt x="417" y="432"/>
                    <a:pt x="425" y="444"/>
                  </a:cubicBezTo>
                  <a:cubicBezTo>
                    <a:pt x="433" y="464"/>
                    <a:pt x="441" y="480"/>
                    <a:pt x="449" y="500"/>
                  </a:cubicBezTo>
                  <a:cubicBezTo>
                    <a:pt x="469" y="584"/>
                    <a:pt x="481" y="676"/>
                    <a:pt x="481" y="764"/>
                  </a:cubicBezTo>
                  <a:cubicBezTo>
                    <a:pt x="481" y="872"/>
                    <a:pt x="493" y="984"/>
                    <a:pt x="513" y="1088"/>
                  </a:cubicBezTo>
                  <a:cubicBezTo>
                    <a:pt x="529" y="1152"/>
                    <a:pt x="553" y="1212"/>
                    <a:pt x="593" y="1264"/>
                  </a:cubicBezTo>
                  <a:cubicBezTo>
                    <a:pt x="637" y="1324"/>
                    <a:pt x="697" y="1364"/>
                    <a:pt x="769" y="1384"/>
                  </a:cubicBezTo>
                  <a:cubicBezTo>
                    <a:pt x="893" y="1420"/>
                    <a:pt x="1021" y="1440"/>
                    <a:pt x="1149" y="1464"/>
                  </a:cubicBezTo>
                  <a:cubicBezTo>
                    <a:pt x="1277" y="1484"/>
                    <a:pt x="1413" y="1508"/>
                    <a:pt x="1549" y="1536"/>
                  </a:cubicBezTo>
                  <a:cubicBezTo>
                    <a:pt x="1685" y="1560"/>
                    <a:pt x="1825" y="1592"/>
                    <a:pt x="1965" y="1632"/>
                  </a:cubicBezTo>
                  <a:cubicBezTo>
                    <a:pt x="2105" y="1668"/>
                    <a:pt x="2241" y="1724"/>
                    <a:pt x="2369" y="1796"/>
                  </a:cubicBezTo>
                  <a:cubicBezTo>
                    <a:pt x="2433" y="1836"/>
                    <a:pt x="2489" y="1884"/>
                    <a:pt x="2533" y="1940"/>
                  </a:cubicBezTo>
                  <a:lnTo>
                    <a:pt x="2581" y="1904"/>
                  </a:lnTo>
                  <a:cubicBezTo>
                    <a:pt x="2537" y="1836"/>
                    <a:pt x="2477" y="1776"/>
                    <a:pt x="2409" y="1732"/>
                  </a:cubicBezTo>
                  <a:cubicBezTo>
                    <a:pt x="2281" y="1644"/>
                    <a:pt x="2141" y="1576"/>
                    <a:pt x="1993" y="1532"/>
                  </a:cubicBezTo>
                  <a:cubicBezTo>
                    <a:pt x="1857" y="1484"/>
                    <a:pt x="1713" y="1444"/>
                    <a:pt x="1573" y="1416"/>
                  </a:cubicBezTo>
                  <a:cubicBezTo>
                    <a:pt x="1433" y="1384"/>
                    <a:pt x="1297" y="1360"/>
                    <a:pt x="1169" y="1340"/>
                  </a:cubicBezTo>
                  <a:cubicBezTo>
                    <a:pt x="1037" y="1320"/>
                    <a:pt x="909" y="1300"/>
                    <a:pt x="797" y="1268"/>
                  </a:cubicBezTo>
                  <a:cubicBezTo>
                    <a:pt x="749" y="1260"/>
                    <a:pt x="709" y="1232"/>
                    <a:pt x="677" y="1196"/>
                  </a:cubicBezTo>
                  <a:cubicBezTo>
                    <a:pt x="649" y="1156"/>
                    <a:pt x="625" y="1108"/>
                    <a:pt x="613" y="1060"/>
                  </a:cubicBezTo>
                  <a:cubicBezTo>
                    <a:pt x="593" y="960"/>
                    <a:pt x="577" y="860"/>
                    <a:pt x="569" y="756"/>
                  </a:cubicBezTo>
                  <a:cubicBezTo>
                    <a:pt x="561" y="660"/>
                    <a:pt x="545" y="564"/>
                    <a:pt x="517" y="472"/>
                  </a:cubicBezTo>
                  <a:cubicBezTo>
                    <a:pt x="505" y="452"/>
                    <a:pt x="497" y="432"/>
                    <a:pt x="485" y="412"/>
                  </a:cubicBezTo>
                  <a:cubicBezTo>
                    <a:pt x="473" y="392"/>
                    <a:pt x="461" y="372"/>
                    <a:pt x="449" y="356"/>
                  </a:cubicBezTo>
                  <a:cubicBezTo>
                    <a:pt x="425" y="324"/>
                    <a:pt x="401" y="296"/>
                    <a:pt x="373" y="268"/>
                  </a:cubicBezTo>
                  <a:cubicBezTo>
                    <a:pt x="293" y="188"/>
                    <a:pt x="205" y="120"/>
                    <a:pt x="109" y="60"/>
                  </a:cubicBezTo>
                  <a:cubicBezTo>
                    <a:pt x="45" y="20"/>
                    <a:pt x="9" y="0"/>
                    <a:pt x="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9"/>
            <p:cNvSpPr/>
            <p:nvPr/>
          </p:nvSpPr>
          <p:spPr>
            <a:xfrm>
              <a:off x="2955800" y="1941418"/>
              <a:ext cx="732633" cy="738867"/>
            </a:xfrm>
            <a:custGeom>
              <a:avLst/>
              <a:gdLst/>
              <a:ahLst/>
              <a:cxnLst/>
              <a:rect l="l" t="t" r="r" b="b"/>
              <a:pathLst>
                <a:path w="3761" h="3793" extrusionOk="0">
                  <a:moveTo>
                    <a:pt x="1624" y="0"/>
                  </a:moveTo>
                  <a:cubicBezTo>
                    <a:pt x="1602" y="0"/>
                    <a:pt x="1579" y="1"/>
                    <a:pt x="1557" y="4"/>
                  </a:cubicBezTo>
                  <a:cubicBezTo>
                    <a:pt x="1433" y="20"/>
                    <a:pt x="1313" y="64"/>
                    <a:pt x="1205" y="124"/>
                  </a:cubicBezTo>
                  <a:cubicBezTo>
                    <a:pt x="1153" y="152"/>
                    <a:pt x="1105" y="180"/>
                    <a:pt x="1061" y="208"/>
                  </a:cubicBezTo>
                  <a:cubicBezTo>
                    <a:pt x="1041" y="220"/>
                    <a:pt x="1013" y="236"/>
                    <a:pt x="1001" y="244"/>
                  </a:cubicBezTo>
                  <a:cubicBezTo>
                    <a:pt x="989" y="248"/>
                    <a:pt x="981" y="252"/>
                    <a:pt x="973" y="252"/>
                  </a:cubicBezTo>
                  <a:cubicBezTo>
                    <a:pt x="961" y="256"/>
                    <a:pt x="953" y="256"/>
                    <a:pt x="941" y="260"/>
                  </a:cubicBezTo>
                  <a:cubicBezTo>
                    <a:pt x="853" y="256"/>
                    <a:pt x="765" y="248"/>
                    <a:pt x="673" y="228"/>
                  </a:cubicBezTo>
                  <a:cubicBezTo>
                    <a:pt x="597" y="216"/>
                    <a:pt x="513" y="212"/>
                    <a:pt x="433" y="212"/>
                  </a:cubicBezTo>
                  <a:cubicBezTo>
                    <a:pt x="321" y="216"/>
                    <a:pt x="209" y="240"/>
                    <a:pt x="105" y="288"/>
                  </a:cubicBezTo>
                  <a:cubicBezTo>
                    <a:pt x="77" y="304"/>
                    <a:pt x="53" y="316"/>
                    <a:pt x="25" y="332"/>
                  </a:cubicBezTo>
                  <a:lnTo>
                    <a:pt x="1" y="348"/>
                  </a:lnTo>
                  <a:lnTo>
                    <a:pt x="9" y="360"/>
                  </a:lnTo>
                  <a:lnTo>
                    <a:pt x="33" y="348"/>
                  </a:lnTo>
                  <a:cubicBezTo>
                    <a:pt x="61" y="336"/>
                    <a:pt x="85" y="324"/>
                    <a:pt x="113" y="316"/>
                  </a:cubicBezTo>
                  <a:cubicBezTo>
                    <a:pt x="204" y="281"/>
                    <a:pt x="299" y="267"/>
                    <a:pt x="394" y="267"/>
                  </a:cubicBezTo>
                  <a:cubicBezTo>
                    <a:pt x="407" y="267"/>
                    <a:pt x="420" y="267"/>
                    <a:pt x="433" y="268"/>
                  </a:cubicBezTo>
                  <a:cubicBezTo>
                    <a:pt x="509" y="276"/>
                    <a:pt x="585" y="288"/>
                    <a:pt x="661" y="304"/>
                  </a:cubicBezTo>
                  <a:cubicBezTo>
                    <a:pt x="753" y="328"/>
                    <a:pt x="849" y="344"/>
                    <a:pt x="945" y="352"/>
                  </a:cubicBezTo>
                  <a:cubicBezTo>
                    <a:pt x="961" y="352"/>
                    <a:pt x="977" y="352"/>
                    <a:pt x="989" y="348"/>
                  </a:cubicBezTo>
                  <a:cubicBezTo>
                    <a:pt x="1005" y="348"/>
                    <a:pt x="1021" y="344"/>
                    <a:pt x="1037" y="336"/>
                  </a:cubicBezTo>
                  <a:cubicBezTo>
                    <a:pt x="1069" y="324"/>
                    <a:pt x="1089" y="312"/>
                    <a:pt x="1113" y="296"/>
                  </a:cubicBezTo>
                  <a:cubicBezTo>
                    <a:pt x="1161" y="272"/>
                    <a:pt x="1205" y="248"/>
                    <a:pt x="1253" y="224"/>
                  </a:cubicBezTo>
                  <a:cubicBezTo>
                    <a:pt x="1353" y="172"/>
                    <a:pt x="1457" y="140"/>
                    <a:pt x="1569" y="128"/>
                  </a:cubicBezTo>
                  <a:cubicBezTo>
                    <a:pt x="1580" y="127"/>
                    <a:pt x="1591" y="127"/>
                    <a:pt x="1603" y="127"/>
                  </a:cubicBezTo>
                  <a:cubicBezTo>
                    <a:pt x="1703" y="127"/>
                    <a:pt x="1802" y="159"/>
                    <a:pt x="1885" y="220"/>
                  </a:cubicBezTo>
                  <a:cubicBezTo>
                    <a:pt x="1937" y="256"/>
                    <a:pt x="1981" y="296"/>
                    <a:pt x="2017" y="344"/>
                  </a:cubicBezTo>
                  <a:cubicBezTo>
                    <a:pt x="2037" y="364"/>
                    <a:pt x="2057" y="392"/>
                    <a:pt x="2077" y="424"/>
                  </a:cubicBezTo>
                  <a:cubicBezTo>
                    <a:pt x="2097" y="452"/>
                    <a:pt x="2121" y="480"/>
                    <a:pt x="2145" y="508"/>
                  </a:cubicBezTo>
                  <a:cubicBezTo>
                    <a:pt x="2241" y="624"/>
                    <a:pt x="2345" y="728"/>
                    <a:pt x="2461" y="820"/>
                  </a:cubicBezTo>
                  <a:cubicBezTo>
                    <a:pt x="2577" y="916"/>
                    <a:pt x="2705" y="1008"/>
                    <a:pt x="2829" y="1096"/>
                  </a:cubicBezTo>
                  <a:cubicBezTo>
                    <a:pt x="2953" y="1184"/>
                    <a:pt x="3081" y="1272"/>
                    <a:pt x="3201" y="1368"/>
                  </a:cubicBezTo>
                  <a:cubicBezTo>
                    <a:pt x="3325" y="1460"/>
                    <a:pt x="3433" y="1568"/>
                    <a:pt x="3521" y="1692"/>
                  </a:cubicBezTo>
                  <a:cubicBezTo>
                    <a:pt x="3609" y="1820"/>
                    <a:pt x="3653" y="1968"/>
                    <a:pt x="3649" y="2120"/>
                  </a:cubicBezTo>
                  <a:cubicBezTo>
                    <a:pt x="3645" y="2280"/>
                    <a:pt x="3617" y="2436"/>
                    <a:pt x="3565" y="2588"/>
                  </a:cubicBezTo>
                  <a:cubicBezTo>
                    <a:pt x="3509" y="2740"/>
                    <a:pt x="3465" y="2900"/>
                    <a:pt x="3433" y="3060"/>
                  </a:cubicBezTo>
                  <a:cubicBezTo>
                    <a:pt x="3425" y="3104"/>
                    <a:pt x="3417" y="3144"/>
                    <a:pt x="3413" y="3184"/>
                  </a:cubicBezTo>
                  <a:cubicBezTo>
                    <a:pt x="3413" y="3228"/>
                    <a:pt x="3413" y="3268"/>
                    <a:pt x="3413" y="3308"/>
                  </a:cubicBezTo>
                  <a:cubicBezTo>
                    <a:pt x="3409" y="3388"/>
                    <a:pt x="3405" y="3468"/>
                    <a:pt x="3401" y="3548"/>
                  </a:cubicBezTo>
                  <a:cubicBezTo>
                    <a:pt x="3397" y="3628"/>
                    <a:pt x="3389" y="3708"/>
                    <a:pt x="3373" y="3784"/>
                  </a:cubicBezTo>
                  <a:lnTo>
                    <a:pt x="3417" y="3792"/>
                  </a:lnTo>
                  <a:cubicBezTo>
                    <a:pt x="3429" y="3712"/>
                    <a:pt x="3437" y="3632"/>
                    <a:pt x="3445" y="3552"/>
                  </a:cubicBezTo>
                  <a:cubicBezTo>
                    <a:pt x="3449" y="3472"/>
                    <a:pt x="3453" y="3388"/>
                    <a:pt x="3457" y="3308"/>
                  </a:cubicBezTo>
                  <a:cubicBezTo>
                    <a:pt x="3457" y="3268"/>
                    <a:pt x="3461" y="3228"/>
                    <a:pt x="3465" y="3188"/>
                  </a:cubicBezTo>
                  <a:cubicBezTo>
                    <a:pt x="3469" y="3148"/>
                    <a:pt x="3473" y="3108"/>
                    <a:pt x="3481" y="3072"/>
                  </a:cubicBezTo>
                  <a:cubicBezTo>
                    <a:pt x="3521" y="2916"/>
                    <a:pt x="3573" y="2760"/>
                    <a:pt x="3633" y="2608"/>
                  </a:cubicBezTo>
                  <a:cubicBezTo>
                    <a:pt x="3697" y="2456"/>
                    <a:pt x="3737" y="2288"/>
                    <a:pt x="3753" y="2120"/>
                  </a:cubicBezTo>
                  <a:cubicBezTo>
                    <a:pt x="3761" y="1948"/>
                    <a:pt x="3713" y="1776"/>
                    <a:pt x="3621" y="1628"/>
                  </a:cubicBezTo>
                  <a:cubicBezTo>
                    <a:pt x="3529" y="1492"/>
                    <a:pt x="3417" y="1368"/>
                    <a:pt x="3285" y="1264"/>
                  </a:cubicBezTo>
                  <a:cubicBezTo>
                    <a:pt x="3161" y="1160"/>
                    <a:pt x="3033" y="1068"/>
                    <a:pt x="2909" y="980"/>
                  </a:cubicBezTo>
                  <a:cubicBezTo>
                    <a:pt x="2785" y="888"/>
                    <a:pt x="2665" y="800"/>
                    <a:pt x="2557" y="708"/>
                  </a:cubicBezTo>
                  <a:cubicBezTo>
                    <a:pt x="2449" y="620"/>
                    <a:pt x="2349" y="524"/>
                    <a:pt x="2257" y="416"/>
                  </a:cubicBezTo>
                  <a:cubicBezTo>
                    <a:pt x="2233" y="392"/>
                    <a:pt x="2217" y="368"/>
                    <a:pt x="2193" y="340"/>
                  </a:cubicBezTo>
                  <a:cubicBezTo>
                    <a:pt x="2169" y="308"/>
                    <a:pt x="2153" y="284"/>
                    <a:pt x="2125" y="256"/>
                  </a:cubicBezTo>
                  <a:cubicBezTo>
                    <a:pt x="2081" y="196"/>
                    <a:pt x="2025" y="148"/>
                    <a:pt x="1965" y="104"/>
                  </a:cubicBezTo>
                  <a:cubicBezTo>
                    <a:pt x="1864" y="36"/>
                    <a:pt x="1745" y="0"/>
                    <a:pt x="16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9"/>
            <p:cNvSpPr/>
            <p:nvPr/>
          </p:nvSpPr>
          <p:spPr>
            <a:xfrm>
              <a:off x="3134236" y="1639478"/>
              <a:ext cx="1008661" cy="557316"/>
            </a:xfrm>
            <a:custGeom>
              <a:avLst/>
              <a:gdLst/>
              <a:ahLst/>
              <a:cxnLst/>
              <a:rect l="l" t="t" r="r" b="b"/>
              <a:pathLst>
                <a:path w="5178" h="2861" extrusionOk="0">
                  <a:moveTo>
                    <a:pt x="3350" y="0"/>
                  </a:moveTo>
                  <a:cubicBezTo>
                    <a:pt x="3334" y="0"/>
                    <a:pt x="3317" y="1"/>
                    <a:pt x="3301" y="2"/>
                  </a:cubicBezTo>
                  <a:cubicBezTo>
                    <a:pt x="3173" y="6"/>
                    <a:pt x="3049" y="26"/>
                    <a:pt x="2929" y="62"/>
                  </a:cubicBezTo>
                  <a:cubicBezTo>
                    <a:pt x="2809" y="94"/>
                    <a:pt x="2689" y="138"/>
                    <a:pt x="2573" y="182"/>
                  </a:cubicBezTo>
                  <a:cubicBezTo>
                    <a:pt x="2457" y="226"/>
                    <a:pt x="2341" y="274"/>
                    <a:pt x="2225" y="310"/>
                  </a:cubicBezTo>
                  <a:cubicBezTo>
                    <a:pt x="2113" y="350"/>
                    <a:pt x="1993" y="374"/>
                    <a:pt x="1877" y="378"/>
                  </a:cubicBezTo>
                  <a:cubicBezTo>
                    <a:pt x="1757" y="378"/>
                    <a:pt x="1641" y="362"/>
                    <a:pt x="1525" y="330"/>
                  </a:cubicBezTo>
                  <a:cubicBezTo>
                    <a:pt x="1409" y="302"/>
                    <a:pt x="1289" y="266"/>
                    <a:pt x="1169" y="230"/>
                  </a:cubicBezTo>
                  <a:cubicBezTo>
                    <a:pt x="1109" y="210"/>
                    <a:pt x="1045" y="194"/>
                    <a:pt x="981" y="182"/>
                  </a:cubicBezTo>
                  <a:cubicBezTo>
                    <a:pt x="949" y="178"/>
                    <a:pt x="917" y="174"/>
                    <a:pt x="881" y="174"/>
                  </a:cubicBezTo>
                  <a:lnTo>
                    <a:pt x="833" y="174"/>
                  </a:lnTo>
                  <a:cubicBezTo>
                    <a:pt x="817" y="174"/>
                    <a:pt x="797" y="178"/>
                    <a:pt x="781" y="182"/>
                  </a:cubicBezTo>
                  <a:cubicBezTo>
                    <a:pt x="749" y="186"/>
                    <a:pt x="713" y="190"/>
                    <a:pt x="681" y="198"/>
                  </a:cubicBezTo>
                  <a:lnTo>
                    <a:pt x="589" y="234"/>
                  </a:lnTo>
                  <a:lnTo>
                    <a:pt x="501" y="278"/>
                  </a:lnTo>
                  <a:cubicBezTo>
                    <a:pt x="469" y="294"/>
                    <a:pt x="445" y="314"/>
                    <a:pt x="421" y="334"/>
                  </a:cubicBezTo>
                  <a:cubicBezTo>
                    <a:pt x="317" y="414"/>
                    <a:pt x="233" y="510"/>
                    <a:pt x="165" y="618"/>
                  </a:cubicBezTo>
                  <a:cubicBezTo>
                    <a:pt x="97" y="726"/>
                    <a:pt x="41" y="838"/>
                    <a:pt x="1" y="958"/>
                  </a:cubicBezTo>
                  <a:lnTo>
                    <a:pt x="21" y="962"/>
                  </a:lnTo>
                  <a:cubicBezTo>
                    <a:pt x="77" y="854"/>
                    <a:pt x="141" y="750"/>
                    <a:pt x="217" y="650"/>
                  </a:cubicBezTo>
                  <a:cubicBezTo>
                    <a:pt x="289" y="554"/>
                    <a:pt x="377" y="470"/>
                    <a:pt x="477" y="402"/>
                  </a:cubicBezTo>
                  <a:cubicBezTo>
                    <a:pt x="501" y="386"/>
                    <a:pt x="525" y="366"/>
                    <a:pt x="553" y="354"/>
                  </a:cubicBezTo>
                  <a:lnTo>
                    <a:pt x="629" y="318"/>
                  </a:lnTo>
                  <a:lnTo>
                    <a:pt x="713" y="294"/>
                  </a:lnTo>
                  <a:cubicBezTo>
                    <a:pt x="741" y="290"/>
                    <a:pt x="769" y="286"/>
                    <a:pt x="797" y="282"/>
                  </a:cubicBezTo>
                  <a:cubicBezTo>
                    <a:pt x="813" y="282"/>
                    <a:pt x="825" y="282"/>
                    <a:pt x="841" y="278"/>
                  </a:cubicBezTo>
                  <a:lnTo>
                    <a:pt x="885" y="282"/>
                  </a:lnTo>
                  <a:cubicBezTo>
                    <a:pt x="913" y="282"/>
                    <a:pt x="941" y="286"/>
                    <a:pt x="969" y="294"/>
                  </a:cubicBezTo>
                  <a:lnTo>
                    <a:pt x="1053" y="314"/>
                  </a:lnTo>
                  <a:cubicBezTo>
                    <a:pt x="1081" y="318"/>
                    <a:pt x="1113" y="330"/>
                    <a:pt x="1141" y="342"/>
                  </a:cubicBezTo>
                  <a:cubicBezTo>
                    <a:pt x="1257" y="378"/>
                    <a:pt x="1377" y="418"/>
                    <a:pt x="1501" y="450"/>
                  </a:cubicBezTo>
                  <a:cubicBezTo>
                    <a:pt x="1604" y="480"/>
                    <a:pt x="1713" y="496"/>
                    <a:pt x="1820" y="496"/>
                  </a:cubicBezTo>
                  <a:cubicBezTo>
                    <a:pt x="1842" y="496"/>
                    <a:pt x="1863" y="495"/>
                    <a:pt x="1885" y="494"/>
                  </a:cubicBezTo>
                  <a:cubicBezTo>
                    <a:pt x="2017" y="486"/>
                    <a:pt x="2141" y="454"/>
                    <a:pt x="2261" y="402"/>
                  </a:cubicBezTo>
                  <a:cubicBezTo>
                    <a:pt x="2377" y="354"/>
                    <a:pt x="2493" y="302"/>
                    <a:pt x="2605" y="246"/>
                  </a:cubicBezTo>
                  <a:cubicBezTo>
                    <a:pt x="2713" y="194"/>
                    <a:pt x="2829" y="146"/>
                    <a:pt x="2945" y="110"/>
                  </a:cubicBezTo>
                  <a:cubicBezTo>
                    <a:pt x="3061" y="70"/>
                    <a:pt x="3181" y="50"/>
                    <a:pt x="3305" y="42"/>
                  </a:cubicBezTo>
                  <a:cubicBezTo>
                    <a:pt x="3315" y="42"/>
                    <a:pt x="3325" y="41"/>
                    <a:pt x="3335" y="41"/>
                  </a:cubicBezTo>
                  <a:cubicBezTo>
                    <a:pt x="3445" y="41"/>
                    <a:pt x="3558" y="62"/>
                    <a:pt x="3661" y="106"/>
                  </a:cubicBezTo>
                  <a:cubicBezTo>
                    <a:pt x="3769" y="154"/>
                    <a:pt x="3869" y="226"/>
                    <a:pt x="3953" y="314"/>
                  </a:cubicBezTo>
                  <a:lnTo>
                    <a:pt x="4013" y="382"/>
                  </a:lnTo>
                  <a:lnTo>
                    <a:pt x="4069" y="454"/>
                  </a:lnTo>
                  <a:cubicBezTo>
                    <a:pt x="4105" y="502"/>
                    <a:pt x="4141" y="554"/>
                    <a:pt x="4181" y="602"/>
                  </a:cubicBezTo>
                  <a:cubicBezTo>
                    <a:pt x="4261" y="702"/>
                    <a:pt x="4345" y="794"/>
                    <a:pt x="4441" y="882"/>
                  </a:cubicBezTo>
                  <a:cubicBezTo>
                    <a:pt x="4533" y="966"/>
                    <a:pt x="4629" y="1046"/>
                    <a:pt x="4729" y="1122"/>
                  </a:cubicBezTo>
                  <a:cubicBezTo>
                    <a:pt x="4811" y="1185"/>
                    <a:pt x="4893" y="1240"/>
                    <a:pt x="4978" y="1292"/>
                  </a:cubicBezTo>
                  <a:lnTo>
                    <a:pt x="4978" y="1292"/>
                  </a:lnTo>
                  <a:cubicBezTo>
                    <a:pt x="4951" y="1325"/>
                    <a:pt x="4922" y="1357"/>
                    <a:pt x="4889" y="1390"/>
                  </a:cubicBezTo>
                  <a:cubicBezTo>
                    <a:pt x="4841" y="1438"/>
                    <a:pt x="4789" y="1490"/>
                    <a:pt x="4741" y="1534"/>
                  </a:cubicBezTo>
                  <a:cubicBezTo>
                    <a:pt x="4641" y="1626"/>
                    <a:pt x="4529" y="1706"/>
                    <a:pt x="4409" y="1766"/>
                  </a:cubicBezTo>
                  <a:lnTo>
                    <a:pt x="4313" y="1810"/>
                  </a:lnTo>
                  <a:cubicBezTo>
                    <a:pt x="4281" y="1822"/>
                    <a:pt x="4249" y="1842"/>
                    <a:pt x="4213" y="1858"/>
                  </a:cubicBezTo>
                  <a:cubicBezTo>
                    <a:pt x="4149" y="1894"/>
                    <a:pt x="4089" y="1930"/>
                    <a:pt x="4025" y="1970"/>
                  </a:cubicBezTo>
                  <a:cubicBezTo>
                    <a:pt x="3905" y="2042"/>
                    <a:pt x="3785" y="2122"/>
                    <a:pt x="3665" y="2198"/>
                  </a:cubicBezTo>
                  <a:cubicBezTo>
                    <a:pt x="3425" y="2358"/>
                    <a:pt x="3193" y="2518"/>
                    <a:pt x="2953" y="2670"/>
                  </a:cubicBezTo>
                  <a:cubicBezTo>
                    <a:pt x="2897" y="2706"/>
                    <a:pt x="2837" y="2742"/>
                    <a:pt x="2773" y="2770"/>
                  </a:cubicBezTo>
                  <a:cubicBezTo>
                    <a:pt x="2757" y="2774"/>
                    <a:pt x="2745" y="2782"/>
                    <a:pt x="2729" y="2782"/>
                  </a:cubicBezTo>
                  <a:cubicBezTo>
                    <a:pt x="2709" y="2786"/>
                    <a:pt x="2693" y="2790"/>
                    <a:pt x="2677" y="2794"/>
                  </a:cubicBezTo>
                  <a:cubicBezTo>
                    <a:pt x="2645" y="2798"/>
                    <a:pt x="2609" y="2802"/>
                    <a:pt x="2573" y="2802"/>
                  </a:cubicBezTo>
                  <a:cubicBezTo>
                    <a:pt x="2555" y="2802"/>
                    <a:pt x="2537" y="2803"/>
                    <a:pt x="2520" y="2803"/>
                  </a:cubicBezTo>
                  <a:cubicBezTo>
                    <a:pt x="2397" y="2803"/>
                    <a:pt x="2275" y="2791"/>
                    <a:pt x="2153" y="2770"/>
                  </a:cubicBezTo>
                  <a:lnTo>
                    <a:pt x="2149" y="2786"/>
                  </a:lnTo>
                  <a:cubicBezTo>
                    <a:pt x="2289" y="2826"/>
                    <a:pt x="2429" y="2850"/>
                    <a:pt x="2573" y="2858"/>
                  </a:cubicBezTo>
                  <a:cubicBezTo>
                    <a:pt x="2591" y="2860"/>
                    <a:pt x="2610" y="2861"/>
                    <a:pt x="2629" y="2861"/>
                  </a:cubicBezTo>
                  <a:cubicBezTo>
                    <a:pt x="2648" y="2861"/>
                    <a:pt x="2667" y="2860"/>
                    <a:pt x="2685" y="2858"/>
                  </a:cubicBezTo>
                  <a:cubicBezTo>
                    <a:pt x="2705" y="2858"/>
                    <a:pt x="2721" y="2854"/>
                    <a:pt x="2741" y="2854"/>
                  </a:cubicBezTo>
                  <a:cubicBezTo>
                    <a:pt x="2761" y="2850"/>
                    <a:pt x="2777" y="2846"/>
                    <a:pt x="2797" y="2838"/>
                  </a:cubicBezTo>
                  <a:cubicBezTo>
                    <a:pt x="2865" y="2814"/>
                    <a:pt x="2933" y="2782"/>
                    <a:pt x="2997" y="2746"/>
                  </a:cubicBezTo>
                  <a:cubicBezTo>
                    <a:pt x="3125" y="2682"/>
                    <a:pt x="3249" y="2610"/>
                    <a:pt x="3369" y="2534"/>
                  </a:cubicBezTo>
                  <a:lnTo>
                    <a:pt x="3733" y="2314"/>
                  </a:lnTo>
                  <a:cubicBezTo>
                    <a:pt x="3857" y="2238"/>
                    <a:pt x="3977" y="2166"/>
                    <a:pt x="4097" y="2094"/>
                  </a:cubicBezTo>
                  <a:cubicBezTo>
                    <a:pt x="4161" y="2058"/>
                    <a:pt x="4221" y="2022"/>
                    <a:pt x="4281" y="1990"/>
                  </a:cubicBezTo>
                  <a:cubicBezTo>
                    <a:pt x="4313" y="1978"/>
                    <a:pt x="4337" y="1958"/>
                    <a:pt x="4373" y="1946"/>
                  </a:cubicBezTo>
                  <a:lnTo>
                    <a:pt x="4473" y="1902"/>
                  </a:lnTo>
                  <a:cubicBezTo>
                    <a:pt x="4605" y="1834"/>
                    <a:pt x="4729" y="1746"/>
                    <a:pt x="4837" y="1642"/>
                  </a:cubicBezTo>
                  <a:cubicBezTo>
                    <a:pt x="4889" y="1590"/>
                    <a:pt x="4941" y="1538"/>
                    <a:pt x="4989" y="1482"/>
                  </a:cubicBezTo>
                  <a:cubicBezTo>
                    <a:pt x="5037" y="1430"/>
                    <a:pt x="5085" y="1374"/>
                    <a:pt x="5129" y="1314"/>
                  </a:cubicBezTo>
                  <a:lnTo>
                    <a:pt x="5177" y="1250"/>
                  </a:lnTo>
                  <a:lnTo>
                    <a:pt x="5105" y="1214"/>
                  </a:lnTo>
                  <a:cubicBezTo>
                    <a:pt x="5001" y="1158"/>
                    <a:pt x="4897" y="1094"/>
                    <a:pt x="4797" y="1022"/>
                  </a:cubicBezTo>
                  <a:cubicBezTo>
                    <a:pt x="4697" y="954"/>
                    <a:pt x="4601" y="882"/>
                    <a:pt x="4509" y="802"/>
                  </a:cubicBezTo>
                  <a:cubicBezTo>
                    <a:pt x="4417" y="722"/>
                    <a:pt x="4329" y="638"/>
                    <a:pt x="4245" y="546"/>
                  </a:cubicBezTo>
                  <a:cubicBezTo>
                    <a:pt x="4201" y="506"/>
                    <a:pt x="4165" y="454"/>
                    <a:pt x="4121" y="410"/>
                  </a:cubicBezTo>
                  <a:lnTo>
                    <a:pt x="4061" y="334"/>
                  </a:lnTo>
                  <a:lnTo>
                    <a:pt x="3993" y="270"/>
                  </a:lnTo>
                  <a:cubicBezTo>
                    <a:pt x="3901" y="182"/>
                    <a:pt x="3793" y="110"/>
                    <a:pt x="3673" y="62"/>
                  </a:cubicBezTo>
                  <a:cubicBezTo>
                    <a:pt x="3568" y="23"/>
                    <a:pt x="3461" y="0"/>
                    <a:pt x="33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9"/>
            <p:cNvSpPr/>
            <p:nvPr/>
          </p:nvSpPr>
          <p:spPr>
            <a:xfrm>
              <a:off x="2852946" y="1190854"/>
              <a:ext cx="726400" cy="601729"/>
            </a:xfrm>
            <a:custGeom>
              <a:avLst/>
              <a:gdLst/>
              <a:ahLst/>
              <a:cxnLst/>
              <a:rect l="l" t="t" r="r" b="b"/>
              <a:pathLst>
                <a:path w="3729" h="3089" extrusionOk="0">
                  <a:moveTo>
                    <a:pt x="1601" y="1"/>
                  </a:moveTo>
                  <a:lnTo>
                    <a:pt x="1597" y="45"/>
                  </a:lnTo>
                  <a:cubicBezTo>
                    <a:pt x="1593" y="61"/>
                    <a:pt x="1589" y="77"/>
                    <a:pt x="1581" y="89"/>
                  </a:cubicBezTo>
                  <a:cubicBezTo>
                    <a:pt x="1569" y="101"/>
                    <a:pt x="1557" y="113"/>
                    <a:pt x="1545" y="125"/>
                  </a:cubicBezTo>
                  <a:cubicBezTo>
                    <a:pt x="1509" y="145"/>
                    <a:pt x="1473" y="157"/>
                    <a:pt x="1433" y="161"/>
                  </a:cubicBezTo>
                  <a:cubicBezTo>
                    <a:pt x="1393" y="165"/>
                    <a:pt x="1349" y="165"/>
                    <a:pt x="1309" y="165"/>
                  </a:cubicBezTo>
                  <a:cubicBezTo>
                    <a:pt x="1265" y="161"/>
                    <a:pt x="1221" y="153"/>
                    <a:pt x="1173" y="153"/>
                  </a:cubicBezTo>
                  <a:cubicBezTo>
                    <a:pt x="1156" y="152"/>
                    <a:pt x="1140" y="152"/>
                    <a:pt x="1124" y="152"/>
                  </a:cubicBezTo>
                  <a:cubicBezTo>
                    <a:pt x="1045" y="152"/>
                    <a:pt x="968" y="159"/>
                    <a:pt x="889" y="173"/>
                  </a:cubicBezTo>
                  <a:cubicBezTo>
                    <a:pt x="797" y="189"/>
                    <a:pt x="709" y="209"/>
                    <a:pt x="617" y="241"/>
                  </a:cubicBezTo>
                  <a:cubicBezTo>
                    <a:pt x="529" y="265"/>
                    <a:pt x="441" y="301"/>
                    <a:pt x="357" y="341"/>
                  </a:cubicBezTo>
                  <a:cubicBezTo>
                    <a:pt x="269" y="385"/>
                    <a:pt x="185" y="437"/>
                    <a:pt x="113" y="501"/>
                  </a:cubicBezTo>
                  <a:cubicBezTo>
                    <a:pt x="73" y="541"/>
                    <a:pt x="37" y="585"/>
                    <a:pt x="17" y="641"/>
                  </a:cubicBezTo>
                  <a:cubicBezTo>
                    <a:pt x="5" y="673"/>
                    <a:pt x="1" y="705"/>
                    <a:pt x="5" y="741"/>
                  </a:cubicBezTo>
                  <a:lnTo>
                    <a:pt x="13" y="809"/>
                  </a:lnTo>
                  <a:cubicBezTo>
                    <a:pt x="25" y="901"/>
                    <a:pt x="37" y="989"/>
                    <a:pt x="53" y="1081"/>
                  </a:cubicBezTo>
                  <a:lnTo>
                    <a:pt x="145" y="1621"/>
                  </a:lnTo>
                  <a:cubicBezTo>
                    <a:pt x="157" y="1709"/>
                    <a:pt x="173" y="1801"/>
                    <a:pt x="181" y="1881"/>
                  </a:cubicBezTo>
                  <a:cubicBezTo>
                    <a:pt x="185" y="1901"/>
                    <a:pt x="185" y="1925"/>
                    <a:pt x="181" y="1945"/>
                  </a:cubicBezTo>
                  <a:cubicBezTo>
                    <a:pt x="181" y="1965"/>
                    <a:pt x="177" y="1985"/>
                    <a:pt x="177" y="2009"/>
                  </a:cubicBezTo>
                  <a:cubicBezTo>
                    <a:pt x="173" y="2053"/>
                    <a:pt x="169" y="2097"/>
                    <a:pt x="165" y="2141"/>
                  </a:cubicBezTo>
                  <a:cubicBezTo>
                    <a:pt x="153" y="2233"/>
                    <a:pt x="145" y="2325"/>
                    <a:pt x="149" y="2417"/>
                  </a:cubicBezTo>
                  <a:cubicBezTo>
                    <a:pt x="149" y="2513"/>
                    <a:pt x="165" y="2609"/>
                    <a:pt x="197" y="2697"/>
                  </a:cubicBezTo>
                  <a:cubicBezTo>
                    <a:pt x="229" y="2785"/>
                    <a:pt x="281" y="2869"/>
                    <a:pt x="353" y="2933"/>
                  </a:cubicBezTo>
                  <a:cubicBezTo>
                    <a:pt x="385" y="2965"/>
                    <a:pt x="421" y="2993"/>
                    <a:pt x="461" y="3021"/>
                  </a:cubicBezTo>
                  <a:cubicBezTo>
                    <a:pt x="497" y="3045"/>
                    <a:pt x="541" y="3065"/>
                    <a:pt x="581" y="3089"/>
                  </a:cubicBezTo>
                  <a:lnTo>
                    <a:pt x="585" y="3073"/>
                  </a:lnTo>
                  <a:cubicBezTo>
                    <a:pt x="549" y="3045"/>
                    <a:pt x="513" y="3025"/>
                    <a:pt x="477" y="2997"/>
                  </a:cubicBezTo>
                  <a:cubicBezTo>
                    <a:pt x="445" y="2969"/>
                    <a:pt x="413" y="2937"/>
                    <a:pt x="385" y="2901"/>
                  </a:cubicBezTo>
                  <a:cubicBezTo>
                    <a:pt x="329" y="2837"/>
                    <a:pt x="289" y="2757"/>
                    <a:pt x="265" y="2677"/>
                  </a:cubicBezTo>
                  <a:cubicBezTo>
                    <a:pt x="241" y="2593"/>
                    <a:pt x="233" y="2505"/>
                    <a:pt x="241" y="2421"/>
                  </a:cubicBezTo>
                  <a:cubicBezTo>
                    <a:pt x="245" y="2329"/>
                    <a:pt x="257" y="2241"/>
                    <a:pt x="273" y="2157"/>
                  </a:cubicBezTo>
                  <a:cubicBezTo>
                    <a:pt x="281" y="2113"/>
                    <a:pt x="289" y="2069"/>
                    <a:pt x="297" y="2021"/>
                  </a:cubicBezTo>
                  <a:cubicBezTo>
                    <a:pt x="305" y="1973"/>
                    <a:pt x="305" y="1925"/>
                    <a:pt x="305" y="1877"/>
                  </a:cubicBezTo>
                  <a:cubicBezTo>
                    <a:pt x="301" y="1777"/>
                    <a:pt x="289" y="1693"/>
                    <a:pt x="277" y="1601"/>
                  </a:cubicBezTo>
                  <a:cubicBezTo>
                    <a:pt x="253" y="1421"/>
                    <a:pt x="221" y="1241"/>
                    <a:pt x="197" y="1061"/>
                  </a:cubicBezTo>
                  <a:cubicBezTo>
                    <a:pt x="181" y="973"/>
                    <a:pt x="169" y="885"/>
                    <a:pt x="157" y="797"/>
                  </a:cubicBezTo>
                  <a:lnTo>
                    <a:pt x="149" y="733"/>
                  </a:lnTo>
                  <a:cubicBezTo>
                    <a:pt x="149" y="721"/>
                    <a:pt x="153" y="709"/>
                    <a:pt x="157" y="697"/>
                  </a:cubicBezTo>
                  <a:cubicBezTo>
                    <a:pt x="169" y="665"/>
                    <a:pt x="189" y="637"/>
                    <a:pt x="213" y="613"/>
                  </a:cubicBezTo>
                  <a:cubicBezTo>
                    <a:pt x="273" y="557"/>
                    <a:pt x="345" y="509"/>
                    <a:pt x="417" y="473"/>
                  </a:cubicBezTo>
                  <a:cubicBezTo>
                    <a:pt x="497" y="429"/>
                    <a:pt x="577" y="397"/>
                    <a:pt x="657" y="369"/>
                  </a:cubicBezTo>
                  <a:cubicBezTo>
                    <a:pt x="741" y="341"/>
                    <a:pt x="825" y="317"/>
                    <a:pt x="913" y="301"/>
                  </a:cubicBezTo>
                  <a:cubicBezTo>
                    <a:pt x="997" y="281"/>
                    <a:pt x="1081" y="269"/>
                    <a:pt x="1169" y="269"/>
                  </a:cubicBezTo>
                  <a:cubicBezTo>
                    <a:pt x="1209" y="269"/>
                    <a:pt x="1257" y="273"/>
                    <a:pt x="1305" y="273"/>
                  </a:cubicBezTo>
                  <a:cubicBezTo>
                    <a:pt x="1353" y="273"/>
                    <a:pt x="1401" y="265"/>
                    <a:pt x="1449" y="257"/>
                  </a:cubicBezTo>
                  <a:cubicBezTo>
                    <a:pt x="1501" y="249"/>
                    <a:pt x="1549" y="229"/>
                    <a:pt x="1589" y="197"/>
                  </a:cubicBezTo>
                  <a:cubicBezTo>
                    <a:pt x="1629" y="172"/>
                    <a:pt x="1655" y="133"/>
                    <a:pt x="1665" y="88"/>
                  </a:cubicBezTo>
                  <a:lnTo>
                    <a:pt x="1665" y="88"/>
                  </a:lnTo>
                  <a:cubicBezTo>
                    <a:pt x="1740" y="96"/>
                    <a:pt x="1812" y="108"/>
                    <a:pt x="1885" y="129"/>
                  </a:cubicBezTo>
                  <a:cubicBezTo>
                    <a:pt x="1969" y="149"/>
                    <a:pt x="2049" y="185"/>
                    <a:pt x="2125" y="229"/>
                  </a:cubicBezTo>
                  <a:cubicBezTo>
                    <a:pt x="2197" y="273"/>
                    <a:pt x="2265" y="329"/>
                    <a:pt x="2325" y="393"/>
                  </a:cubicBezTo>
                  <a:cubicBezTo>
                    <a:pt x="2381" y="457"/>
                    <a:pt x="2433" y="529"/>
                    <a:pt x="2481" y="601"/>
                  </a:cubicBezTo>
                  <a:lnTo>
                    <a:pt x="2549" y="717"/>
                  </a:lnTo>
                  <a:cubicBezTo>
                    <a:pt x="2561" y="737"/>
                    <a:pt x="2577" y="753"/>
                    <a:pt x="2593" y="773"/>
                  </a:cubicBezTo>
                  <a:lnTo>
                    <a:pt x="2637" y="825"/>
                  </a:lnTo>
                  <a:cubicBezTo>
                    <a:pt x="2701" y="885"/>
                    <a:pt x="2773" y="945"/>
                    <a:pt x="2845" y="997"/>
                  </a:cubicBezTo>
                  <a:cubicBezTo>
                    <a:pt x="2917" y="1049"/>
                    <a:pt x="2989" y="1101"/>
                    <a:pt x="3061" y="1153"/>
                  </a:cubicBezTo>
                  <a:cubicBezTo>
                    <a:pt x="3133" y="1205"/>
                    <a:pt x="3205" y="1257"/>
                    <a:pt x="3273" y="1309"/>
                  </a:cubicBezTo>
                  <a:cubicBezTo>
                    <a:pt x="3337" y="1361"/>
                    <a:pt x="3401" y="1421"/>
                    <a:pt x="3461" y="1481"/>
                  </a:cubicBezTo>
                  <a:cubicBezTo>
                    <a:pt x="3473" y="1497"/>
                    <a:pt x="3485" y="1509"/>
                    <a:pt x="3501" y="1525"/>
                  </a:cubicBezTo>
                  <a:lnTo>
                    <a:pt x="3517" y="1553"/>
                  </a:lnTo>
                  <a:lnTo>
                    <a:pt x="3529" y="1569"/>
                  </a:lnTo>
                  <a:lnTo>
                    <a:pt x="3533" y="1573"/>
                  </a:lnTo>
                  <a:cubicBezTo>
                    <a:pt x="3532" y="1572"/>
                    <a:pt x="3532" y="1572"/>
                    <a:pt x="3531" y="1572"/>
                  </a:cubicBezTo>
                  <a:lnTo>
                    <a:pt x="3531" y="1572"/>
                  </a:lnTo>
                  <a:cubicBezTo>
                    <a:pt x="3530" y="1572"/>
                    <a:pt x="3533" y="1577"/>
                    <a:pt x="3533" y="1577"/>
                  </a:cubicBezTo>
                  <a:cubicBezTo>
                    <a:pt x="3541" y="1593"/>
                    <a:pt x="3557" y="1609"/>
                    <a:pt x="3561" y="1629"/>
                  </a:cubicBezTo>
                  <a:cubicBezTo>
                    <a:pt x="3569" y="1645"/>
                    <a:pt x="3577" y="1665"/>
                    <a:pt x="3585" y="1681"/>
                  </a:cubicBezTo>
                  <a:cubicBezTo>
                    <a:pt x="3609" y="1753"/>
                    <a:pt x="3605" y="1829"/>
                    <a:pt x="3577" y="1901"/>
                  </a:cubicBezTo>
                  <a:cubicBezTo>
                    <a:pt x="3545" y="1969"/>
                    <a:pt x="3493" y="2029"/>
                    <a:pt x="3425" y="2065"/>
                  </a:cubicBezTo>
                  <a:cubicBezTo>
                    <a:pt x="3409" y="2073"/>
                    <a:pt x="3389" y="2081"/>
                    <a:pt x="3373" y="2093"/>
                  </a:cubicBezTo>
                  <a:lnTo>
                    <a:pt x="3317" y="2109"/>
                  </a:lnTo>
                  <a:cubicBezTo>
                    <a:pt x="3297" y="2113"/>
                    <a:pt x="3277" y="2121"/>
                    <a:pt x="3257" y="2125"/>
                  </a:cubicBezTo>
                  <a:lnTo>
                    <a:pt x="3193" y="2133"/>
                  </a:lnTo>
                  <a:cubicBezTo>
                    <a:pt x="3097" y="2141"/>
                    <a:pt x="3009" y="2169"/>
                    <a:pt x="2925" y="2213"/>
                  </a:cubicBezTo>
                  <a:cubicBezTo>
                    <a:pt x="2845" y="2257"/>
                    <a:pt x="2769" y="2309"/>
                    <a:pt x="2701" y="2369"/>
                  </a:cubicBezTo>
                  <a:cubicBezTo>
                    <a:pt x="2633" y="2429"/>
                    <a:pt x="2573" y="2493"/>
                    <a:pt x="2517" y="2561"/>
                  </a:cubicBezTo>
                  <a:lnTo>
                    <a:pt x="2525" y="2569"/>
                  </a:lnTo>
                  <a:cubicBezTo>
                    <a:pt x="2649" y="2445"/>
                    <a:pt x="2797" y="2345"/>
                    <a:pt x="2957" y="2273"/>
                  </a:cubicBezTo>
                  <a:cubicBezTo>
                    <a:pt x="3033" y="2241"/>
                    <a:pt x="3113" y="2221"/>
                    <a:pt x="3197" y="2217"/>
                  </a:cubicBezTo>
                  <a:lnTo>
                    <a:pt x="3265" y="2213"/>
                  </a:lnTo>
                  <a:cubicBezTo>
                    <a:pt x="3289" y="2213"/>
                    <a:pt x="3317" y="2209"/>
                    <a:pt x="3337" y="2201"/>
                  </a:cubicBezTo>
                  <a:cubicBezTo>
                    <a:pt x="3361" y="2197"/>
                    <a:pt x="3385" y="2193"/>
                    <a:pt x="3409" y="2185"/>
                  </a:cubicBezTo>
                  <a:cubicBezTo>
                    <a:pt x="3433" y="2173"/>
                    <a:pt x="3453" y="2165"/>
                    <a:pt x="3477" y="2153"/>
                  </a:cubicBezTo>
                  <a:cubicBezTo>
                    <a:pt x="3565" y="2109"/>
                    <a:pt x="3641" y="2033"/>
                    <a:pt x="3685" y="1941"/>
                  </a:cubicBezTo>
                  <a:cubicBezTo>
                    <a:pt x="3725" y="1845"/>
                    <a:pt x="3729" y="1741"/>
                    <a:pt x="3701" y="1641"/>
                  </a:cubicBezTo>
                  <a:cubicBezTo>
                    <a:pt x="3693" y="1617"/>
                    <a:pt x="3685" y="1593"/>
                    <a:pt x="3673" y="1573"/>
                  </a:cubicBezTo>
                  <a:cubicBezTo>
                    <a:pt x="3661" y="1549"/>
                    <a:pt x="3649" y="1529"/>
                    <a:pt x="3637" y="1509"/>
                  </a:cubicBezTo>
                  <a:cubicBezTo>
                    <a:pt x="3637" y="1505"/>
                    <a:pt x="3633" y="1501"/>
                    <a:pt x="3633" y="1497"/>
                  </a:cubicBezTo>
                  <a:lnTo>
                    <a:pt x="3625" y="1489"/>
                  </a:lnTo>
                  <a:lnTo>
                    <a:pt x="3617" y="1477"/>
                  </a:lnTo>
                  <a:lnTo>
                    <a:pt x="3597" y="1449"/>
                  </a:lnTo>
                  <a:cubicBezTo>
                    <a:pt x="3581" y="1429"/>
                    <a:pt x="3565" y="1413"/>
                    <a:pt x="3549" y="1393"/>
                  </a:cubicBezTo>
                  <a:cubicBezTo>
                    <a:pt x="3485" y="1329"/>
                    <a:pt x="3417" y="1265"/>
                    <a:pt x="3341" y="1213"/>
                  </a:cubicBezTo>
                  <a:cubicBezTo>
                    <a:pt x="3193" y="1109"/>
                    <a:pt x="3041" y="1021"/>
                    <a:pt x="2889" y="929"/>
                  </a:cubicBezTo>
                  <a:cubicBezTo>
                    <a:pt x="2817" y="881"/>
                    <a:pt x="2745" y="833"/>
                    <a:pt x="2677" y="777"/>
                  </a:cubicBezTo>
                  <a:lnTo>
                    <a:pt x="2633" y="733"/>
                  </a:lnTo>
                  <a:cubicBezTo>
                    <a:pt x="2617" y="717"/>
                    <a:pt x="2605" y="701"/>
                    <a:pt x="2593" y="685"/>
                  </a:cubicBezTo>
                  <a:lnTo>
                    <a:pt x="2517" y="573"/>
                  </a:lnTo>
                  <a:cubicBezTo>
                    <a:pt x="2469" y="497"/>
                    <a:pt x="2413" y="425"/>
                    <a:pt x="2353" y="361"/>
                  </a:cubicBezTo>
                  <a:cubicBezTo>
                    <a:pt x="2293" y="293"/>
                    <a:pt x="2225" y="233"/>
                    <a:pt x="2149" y="185"/>
                  </a:cubicBezTo>
                  <a:cubicBezTo>
                    <a:pt x="2069" y="137"/>
                    <a:pt x="1989" y="97"/>
                    <a:pt x="1901" y="69"/>
                  </a:cubicBezTo>
                  <a:cubicBezTo>
                    <a:pt x="1813" y="41"/>
                    <a:pt x="1725" y="21"/>
                    <a:pt x="1637" y="9"/>
                  </a:cubicBezTo>
                  <a:lnTo>
                    <a:pt x="16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9"/>
            <p:cNvSpPr/>
            <p:nvPr/>
          </p:nvSpPr>
          <p:spPr>
            <a:xfrm>
              <a:off x="2199201" y="1155985"/>
              <a:ext cx="699907" cy="667766"/>
            </a:xfrm>
            <a:custGeom>
              <a:avLst/>
              <a:gdLst/>
              <a:ahLst/>
              <a:cxnLst/>
              <a:rect l="l" t="t" r="r" b="b"/>
              <a:pathLst>
                <a:path w="3593" h="3428" extrusionOk="0">
                  <a:moveTo>
                    <a:pt x="993" y="1"/>
                  </a:moveTo>
                  <a:cubicBezTo>
                    <a:pt x="893" y="1"/>
                    <a:pt x="793" y="2"/>
                    <a:pt x="693" y="4"/>
                  </a:cubicBezTo>
                  <a:cubicBezTo>
                    <a:pt x="493" y="8"/>
                    <a:pt x="293" y="12"/>
                    <a:pt x="93" y="28"/>
                  </a:cubicBezTo>
                  <a:lnTo>
                    <a:pt x="1" y="32"/>
                  </a:lnTo>
                  <a:lnTo>
                    <a:pt x="77" y="92"/>
                  </a:lnTo>
                  <a:cubicBezTo>
                    <a:pt x="149" y="148"/>
                    <a:pt x="209" y="236"/>
                    <a:pt x="197" y="316"/>
                  </a:cubicBezTo>
                  <a:cubicBezTo>
                    <a:pt x="193" y="356"/>
                    <a:pt x="173" y="392"/>
                    <a:pt x="141" y="424"/>
                  </a:cubicBezTo>
                  <a:lnTo>
                    <a:pt x="137" y="428"/>
                  </a:lnTo>
                  <a:lnTo>
                    <a:pt x="129" y="440"/>
                  </a:lnTo>
                  <a:lnTo>
                    <a:pt x="117" y="452"/>
                  </a:lnTo>
                  <a:cubicBezTo>
                    <a:pt x="109" y="464"/>
                    <a:pt x="97" y="484"/>
                    <a:pt x="89" y="496"/>
                  </a:cubicBezTo>
                  <a:cubicBezTo>
                    <a:pt x="77" y="520"/>
                    <a:pt x="65" y="548"/>
                    <a:pt x="57" y="576"/>
                  </a:cubicBezTo>
                  <a:cubicBezTo>
                    <a:pt x="29" y="680"/>
                    <a:pt x="13" y="784"/>
                    <a:pt x="9" y="892"/>
                  </a:cubicBezTo>
                  <a:cubicBezTo>
                    <a:pt x="1" y="996"/>
                    <a:pt x="1" y="1104"/>
                    <a:pt x="9" y="1208"/>
                  </a:cubicBezTo>
                  <a:cubicBezTo>
                    <a:pt x="17" y="1416"/>
                    <a:pt x="53" y="1624"/>
                    <a:pt x="109" y="1828"/>
                  </a:cubicBezTo>
                  <a:cubicBezTo>
                    <a:pt x="137" y="1936"/>
                    <a:pt x="181" y="2036"/>
                    <a:pt x="237" y="2128"/>
                  </a:cubicBezTo>
                  <a:cubicBezTo>
                    <a:pt x="249" y="2152"/>
                    <a:pt x="269" y="2176"/>
                    <a:pt x="285" y="2200"/>
                  </a:cubicBezTo>
                  <a:cubicBezTo>
                    <a:pt x="305" y="2224"/>
                    <a:pt x="325" y="2244"/>
                    <a:pt x="345" y="2260"/>
                  </a:cubicBezTo>
                  <a:cubicBezTo>
                    <a:pt x="381" y="2296"/>
                    <a:pt x="421" y="2332"/>
                    <a:pt x="461" y="2368"/>
                  </a:cubicBezTo>
                  <a:cubicBezTo>
                    <a:pt x="621" y="2504"/>
                    <a:pt x="789" y="2624"/>
                    <a:pt x="969" y="2736"/>
                  </a:cubicBezTo>
                  <a:cubicBezTo>
                    <a:pt x="1145" y="2848"/>
                    <a:pt x="1341" y="2936"/>
                    <a:pt x="1545" y="2992"/>
                  </a:cubicBezTo>
                  <a:cubicBezTo>
                    <a:pt x="1597" y="3008"/>
                    <a:pt x="1653" y="3012"/>
                    <a:pt x="1709" y="3012"/>
                  </a:cubicBezTo>
                  <a:cubicBezTo>
                    <a:pt x="1757" y="3012"/>
                    <a:pt x="1809" y="3016"/>
                    <a:pt x="1857" y="3024"/>
                  </a:cubicBezTo>
                  <a:cubicBezTo>
                    <a:pt x="1957" y="3032"/>
                    <a:pt x="2053" y="3056"/>
                    <a:pt x="2149" y="3088"/>
                  </a:cubicBezTo>
                  <a:cubicBezTo>
                    <a:pt x="2241" y="3120"/>
                    <a:pt x="2333" y="3168"/>
                    <a:pt x="2417" y="3224"/>
                  </a:cubicBezTo>
                  <a:cubicBezTo>
                    <a:pt x="2497" y="3280"/>
                    <a:pt x="2573" y="3348"/>
                    <a:pt x="2641" y="3428"/>
                  </a:cubicBezTo>
                  <a:lnTo>
                    <a:pt x="2649" y="3420"/>
                  </a:lnTo>
                  <a:cubicBezTo>
                    <a:pt x="2533" y="3244"/>
                    <a:pt x="2369" y="3104"/>
                    <a:pt x="2173" y="3020"/>
                  </a:cubicBezTo>
                  <a:cubicBezTo>
                    <a:pt x="2077" y="2980"/>
                    <a:pt x="1973" y="2952"/>
                    <a:pt x="1869" y="2932"/>
                  </a:cubicBezTo>
                  <a:cubicBezTo>
                    <a:pt x="1821" y="2924"/>
                    <a:pt x="1765" y="2916"/>
                    <a:pt x="1713" y="2912"/>
                  </a:cubicBezTo>
                  <a:cubicBezTo>
                    <a:pt x="1665" y="2908"/>
                    <a:pt x="1617" y="2900"/>
                    <a:pt x="1573" y="2888"/>
                  </a:cubicBezTo>
                  <a:cubicBezTo>
                    <a:pt x="1477" y="2860"/>
                    <a:pt x="1385" y="2820"/>
                    <a:pt x="1301" y="2776"/>
                  </a:cubicBezTo>
                  <a:cubicBezTo>
                    <a:pt x="1209" y="2728"/>
                    <a:pt x="1125" y="2676"/>
                    <a:pt x="1041" y="2620"/>
                  </a:cubicBezTo>
                  <a:cubicBezTo>
                    <a:pt x="869" y="2512"/>
                    <a:pt x="709" y="2388"/>
                    <a:pt x="557" y="2256"/>
                  </a:cubicBezTo>
                  <a:cubicBezTo>
                    <a:pt x="521" y="2224"/>
                    <a:pt x="485" y="2192"/>
                    <a:pt x="449" y="2156"/>
                  </a:cubicBezTo>
                  <a:cubicBezTo>
                    <a:pt x="429" y="2140"/>
                    <a:pt x="413" y="2124"/>
                    <a:pt x="397" y="2104"/>
                  </a:cubicBezTo>
                  <a:cubicBezTo>
                    <a:pt x="385" y="2088"/>
                    <a:pt x="369" y="2072"/>
                    <a:pt x="361" y="2052"/>
                  </a:cubicBezTo>
                  <a:cubicBezTo>
                    <a:pt x="309" y="1968"/>
                    <a:pt x="273" y="1880"/>
                    <a:pt x="245" y="1788"/>
                  </a:cubicBezTo>
                  <a:cubicBezTo>
                    <a:pt x="185" y="1596"/>
                    <a:pt x="149" y="1400"/>
                    <a:pt x="133" y="1200"/>
                  </a:cubicBezTo>
                  <a:cubicBezTo>
                    <a:pt x="125" y="1100"/>
                    <a:pt x="125" y="1000"/>
                    <a:pt x="125" y="900"/>
                  </a:cubicBezTo>
                  <a:cubicBezTo>
                    <a:pt x="125" y="800"/>
                    <a:pt x="137" y="704"/>
                    <a:pt x="161" y="608"/>
                  </a:cubicBezTo>
                  <a:cubicBezTo>
                    <a:pt x="165" y="584"/>
                    <a:pt x="173" y="564"/>
                    <a:pt x="185" y="544"/>
                  </a:cubicBezTo>
                  <a:cubicBezTo>
                    <a:pt x="189" y="536"/>
                    <a:pt x="189" y="528"/>
                    <a:pt x="197" y="520"/>
                  </a:cubicBezTo>
                  <a:lnTo>
                    <a:pt x="209" y="504"/>
                  </a:lnTo>
                  <a:lnTo>
                    <a:pt x="209" y="500"/>
                  </a:lnTo>
                  <a:lnTo>
                    <a:pt x="217" y="492"/>
                  </a:lnTo>
                  <a:cubicBezTo>
                    <a:pt x="257" y="444"/>
                    <a:pt x="285" y="388"/>
                    <a:pt x="289" y="324"/>
                  </a:cubicBezTo>
                  <a:cubicBezTo>
                    <a:pt x="293" y="264"/>
                    <a:pt x="273" y="204"/>
                    <a:pt x="237" y="152"/>
                  </a:cubicBezTo>
                  <a:cubicBezTo>
                    <a:pt x="221" y="130"/>
                    <a:pt x="203" y="109"/>
                    <a:pt x="183" y="90"/>
                  </a:cubicBezTo>
                  <a:lnTo>
                    <a:pt x="183" y="90"/>
                  </a:lnTo>
                  <a:cubicBezTo>
                    <a:pt x="353" y="71"/>
                    <a:pt x="524" y="59"/>
                    <a:pt x="693" y="52"/>
                  </a:cubicBezTo>
                  <a:cubicBezTo>
                    <a:pt x="793" y="48"/>
                    <a:pt x="892" y="46"/>
                    <a:pt x="991" y="46"/>
                  </a:cubicBezTo>
                  <a:cubicBezTo>
                    <a:pt x="1090" y="46"/>
                    <a:pt x="1189" y="48"/>
                    <a:pt x="1289" y="52"/>
                  </a:cubicBezTo>
                  <a:cubicBezTo>
                    <a:pt x="1489" y="60"/>
                    <a:pt x="1685" y="84"/>
                    <a:pt x="1881" y="120"/>
                  </a:cubicBezTo>
                  <a:cubicBezTo>
                    <a:pt x="1977" y="136"/>
                    <a:pt x="2069" y="160"/>
                    <a:pt x="2165" y="188"/>
                  </a:cubicBezTo>
                  <a:cubicBezTo>
                    <a:pt x="2209" y="204"/>
                    <a:pt x="2257" y="220"/>
                    <a:pt x="2297" y="240"/>
                  </a:cubicBezTo>
                  <a:cubicBezTo>
                    <a:pt x="2321" y="248"/>
                    <a:pt x="2345" y="260"/>
                    <a:pt x="2365" y="272"/>
                  </a:cubicBezTo>
                  <a:lnTo>
                    <a:pt x="2429" y="304"/>
                  </a:lnTo>
                  <a:cubicBezTo>
                    <a:pt x="2509" y="352"/>
                    <a:pt x="2589" y="404"/>
                    <a:pt x="2661" y="464"/>
                  </a:cubicBezTo>
                  <a:cubicBezTo>
                    <a:pt x="2733" y="528"/>
                    <a:pt x="2797" y="596"/>
                    <a:pt x="2849" y="676"/>
                  </a:cubicBezTo>
                  <a:cubicBezTo>
                    <a:pt x="2953" y="832"/>
                    <a:pt x="3009" y="1016"/>
                    <a:pt x="3053" y="1208"/>
                  </a:cubicBezTo>
                  <a:cubicBezTo>
                    <a:pt x="3077" y="1304"/>
                    <a:pt x="3097" y="1400"/>
                    <a:pt x="3121" y="1500"/>
                  </a:cubicBezTo>
                  <a:cubicBezTo>
                    <a:pt x="3145" y="1600"/>
                    <a:pt x="3177" y="1696"/>
                    <a:pt x="3221" y="1788"/>
                  </a:cubicBezTo>
                  <a:cubicBezTo>
                    <a:pt x="3265" y="1880"/>
                    <a:pt x="3317" y="1968"/>
                    <a:pt x="3377" y="2052"/>
                  </a:cubicBezTo>
                  <a:cubicBezTo>
                    <a:pt x="3433" y="2132"/>
                    <a:pt x="3501" y="2208"/>
                    <a:pt x="3577" y="2276"/>
                  </a:cubicBezTo>
                  <a:lnTo>
                    <a:pt x="3593" y="2260"/>
                  </a:lnTo>
                  <a:cubicBezTo>
                    <a:pt x="3465" y="2112"/>
                    <a:pt x="3365" y="1940"/>
                    <a:pt x="3297" y="1756"/>
                  </a:cubicBezTo>
                  <a:cubicBezTo>
                    <a:pt x="3265" y="1664"/>
                    <a:pt x="3237" y="1572"/>
                    <a:pt x="3221" y="1476"/>
                  </a:cubicBezTo>
                  <a:lnTo>
                    <a:pt x="3165" y="1184"/>
                  </a:lnTo>
                  <a:cubicBezTo>
                    <a:pt x="3149" y="1084"/>
                    <a:pt x="3121" y="984"/>
                    <a:pt x="3093" y="888"/>
                  </a:cubicBezTo>
                  <a:cubicBezTo>
                    <a:pt x="3057" y="788"/>
                    <a:pt x="3013" y="692"/>
                    <a:pt x="2957" y="604"/>
                  </a:cubicBezTo>
                  <a:cubicBezTo>
                    <a:pt x="2897" y="516"/>
                    <a:pt x="2829" y="436"/>
                    <a:pt x="2749" y="368"/>
                  </a:cubicBezTo>
                  <a:cubicBezTo>
                    <a:pt x="2665" y="304"/>
                    <a:pt x="2577" y="248"/>
                    <a:pt x="2485" y="200"/>
                  </a:cubicBezTo>
                  <a:cubicBezTo>
                    <a:pt x="2461" y="188"/>
                    <a:pt x="2437" y="176"/>
                    <a:pt x="2413" y="168"/>
                  </a:cubicBezTo>
                  <a:cubicBezTo>
                    <a:pt x="2393" y="160"/>
                    <a:pt x="2369" y="148"/>
                    <a:pt x="2345" y="140"/>
                  </a:cubicBezTo>
                  <a:cubicBezTo>
                    <a:pt x="2293" y="120"/>
                    <a:pt x="2245" y="108"/>
                    <a:pt x="2193" y="96"/>
                  </a:cubicBezTo>
                  <a:cubicBezTo>
                    <a:pt x="2097" y="72"/>
                    <a:pt x="1997" y="52"/>
                    <a:pt x="1893" y="44"/>
                  </a:cubicBezTo>
                  <a:cubicBezTo>
                    <a:pt x="1693" y="20"/>
                    <a:pt x="1493" y="8"/>
                    <a:pt x="1293" y="4"/>
                  </a:cubicBezTo>
                  <a:cubicBezTo>
                    <a:pt x="1193" y="2"/>
                    <a:pt x="1093" y="1"/>
                    <a:pt x="9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9"/>
            <p:cNvSpPr/>
            <p:nvPr/>
          </p:nvSpPr>
          <p:spPr>
            <a:xfrm>
              <a:off x="3128002" y="2007455"/>
              <a:ext cx="299404" cy="269795"/>
            </a:xfrm>
            <a:custGeom>
              <a:avLst/>
              <a:gdLst/>
              <a:ahLst/>
              <a:cxnLst/>
              <a:rect l="l" t="t" r="r" b="b"/>
              <a:pathLst>
                <a:path w="1537" h="1385" extrusionOk="0">
                  <a:moveTo>
                    <a:pt x="5" y="1"/>
                  </a:moveTo>
                  <a:lnTo>
                    <a:pt x="1" y="5"/>
                  </a:lnTo>
                  <a:lnTo>
                    <a:pt x="25" y="17"/>
                  </a:lnTo>
                  <a:cubicBezTo>
                    <a:pt x="37" y="21"/>
                    <a:pt x="61" y="29"/>
                    <a:pt x="85" y="41"/>
                  </a:cubicBezTo>
                  <a:cubicBezTo>
                    <a:pt x="157" y="77"/>
                    <a:pt x="229" y="113"/>
                    <a:pt x="293" y="153"/>
                  </a:cubicBezTo>
                  <a:cubicBezTo>
                    <a:pt x="333" y="181"/>
                    <a:pt x="377" y="213"/>
                    <a:pt x="421" y="245"/>
                  </a:cubicBezTo>
                  <a:cubicBezTo>
                    <a:pt x="469" y="281"/>
                    <a:pt x="513" y="317"/>
                    <a:pt x="557" y="357"/>
                  </a:cubicBezTo>
                  <a:cubicBezTo>
                    <a:pt x="605" y="401"/>
                    <a:pt x="645" y="449"/>
                    <a:pt x="681" y="501"/>
                  </a:cubicBezTo>
                  <a:cubicBezTo>
                    <a:pt x="713" y="557"/>
                    <a:pt x="741" y="617"/>
                    <a:pt x="777" y="673"/>
                  </a:cubicBezTo>
                  <a:cubicBezTo>
                    <a:pt x="809" y="737"/>
                    <a:pt x="853" y="789"/>
                    <a:pt x="909" y="833"/>
                  </a:cubicBezTo>
                  <a:cubicBezTo>
                    <a:pt x="961" y="873"/>
                    <a:pt x="1017" y="905"/>
                    <a:pt x="1077" y="933"/>
                  </a:cubicBezTo>
                  <a:cubicBezTo>
                    <a:pt x="1129" y="961"/>
                    <a:pt x="1181" y="989"/>
                    <a:pt x="1229" y="1021"/>
                  </a:cubicBezTo>
                  <a:cubicBezTo>
                    <a:pt x="1269" y="1049"/>
                    <a:pt x="1309" y="1085"/>
                    <a:pt x="1345" y="1121"/>
                  </a:cubicBezTo>
                  <a:cubicBezTo>
                    <a:pt x="1401" y="1177"/>
                    <a:pt x="1449" y="1237"/>
                    <a:pt x="1485" y="1305"/>
                  </a:cubicBezTo>
                  <a:cubicBezTo>
                    <a:pt x="1497" y="1325"/>
                    <a:pt x="1509" y="1345"/>
                    <a:pt x="1517" y="1365"/>
                  </a:cubicBezTo>
                  <a:lnTo>
                    <a:pt x="1529" y="1385"/>
                  </a:lnTo>
                  <a:lnTo>
                    <a:pt x="1537" y="1385"/>
                  </a:lnTo>
                  <a:cubicBezTo>
                    <a:pt x="1529" y="1357"/>
                    <a:pt x="1521" y="1325"/>
                    <a:pt x="1513" y="1297"/>
                  </a:cubicBezTo>
                  <a:cubicBezTo>
                    <a:pt x="1485" y="1217"/>
                    <a:pt x="1445" y="1145"/>
                    <a:pt x="1389" y="1081"/>
                  </a:cubicBezTo>
                  <a:cubicBezTo>
                    <a:pt x="1353" y="1037"/>
                    <a:pt x="1313" y="1001"/>
                    <a:pt x="1269" y="965"/>
                  </a:cubicBezTo>
                  <a:cubicBezTo>
                    <a:pt x="1221" y="929"/>
                    <a:pt x="1165" y="897"/>
                    <a:pt x="1109" y="873"/>
                  </a:cubicBezTo>
                  <a:cubicBezTo>
                    <a:pt x="1053" y="849"/>
                    <a:pt x="997" y="821"/>
                    <a:pt x="945" y="789"/>
                  </a:cubicBezTo>
                  <a:cubicBezTo>
                    <a:pt x="893" y="753"/>
                    <a:pt x="845" y="709"/>
                    <a:pt x="809" y="657"/>
                  </a:cubicBezTo>
                  <a:cubicBezTo>
                    <a:pt x="769" y="605"/>
                    <a:pt x="733" y="549"/>
                    <a:pt x="697" y="493"/>
                  </a:cubicBezTo>
                  <a:cubicBezTo>
                    <a:pt x="661" y="437"/>
                    <a:pt x="625" y="385"/>
                    <a:pt x="585" y="333"/>
                  </a:cubicBezTo>
                  <a:cubicBezTo>
                    <a:pt x="549" y="285"/>
                    <a:pt x="505" y="241"/>
                    <a:pt x="461" y="201"/>
                  </a:cubicBezTo>
                  <a:cubicBezTo>
                    <a:pt x="417" y="165"/>
                    <a:pt x="373" y="133"/>
                    <a:pt x="325" y="109"/>
                  </a:cubicBezTo>
                  <a:cubicBezTo>
                    <a:pt x="253" y="65"/>
                    <a:pt x="173" y="37"/>
                    <a:pt x="93" y="17"/>
                  </a:cubicBezTo>
                  <a:cubicBezTo>
                    <a:pt x="65" y="13"/>
                    <a:pt x="45" y="5"/>
                    <a:pt x="29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9"/>
            <p:cNvSpPr/>
            <p:nvPr/>
          </p:nvSpPr>
          <p:spPr>
            <a:xfrm>
              <a:off x="3166183" y="1980962"/>
              <a:ext cx="231614" cy="119411"/>
            </a:xfrm>
            <a:custGeom>
              <a:avLst/>
              <a:gdLst/>
              <a:ahLst/>
              <a:cxnLst/>
              <a:rect l="l" t="t" r="r" b="b"/>
              <a:pathLst>
                <a:path w="1189" h="613" extrusionOk="0">
                  <a:moveTo>
                    <a:pt x="221" y="1"/>
                  </a:moveTo>
                  <a:cubicBezTo>
                    <a:pt x="189" y="1"/>
                    <a:pt x="157" y="5"/>
                    <a:pt x="129" y="9"/>
                  </a:cubicBezTo>
                  <a:cubicBezTo>
                    <a:pt x="105" y="13"/>
                    <a:pt x="85" y="17"/>
                    <a:pt x="61" y="25"/>
                  </a:cubicBezTo>
                  <a:cubicBezTo>
                    <a:pt x="41" y="33"/>
                    <a:pt x="25" y="41"/>
                    <a:pt x="5" y="49"/>
                  </a:cubicBezTo>
                  <a:lnTo>
                    <a:pt x="1" y="57"/>
                  </a:lnTo>
                  <a:lnTo>
                    <a:pt x="61" y="57"/>
                  </a:lnTo>
                  <a:cubicBezTo>
                    <a:pt x="76" y="56"/>
                    <a:pt x="91" y="55"/>
                    <a:pt x="106" y="55"/>
                  </a:cubicBezTo>
                  <a:cubicBezTo>
                    <a:pt x="141" y="55"/>
                    <a:pt x="176" y="58"/>
                    <a:pt x="213" y="61"/>
                  </a:cubicBezTo>
                  <a:cubicBezTo>
                    <a:pt x="245" y="61"/>
                    <a:pt x="277" y="69"/>
                    <a:pt x="313" y="73"/>
                  </a:cubicBezTo>
                  <a:cubicBezTo>
                    <a:pt x="349" y="77"/>
                    <a:pt x="385" y="81"/>
                    <a:pt x="421" y="89"/>
                  </a:cubicBezTo>
                  <a:cubicBezTo>
                    <a:pt x="461" y="97"/>
                    <a:pt x="501" y="113"/>
                    <a:pt x="537" y="133"/>
                  </a:cubicBezTo>
                  <a:cubicBezTo>
                    <a:pt x="573" y="153"/>
                    <a:pt x="605" y="177"/>
                    <a:pt x="637" y="209"/>
                  </a:cubicBezTo>
                  <a:cubicBezTo>
                    <a:pt x="669" y="237"/>
                    <a:pt x="697" y="269"/>
                    <a:pt x="725" y="301"/>
                  </a:cubicBezTo>
                  <a:lnTo>
                    <a:pt x="817" y="385"/>
                  </a:lnTo>
                  <a:cubicBezTo>
                    <a:pt x="869" y="433"/>
                    <a:pt x="925" y="481"/>
                    <a:pt x="989" y="525"/>
                  </a:cubicBezTo>
                  <a:cubicBezTo>
                    <a:pt x="1033" y="553"/>
                    <a:pt x="1077" y="577"/>
                    <a:pt x="1129" y="597"/>
                  </a:cubicBezTo>
                  <a:cubicBezTo>
                    <a:pt x="1145" y="605"/>
                    <a:pt x="1165" y="609"/>
                    <a:pt x="1185" y="613"/>
                  </a:cubicBezTo>
                  <a:lnTo>
                    <a:pt x="1189" y="609"/>
                  </a:lnTo>
                  <a:cubicBezTo>
                    <a:pt x="1189" y="609"/>
                    <a:pt x="1173" y="597"/>
                    <a:pt x="1141" y="573"/>
                  </a:cubicBezTo>
                  <a:cubicBezTo>
                    <a:pt x="1113" y="549"/>
                    <a:pt x="1073" y="517"/>
                    <a:pt x="1025" y="473"/>
                  </a:cubicBezTo>
                  <a:cubicBezTo>
                    <a:pt x="977" y="429"/>
                    <a:pt x="925" y="381"/>
                    <a:pt x="861" y="329"/>
                  </a:cubicBezTo>
                  <a:cubicBezTo>
                    <a:pt x="797" y="273"/>
                    <a:pt x="733" y="225"/>
                    <a:pt x="661" y="181"/>
                  </a:cubicBezTo>
                  <a:cubicBezTo>
                    <a:pt x="589" y="133"/>
                    <a:pt x="513" y="93"/>
                    <a:pt x="437" y="53"/>
                  </a:cubicBezTo>
                  <a:cubicBezTo>
                    <a:pt x="373" y="17"/>
                    <a:pt x="297" y="1"/>
                    <a:pt x="2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9"/>
            <p:cNvSpPr/>
            <p:nvPr/>
          </p:nvSpPr>
          <p:spPr>
            <a:xfrm>
              <a:off x="3014239" y="1996546"/>
              <a:ext cx="177850" cy="240965"/>
            </a:xfrm>
            <a:custGeom>
              <a:avLst/>
              <a:gdLst/>
              <a:ahLst/>
              <a:cxnLst/>
              <a:rect l="l" t="t" r="r" b="b"/>
              <a:pathLst>
                <a:path w="913" h="1237" extrusionOk="0">
                  <a:moveTo>
                    <a:pt x="69" y="1"/>
                  </a:moveTo>
                  <a:cubicBezTo>
                    <a:pt x="45" y="1"/>
                    <a:pt x="21" y="5"/>
                    <a:pt x="1" y="17"/>
                  </a:cubicBezTo>
                  <a:lnTo>
                    <a:pt x="5" y="25"/>
                  </a:lnTo>
                  <a:lnTo>
                    <a:pt x="21" y="25"/>
                  </a:lnTo>
                  <a:cubicBezTo>
                    <a:pt x="37" y="25"/>
                    <a:pt x="53" y="29"/>
                    <a:pt x="69" y="33"/>
                  </a:cubicBezTo>
                  <a:cubicBezTo>
                    <a:pt x="93" y="41"/>
                    <a:pt x="113" y="53"/>
                    <a:pt x="133" y="65"/>
                  </a:cubicBezTo>
                  <a:cubicBezTo>
                    <a:pt x="157" y="85"/>
                    <a:pt x="177" y="109"/>
                    <a:pt x="193" y="133"/>
                  </a:cubicBezTo>
                  <a:cubicBezTo>
                    <a:pt x="213" y="169"/>
                    <a:pt x="229" y="201"/>
                    <a:pt x="245" y="233"/>
                  </a:cubicBezTo>
                  <a:cubicBezTo>
                    <a:pt x="261" y="273"/>
                    <a:pt x="281" y="313"/>
                    <a:pt x="305" y="357"/>
                  </a:cubicBezTo>
                  <a:cubicBezTo>
                    <a:pt x="325" y="397"/>
                    <a:pt x="345" y="441"/>
                    <a:pt x="365" y="489"/>
                  </a:cubicBezTo>
                  <a:cubicBezTo>
                    <a:pt x="381" y="533"/>
                    <a:pt x="397" y="581"/>
                    <a:pt x="409" y="629"/>
                  </a:cubicBezTo>
                  <a:cubicBezTo>
                    <a:pt x="425" y="677"/>
                    <a:pt x="437" y="729"/>
                    <a:pt x="453" y="773"/>
                  </a:cubicBezTo>
                  <a:cubicBezTo>
                    <a:pt x="469" y="821"/>
                    <a:pt x="489" y="869"/>
                    <a:pt x="513" y="913"/>
                  </a:cubicBezTo>
                  <a:cubicBezTo>
                    <a:pt x="533" y="953"/>
                    <a:pt x="561" y="993"/>
                    <a:pt x="597" y="1029"/>
                  </a:cubicBezTo>
                  <a:cubicBezTo>
                    <a:pt x="625" y="1061"/>
                    <a:pt x="657" y="1085"/>
                    <a:pt x="697" y="1109"/>
                  </a:cubicBezTo>
                  <a:cubicBezTo>
                    <a:pt x="729" y="1129"/>
                    <a:pt x="757" y="1145"/>
                    <a:pt x="785" y="1157"/>
                  </a:cubicBezTo>
                  <a:cubicBezTo>
                    <a:pt x="813" y="1173"/>
                    <a:pt x="833" y="1185"/>
                    <a:pt x="853" y="1197"/>
                  </a:cubicBezTo>
                  <a:cubicBezTo>
                    <a:pt x="873" y="1209"/>
                    <a:pt x="889" y="1225"/>
                    <a:pt x="909" y="1237"/>
                  </a:cubicBezTo>
                  <a:lnTo>
                    <a:pt x="913" y="1233"/>
                  </a:lnTo>
                  <a:cubicBezTo>
                    <a:pt x="901" y="1213"/>
                    <a:pt x="885" y="1193"/>
                    <a:pt x="869" y="1177"/>
                  </a:cubicBezTo>
                  <a:cubicBezTo>
                    <a:pt x="825" y="1133"/>
                    <a:pt x="781" y="1093"/>
                    <a:pt x="729" y="1057"/>
                  </a:cubicBezTo>
                  <a:cubicBezTo>
                    <a:pt x="701" y="1033"/>
                    <a:pt x="673" y="1009"/>
                    <a:pt x="649" y="981"/>
                  </a:cubicBezTo>
                  <a:cubicBezTo>
                    <a:pt x="621" y="949"/>
                    <a:pt x="597" y="913"/>
                    <a:pt x="573" y="877"/>
                  </a:cubicBezTo>
                  <a:cubicBezTo>
                    <a:pt x="549" y="837"/>
                    <a:pt x="529" y="793"/>
                    <a:pt x="509" y="753"/>
                  </a:cubicBezTo>
                  <a:cubicBezTo>
                    <a:pt x="489" y="705"/>
                    <a:pt x="465" y="661"/>
                    <a:pt x="445" y="617"/>
                  </a:cubicBezTo>
                  <a:cubicBezTo>
                    <a:pt x="421" y="573"/>
                    <a:pt x="401" y="525"/>
                    <a:pt x="381" y="481"/>
                  </a:cubicBezTo>
                  <a:cubicBezTo>
                    <a:pt x="365" y="433"/>
                    <a:pt x="349" y="389"/>
                    <a:pt x="337" y="341"/>
                  </a:cubicBezTo>
                  <a:cubicBezTo>
                    <a:pt x="325" y="297"/>
                    <a:pt x="313" y="253"/>
                    <a:pt x="297" y="213"/>
                  </a:cubicBezTo>
                  <a:cubicBezTo>
                    <a:pt x="285" y="169"/>
                    <a:pt x="265" y="133"/>
                    <a:pt x="237" y="97"/>
                  </a:cubicBezTo>
                  <a:cubicBezTo>
                    <a:pt x="217" y="69"/>
                    <a:pt x="185" y="41"/>
                    <a:pt x="153" y="25"/>
                  </a:cubicBezTo>
                  <a:cubicBezTo>
                    <a:pt x="129" y="13"/>
                    <a:pt x="101" y="5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9"/>
            <p:cNvSpPr/>
            <p:nvPr/>
          </p:nvSpPr>
          <p:spPr>
            <a:xfrm>
              <a:off x="2549060" y="1916289"/>
              <a:ext cx="307196" cy="103827"/>
            </a:xfrm>
            <a:custGeom>
              <a:avLst/>
              <a:gdLst/>
              <a:ahLst/>
              <a:cxnLst/>
              <a:rect l="l" t="t" r="r" b="b"/>
              <a:pathLst>
                <a:path w="1577" h="533" extrusionOk="0">
                  <a:moveTo>
                    <a:pt x="1569" y="1"/>
                  </a:moveTo>
                  <a:lnTo>
                    <a:pt x="1553" y="13"/>
                  </a:lnTo>
                  <a:cubicBezTo>
                    <a:pt x="1541" y="17"/>
                    <a:pt x="1525" y="29"/>
                    <a:pt x="1505" y="41"/>
                  </a:cubicBezTo>
                  <a:cubicBezTo>
                    <a:pt x="1469" y="69"/>
                    <a:pt x="1413" y="105"/>
                    <a:pt x="1349" y="141"/>
                  </a:cubicBezTo>
                  <a:cubicBezTo>
                    <a:pt x="1313" y="161"/>
                    <a:pt x="1277" y="181"/>
                    <a:pt x="1237" y="205"/>
                  </a:cubicBezTo>
                  <a:cubicBezTo>
                    <a:pt x="1201" y="225"/>
                    <a:pt x="1157" y="249"/>
                    <a:pt x="1113" y="273"/>
                  </a:cubicBezTo>
                  <a:cubicBezTo>
                    <a:pt x="1069" y="297"/>
                    <a:pt x="1021" y="313"/>
                    <a:pt x="973" y="329"/>
                  </a:cubicBezTo>
                  <a:cubicBezTo>
                    <a:pt x="921" y="341"/>
                    <a:pt x="873" y="349"/>
                    <a:pt x="817" y="349"/>
                  </a:cubicBezTo>
                  <a:cubicBezTo>
                    <a:pt x="765" y="353"/>
                    <a:pt x="713" y="353"/>
                    <a:pt x="661" y="353"/>
                  </a:cubicBezTo>
                  <a:lnTo>
                    <a:pt x="509" y="357"/>
                  </a:lnTo>
                  <a:cubicBezTo>
                    <a:pt x="417" y="361"/>
                    <a:pt x="325" y="373"/>
                    <a:pt x="237" y="397"/>
                  </a:cubicBezTo>
                  <a:cubicBezTo>
                    <a:pt x="173" y="413"/>
                    <a:pt x="113" y="441"/>
                    <a:pt x="57" y="481"/>
                  </a:cubicBezTo>
                  <a:cubicBezTo>
                    <a:pt x="41" y="489"/>
                    <a:pt x="29" y="501"/>
                    <a:pt x="17" y="513"/>
                  </a:cubicBezTo>
                  <a:lnTo>
                    <a:pt x="1" y="529"/>
                  </a:lnTo>
                  <a:lnTo>
                    <a:pt x="5" y="533"/>
                  </a:lnTo>
                  <a:lnTo>
                    <a:pt x="21" y="525"/>
                  </a:lnTo>
                  <a:cubicBezTo>
                    <a:pt x="37" y="517"/>
                    <a:pt x="53" y="509"/>
                    <a:pt x="73" y="505"/>
                  </a:cubicBezTo>
                  <a:cubicBezTo>
                    <a:pt x="129" y="481"/>
                    <a:pt x="189" y="465"/>
                    <a:pt x="253" y="453"/>
                  </a:cubicBezTo>
                  <a:cubicBezTo>
                    <a:pt x="289" y="449"/>
                    <a:pt x="329" y="445"/>
                    <a:pt x="377" y="441"/>
                  </a:cubicBezTo>
                  <a:lnTo>
                    <a:pt x="517" y="429"/>
                  </a:lnTo>
                  <a:lnTo>
                    <a:pt x="665" y="413"/>
                  </a:lnTo>
                  <a:cubicBezTo>
                    <a:pt x="717" y="409"/>
                    <a:pt x="773" y="397"/>
                    <a:pt x="825" y="385"/>
                  </a:cubicBezTo>
                  <a:cubicBezTo>
                    <a:pt x="877" y="373"/>
                    <a:pt x="929" y="357"/>
                    <a:pt x="977" y="345"/>
                  </a:cubicBezTo>
                  <a:lnTo>
                    <a:pt x="1129" y="305"/>
                  </a:lnTo>
                  <a:cubicBezTo>
                    <a:pt x="1173" y="293"/>
                    <a:pt x="1221" y="277"/>
                    <a:pt x="1265" y="257"/>
                  </a:cubicBezTo>
                  <a:cubicBezTo>
                    <a:pt x="1305" y="237"/>
                    <a:pt x="1341" y="213"/>
                    <a:pt x="1377" y="189"/>
                  </a:cubicBezTo>
                  <a:cubicBezTo>
                    <a:pt x="1433" y="153"/>
                    <a:pt x="1485" y="109"/>
                    <a:pt x="1529" y="61"/>
                  </a:cubicBezTo>
                  <a:cubicBezTo>
                    <a:pt x="1545" y="41"/>
                    <a:pt x="1561" y="25"/>
                    <a:pt x="1577" y="5"/>
                  </a:cubicBezTo>
                  <a:lnTo>
                    <a:pt x="1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9"/>
            <p:cNvSpPr/>
            <p:nvPr/>
          </p:nvSpPr>
          <p:spPr>
            <a:xfrm>
              <a:off x="2906711" y="1943561"/>
              <a:ext cx="61751" cy="276028"/>
            </a:xfrm>
            <a:custGeom>
              <a:avLst/>
              <a:gdLst/>
              <a:ahLst/>
              <a:cxnLst/>
              <a:rect l="l" t="t" r="r" b="b"/>
              <a:pathLst>
                <a:path w="317" h="1417" extrusionOk="0">
                  <a:moveTo>
                    <a:pt x="9" y="1"/>
                  </a:moveTo>
                  <a:lnTo>
                    <a:pt x="1" y="5"/>
                  </a:lnTo>
                  <a:cubicBezTo>
                    <a:pt x="1" y="5"/>
                    <a:pt x="13" y="29"/>
                    <a:pt x="29" y="65"/>
                  </a:cubicBezTo>
                  <a:cubicBezTo>
                    <a:pt x="49" y="113"/>
                    <a:pt x="65" y="165"/>
                    <a:pt x="77" y="217"/>
                  </a:cubicBezTo>
                  <a:cubicBezTo>
                    <a:pt x="81" y="253"/>
                    <a:pt x="89" y="285"/>
                    <a:pt x="93" y="325"/>
                  </a:cubicBezTo>
                  <a:cubicBezTo>
                    <a:pt x="101" y="361"/>
                    <a:pt x="109" y="405"/>
                    <a:pt x="113" y="445"/>
                  </a:cubicBezTo>
                  <a:cubicBezTo>
                    <a:pt x="117" y="489"/>
                    <a:pt x="121" y="533"/>
                    <a:pt x="117" y="581"/>
                  </a:cubicBezTo>
                  <a:cubicBezTo>
                    <a:pt x="113" y="625"/>
                    <a:pt x="109" y="669"/>
                    <a:pt x="101" y="717"/>
                  </a:cubicBezTo>
                  <a:cubicBezTo>
                    <a:pt x="89" y="765"/>
                    <a:pt x="85" y="809"/>
                    <a:pt x="89" y="857"/>
                  </a:cubicBezTo>
                  <a:cubicBezTo>
                    <a:pt x="89" y="909"/>
                    <a:pt x="105" y="957"/>
                    <a:pt x="129" y="1001"/>
                  </a:cubicBezTo>
                  <a:cubicBezTo>
                    <a:pt x="153" y="1041"/>
                    <a:pt x="177" y="1073"/>
                    <a:pt x="197" y="1105"/>
                  </a:cubicBezTo>
                  <a:cubicBezTo>
                    <a:pt x="213" y="1133"/>
                    <a:pt x="229" y="1165"/>
                    <a:pt x="241" y="1197"/>
                  </a:cubicBezTo>
                  <a:cubicBezTo>
                    <a:pt x="257" y="1249"/>
                    <a:pt x="265" y="1301"/>
                    <a:pt x="265" y="1357"/>
                  </a:cubicBezTo>
                  <a:cubicBezTo>
                    <a:pt x="265" y="1377"/>
                    <a:pt x="261" y="1397"/>
                    <a:pt x="261" y="1417"/>
                  </a:cubicBezTo>
                  <a:lnTo>
                    <a:pt x="265" y="1417"/>
                  </a:lnTo>
                  <a:cubicBezTo>
                    <a:pt x="277" y="1397"/>
                    <a:pt x="285" y="1377"/>
                    <a:pt x="293" y="1357"/>
                  </a:cubicBezTo>
                  <a:cubicBezTo>
                    <a:pt x="317" y="1261"/>
                    <a:pt x="305" y="1157"/>
                    <a:pt x="257" y="1069"/>
                  </a:cubicBezTo>
                  <a:cubicBezTo>
                    <a:pt x="237" y="1029"/>
                    <a:pt x="213" y="997"/>
                    <a:pt x="193" y="961"/>
                  </a:cubicBezTo>
                  <a:cubicBezTo>
                    <a:pt x="169" y="929"/>
                    <a:pt x="153" y="889"/>
                    <a:pt x="149" y="849"/>
                  </a:cubicBezTo>
                  <a:cubicBezTo>
                    <a:pt x="141" y="805"/>
                    <a:pt x="137" y="761"/>
                    <a:pt x="137" y="717"/>
                  </a:cubicBezTo>
                  <a:cubicBezTo>
                    <a:pt x="137" y="669"/>
                    <a:pt x="137" y="625"/>
                    <a:pt x="137" y="577"/>
                  </a:cubicBezTo>
                  <a:cubicBezTo>
                    <a:pt x="141" y="533"/>
                    <a:pt x="145" y="489"/>
                    <a:pt x="149" y="445"/>
                  </a:cubicBezTo>
                  <a:cubicBezTo>
                    <a:pt x="153" y="401"/>
                    <a:pt x="157" y="357"/>
                    <a:pt x="153" y="317"/>
                  </a:cubicBezTo>
                  <a:cubicBezTo>
                    <a:pt x="149" y="277"/>
                    <a:pt x="145" y="237"/>
                    <a:pt x="133" y="201"/>
                  </a:cubicBezTo>
                  <a:cubicBezTo>
                    <a:pt x="117" y="145"/>
                    <a:pt x="89" y="93"/>
                    <a:pt x="53" y="45"/>
                  </a:cubicBezTo>
                  <a:cubicBezTo>
                    <a:pt x="41" y="29"/>
                    <a:pt x="25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9"/>
            <p:cNvSpPr/>
            <p:nvPr/>
          </p:nvSpPr>
          <p:spPr>
            <a:xfrm>
              <a:off x="2590357" y="1842265"/>
              <a:ext cx="230835" cy="50647"/>
            </a:xfrm>
            <a:custGeom>
              <a:avLst/>
              <a:gdLst/>
              <a:ahLst/>
              <a:cxnLst/>
              <a:rect l="l" t="t" r="r" b="b"/>
              <a:pathLst>
                <a:path w="1185" h="260" extrusionOk="0">
                  <a:moveTo>
                    <a:pt x="891" y="1"/>
                  </a:moveTo>
                  <a:cubicBezTo>
                    <a:pt x="866" y="1"/>
                    <a:pt x="841" y="3"/>
                    <a:pt x="817" y="9"/>
                  </a:cubicBezTo>
                  <a:cubicBezTo>
                    <a:pt x="741" y="25"/>
                    <a:pt x="665" y="49"/>
                    <a:pt x="589" y="81"/>
                  </a:cubicBezTo>
                  <a:cubicBezTo>
                    <a:pt x="553" y="97"/>
                    <a:pt x="517" y="113"/>
                    <a:pt x="481" y="129"/>
                  </a:cubicBezTo>
                  <a:cubicBezTo>
                    <a:pt x="465" y="137"/>
                    <a:pt x="449" y="145"/>
                    <a:pt x="433" y="149"/>
                  </a:cubicBezTo>
                  <a:cubicBezTo>
                    <a:pt x="417" y="157"/>
                    <a:pt x="401" y="161"/>
                    <a:pt x="381" y="165"/>
                  </a:cubicBezTo>
                  <a:cubicBezTo>
                    <a:pt x="321" y="181"/>
                    <a:pt x="257" y="193"/>
                    <a:pt x="193" y="197"/>
                  </a:cubicBezTo>
                  <a:lnTo>
                    <a:pt x="117" y="197"/>
                  </a:lnTo>
                  <a:cubicBezTo>
                    <a:pt x="93" y="193"/>
                    <a:pt x="73" y="189"/>
                    <a:pt x="57" y="189"/>
                  </a:cubicBezTo>
                  <a:cubicBezTo>
                    <a:pt x="41" y="189"/>
                    <a:pt x="29" y="189"/>
                    <a:pt x="17" y="185"/>
                  </a:cubicBezTo>
                  <a:lnTo>
                    <a:pt x="1" y="185"/>
                  </a:lnTo>
                  <a:lnTo>
                    <a:pt x="1" y="193"/>
                  </a:lnTo>
                  <a:cubicBezTo>
                    <a:pt x="17" y="201"/>
                    <a:pt x="33" y="209"/>
                    <a:pt x="49" y="217"/>
                  </a:cubicBezTo>
                  <a:cubicBezTo>
                    <a:pt x="97" y="237"/>
                    <a:pt x="145" y="253"/>
                    <a:pt x="193" y="257"/>
                  </a:cubicBezTo>
                  <a:cubicBezTo>
                    <a:pt x="209" y="259"/>
                    <a:pt x="226" y="260"/>
                    <a:pt x="243" y="260"/>
                  </a:cubicBezTo>
                  <a:cubicBezTo>
                    <a:pt x="260" y="260"/>
                    <a:pt x="277" y="259"/>
                    <a:pt x="293" y="257"/>
                  </a:cubicBezTo>
                  <a:cubicBezTo>
                    <a:pt x="329" y="253"/>
                    <a:pt x="369" y="245"/>
                    <a:pt x="405" y="233"/>
                  </a:cubicBezTo>
                  <a:cubicBezTo>
                    <a:pt x="421" y="225"/>
                    <a:pt x="441" y="221"/>
                    <a:pt x="457" y="209"/>
                  </a:cubicBezTo>
                  <a:cubicBezTo>
                    <a:pt x="477" y="201"/>
                    <a:pt x="493" y="193"/>
                    <a:pt x="513" y="181"/>
                  </a:cubicBezTo>
                  <a:cubicBezTo>
                    <a:pt x="549" y="165"/>
                    <a:pt x="581" y="137"/>
                    <a:pt x="613" y="113"/>
                  </a:cubicBezTo>
                  <a:cubicBezTo>
                    <a:pt x="641" y="89"/>
                    <a:pt x="677" y="73"/>
                    <a:pt x="713" y="57"/>
                  </a:cubicBezTo>
                  <a:cubicBezTo>
                    <a:pt x="740" y="48"/>
                    <a:pt x="767" y="43"/>
                    <a:pt x="794" y="43"/>
                  </a:cubicBezTo>
                  <a:cubicBezTo>
                    <a:pt x="803" y="43"/>
                    <a:pt x="812" y="44"/>
                    <a:pt x="821" y="45"/>
                  </a:cubicBezTo>
                  <a:cubicBezTo>
                    <a:pt x="857" y="49"/>
                    <a:pt x="889" y="53"/>
                    <a:pt x="921" y="61"/>
                  </a:cubicBezTo>
                  <a:cubicBezTo>
                    <a:pt x="949" y="69"/>
                    <a:pt x="981" y="77"/>
                    <a:pt x="1009" y="85"/>
                  </a:cubicBezTo>
                  <a:cubicBezTo>
                    <a:pt x="1053" y="97"/>
                    <a:pt x="1093" y="117"/>
                    <a:pt x="1133" y="137"/>
                  </a:cubicBezTo>
                  <a:cubicBezTo>
                    <a:pt x="1145" y="145"/>
                    <a:pt x="1157" y="153"/>
                    <a:pt x="1169" y="161"/>
                  </a:cubicBezTo>
                  <a:lnTo>
                    <a:pt x="1181" y="165"/>
                  </a:lnTo>
                  <a:lnTo>
                    <a:pt x="1185" y="161"/>
                  </a:lnTo>
                  <a:lnTo>
                    <a:pt x="1177" y="149"/>
                  </a:lnTo>
                  <a:cubicBezTo>
                    <a:pt x="1169" y="137"/>
                    <a:pt x="1161" y="125"/>
                    <a:pt x="1153" y="117"/>
                  </a:cubicBezTo>
                  <a:cubicBezTo>
                    <a:pt x="1137" y="101"/>
                    <a:pt x="1121" y="85"/>
                    <a:pt x="1101" y="73"/>
                  </a:cubicBezTo>
                  <a:cubicBezTo>
                    <a:pt x="1077" y="57"/>
                    <a:pt x="1053" y="41"/>
                    <a:pt x="1029" y="29"/>
                  </a:cubicBezTo>
                  <a:cubicBezTo>
                    <a:pt x="984" y="11"/>
                    <a:pt x="938" y="1"/>
                    <a:pt x="8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9"/>
            <p:cNvSpPr/>
            <p:nvPr/>
          </p:nvSpPr>
          <p:spPr>
            <a:xfrm>
              <a:off x="2429843" y="1549286"/>
              <a:ext cx="297845" cy="270574"/>
            </a:xfrm>
            <a:custGeom>
              <a:avLst/>
              <a:gdLst/>
              <a:ahLst/>
              <a:cxnLst/>
              <a:rect l="l" t="t" r="r" b="b"/>
              <a:pathLst>
                <a:path w="1529" h="1389" extrusionOk="0">
                  <a:moveTo>
                    <a:pt x="13" y="1"/>
                  </a:moveTo>
                  <a:lnTo>
                    <a:pt x="1" y="5"/>
                  </a:lnTo>
                  <a:lnTo>
                    <a:pt x="1" y="29"/>
                  </a:lnTo>
                  <a:cubicBezTo>
                    <a:pt x="1" y="53"/>
                    <a:pt x="5" y="77"/>
                    <a:pt x="5" y="101"/>
                  </a:cubicBezTo>
                  <a:cubicBezTo>
                    <a:pt x="17" y="181"/>
                    <a:pt x="45" y="261"/>
                    <a:pt x="89" y="333"/>
                  </a:cubicBezTo>
                  <a:cubicBezTo>
                    <a:pt x="117" y="377"/>
                    <a:pt x="153" y="421"/>
                    <a:pt x="189" y="465"/>
                  </a:cubicBezTo>
                  <a:cubicBezTo>
                    <a:pt x="233" y="505"/>
                    <a:pt x="281" y="545"/>
                    <a:pt x="333" y="581"/>
                  </a:cubicBezTo>
                  <a:cubicBezTo>
                    <a:pt x="385" y="613"/>
                    <a:pt x="441" y="649"/>
                    <a:pt x="497" y="681"/>
                  </a:cubicBezTo>
                  <a:lnTo>
                    <a:pt x="665" y="789"/>
                  </a:lnTo>
                  <a:cubicBezTo>
                    <a:pt x="721" y="821"/>
                    <a:pt x="777" y="857"/>
                    <a:pt x="837" y="889"/>
                  </a:cubicBezTo>
                  <a:cubicBezTo>
                    <a:pt x="893" y="921"/>
                    <a:pt x="949" y="949"/>
                    <a:pt x="1001" y="985"/>
                  </a:cubicBezTo>
                  <a:cubicBezTo>
                    <a:pt x="1093" y="1041"/>
                    <a:pt x="1185" y="1101"/>
                    <a:pt x="1277" y="1169"/>
                  </a:cubicBezTo>
                  <a:cubicBezTo>
                    <a:pt x="1353" y="1233"/>
                    <a:pt x="1413" y="1285"/>
                    <a:pt x="1457" y="1325"/>
                  </a:cubicBezTo>
                  <a:lnTo>
                    <a:pt x="1521" y="1389"/>
                  </a:lnTo>
                  <a:lnTo>
                    <a:pt x="1529" y="1385"/>
                  </a:lnTo>
                  <a:cubicBezTo>
                    <a:pt x="1529" y="1385"/>
                    <a:pt x="1513" y="1357"/>
                    <a:pt x="1477" y="1305"/>
                  </a:cubicBezTo>
                  <a:cubicBezTo>
                    <a:pt x="1429" y="1241"/>
                    <a:pt x="1377" y="1181"/>
                    <a:pt x="1317" y="1125"/>
                  </a:cubicBezTo>
                  <a:cubicBezTo>
                    <a:pt x="1277" y="1085"/>
                    <a:pt x="1233" y="1053"/>
                    <a:pt x="1189" y="1021"/>
                  </a:cubicBezTo>
                  <a:cubicBezTo>
                    <a:pt x="1141" y="981"/>
                    <a:pt x="1089" y="949"/>
                    <a:pt x="1037" y="921"/>
                  </a:cubicBezTo>
                  <a:cubicBezTo>
                    <a:pt x="981" y="889"/>
                    <a:pt x="925" y="861"/>
                    <a:pt x="865" y="833"/>
                  </a:cubicBezTo>
                  <a:cubicBezTo>
                    <a:pt x="805" y="805"/>
                    <a:pt x="745" y="777"/>
                    <a:pt x="685" y="749"/>
                  </a:cubicBezTo>
                  <a:cubicBezTo>
                    <a:pt x="625" y="725"/>
                    <a:pt x="565" y="693"/>
                    <a:pt x="509" y="661"/>
                  </a:cubicBezTo>
                  <a:cubicBezTo>
                    <a:pt x="453" y="629"/>
                    <a:pt x="405" y="589"/>
                    <a:pt x="357" y="545"/>
                  </a:cubicBezTo>
                  <a:cubicBezTo>
                    <a:pt x="317" y="505"/>
                    <a:pt x="277" y="465"/>
                    <a:pt x="237" y="417"/>
                  </a:cubicBezTo>
                  <a:cubicBezTo>
                    <a:pt x="205" y="381"/>
                    <a:pt x="173" y="337"/>
                    <a:pt x="141" y="297"/>
                  </a:cubicBezTo>
                  <a:cubicBezTo>
                    <a:pt x="117" y="261"/>
                    <a:pt x="93" y="221"/>
                    <a:pt x="77" y="185"/>
                  </a:cubicBezTo>
                  <a:cubicBezTo>
                    <a:pt x="57" y="149"/>
                    <a:pt x="45" y="117"/>
                    <a:pt x="37" y="89"/>
                  </a:cubicBezTo>
                  <a:cubicBezTo>
                    <a:pt x="29" y="69"/>
                    <a:pt x="21" y="49"/>
                    <a:pt x="17" y="25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9"/>
            <p:cNvSpPr/>
            <p:nvPr/>
          </p:nvSpPr>
          <p:spPr>
            <a:xfrm>
              <a:off x="2714249" y="1331110"/>
              <a:ext cx="173175" cy="335246"/>
            </a:xfrm>
            <a:custGeom>
              <a:avLst/>
              <a:gdLst/>
              <a:ahLst/>
              <a:cxnLst/>
              <a:rect l="l" t="t" r="r" b="b"/>
              <a:pathLst>
                <a:path w="889" h="1721" extrusionOk="0">
                  <a:moveTo>
                    <a:pt x="9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17" y="45"/>
                    <a:pt x="29" y="65"/>
                    <a:pt x="37" y="89"/>
                  </a:cubicBezTo>
                  <a:cubicBezTo>
                    <a:pt x="65" y="157"/>
                    <a:pt x="81" y="233"/>
                    <a:pt x="89" y="305"/>
                  </a:cubicBezTo>
                  <a:cubicBezTo>
                    <a:pt x="97" y="397"/>
                    <a:pt x="89" y="509"/>
                    <a:pt x="109" y="629"/>
                  </a:cubicBezTo>
                  <a:cubicBezTo>
                    <a:pt x="117" y="689"/>
                    <a:pt x="129" y="753"/>
                    <a:pt x="145" y="813"/>
                  </a:cubicBezTo>
                  <a:cubicBezTo>
                    <a:pt x="149" y="845"/>
                    <a:pt x="157" y="877"/>
                    <a:pt x="165" y="905"/>
                  </a:cubicBezTo>
                  <a:cubicBezTo>
                    <a:pt x="173" y="937"/>
                    <a:pt x="181" y="969"/>
                    <a:pt x="189" y="1001"/>
                  </a:cubicBezTo>
                  <a:cubicBezTo>
                    <a:pt x="225" y="1121"/>
                    <a:pt x="285" y="1237"/>
                    <a:pt x="357" y="1341"/>
                  </a:cubicBezTo>
                  <a:cubicBezTo>
                    <a:pt x="393" y="1389"/>
                    <a:pt x="433" y="1433"/>
                    <a:pt x="473" y="1477"/>
                  </a:cubicBezTo>
                  <a:cubicBezTo>
                    <a:pt x="513" y="1513"/>
                    <a:pt x="553" y="1545"/>
                    <a:pt x="597" y="1577"/>
                  </a:cubicBezTo>
                  <a:cubicBezTo>
                    <a:pt x="657" y="1621"/>
                    <a:pt x="729" y="1661"/>
                    <a:pt x="801" y="1693"/>
                  </a:cubicBezTo>
                  <a:cubicBezTo>
                    <a:pt x="853" y="1709"/>
                    <a:pt x="885" y="1721"/>
                    <a:pt x="885" y="1721"/>
                  </a:cubicBezTo>
                  <a:lnTo>
                    <a:pt x="889" y="1713"/>
                  </a:lnTo>
                  <a:cubicBezTo>
                    <a:pt x="889" y="1713"/>
                    <a:pt x="861" y="1697"/>
                    <a:pt x="813" y="1669"/>
                  </a:cubicBezTo>
                  <a:cubicBezTo>
                    <a:pt x="793" y="1649"/>
                    <a:pt x="765" y="1633"/>
                    <a:pt x="733" y="1609"/>
                  </a:cubicBezTo>
                  <a:cubicBezTo>
                    <a:pt x="701" y="1585"/>
                    <a:pt x="669" y="1561"/>
                    <a:pt x="633" y="1529"/>
                  </a:cubicBezTo>
                  <a:cubicBezTo>
                    <a:pt x="613" y="1513"/>
                    <a:pt x="597" y="1497"/>
                    <a:pt x="581" y="1481"/>
                  </a:cubicBezTo>
                  <a:cubicBezTo>
                    <a:pt x="561" y="1461"/>
                    <a:pt x="541" y="1445"/>
                    <a:pt x="525" y="1425"/>
                  </a:cubicBezTo>
                  <a:cubicBezTo>
                    <a:pt x="489" y="1385"/>
                    <a:pt x="453" y="1341"/>
                    <a:pt x="417" y="1297"/>
                  </a:cubicBezTo>
                  <a:cubicBezTo>
                    <a:pt x="381" y="1249"/>
                    <a:pt x="345" y="1197"/>
                    <a:pt x="317" y="1145"/>
                  </a:cubicBezTo>
                  <a:cubicBezTo>
                    <a:pt x="301" y="1121"/>
                    <a:pt x="285" y="1093"/>
                    <a:pt x="269" y="1065"/>
                  </a:cubicBezTo>
                  <a:cubicBezTo>
                    <a:pt x="257" y="1037"/>
                    <a:pt x="241" y="1013"/>
                    <a:pt x="229" y="981"/>
                  </a:cubicBezTo>
                  <a:cubicBezTo>
                    <a:pt x="201" y="925"/>
                    <a:pt x="181" y="865"/>
                    <a:pt x="165" y="805"/>
                  </a:cubicBezTo>
                  <a:cubicBezTo>
                    <a:pt x="153" y="745"/>
                    <a:pt x="145" y="685"/>
                    <a:pt x="149" y="625"/>
                  </a:cubicBezTo>
                  <a:cubicBezTo>
                    <a:pt x="149" y="565"/>
                    <a:pt x="157" y="509"/>
                    <a:pt x="157" y="453"/>
                  </a:cubicBezTo>
                  <a:cubicBezTo>
                    <a:pt x="157" y="401"/>
                    <a:pt x="157" y="345"/>
                    <a:pt x="149" y="293"/>
                  </a:cubicBezTo>
                  <a:cubicBezTo>
                    <a:pt x="137" y="213"/>
                    <a:pt x="105" y="137"/>
                    <a:pt x="65" y="73"/>
                  </a:cubicBezTo>
                  <a:cubicBezTo>
                    <a:pt x="45" y="45"/>
                    <a:pt x="29" y="25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9"/>
            <p:cNvSpPr/>
            <p:nvPr/>
          </p:nvSpPr>
          <p:spPr>
            <a:xfrm>
              <a:off x="2633213" y="1459678"/>
              <a:ext cx="223043" cy="323559"/>
            </a:xfrm>
            <a:custGeom>
              <a:avLst/>
              <a:gdLst/>
              <a:ahLst/>
              <a:cxnLst/>
              <a:rect l="l" t="t" r="r" b="b"/>
              <a:pathLst>
                <a:path w="1145" h="1661" extrusionOk="0">
                  <a:moveTo>
                    <a:pt x="5" y="1"/>
                  </a:moveTo>
                  <a:lnTo>
                    <a:pt x="1" y="9"/>
                  </a:lnTo>
                  <a:lnTo>
                    <a:pt x="13" y="29"/>
                  </a:lnTo>
                  <a:cubicBezTo>
                    <a:pt x="29" y="45"/>
                    <a:pt x="41" y="61"/>
                    <a:pt x="53" y="77"/>
                  </a:cubicBezTo>
                  <a:cubicBezTo>
                    <a:pt x="69" y="101"/>
                    <a:pt x="89" y="129"/>
                    <a:pt x="109" y="161"/>
                  </a:cubicBezTo>
                  <a:cubicBezTo>
                    <a:pt x="125" y="197"/>
                    <a:pt x="145" y="237"/>
                    <a:pt x="165" y="277"/>
                  </a:cubicBezTo>
                  <a:cubicBezTo>
                    <a:pt x="185" y="321"/>
                    <a:pt x="205" y="369"/>
                    <a:pt x="225" y="421"/>
                  </a:cubicBezTo>
                  <a:lnTo>
                    <a:pt x="289" y="581"/>
                  </a:lnTo>
                  <a:cubicBezTo>
                    <a:pt x="313" y="637"/>
                    <a:pt x="333" y="697"/>
                    <a:pt x="353" y="761"/>
                  </a:cubicBezTo>
                  <a:cubicBezTo>
                    <a:pt x="373" y="821"/>
                    <a:pt x="393" y="881"/>
                    <a:pt x="413" y="945"/>
                  </a:cubicBezTo>
                  <a:cubicBezTo>
                    <a:pt x="437" y="1005"/>
                    <a:pt x="461" y="1069"/>
                    <a:pt x="493" y="1125"/>
                  </a:cubicBezTo>
                  <a:cubicBezTo>
                    <a:pt x="525" y="1181"/>
                    <a:pt x="561" y="1233"/>
                    <a:pt x="601" y="1285"/>
                  </a:cubicBezTo>
                  <a:cubicBezTo>
                    <a:pt x="637" y="1333"/>
                    <a:pt x="677" y="1377"/>
                    <a:pt x="721" y="1417"/>
                  </a:cubicBezTo>
                  <a:cubicBezTo>
                    <a:pt x="761" y="1453"/>
                    <a:pt x="801" y="1485"/>
                    <a:pt x="845" y="1517"/>
                  </a:cubicBezTo>
                  <a:cubicBezTo>
                    <a:pt x="885" y="1541"/>
                    <a:pt x="921" y="1565"/>
                    <a:pt x="961" y="1589"/>
                  </a:cubicBezTo>
                  <a:cubicBezTo>
                    <a:pt x="997" y="1605"/>
                    <a:pt x="1029" y="1621"/>
                    <a:pt x="1057" y="1633"/>
                  </a:cubicBezTo>
                  <a:cubicBezTo>
                    <a:pt x="1109" y="1653"/>
                    <a:pt x="1141" y="1661"/>
                    <a:pt x="1141" y="1661"/>
                  </a:cubicBezTo>
                  <a:lnTo>
                    <a:pt x="1145" y="1657"/>
                  </a:lnTo>
                  <a:lnTo>
                    <a:pt x="1125" y="1645"/>
                  </a:lnTo>
                  <a:cubicBezTo>
                    <a:pt x="1113" y="1637"/>
                    <a:pt x="1093" y="1625"/>
                    <a:pt x="1069" y="1609"/>
                  </a:cubicBezTo>
                  <a:cubicBezTo>
                    <a:pt x="1045" y="1593"/>
                    <a:pt x="1017" y="1573"/>
                    <a:pt x="985" y="1549"/>
                  </a:cubicBezTo>
                  <a:cubicBezTo>
                    <a:pt x="953" y="1525"/>
                    <a:pt x="921" y="1501"/>
                    <a:pt x="885" y="1469"/>
                  </a:cubicBezTo>
                  <a:cubicBezTo>
                    <a:pt x="801" y="1397"/>
                    <a:pt x="725" y="1321"/>
                    <a:pt x="657" y="1237"/>
                  </a:cubicBezTo>
                  <a:cubicBezTo>
                    <a:pt x="617" y="1193"/>
                    <a:pt x="581" y="1141"/>
                    <a:pt x="545" y="1093"/>
                  </a:cubicBezTo>
                  <a:cubicBezTo>
                    <a:pt x="509" y="1041"/>
                    <a:pt x="477" y="985"/>
                    <a:pt x="445" y="929"/>
                  </a:cubicBezTo>
                  <a:cubicBezTo>
                    <a:pt x="417" y="873"/>
                    <a:pt x="393" y="813"/>
                    <a:pt x="373" y="753"/>
                  </a:cubicBezTo>
                  <a:cubicBezTo>
                    <a:pt x="353" y="693"/>
                    <a:pt x="337" y="633"/>
                    <a:pt x="321" y="569"/>
                  </a:cubicBezTo>
                  <a:cubicBezTo>
                    <a:pt x="309" y="509"/>
                    <a:pt x="297" y="453"/>
                    <a:pt x="277" y="401"/>
                  </a:cubicBezTo>
                  <a:cubicBezTo>
                    <a:pt x="261" y="349"/>
                    <a:pt x="241" y="297"/>
                    <a:pt x="217" y="253"/>
                  </a:cubicBezTo>
                  <a:cubicBezTo>
                    <a:pt x="193" y="213"/>
                    <a:pt x="169" y="173"/>
                    <a:pt x="145" y="137"/>
                  </a:cubicBezTo>
                  <a:cubicBezTo>
                    <a:pt x="121" y="109"/>
                    <a:pt x="97" y="81"/>
                    <a:pt x="73" y="57"/>
                  </a:cubicBezTo>
                  <a:cubicBezTo>
                    <a:pt x="57" y="41"/>
                    <a:pt x="41" y="29"/>
                    <a:pt x="21" y="17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9"/>
            <p:cNvSpPr/>
            <p:nvPr/>
          </p:nvSpPr>
          <p:spPr>
            <a:xfrm>
              <a:off x="2961254" y="1349616"/>
              <a:ext cx="96035" cy="427386"/>
            </a:xfrm>
            <a:custGeom>
              <a:avLst/>
              <a:gdLst/>
              <a:ahLst/>
              <a:cxnLst/>
              <a:rect l="l" t="t" r="r" b="b"/>
              <a:pathLst>
                <a:path w="493" h="2194" extrusionOk="0">
                  <a:moveTo>
                    <a:pt x="362" y="1"/>
                  </a:moveTo>
                  <a:cubicBezTo>
                    <a:pt x="325" y="1"/>
                    <a:pt x="286" y="9"/>
                    <a:pt x="253" y="22"/>
                  </a:cubicBezTo>
                  <a:cubicBezTo>
                    <a:pt x="225" y="34"/>
                    <a:pt x="201" y="54"/>
                    <a:pt x="185" y="78"/>
                  </a:cubicBezTo>
                  <a:cubicBezTo>
                    <a:pt x="169" y="106"/>
                    <a:pt x="157" y="134"/>
                    <a:pt x="149" y="162"/>
                  </a:cubicBezTo>
                  <a:cubicBezTo>
                    <a:pt x="137" y="222"/>
                    <a:pt x="121" y="282"/>
                    <a:pt x="105" y="350"/>
                  </a:cubicBezTo>
                  <a:cubicBezTo>
                    <a:pt x="93" y="414"/>
                    <a:pt x="81" y="486"/>
                    <a:pt x="77" y="562"/>
                  </a:cubicBezTo>
                  <a:cubicBezTo>
                    <a:pt x="69" y="634"/>
                    <a:pt x="65" y="710"/>
                    <a:pt x="57" y="790"/>
                  </a:cubicBezTo>
                  <a:cubicBezTo>
                    <a:pt x="53" y="870"/>
                    <a:pt x="53" y="946"/>
                    <a:pt x="57" y="1026"/>
                  </a:cubicBezTo>
                  <a:cubicBezTo>
                    <a:pt x="65" y="1186"/>
                    <a:pt x="93" y="1342"/>
                    <a:pt x="81" y="1482"/>
                  </a:cubicBezTo>
                  <a:cubicBezTo>
                    <a:pt x="73" y="1550"/>
                    <a:pt x="61" y="1618"/>
                    <a:pt x="45" y="1682"/>
                  </a:cubicBezTo>
                  <a:cubicBezTo>
                    <a:pt x="25" y="1746"/>
                    <a:pt x="13" y="1810"/>
                    <a:pt x="9" y="1874"/>
                  </a:cubicBezTo>
                  <a:cubicBezTo>
                    <a:pt x="1" y="1930"/>
                    <a:pt x="9" y="1990"/>
                    <a:pt x="33" y="2042"/>
                  </a:cubicBezTo>
                  <a:cubicBezTo>
                    <a:pt x="49" y="2082"/>
                    <a:pt x="73" y="2122"/>
                    <a:pt x="105" y="2150"/>
                  </a:cubicBezTo>
                  <a:cubicBezTo>
                    <a:pt x="129" y="2170"/>
                    <a:pt x="153" y="2182"/>
                    <a:pt x="181" y="2190"/>
                  </a:cubicBezTo>
                  <a:cubicBezTo>
                    <a:pt x="189" y="2190"/>
                    <a:pt x="201" y="2194"/>
                    <a:pt x="209" y="2194"/>
                  </a:cubicBezTo>
                  <a:lnTo>
                    <a:pt x="209" y="2186"/>
                  </a:lnTo>
                  <a:cubicBezTo>
                    <a:pt x="177" y="2174"/>
                    <a:pt x="145" y="2158"/>
                    <a:pt x="125" y="2130"/>
                  </a:cubicBezTo>
                  <a:cubicBezTo>
                    <a:pt x="101" y="2102"/>
                    <a:pt x="81" y="2066"/>
                    <a:pt x="73" y="2026"/>
                  </a:cubicBezTo>
                  <a:cubicBezTo>
                    <a:pt x="57" y="1978"/>
                    <a:pt x="57" y="1926"/>
                    <a:pt x="65" y="1878"/>
                  </a:cubicBezTo>
                  <a:cubicBezTo>
                    <a:pt x="77" y="1818"/>
                    <a:pt x="93" y="1758"/>
                    <a:pt x="113" y="1698"/>
                  </a:cubicBezTo>
                  <a:cubicBezTo>
                    <a:pt x="133" y="1630"/>
                    <a:pt x="145" y="1554"/>
                    <a:pt x="149" y="1482"/>
                  </a:cubicBezTo>
                  <a:cubicBezTo>
                    <a:pt x="153" y="1406"/>
                    <a:pt x="145" y="1326"/>
                    <a:pt x="133" y="1250"/>
                  </a:cubicBezTo>
                  <a:cubicBezTo>
                    <a:pt x="125" y="1174"/>
                    <a:pt x="109" y="1098"/>
                    <a:pt x="97" y="1018"/>
                  </a:cubicBezTo>
                  <a:cubicBezTo>
                    <a:pt x="81" y="942"/>
                    <a:pt x="77" y="866"/>
                    <a:pt x="81" y="786"/>
                  </a:cubicBezTo>
                  <a:cubicBezTo>
                    <a:pt x="85" y="714"/>
                    <a:pt x="93" y="638"/>
                    <a:pt x="113" y="566"/>
                  </a:cubicBezTo>
                  <a:cubicBezTo>
                    <a:pt x="125" y="494"/>
                    <a:pt x="145" y="426"/>
                    <a:pt x="161" y="358"/>
                  </a:cubicBezTo>
                  <a:cubicBezTo>
                    <a:pt x="177" y="294"/>
                    <a:pt x="193" y="234"/>
                    <a:pt x="205" y="174"/>
                  </a:cubicBezTo>
                  <a:cubicBezTo>
                    <a:pt x="209" y="126"/>
                    <a:pt x="233" y="86"/>
                    <a:pt x="273" y="58"/>
                  </a:cubicBezTo>
                  <a:cubicBezTo>
                    <a:pt x="305" y="42"/>
                    <a:pt x="345" y="30"/>
                    <a:pt x="381" y="26"/>
                  </a:cubicBezTo>
                  <a:lnTo>
                    <a:pt x="489" y="26"/>
                  </a:lnTo>
                  <a:lnTo>
                    <a:pt x="493" y="22"/>
                  </a:lnTo>
                  <a:lnTo>
                    <a:pt x="465" y="14"/>
                  </a:lnTo>
                  <a:cubicBezTo>
                    <a:pt x="437" y="6"/>
                    <a:pt x="409" y="2"/>
                    <a:pt x="385" y="2"/>
                  </a:cubicBezTo>
                  <a:cubicBezTo>
                    <a:pt x="377" y="1"/>
                    <a:pt x="370" y="1"/>
                    <a:pt x="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9"/>
            <p:cNvSpPr/>
            <p:nvPr/>
          </p:nvSpPr>
          <p:spPr>
            <a:xfrm>
              <a:off x="3072679" y="1526105"/>
              <a:ext cx="288495" cy="261808"/>
            </a:xfrm>
            <a:custGeom>
              <a:avLst/>
              <a:gdLst/>
              <a:ahLst/>
              <a:cxnLst/>
              <a:rect l="l" t="t" r="r" b="b"/>
              <a:pathLst>
                <a:path w="1481" h="1344" extrusionOk="0">
                  <a:moveTo>
                    <a:pt x="1311" y="1"/>
                  </a:moveTo>
                  <a:cubicBezTo>
                    <a:pt x="1301" y="1"/>
                    <a:pt x="1291" y="2"/>
                    <a:pt x="1281" y="4"/>
                  </a:cubicBezTo>
                  <a:cubicBezTo>
                    <a:pt x="1233" y="4"/>
                    <a:pt x="1185" y="12"/>
                    <a:pt x="1141" y="20"/>
                  </a:cubicBezTo>
                  <a:cubicBezTo>
                    <a:pt x="1085" y="32"/>
                    <a:pt x="1029" y="48"/>
                    <a:pt x="981" y="72"/>
                  </a:cubicBezTo>
                  <a:cubicBezTo>
                    <a:pt x="921" y="96"/>
                    <a:pt x="869" y="124"/>
                    <a:pt x="817" y="156"/>
                  </a:cubicBezTo>
                  <a:cubicBezTo>
                    <a:pt x="761" y="188"/>
                    <a:pt x="705" y="224"/>
                    <a:pt x="645" y="256"/>
                  </a:cubicBezTo>
                  <a:cubicBezTo>
                    <a:pt x="617" y="276"/>
                    <a:pt x="589" y="288"/>
                    <a:pt x="557" y="308"/>
                  </a:cubicBezTo>
                  <a:cubicBezTo>
                    <a:pt x="525" y="324"/>
                    <a:pt x="497" y="348"/>
                    <a:pt x="477" y="380"/>
                  </a:cubicBezTo>
                  <a:cubicBezTo>
                    <a:pt x="449" y="444"/>
                    <a:pt x="425" y="508"/>
                    <a:pt x="405" y="572"/>
                  </a:cubicBezTo>
                  <a:cubicBezTo>
                    <a:pt x="385" y="636"/>
                    <a:pt x="361" y="696"/>
                    <a:pt x="333" y="752"/>
                  </a:cubicBezTo>
                  <a:cubicBezTo>
                    <a:pt x="281" y="868"/>
                    <a:pt x="229" y="972"/>
                    <a:pt x="181" y="1056"/>
                  </a:cubicBezTo>
                  <a:cubicBezTo>
                    <a:pt x="129" y="1144"/>
                    <a:pt x="85" y="1212"/>
                    <a:pt x="53" y="1264"/>
                  </a:cubicBezTo>
                  <a:lnTo>
                    <a:pt x="1" y="1340"/>
                  </a:lnTo>
                  <a:lnTo>
                    <a:pt x="9" y="1344"/>
                  </a:lnTo>
                  <a:cubicBezTo>
                    <a:pt x="9" y="1344"/>
                    <a:pt x="33" y="1324"/>
                    <a:pt x="77" y="1280"/>
                  </a:cubicBezTo>
                  <a:cubicBezTo>
                    <a:pt x="97" y="1260"/>
                    <a:pt x="121" y="1232"/>
                    <a:pt x="149" y="1200"/>
                  </a:cubicBezTo>
                  <a:cubicBezTo>
                    <a:pt x="181" y="1164"/>
                    <a:pt x="209" y="1128"/>
                    <a:pt x="233" y="1088"/>
                  </a:cubicBezTo>
                  <a:cubicBezTo>
                    <a:pt x="265" y="1044"/>
                    <a:pt x="297" y="996"/>
                    <a:pt x="325" y="948"/>
                  </a:cubicBezTo>
                  <a:cubicBezTo>
                    <a:pt x="353" y="896"/>
                    <a:pt x="381" y="840"/>
                    <a:pt x="405" y="784"/>
                  </a:cubicBezTo>
                  <a:cubicBezTo>
                    <a:pt x="429" y="720"/>
                    <a:pt x="449" y="656"/>
                    <a:pt x="465" y="592"/>
                  </a:cubicBezTo>
                  <a:cubicBezTo>
                    <a:pt x="477" y="560"/>
                    <a:pt x="481" y="528"/>
                    <a:pt x="489" y="492"/>
                  </a:cubicBezTo>
                  <a:cubicBezTo>
                    <a:pt x="493" y="460"/>
                    <a:pt x="501" y="432"/>
                    <a:pt x="517" y="400"/>
                  </a:cubicBezTo>
                  <a:cubicBezTo>
                    <a:pt x="541" y="344"/>
                    <a:pt x="605" y="312"/>
                    <a:pt x="661" y="276"/>
                  </a:cubicBezTo>
                  <a:cubicBezTo>
                    <a:pt x="717" y="244"/>
                    <a:pt x="773" y="216"/>
                    <a:pt x="837" y="192"/>
                  </a:cubicBezTo>
                  <a:cubicBezTo>
                    <a:pt x="893" y="164"/>
                    <a:pt x="953" y="148"/>
                    <a:pt x="1005" y="128"/>
                  </a:cubicBezTo>
                  <a:cubicBezTo>
                    <a:pt x="1053" y="108"/>
                    <a:pt x="1105" y="92"/>
                    <a:pt x="1153" y="76"/>
                  </a:cubicBezTo>
                  <a:cubicBezTo>
                    <a:pt x="1229" y="56"/>
                    <a:pt x="1309" y="40"/>
                    <a:pt x="1389" y="36"/>
                  </a:cubicBezTo>
                  <a:lnTo>
                    <a:pt x="1481" y="36"/>
                  </a:lnTo>
                  <a:lnTo>
                    <a:pt x="1481" y="28"/>
                  </a:lnTo>
                  <a:lnTo>
                    <a:pt x="1457" y="24"/>
                  </a:lnTo>
                  <a:cubicBezTo>
                    <a:pt x="1437" y="16"/>
                    <a:pt x="1413" y="12"/>
                    <a:pt x="1389" y="8"/>
                  </a:cubicBezTo>
                  <a:cubicBezTo>
                    <a:pt x="1373" y="4"/>
                    <a:pt x="1357" y="4"/>
                    <a:pt x="1341" y="4"/>
                  </a:cubicBezTo>
                  <a:cubicBezTo>
                    <a:pt x="1331" y="2"/>
                    <a:pt x="1321" y="1"/>
                    <a:pt x="13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9"/>
            <p:cNvSpPr/>
            <p:nvPr/>
          </p:nvSpPr>
          <p:spPr>
            <a:xfrm>
              <a:off x="3008785" y="1559805"/>
              <a:ext cx="99931" cy="242912"/>
            </a:xfrm>
            <a:custGeom>
              <a:avLst/>
              <a:gdLst/>
              <a:ahLst/>
              <a:cxnLst/>
              <a:rect l="l" t="t" r="r" b="b"/>
              <a:pathLst>
                <a:path w="513" h="1247" extrusionOk="0">
                  <a:moveTo>
                    <a:pt x="479" y="0"/>
                  </a:moveTo>
                  <a:cubicBezTo>
                    <a:pt x="468" y="0"/>
                    <a:pt x="457" y="2"/>
                    <a:pt x="445" y="7"/>
                  </a:cubicBezTo>
                  <a:cubicBezTo>
                    <a:pt x="425" y="19"/>
                    <a:pt x="401" y="31"/>
                    <a:pt x="381" y="47"/>
                  </a:cubicBezTo>
                  <a:cubicBezTo>
                    <a:pt x="357" y="59"/>
                    <a:pt x="333" y="79"/>
                    <a:pt x="305" y="99"/>
                  </a:cubicBezTo>
                  <a:cubicBezTo>
                    <a:pt x="273" y="123"/>
                    <a:pt x="245" y="147"/>
                    <a:pt x="217" y="175"/>
                  </a:cubicBezTo>
                  <a:cubicBezTo>
                    <a:pt x="189" y="207"/>
                    <a:pt x="161" y="239"/>
                    <a:pt x="137" y="275"/>
                  </a:cubicBezTo>
                  <a:cubicBezTo>
                    <a:pt x="85" y="347"/>
                    <a:pt x="45" y="435"/>
                    <a:pt x="25" y="523"/>
                  </a:cubicBezTo>
                  <a:cubicBezTo>
                    <a:pt x="13" y="615"/>
                    <a:pt x="5" y="703"/>
                    <a:pt x="5" y="795"/>
                  </a:cubicBezTo>
                  <a:cubicBezTo>
                    <a:pt x="1" y="875"/>
                    <a:pt x="1" y="955"/>
                    <a:pt x="9" y="1035"/>
                  </a:cubicBezTo>
                  <a:cubicBezTo>
                    <a:pt x="13" y="1091"/>
                    <a:pt x="33" y="1147"/>
                    <a:pt x="57" y="1199"/>
                  </a:cubicBezTo>
                  <a:cubicBezTo>
                    <a:pt x="69" y="1219"/>
                    <a:pt x="85" y="1235"/>
                    <a:pt x="97" y="1247"/>
                  </a:cubicBezTo>
                  <a:lnTo>
                    <a:pt x="105" y="1247"/>
                  </a:lnTo>
                  <a:cubicBezTo>
                    <a:pt x="97" y="1227"/>
                    <a:pt x="89" y="1207"/>
                    <a:pt x="85" y="1187"/>
                  </a:cubicBezTo>
                  <a:cubicBezTo>
                    <a:pt x="77" y="1163"/>
                    <a:pt x="73" y="1143"/>
                    <a:pt x="73" y="1119"/>
                  </a:cubicBezTo>
                  <a:cubicBezTo>
                    <a:pt x="69" y="1091"/>
                    <a:pt x="69" y="1063"/>
                    <a:pt x="69" y="1027"/>
                  </a:cubicBezTo>
                  <a:cubicBezTo>
                    <a:pt x="69" y="959"/>
                    <a:pt x="77" y="879"/>
                    <a:pt x="73" y="795"/>
                  </a:cubicBezTo>
                  <a:cubicBezTo>
                    <a:pt x="73" y="751"/>
                    <a:pt x="69" y="707"/>
                    <a:pt x="69" y="663"/>
                  </a:cubicBezTo>
                  <a:cubicBezTo>
                    <a:pt x="69" y="615"/>
                    <a:pt x="61" y="571"/>
                    <a:pt x="61" y="527"/>
                  </a:cubicBezTo>
                  <a:cubicBezTo>
                    <a:pt x="61" y="483"/>
                    <a:pt x="69" y="439"/>
                    <a:pt x="89" y="399"/>
                  </a:cubicBezTo>
                  <a:cubicBezTo>
                    <a:pt x="105" y="359"/>
                    <a:pt x="133" y="323"/>
                    <a:pt x="165" y="295"/>
                  </a:cubicBezTo>
                  <a:cubicBezTo>
                    <a:pt x="197" y="267"/>
                    <a:pt x="229" y="243"/>
                    <a:pt x="261" y="215"/>
                  </a:cubicBezTo>
                  <a:lnTo>
                    <a:pt x="341" y="143"/>
                  </a:lnTo>
                  <a:lnTo>
                    <a:pt x="461" y="31"/>
                  </a:lnTo>
                  <a:cubicBezTo>
                    <a:pt x="469" y="19"/>
                    <a:pt x="481" y="15"/>
                    <a:pt x="497" y="15"/>
                  </a:cubicBezTo>
                  <a:cubicBezTo>
                    <a:pt x="501" y="15"/>
                    <a:pt x="505" y="15"/>
                    <a:pt x="509" y="19"/>
                  </a:cubicBezTo>
                  <a:lnTo>
                    <a:pt x="513" y="19"/>
                  </a:lnTo>
                  <a:cubicBezTo>
                    <a:pt x="513" y="19"/>
                    <a:pt x="513" y="11"/>
                    <a:pt x="501" y="3"/>
                  </a:cubicBezTo>
                  <a:cubicBezTo>
                    <a:pt x="494" y="1"/>
                    <a:pt x="487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9"/>
            <p:cNvSpPr/>
            <p:nvPr/>
          </p:nvSpPr>
          <p:spPr>
            <a:xfrm>
              <a:off x="3106185" y="1719151"/>
              <a:ext cx="559653" cy="142007"/>
            </a:xfrm>
            <a:custGeom>
              <a:avLst/>
              <a:gdLst/>
              <a:ahLst/>
              <a:cxnLst/>
              <a:rect l="l" t="t" r="r" b="b"/>
              <a:pathLst>
                <a:path w="2873" h="729" extrusionOk="0">
                  <a:moveTo>
                    <a:pt x="2865" y="1"/>
                  </a:moveTo>
                  <a:lnTo>
                    <a:pt x="2749" y="61"/>
                  </a:lnTo>
                  <a:cubicBezTo>
                    <a:pt x="2645" y="117"/>
                    <a:pt x="2541" y="165"/>
                    <a:pt x="2437" y="209"/>
                  </a:cubicBezTo>
                  <a:cubicBezTo>
                    <a:pt x="2365" y="241"/>
                    <a:pt x="2293" y="261"/>
                    <a:pt x="2221" y="281"/>
                  </a:cubicBezTo>
                  <a:cubicBezTo>
                    <a:pt x="2137" y="301"/>
                    <a:pt x="2053" y="309"/>
                    <a:pt x="1969" y="309"/>
                  </a:cubicBezTo>
                  <a:cubicBezTo>
                    <a:pt x="1877" y="305"/>
                    <a:pt x="1785" y="293"/>
                    <a:pt x="1693" y="273"/>
                  </a:cubicBezTo>
                  <a:cubicBezTo>
                    <a:pt x="1601" y="257"/>
                    <a:pt x="1505" y="241"/>
                    <a:pt x="1409" y="229"/>
                  </a:cubicBezTo>
                  <a:cubicBezTo>
                    <a:pt x="1337" y="220"/>
                    <a:pt x="1265" y="215"/>
                    <a:pt x="1191" y="215"/>
                  </a:cubicBezTo>
                  <a:cubicBezTo>
                    <a:pt x="1167" y="215"/>
                    <a:pt x="1142" y="216"/>
                    <a:pt x="1117" y="217"/>
                  </a:cubicBezTo>
                  <a:cubicBezTo>
                    <a:pt x="1025" y="225"/>
                    <a:pt x="933" y="233"/>
                    <a:pt x="837" y="249"/>
                  </a:cubicBezTo>
                  <a:cubicBezTo>
                    <a:pt x="753" y="265"/>
                    <a:pt x="665" y="289"/>
                    <a:pt x="581" y="317"/>
                  </a:cubicBezTo>
                  <a:cubicBezTo>
                    <a:pt x="509" y="341"/>
                    <a:pt x="433" y="373"/>
                    <a:pt x="365" y="405"/>
                  </a:cubicBezTo>
                  <a:cubicBezTo>
                    <a:pt x="301" y="437"/>
                    <a:pt x="245" y="469"/>
                    <a:pt x="193" y="509"/>
                  </a:cubicBezTo>
                  <a:cubicBezTo>
                    <a:pt x="149" y="541"/>
                    <a:pt x="109" y="577"/>
                    <a:pt x="77" y="617"/>
                  </a:cubicBezTo>
                  <a:cubicBezTo>
                    <a:pt x="57" y="641"/>
                    <a:pt x="37" y="669"/>
                    <a:pt x="17" y="697"/>
                  </a:cubicBezTo>
                  <a:lnTo>
                    <a:pt x="1" y="725"/>
                  </a:lnTo>
                  <a:lnTo>
                    <a:pt x="5" y="729"/>
                  </a:lnTo>
                  <a:lnTo>
                    <a:pt x="29" y="705"/>
                  </a:lnTo>
                  <a:cubicBezTo>
                    <a:pt x="49" y="681"/>
                    <a:pt x="73" y="657"/>
                    <a:pt x="97" y="633"/>
                  </a:cubicBezTo>
                  <a:cubicBezTo>
                    <a:pt x="133" y="601"/>
                    <a:pt x="173" y="573"/>
                    <a:pt x="217" y="549"/>
                  </a:cubicBezTo>
                  <a:cubicBezTo>
                    <a:pt x="273" y="513"/>
                    <a:pt x="329" y="485"/>
                    <a:pt x="389" y="461"/>
                  </a:cubicBezTo>
                  <a:cubicBezTo>
                    <a:pt x="453" y="433"/>
                    <a:pt x="525" y="409"/>
                    <a:pt x="605" y="385"/>
                  </a:cubicBezTo>
                  <a:cubicBezTo>
                    <a:pt x="685" y="361"/>
                    <a:pt x="769" y="341"/>
                    <a:pt x="853" y="321"/>
                  </a:cubicBezTo>
                  <a:cubicBezTo>
                    <a:pt x="945" y="301"/>
                    <a:pt x="1033" y="289"/>
                    <a:pt x="1125" y="281"/>
                  </a:cubicBezTo>
                  <a:cubicBezTo>
                    <a:pt x="1197" y="272"/>
                    <a:pt x="1267" y="267"/>
                    <a:pt x="1338" y="267"/>
                  </a:cubicBezTo>
                  <a:cubicBezTo>
                    <a:pt x="1361" y="267"/>
                    <a:pt x="1385" y="268"/>
                    <a:pt x="1409" y="269"/>
                  </a:cubicBezTo>
                  <a:cubicBezTo>
                    <a:pt x="1505" y="269"/>
                    <a:pt x="1601" y="277"/>
                    <a:pt x="1693" y="297"/>
                  </a:cubicBezTo>
                  <a:cubicBezTo>
                    <a:pt x="1785" y="313"/>
                    <a:pt x="1877" y="333"/>
                    <a:pt x="1969" y="345"/>
                  </a:cubicBezTo>
                  <a:cubicBezTo>
                    <a:pt x="2010" y="350"/>
                    <a:pt x="2051" y="353"/>
                    <a:pt x="2093" y="353"/>
                  </a:cubicBezTo>
                  <a:cubicBezTo>
                    <a:pt x="2141" y="353"/>
                    <a:pt x="2190" y="349"/>
                    <a:pt x="2237" y="341"/>
                  </a:cubicBezTo>
                  <a:cubicBezTo>
                    <a:pt x="2313" y="325"/>
                    <a:pt x="2389" y="297"/>
                    <a:pt x="2461" y="265"/>
                  </a:cubicBezTo>
                  <a:cubicBezTo>
                    <a:pt x="2525" y="237"/>
                    <a:pt x="2581" y="205"/>
                    <a:pt x="2641" y="169"/>
                  </a:cubicBezTo>
                  <a:cubicBezTo>
                    <a:pt x="2689" y="141"/>
                    <a:pt x="2733" y="113"/>
                    <a:pt x="2765" y="85"/>
                  </a:cubicBezTo>
                  <a:cubicBezTo>
                    <a:pt x="2837" y="37"/>
                    <a:pt x="2873" y="9"/>
                    <a:pt x="2873" y="9"/>
                  </a:cubicBezTo>
                  <a:lnTo>
                    <a:pt x="28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9"/>
            <p:cNvSpPr/>
            <p:nvPr/>
          </p:nvSpPr>
          <p:spPr>
            <a:xfrm>
              <a:off x="3157611" y="1892134"/>
              <a:ext cx="401478" cy="89607"/>
            </a:xfrm>
            <a:custGeom>
              <a:avLst/>
              <a:gdLst/>
              <a:ahLst/>
              <a:cxnLst/>
              <a:rect l="l" t="t" r="r" b="b"/>
              <a:pathLst>
                <a:path w="2061" h="460" extrusionOk="0">
                  <a:moveTo>
                    <a:pt x="857" y="1"/>
                  </a:moveTo>
                  <a:cubicBezTo>
                    <a:pt x="789" y="1"/>
                    <a:pt x="721" y="5"/>
                    <a:pt x="653" y="17"/>
                  </a:cubicBezTo>
                  <a:cubicBezTo>
                    <a:pt x="593" y="25"/>
                    <a:pt x="529" y="37"/>
                    <a:pt x="469" y="53"/>
                  </a:cubicBezTo>
                  <a:cubicBezTo>
                    <a:pt x="413" y="69"/>
                    <a:pt x="357" y="85"/>
                    <a:pt x="305" y="105"/>
                  </a:cubicBezTo>
                  <a:cubicBezTo>
                    <a:pt x="229" y="137"/>
                    <a:pt x="153" y="177"/>
                    <a:pt x="77" y="221"/>
                  </a:cubicBezTo>
                  <a:cubicBezTo>
                    <a:pt x="29" y="253"/>
                    <a:pt x="1" y="273"/>
                    <a:pt x="1" y="273"/>
                  </a:cubicBezTo>
                  <a:lnTo>
                    <a:pt x="5" y="281"/>
                  </a:lnTo>
                  <a:lnTo>
                    <a:pt x="25" y="273"/>
                  </a:lnTo>
                  <a:cubicBezTo>
                    <a:pt x="41" y="265"/>
                    <a:pt x="65" y="257"/>
                    <a:pt x="93" y="245"/>
                  </a:cubicBezTo>
                  <a:cubicBezTo>
                    <a:pt x="117" y="233"/>
                    <a:pt x="153" y="221"/>
                    <a:pt x="193" y="209"/>
                  </a:cubicBezTo>
                  <a:cubicBezTo>
                    <a:pt x="233" y="193"/>
                    <a:pt x="277" y="177"/>
                    <a:pt x="325" y="165"/>
                  </a:cubicBezTo>
                  <a:cubicBezTo>
                    <a:pt x="373" y="149"/>
                    <a:pt x="425" y="133"/>
                    <a:pt x="485" y="121"/>
                  </a:cubicBezTo>
                  <a:cubicBezTo>
                    <a:pt x="541" y="109"/>
                    <a:pt x="601" y="97"/>
                    <a:pt x="665" y="85"/>
                  </a:cubicBezTo>
                  <a:cubicBezTo>
                    <a:pt x="729" y="73"/>
                    <a:pt x="793" y="65"/>
                    <a:pt x="857" y="61"/>
                  </a:cubicBezTo>
                  <a:cubicBezTo>
                    <a:pt x="925" y="57"/>
                    <a:pt x="993" y="53"/>
                    <a:pt x="1061" y="53"/>
                  </a:cubicBezTo>
                  <a:cubicBezTo>
                    <a:pt x="1129" y="53"/>
                    <a:pt x="1197" y="57"/>
                    <a:pt x="1265" y="73"/>
                  </a:cubicBezTo>
                  <a:cubicBezTo>
                    <a:pt x="1329" y="85"/>
                    <a:pt x="1389" y="109"/>
                    <a:pt x="1445" y="145"/>
                  </a:cubicBezTo>
                  <a:cubicBezTo>
                    <a:pt x="1493" y="181"/>
                    <a:pt x="1541" y="221"/>
                    <a:pt x="1589" y="261"/>
                  </a:cubicBezTo>
                  <a:cubicBezTo>
                    <a:pt x="1629" y="297"/>
                    <a:pt x="1673" y="333"/>
                    <a:pt x="1721" y="365"/>
                  </a:cubicBezTo>
                  <a:cubicBezTo>
                    <a:pt x="1793" y="417"/>
                    <a:pt x="1873" y="449"/>
                    <a:pt x="1961" y="457"/>
                  </a:cubicBezTo>
                  <a:cubicBezTo>
                    <a:pt x="1973" y="459"/>
                    <a:pt x="1985" y="460"/>
                    <a:pt x="1997" y="460"/>
                  </a:cubicBezTo>
                  <a:cubicBezTo>
                    <a:pt x="2009" y="460"/>
                    <a:pt x="2021" y="459"/>
                    <a:pt x="2033" y="457"/>
                  </a:cubicBezTo>
                  <a:lnTo>
                    <a:pt x="2061" y="453"/>
                  </a:lnTo>
                  <a:lnTo>
                    <a:pt x="2061" y="441"/>
                  </a:lnTo>
                  <a:lnTo>
                    <a:pt x="2033" y="441"/>
                  </a:lnTo>
                  <a:cubicBezTo>
                    <a:pt x="2013" y="441"/>
                    <a:pt x="1989" y="437"/>
                    <a:pt x="1969" y="429"/>
                  </a:cubicBezTo>
                  <a:cubicBezTo>
                    <a:pt x="1893" y="405"/>
                    <a:pt x="1821" y="369"/>
                    <a:pt x="1757" y="317"/>
                  </a:cubicBezTo>
                  <a:cubicBezTo>
                    <a:pt x="1717" y="285"/>
                    <a:pt x="1677" y="249"/>
                    <a:pt x="1625" y="213"/>
                  </a:cubicBezTo>
                  <a:cubicBezTo>
                    <a:pt x="1577" y="173"/>
                    <a:pt x="1521" y="141"/>
                    <a:pt x="1465" y="113"/>
                  </a:cubicBezTo>
                  <a:cubicBezTo>
                    <a:pt x="1401" y="85"/>
                    <a:pt x="1337" y="65"/>
                    <a:pt x="1269" y="49"/>
                  </a:cubicBezTo>
                  <a:cubicBezTo>
                    <a:pt x="1205" y="37"/>
                    <a:pt x="1133" y="25"/>
                    <a:pt x="1065" y="13"/>
                  </a:cubicBezTo>
                  <a:cubicBezTo>
                    <a:pt x="997" y="5"/>
                    <a:pt x="925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9"/>
            <p:cNvSpPr/>
            <p:nvPr/>
          </p:nvSpPr>
          <p:spPr>
            <a:xfrm>
              <a:off x="3108522" y="1827071"/>
              <a:ext cx="273690" cy="81620"/>
            </a:xfrm>
            <a:custGeom>
              <a:avLst/>
              <a:gdLst/>
              <a:ahLst/>
              <a:cxnLst/>
              <a:rect l="l" t="t" r="r" b="b"/>
              <a:pathLst>
                <a:path w="1405" h="419" extrusionOk="0">
                  <a:moveTo>
                    <a:pt x="1007" y="0"/>
                  </a:moveTo>
                  <a:cubicBezTo>
                    <a:pt x="988" y="0"/>
                    <a:pt x="969" y="1"/>
                    <a:pt x="949" y="3"/>
                  </a:cubicBezTo>
                  <a:cubicBezTo>
                    <a:pt x="905" y="7"/>
                    <a:pt x="857" y="7"/>
                    <a:pt x="809" y="11"/>
                  </a:cubicBezTo>
                  <a:lnTo>
                    <a:pt x="661" y="11"/>
                  </a:lnTo>
                  <a:cubicBezTo>
                    <a:pt x="652" y="10"/>
                    <a:pt x="643" y="10"/>
                    <a:pt x="634" y="10"/>
                  </a:cubicBezTo>
                  <a:cubicBezTo>
                    <a:pt x="592" y="10"/>
                    <a:pt x="552" y="17"/>
                    <a:pt x="513" y="27"/>
                  </a:cubicBezTo>
                  <a:cubicBezTo>
                    <a:pt x="465" y="39"/>
                    <a:pt x="417" y="59"/>
                    <a:pt x="373" y="83"/>
                  </a:cubicBezTo>
                  <a:cubicBezTo>
                    <a:pt x="337" y="107"/>
                    <a:pt x="297" y="135"/>
                    <a:pt x="265" y="163"/>
                  </a:cubicBezTo>
                  <a:cubicBezTo>
                    <a:pt x="233" y="191"/>
                    <a:pt x="201" y="215"/>
                    <a:pt x="173" y="243"/>
                  </a:cubicBezTo>
                  <a:cubicBezTo>
                    <a:pt x="121" y="291"/>
                    <a:pt x="77" y="331"/>
                    <a:pt x="45" y="363"/>
                  </a:cubicBezTo>
                  <a:cubicBezTo>
                    <a:pt x="17" y="395"/>
                    <a:pt x="1" y="415"/>
                    <a:pt x="1" y="415"/>
                  </a:cubicBezTo>
                  <a:lnTo>
                    <a:pt x="5" y="419"/>
                  </a:lnTo>
                  <a:cubicBezTo>
                    <a:pt x="5" y="419"/>
                    <a:pt x="25" y="407"/>
                    <a:pt x="61" y="387"/>
                  </a:cubicBezTo>
                  <a:cubicBezTo>
                    <a:pt x="101" y="363"/>
                    <a:pt x="153" y="331"/>
                    <a:pt x="213" y="291"/>
                  </a:cubicBezTo>
                  <a:cubicBezTo>
                    <a:pt x="273" y="251"/>
                    <a:pt x="341" y="195"/>
                    <a:pt x="413" y="147"/>
                  </a:cubicBezTo>
                  <a:cubicBezTo>
                    <a:pt x="449" y="119"/>
                    <a:pt x="489" y="99"/>
                    <a:pt x="529" y="87"/>
                  </a:cubicBezTo>
                  <a:cubicBezTo>
                    <a:pt x="573" y="71"/>
                    <a:pt x="621" y="59"/>
                    <a:pt x="665" y="47"/>
                  </a:cubicBezTo>
                  <a:cubicBezTo>
                    <a:pt x="723" y="37"/>
                    <a:pt x="781" y="32"/>
                    <a:pt x="838" y="32"/>
                  </a:cubicBezTo>
                  <a:cubicBezTo>
                    <a:pt x="876" y="32"/>
                    <a:pt x="913" y="34"/>
                    <a:pt x="949" y="39"/>
                  </a:cubicBezTo>
                  <a:cubicBezTo>
                    <a:pt x="993" y="47"/>
                    <a:pt x="1033" y="55"/>
                    <a:pt x="1077" y="67"/>
                  </a:cubicBezTo>
                  <a:cubicBezTo>
                    <a:pt x="1109" y="75"/>
                    <a:pt x="1145" y="87"/>
                    <a:pt x="1181" y="103"/>
                  </a:cubicBezTo>
                  <a:cubicBezTo>
                    <a:pt x="1209" y="115"/>
                    <a:pt x="1237" y="135"/>
                    <a:pt x="1265" y="147"/>
                  </a:cubicBezTo>
                  <a:cubicBezTo>
                    <a:pt x="1285" y="163"/>
                    <a:pt x="1309" y="175"/>
                    <a:pt x="1337" y="183"/>
                  </a:cubicBezTo>
                  <a:cubicBezTo>
                    <a:pt x="1357" y="191"/>
                    <a:pt x="1381" y="195"/>
                    <a:pt x="1405" y="199"/>
                  </a:cubicBezTo>
                  <a:lnTo>
                    <a:pt x="1405" y="187"/>
                  </a:lnTo>
                  <a:lnTo>
                    <a:pt x="1389" y="179"/>
                  </a:lnTo>
                  <a:cubicBezTo>
                    <a:pt x="1373" y="175"/>
                    <a:pt x="1361" y="167"/>
                    <a:pt x="1349" y="155"/>
                  </a:cubicBezTo>
                  <a:cubicBezTo>
                    <a:pt x="1333" y="143"/>
                    <a:pt x="1313" y="127"/>
                    <a:pt x="1289" y="107"/>
                  </a:cubicBezTo>
                  <a:cubicBezTo>
                    <a:pt x="1261" y="87"/>
                    <a:pt x="1233" y="67"/>
                    <a:pt x="1205" y="47"/>
                  </a:cubicBezTo>
                  <a:cubicBezTo>
                    <a:pt x="1169" y="27"/>
                    <a:pt x="1129" y="15"/>
                    <a:pt x="1085" y="7"/>
                  </a:cubicBezTo>
                  <a:cubicBezTo>
                    <a:pt x="1059" y="2"/>
                    <a:pt x="103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9"/>
            <p:cNvSpPr/>
            <p:nvPr/>
          </p:nvSpPr>
          <p:spPr>
            <a:xfrm>
              <a:off x="3003331" y="1514612"/>
              <a:ext cx="173954" cy="318299"/>
            </a:xfrm>
            <a:custGeom>
              <a:avLst/>
              <a:gdLst/>
              <a:ahLst/>
              <a:cxnLst/>
              <a:rect l="l" t="t" r="r" b="b"/>
              <a:pathLst>
                <a:path w="893" h="1634" extrusionOk="0">
                  <a:moveTo>
                    <a:pt x="756" y="0"/>
                  </a:moveTo>
                  <a:cubicBezTo>
                    <a:pt x="735" y="0"/>
                    <a:pt x="714" y="7"/>
                    <a:pt x="697" y="19"/>
                  </a:cubicBezTo>
                  <a:cubicBezTo>
                    <a:pt x="665" y="43"/>
                    <a:pt x="645" y="79"/>
                    <a:pt x="641" y="119"/>
                  </a:cubicBezTo>
                  <a:cubicBezTo>
                    <a:pt x="641" y="175"/>
                    <a:pt x="645" y="227"/>
                    <a:pt x="653" y="279"/>
                  </a:cubicBezTo>
                  <a:cubicBezTo>
                    <a:pt x="653" y="319"/>
                    <a:pt x="645" y="359"/>
                    <a:pt x="637" y="395"/>
                  </a:cubicBezTo>
                  <a:cubicBezTo>
                    <a:pt x="629" y="415"/>
                    <a:pt x="621" y="439"/>
                    <a:pt x="609" y="459"/>
                  </a:cubicBezTo>
                  <a:cubicBezTo>
                    <a:pt x="569" y="495"/>
                    <a:pt x="533" y="527"/>
                    <a:pt x="493" y="563"/>
                  </a:cubicBezTo>
                  <a:cubicBezTo>
                    <a:pt x="433" y="611"/>
                    <a:pt x="373" y="663"/>
                    <a:pt x="321" y="719"/>
                  </a:cubicBezTo>
                  <a:cubicBezTo>
                    <a:pt x="269" y="775"/>
                    <a:pt x="229" y="839"/>
                    <a:pt x="201" y="911"/>
                  </a:cubicBezTo>
                  <a:cubicBezTo>
                    <a:pt x="153" y="1055"/>
                    <a:pt x="165" y="1195"/>
                    <a:pt x="153" y="1307"/>
                  </a:cubicBezTo>
                  <a:cubicBezTo>
                    <a:pt x="149" y="1355"/>
                    <a:pt x="137" y="1403"/>
                    <a:pt x="125" y="1451"/>
                  </a:cubicBezTo>
                  <a:cubicBezTo>
                    <a:pt x="113" y="1491"/>
                    <a:pt x="97" y="1523"/>
                    <a:pt x="73" y="1555"/>
                  </a:cubicBezTo>
                  <a:cubicBezTo>
                    <a:pt x="61" y="1575"/>
                    <a:pt x="41" y="1595"/>
                    <a:pt x="25" y="1611"/>
                  </a:cubicBezTo>
                  <a:lnTo>
                    <a:pt x="1" y="1627"/>
                  </a:lnTo>
                  <a:cubicBezTo>
                    <a:pt x="1" y="1631"/>
                    <a:pt x="1" y="1631"/>
                    <a:pt x="1" y="1631"/>
                  </a:cubicBezTo>
                  <a:cubicBezTo>
                    <a:pt x="3" y="1633"/>
                    <a:pt x="4" y="1634"/>
                    <a:pt x="4" y="1634"/>
                  </a:cubicBezTo>
                  <a:cubicBezTo>
                    <a:pt x="5" y="1634"/>
                    <a:pt x="5" y="1633"/>
                    <a:pt x="5" y="1631"/>
                  </a:cubicBezTo>
                  <a:lnTo>
                    <a:pt x="33" y="1623"/>
                  </a:lnTo>
                  <a:cubicBezTo>
                    <a:pt x="57" y="1607"/>
                    <a:pt x="77" y="1591"/>
                    <a:pt x="97" y="1571"/>
                  </a:cubicBezTo>
                  <a:cubicBezTo>
                    <a:pt x="161" y="1499"/>
                    <a:pt x="201" y="1407"/>
                    <a:pt x="213" y="1307"/>
                  </a:cubicBezTo>
                  <a:cubicBezTo>
                    <a:pt x="221" y="1247"/>
                    <a:pt x="221" y="1183"/>
                    <a:pt x="225" y="1123"/>
                  </a:cubicBezTo>
                  <a:cubicBezTo>
                    <a:pt x="221" y="1055"/>
                    <a:pt x="225" y="987"/>
                    <a:pt x="237" y="923"/>
                  </a:cubicBezTo>
                  <a:cubicBezTo>
                    <a:pt x="253" y="851"/>
                    <a:pt x="285" y="783"/>
                    <a:pt x="337" y="731"/>
                  </a:cubicBezTo>
                  <a:cubicBezTo>
                    <a:pt x="389" y="679"/>
                    <a:pt x="449" y="631"/>
                    <a:pt x="513" y="591"/>
                  </a:cubicBezTo>
                  <a:cubicBezTo>
                    <a:pt x="581" y="551"/>
                    <a:pt x="641" y="503"/>
                    <a:pt x="701" y="455"/>
                  </a:cubicBezTo>
                  <a:cubicBezTo>
                    <a:pt x="761" y="403"/>
                    <a:pt x="809" y="339"/>
                    <a:pt x="845" y="267"/>
                  </a:cubicBezTo>
                  <a:cubicBezTo>
                    <a:pt x="873" y="199"/>
                    <a:pt x="893" y="103"/>
                    <a:pt x="829" y="31"/>
                  </a:cubicBezTo>
                  <a:cubicBezTo>
                    <a:pt x="809" y="11"/>
                    <a:pt x="782" y="0"/>
                    <a:pt x="7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9"/>
            <p:cNvSpPr/>
            <p:nvPr/>
          </p:nvSpPr>
          <p:spPr>
            <a:xfrm>
              <a:off x="3050082" y="1659543"/>
              <a:ext cx="230835" cy="217978"/>
            </a:xfrm>
            <a:custGeom>
              <a:avLst/>
              <a:gdLst/>
              <a:ahLst/>
              <a:cxnLst/>
              <a:rect l="l" t="t" r="r" b="b"/>
              <a:pathLst>
                <a:path w="1185" h="1119" extrusionOk="0">
                  <a:moveTo>
                    <a:pt x="1094" y="0"/>
                  </a:moveTo>
                  <a:cubicBezTo>
                    <a:pt x="1066" y="0"/>
                    <a:pt x="1039" y="12"/>
                    <a:pt x="1017" y="31"/>
                  </a:cubicBezTo>
                  <a:cubicBezTo>
                    <a:pt x="997" y="43"/>
                    <a:pt x="977" y="63"/>
                    <a:pt x="961" y="79"/>
                  </a:cubicBezTo>
                  <a:cubicBezTo>
                    <a:pt x="953" y="91"/>
                    <a:pt x="945" y="99"/>
                    <a:pt x="937" y="111"/>
                  </a:cubicBezTo>
                  <a:cubicBezTo>
                    <a:pt x="933" y="119"/>
                    <a:pt x="929" y="131"/>
                    <a:pt x="925" y="143"/>
                  </a:cubicBezTo>
                  <a:cubicBezTo>
                    <a:pt x="909" y="179"/>
                    <a:pt x="901" y="215"/>
                    <a:pt x="889" y="239"/>
                  </a:cubicBezTo>
                  <a:cubicBezTo>
                    <a:pt x="885" y="247"/>
                    <a:pt x="881" y="255"/>
                    <a:pt x="877" y="263"/>
                  </a:cubicBezTo>
                  <a:lnTo>
                    <a:pt x="841" y="275"/>
                  </a:lnTo>
                  <a:cubicBezTo>
                    <a:pt x="781" y="291"/>
                    <a:pt x="713" y="299"/>
                    <a:pt x="649" y="323"/>
                  </a:cubicBezTo>
                  <a:cubicBezTo>
                    <a:pt x="585" y="343"/>
                    <a:pt x="525" y="379"/>
                    <a:pt x="477" y="427"/>
                  </a:cubicBezTo>
                  <a:cubicBezTo>
                    <a:pt x="433" y="475"/>
                    <a:pt x="397" y="527"/>
                    <a:pt x="361" y="579"/>
                  </a:cubicBezTo>
                  <a:cubicBezTo>
                    <a:pt x="329" y="635"/>
                    <a:pt x="297" y="683"/>
                    <a:pt x="273" y="735"/>
                  </a:cubicBezTo>
                  <a:cubicBezTo>
                    <a:pt x="245" y="783"/>
                    <a:pt x="221" y="835"/>
                    <a:pt x="201" y="875"/>
                  </a:cubicBezTo>
                  <a:cubicBezTo>
                    <a:pt x="169" y="943"/>
                    <a:pt x="125" y="1007"/>
                    <a:pt x="73" y="1063"/>
                  </a:cubicBezTo>
                  <a:cubicBezTo>
                    <a:pt x="57" y="1079"/>
                    <a:pt x="41" y="1091"/>
                    <a:pt x="21" y="1103"/>
                  </a:cubicBezTo>
                  <a:lnTo>
                    <a:pt x="1" y="1111"/>
                  </a:lnTo>
                  <a:cubicBezTo>
                    <a:pt x="1" y="1115"/>
                    <a:pt x="1" y="1115"/>
                    <a:pt x="1" y="1115"/>
                  </a:cubicBezTo>
                  <a:cubicBezTo>
                    <a:pt x="1" y="1115"/>
                    <a:pt x="5" y="1119"/>
                    <a:pt x="5" y="1119"/>
                  </a:cubicBezTo>
                  <a:lnTo>
                    <a:pt x="29" y="1115"/>
                  </a:lnTo>
                  <a:cubicBezTo>
                    <a:pt x="53" y="1107"/>
                    <a:pt x="73" y="1099"/>
                    <a:pt x="93" y="1087"/>
                  </a:cubicBezTo>
                  <a:cubicBezTo>
                    <a:pt x="161" y="1039"/>
                    <a:pt x="217" y="975"/>
                    <a:pt x="253" y="903"/>
                  </a:cubicBezTo>
                  <a:cubicBezTo>
                    <a:pt x="277" y="859"/>
                    <a:pt x="305" y="811"/>
                    <a:pt x="329" y="759"/>
                  </a:cubicBezTo>
                  <a:cubicBezTo>
                    <a:pt x="353" y="711"/>
                    <a:pt x="373" y="655"/>
                    <a:pt x="397" y="599"/>
                  </a:cubicBezTo>
                  <a:cubicBezTo>
                    <a:pt x="421" y="539"/>
                    <a:pt x="453" y="487"/>
                    <a:pt x="497" y="443"/>
                  </a:cubicBezTo>
                  <a:cubicBezTo>
                    <a:pt x="545" y="399"/>
                    <a:pt x="601" y="371"/>
                    <a:pt x="665" y="359"/>
                  </a:cubicBezTo>
                  <a:cubicBezTo>
                    <a:pt x="729" y="347"/>
                    <a:pt x="793" y="347"/>
                    <a:pt x="857" y="335"/>
                  </a:cubicBezTo>
                  <a:cubicBezTo>
                    <a:pt x="925" y="327"/>
                    <a:pt x="989" y="303"/>
                    <a:pt x="1049" y="267"/>
                  </a:cubicBezTo>
                  <a:cubicBezTo>
                    <a:pt x="1077" y="247"/>
                    <a:pt x="1101" y="223"/>
                    <a:pt x="1121" y="199"/>
                  </a:cubicBezTo>
                  <a:cubicBezTo>
                    <a:pt x="1145" y="175"/>
                    <a:pt x="1161" y="143"/>
                    <a:pt x="1173" y="111"/>
                  </a:cubicBezTo>
                  <a:cubicBezTo>
                    <a:pt x="1185" y="67"/>
                    <a:pt x="1161" y="19"/>
                    <a:pt x="1117" y="3"/>
                  </a:cubicBezTo>
                  <a:cubicBezTo>
                    <a:pt x="1109" y="1"/>
                    <a:pt x="1102" y="0"/>
                    <a:pt x="10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9"/>
            <p:cNvSpPr/>
            <p:nvPr/>
          </p:nvSpPr>
          <p:spPr>
            <a:xfrm>
              <a:off x="3029823" y="1796877"/>
              <a:ext cx="237069" cy="134800"/>
            </a:xfrm>
            <a:custGeom>
              <a:avLst/>
              <a:gdLst/>
              <a:ahLst/>
              <a:cxnLst/>
              <a:rect l="l" t="t" r="r" b="b"/>
              <a:pathLst>
                <a:path w="1217" h="692" extrusionOk="0">
                  <a:moveTo>
                    <a:pt x="1048" y="0"/>
                  </a:moveTo>
                  <a:cubicBezTo>
                    <a:pt x="1040" y="0"/>
                    <a:pt x="1032" y="1"/>
                    <a:pt x="1025" y="2"/>
                  </a:cubicBezTo>
                  <a:cubicBezTo>
                    <a:pt x="965" y="10"/>
                    <a:pt x="909" y="30"/>
                    <a:pt x="857" y="58"/>
                  </a:cubicBezTo>
                  <a:cubicBezTo>
                    <a:pt x="805" y="82"/>
                    <a:pt x="757" y="110"/>
                    <a:pt x="705" y="142"/>
                  </a:cubicBezTo>
                  <a:cubicBezTo>
                    <a:pt x="657" y="174"/>
                    <a:pt x="609" y="210"/>
                    <a:pt x="565" y="246"/>
                  </a:cubicBezTo>
                  <a:cubicBezTo>
                    <a:pt x="521" y="282"/>
                    <a:pt x="481" y="326"/>
                    <a:pt x="449" y="370"/>
                  </a:cubicBezTo>
                  <a:cubicBezTo>
                    <a:pt x="421" y="414"/>
                    <a:pt x="389" y="454"/>
                    <a:pt x="357" y="490"/>
                  </a:cubicBezTo>
                  <a:cubicBezTo>
                    <a:pt x="329" y="522"/>
                    <a:pt x="297" y="550"/>
                    <a:pt x="261" y="578"/>
                  </a:cubicBezTo>
                  <a:cubicBezTo>
                    <a:pt x="205" y="614"/>
                    <a:pt x="145" y="642"/>
                    <a:pt x="81" y="662"/>
                  </a:cubicBezTo>
                  <a:cubicBezTo>
                    <a:pt x="61" y="666"/>
                    <a:pt x="45" y="670"/>
                    <a:pt x="25" y="674"/>
                  </a:cubicBezTo>
                  <a:lnTo>
                    <a:pt x="5" y="678"/>
                  </a:lnTo>
                  <a:cubicBezTo>
                    <a:pt x="5" y="678"/>
                    <a:pt x="1" y="682"/>
                    <a:pt x="1" y="682"/>
                  </a:cubicBezTo>
                  <a:cubicBezTo>
                    <a:pt x="1" y="682"/>
                    <a:pt x="1" y="686"/>
                    <a:pt x="5" y="686"/>
                  </a:cubicBezTo>
                  <a:cubicBezTo>
                    <a:pt x="25" y="689"/>
                    <a:pt x="42" y="692"/>
                    <a:pt x="61" y="692"/>
                  </a:cubicBezTo>
                  <a:cubicBezTo>
                    <a:pt x="69" y="692"/>
                    <a:pt x="77" y="691"/>
                    <a:pt x="85" y="690"/>
                  </a:cubicBezTo>
                  <a:cubicBezTo>
                    <a:pt x="161" y="686"/>
                    <a:pt x="229" y="662"/>
                    <a:pt x="293" y="626"/>
                  </a:cubicBezTo>
                  <a:cubicBezTo>
                    <a:pt x="333" y="602"/>
                    <a:pt x="373" y="566"/>
                    <a:pt x="401" y="530"/>
                  </a:cubicBezTo>
                  <a:cubicBezTo>
                    <a:pt x="433" y="486"/>
                    <a:pt x="461" y="438"/>
                    <a:pt x="481" y="390"/>
                  </a:cubicBezTo>
                  <a:cubicBezTo>
                    <a:pt x="505" y="342"/>
                    <a:pt x="537" y="298"/>
                    <a:pt x="577" y="262"/>
                  </a:cubicBezTo>
                  <a:cubicBezTo>
                    <a:pt x="621" y="226"/>
                    <a:pt x="669" y="198"/>
                    <a:pt x="721" y="178"/>
                  </a:cubicBezTo>
                  <a:lnTo>
                    <a:pt x="881" y="110"/>
                  </a:lnTo>
                  <a:lnTo>
                    <a:pt x="917" y="98"/>
                  </a:lnTo>
                  <a:cubicBezTo>
                    <a:pt x="929" y="102"/>
                    <a:pt x="937" y="110"/>
                    <a:pt x="945" y="118"/>
                  </a:cubicBezTo>
                  <a:cubicBezTo>
                    <a:pt x="961" y="130"/>
                    <a:pt x="973" y="158"/>
                    <a:pt x="1001" y="190"/>
                  </a:cubicBezTo>
                  <a:cubicBezTo>
                    <a:pt x="1026" y="218"/>
                    <a:pt x="1060" y="234"/>
                    <a:pt x="1097" y="234"/>
                  </a:cubicBezTo>
                  <a:cubicBezTo>
                    <a:pt x="1108" y="234"/>
                    <a:pt x="1118" y="233"/>
                    <a:pt x="1129" y="230"/>
                  </a:cubicBezTo>
                  <a:cubicBezTo>
                    <a:pt x="1145" y="230"/>
                    <a:pt x="1161" y="222"/>
                    <a:pt x="1173" y="214"/>
                  </a:cubicBezTo>
                  <a:cubicBezTo>
                    <a:pt x="1181" y="206"/>
                    <a:pt x="1185" y="202"/>
                    <a:pt x="1189" y="194"/>
                  </a:cubicBezTo>
                  <a:lnTo>
                    <a:pt x="1193" y="190"/>
                  </a:lnTo>
                  <a:lnTo>
                    <a:pt x="1197" y="186"/>
                  </a:lnTo>
                  <a:cubicBezTo>
                    <a:pt x="1201" y="182"/>
                    <a:pt x="1201" y="178"/>
                    <a:pt x="1205" y="174"/>
                  </a:cubicBezTo>
                  <a:cubicBezTo>
                    <a:pt x="1217" y="142"/>
                    <a:pt x="1213" y="102"/>
                    <a:pt x="1197" y="74"/>
                  </a:cubicBezTo>
                  <a:cubicBezTo>
                    <a:pt x="1177" y="42"/>
                    <a:pt x="1149" y="22"/>
                    <a:pt x="1117" y="10"/>
                  </a:cubicBezTo>
                  <a:cubicBezTo>
                    <a:pt x="1093" y="4"/>
                    <a:pt x="1070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9"/>
            <p:cNvSpPr/>
            <p:nvPr/>
          </p:nvSpPr>
          <p:spPr>
            <a:xfrm>
              <a:off x="2942554" y="1670841"/>
              <a:ext cx="183304" cy="260249"/>
            </a:xfrm>
            <a:custGeom>
              <a:avLst/>
              <a:gdLst/>
              <a:ahLst/>
              <a:cxnLst/>
              <a:rect l="l" t="t" r="r" b="b"/>
              <a:pathLst>
                <a:path w="941" h="1336" extrusionOk="0">
                  <a:moveTo>
                    <a:pt x="839" y="0"/>
                  </a:moveTo>
                  <a:cubicBezTo>
                    <a:pt x="808" y="0"/>
                    <a:pt x="777" y="11"/>
                    <a:pt x="753" y="29"/>
                  </a:cubicBezTo>
                  <a:cubicBezTo>
                    <a:pt x="705" y="77"/>
                    <a:pt x="681" y="141"/>
                    <a:pt x="681" y="205"/>
                  </a:cubicBezTo>
                  <a:cubicBezTo>
                    <a:pt x="665" y="325"/>
                    <a:pt x="637" y="441"/>
                    <a:pt x="593" y="553"/>
                  </a:cubicBezTo>
                  <a:cubicBezTo>
                    <a:pt x="573" y="609"/>
                    <a:pt x="549" y="665"/>
                    <a:pt x="521" y="721"/>
                  </a:cubicBezTo>
                  <a:cubicBezTo>
                    <a:pt x="497" y="777"/>
                    <a:pt x="465" y="825"/>
                    <a:pt x="429" y="873"/>
                  </a:cubicBezTo>
                  <a:cubicBezTo>
                    <a:pt x="393" y="917"/>
                    <a:pt x="353" y="957"/>
                    <a:pt x="313" y="993"/>
                  </a:cubicBezTo>
                  <a:lnTo>
                    <a:pt x="209" y="1101"/>
                  </a:lnTo>
                  <a:cubicBezTo>
                    <a:pt x="145" y="1165"/>
                    <a:pt x="93" y="1221"/>
                    <a:pt x="57" y="1265"/>
                  </a:cubicBezTo>
                  <a:cubicBezTo>
                    <a:pt x="21" y="1305"/>
                    <a:pt x="1" y="1329"/>
                    <a:pt x="1" y="1329"/>
                  </a:cubicBezTo>
                  <a:lnTo>
                    <a:pt x="1" y="1333"/>
                  </a:lnTo>
                  <a:cubicBezTo>
                    <a:pt x="1" y="1335"/>
                    <a:pt x="2" y="1336"/>
                    <a:pt x="3" y="1336"/>
                  </a:cubicBezTo>
                  <a:cubicBezTo>
                    <a:pt x="4" y="1336"/>
                    <a:pt x="5" y="1335"/>
                    <a:pt x="5" y="1333"/>
                  </a:cubicBezTo>
                  <a:cubicBezTo>
                    <a:pt x="89" y="1273"/>
                    <a:pt x="173" y="1209"/>
                    <a:pt x="253" y="1141"/>
                  </a:cubicBezTo>
                  <a:cubicBezTo>
                    <a:pt x="289" y="1109"/>
                    <a:pt x="325" y="1069"/>
                    <a:pt x="357" y="1033"/>
                  </a:cubicBezTo>
                  <a:cubicBezTo>
                    <a:pt x="397" y="989"/>
                    <a:pt x="429" y="941"/>
                    <a:pt x="457" y="893"/>
                  </a:cubicBezTo>
                  <a:cubicBezTo>
                    <a:pt x="493" y="841"/>
                    <a:pt x="509" y="785"/>
                    <a:pt x="541" y="733"/>
                  </a:cubicBezTo>
                  <a:cubicBezTo>
                    <a:pt x="569" y="677"/>
                    <a:pt x="601" y="621"/>
                    <a:pt x="629" y="565"/>
                  </a:cubicBezTo>
                  <a:cubicBezTo>
                    <a:pt x="661" y="509"/>
                    <a:pt x="685" y="453"/>
                    <a:pt x="709" y="393"/>
                  </a:cubicBezTo>
                  <a:cubicBezTo>
                    <a:pt x="717" y="365"/>
                    <a:pt x="729" y="333"/>
                    <a:pt x="737" y="301"/>
                  </a:cubicBezTo>
                  <a:cubicBezTo>
                    <a:pt x="737" y="301"/>
                    <a:pt x="737" y="297"/>
                    <a:pt x="741" y="293"/>
                  </a:cubicBezTo>
                  <a:cubicBezTo>
                    <a:pt x="753" y="277"/>
                    <a:pt x="769" y="265"/>
                    <a:pt x="785" y="253"/>
                  </a:cubicBezTo>
                  <a:cubicBezTo>
                    <a:pt x="809" y="241"/>
                    <a:pt x="833" y="229"/>
                    <a:pt x="873" y="205"/>
                  </a:cubicBezTo>
                  <a:cubicBezTo>
                    <a:pt x="889" y="193"/>
                    <a:pt x="905" y="173"/>
                    <a:pt x="917" y="153"/>
                  </a:cubicBezTo>
                  <a:cubicBezTo>
                    <a:pt x="937" y="129"/>
                    <a:pt x="941" y="97"/>
                    <a:pt x="933" y="69"/>
                  </a:cubicBezTo>
                  <a:cubicBezTo>
                    <a:pt x="921" y="33"/>
                    <a:pt x="889" y="5"/>
                    <a:pt x="853" y="1"/>
                  </a:cubicBezTo>
                  <a:cubicBezTo>
                    <a:pt x="848" y="0"/>
                    <a:pt x="844" y="0"/>
                    <a:pt x="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9"/>
            <p:cNvSpPr/>
            <p:nvPr/>
          </p:nvSpPr>
          <p:spPr>
            <a:xfrm>
              <a:off x="2917619" y="1549481"/>
              <a:ext cx="61751" cy="288300"/>
            </a:xfrm>
            <a:custGeom>
              <a:avLst/>
              <a:gdLst/>
              <a:ahLst/>
              <a:cxnLst/>
              <a:rect l="l" t="t" r="r" b="b"/>
              <a:pathLst>
                <a:path w="317" h="1480" extrusionOk="0">
                  <a:moveTo>
                    <a:pt x="228" y="1"/>
                  </a:moveTo>
                  <a:cubicBezTo>
                    <a:pt x="221" y="1"/>
                    <a:pt x="213" y="2"/>
                    <a:pt x="205" y="4"/>
                  </a:cubicBezTo>
                  <a:cubicBezTo>
                    <a:pt x="177" y="12"/>
                    <a:pt x="153" y="24"/>
                    <a:pt x="137" y="48"/>
                  </a:cubicBezTo>
                  <a:cubicBezTo>
                    <a:pt x="129" y="60"/>
                    <a:pt x="121" y="72"/>
                    <a:pt x="121" y="84"/>
                  </a:cubicBezTo>
                  <a:cubicBezTo>
                    <a:pt x="121" y="88"/>
                    <a:pt x="121" y="92"/>
                    <a:pt x="121" y="96"/>
                  </a:cubicBezTo>
                  <a:lnTo>
                    <a:pt x="121" y="104"/>
                  </a:lnTo>
                  <a:lnTo>
                    <a:pt x="121" y="124"/>
                  </a:lnTo>
                  <a:cubicBezTo>
                    <a:pt x="121" y="144"/>
                    <a:pt x="125" y="168"/>
                    <a:pt x="137" y="188"/>
                  </a:cubicBezTo>
                  <a:cubicBezTo>
                    <a:pt x="153" y="228"/>
                    <a:pt x="181" y="256"/>
                    <a:pt x="193" y="288"/>
                  </a:cubicBezTo>
                  <a:cubicBezTo>
                    <a:pt x="205" y="308"/>
                    <a:pt x="213" y="328"/>
                    <a:pt x="213" y="348"/>
                  </a:cubicBezTo>
                  <a:cubicBezTo>
                    <a:pt x="209" y="372"/>
                    <a:pt x="201" y="396"/>
                    <a:pt x="193" y="416"/>
                  </a:cubicBezTo>
                  <a:cubicBezTo>
                    <a:pt x="153" y="536"/>
                    <a:pt x="105" y="656"/>
                    <a:pt x="65" y="776"/>
                  </a:cubicBezTo>
                  <a:cubicBezTo>
                    <a:pt x="45" y="840"/>
                    <a:pt x="29" y="900"/>
                    <a:pt x="17" y="964"/>
                  </a:cubicBezTo>
                  <a:cubicBezTo>
                    <a:pt x="5" y="1028"/>
                    <a:pt x="1" y="1096"/>
                    <a:pt x="13" y="1160"/>
                  </a:cubicBezTo>
                  <a:cubicBezTo>
                    <a:pt x="17" y="1192"/>
                    <a:pt x="25" y="1224"/>
                    <a:pt x="33" y="1256"/>
                  </a:cubicBezTo>
                  <a:cubicBezTo>
                    <a:pt x="45" y="1288"/>
                    <a:pt x="57" y="1320"/>
                    <a:pt x="73" y="1348"/>
                  </a:cubicBezTo>
                  <a:cubicBezTo>
                    <a:pt x="85" y="1380"/>
                    <a:pt x="105" y="1408"/>
                    <a:pt x="129" y="1432"/>
                  </a:cubicBezTo>
                  <a:cubicBezTo>
                    <a:pt x="149" y="1456"/>
                    <a:pt x="181" y="1476"/>
                    <a:pt x="213" y="1480"/>
                  </a:cubicBezTo>
                  <a:cubicBezTo>
                    <a:pt x="213" y="1476"/>
                    <a:pt x="213" y="1476"/>
                    <a:pt x="213" y="1472"/>
                  </a:cubicBezTo>
                  <a:cubicBezTo>
                    <a:pt x="185" y="1460"/>
                    <a:pt x="165" y="1436"/>
                    <a:pt x="149" y="1412"/>
                  </a:cubicBezTo>
                  <a:cubicBezTo>
                    <a:pt x="133" y="1384"/>
                    <a:pt x="121" y="1356"/>
                    <a:pt x="113" y="1328"/>
                  </a:cubicBezTo>
                  <a:cubicBezTo>
                    <a:pt x="101" y="1300"/>
                    <a:pt x="93" y="1268"/>
                    <a:pt x="85" y="1240"/>
                  </a:cubicBezTo>
                  <a:cubicBezTo>
                    <a:pt x="81" y="1212"/>
                    <a:pt x="73" y="1180"/>
                    <a:pt x="69" y="1152"/>
                  </a:cubicBezTo>
                  <a:cubicBezTo>
                    <a:pt x="65" y="1088"/>
                    <a:pt x="61" y="1028"/>
                    <a:pt x="61" y="968"/>
                  </a:cubicBezTo>
                  <a:cubicBezTo>
                    <a:pt x="61" y="904"/>
                    <a:pt x="69" y="840"/>
                    <a:pt x="85" y="780"/>
                  </a:cubicBezTo>
                  <a:cubicBezTo>
                    <a:pt x="101" y="720"/>
                    <a:pt x="125" y="660"/>
                    <a:pt x="153" y="604"/>
                  </a:cubicBezTo>
                  <a:cubicBezTo>
                    <a:pt x="185" y="548"/>
                    <a:pt x="217" y="496"/>
                    <a:pt x="241" y="436"/>
                  </a:cubicBezTo>
                  <a:cubicBezTo>
                    <a:pt x="269" y="376"/>
                    <a:pt x="293" y="312"/>
                    <a:pt x="305" y="248"/>
                  </a:cubicBezTo>
                  <a:cubicBezTo>
                    <a:pt x="317" y="180"/>
                    <a:pt x="313" y="112"/>
                    <a:pt x="297" y="44"/>
                  </a:cubicBezTo>
                  <a:cubicBezTo>
                    <a:pt x="297" y="40"/>
                    <a:pt x="293" y="40"/>
                    <a:pt x="293" y="36"/>
                  </a:cubicBezTo>
                  <a:cubicBezTo>
                    <a:pt x="281" y="20"/>
                    <a:pt x="269" y="8"/>
                    <a:pt x="249" y="4"/>
                  </a:cubicBezTo>
                  <a:cubicBezTo>
                    <a:pt x="243" y="2"/>
                    <a:pt x="236" y="1"/>
                    <a:pt x="2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9"/>
            <p:cNvSpPr/>
            <p:nvPr/>
          </p:nvSpPr>
          <p:spPr>
            <a:xfrm>
              <a:off x="2834245" y="1611232"/>
              <a:ext cx="91360" cy="293560"/>
            </a:xfrm>
            <a:custGeom>
              <a:avLst/>
              <a:gdLst/>
              <a:ahLst/>
              <a:cxnLst/>
              <a:rect l="l" t="t" r="r" b="b"/>
              <a:pathLst>
                <a:path w="469" h="1507" extrusionOk="0">
                  <a:moveTo>
                    <a:pt x="104" y="1"/>
                  </a:moveTo>
                  <a:cubicBezTo>
                    <a:pt x="90" y="1"/>
                    <a:pt x="75" y="4"/>
                    <a:pt x="61" y="11"/>
                  </a:cubicBezTo>
                  <a:cubicBezTo>
                    <a:pt x="53" y="15"/>
                    <a:pt x="49" y="19"/>
                    <a:pt x="45" y="23"/>
                  </a:cubicBezTo>
                  <a:cubicBezTo>
                    <a:pt x="37" y="27"/>
                    <a:pt x="29" y="35"/>
                    <a:pt x="25" y="43"/>
                  </a:cubicBezTo>
                  <a:cubicBezTo>
                    <a:pt x="13" y="55"/>
                    <a:pt x="9" y="71"/>
                    <a:pt x="5" y="83"/>
                  </a:cubicBezTo>
                  <a:cubicBezTo>
                    <a:pt x="1" y="127"/>
                    <a:pt x="9" y="175"/>
                    <a:pt x="33" y="211"/>
                  </a:cubicBezTo>
                  <a:cubicBezTo>
                    <a:pt x="49" y="239"/>
                    <a:pt x="65" y="263"/>
                    <a:pt x="85" y="287"/>
                  </a:cubicBezTo>
                  <a:cubicBezTo>
                    <a:pt x="97" y="307"/>
                    <a:pt x="117" y="323"/>
                    <a:pt x="133" y="339"/>
                  </a:cubicBezTo>
                  <a:cubicBezTo>
                    <a:pt x="129" y="395"/>
                    <a:pt x="125" y="451"/>
                    <a:pt x="121" y="507"/>
                  </a:cubicBezTo>
                  <a:cubicBezTo>
                    <a:pt x="117" y="563"/>
                    <a:pt x="117" y="619"/>
                    <a:pt x="109" y="675"/>
                  </a:cubicBezTo>
                  <a:cubicBezTo>
                    <a:pt x="101" y="731"/>
                    <a:pt x="97" y="787"/>
                    <a:pt x="101" y="839"/>
                  </a:cubicBezTo>
                  <a:cubicBezTo>
                    <a:pt x="105" y="891"/>
                    <a:pt x="113" y="947"/>
                    <a:pt x="125" y="995"/>
                  </a:cubicBezTo>
                  <a:cubicBezTo>
                    <a:pt x="141" y="1039"/>
                    <a:pt x="157" y="1083"/>
                    <a:pt x="181" y="1119"/>
                  </a:cubicBezTo>
                  <a:lnTo>
                    <a:pt x="181" y="1131"/>
                  </a:lnTo>
                  <a:cubicBezTo>
                    <a:pt x="177" y="1183"/>
                    <a:pt x="169" y="1231"/>
                    <a:pt x="169" y="1279"/>
                  </a:cubicBezTo>
                  <a:cubicBezTo>
                    <a:pt x="161" y="1327"/>
                    <a:pt x="173" y="1379"/>
                    <a:pt x="197" y="1419"/>
                  </a:cubicBezTo>
                  <a:cubicBezTo>
                    <a:pt x="225" y="1451"/>
                    <a:pt x="265" y="1475"/>
                    <a:pt x="305" y="1479"/>
                  </a:cubicBezTo>
                  <a:cubicBezTo>
                    <a:pt x="337" y="1487"/>
                    <a:pt x="365" y="1491"/>
                    <a:pt x="389" y="1495"/>
                  </a:cubicBezTo>
                  <a:cubicBezTo>
                    <a:pt x="437" y="1503"/>
                    <a:pt x="461" y="1507"/>
                    <a:pt x="461" y="1507"/>
                  </a:cubicBezTo>
                  <a:lnTo>
                    <a:pt x="465" y="1507"/>
                  </a:lnTo>
                  <a:cubicBezTo>
                    <a:pt x="469" y="1503"/>
                    <a:pt x="469" y="1503"/>
                    <a:pt x="465" y="1499"/>
                  </a:cubicBezTo>
                  <a:cubicBezTo>
                    <a:pt x="465" y="1499"/>
                    <a:pt x="445" y="1487"/>
                    <a:pt x="401" y="1467"/>
                  </a:cubicBezTo>
                  <a:cubicBezTo>
                    <a:pt x="381" y="1459"/>
                    <a:pt x="353" y="1447"/>
                    <a:pt x="325" y="1435"/>
                  </a:cubicBezTo>
                  <a:cubicBezTo>
                    <a:pt x="293" y="1427"/>
                    <a:pt x="265" y="1411"/>
                    <a:pt x="249" y="1387"/>
                  </a:cubicBezTo>
                  <a:cubicBezTo>
                    <a:pt x="233" y="1351"/>
                    <a:pt x="229" y="1315"/>
                    <a:pt x="233" y="1279"/>
                  </a:cubicBezTo>
                  <a:cubicBezTo>
                    <a:pt x="233" y="1247"/>
                    <a:pt x="229" y="1211"/>
                    <a:pt x="225" y="1179"/>
                  </a:cubicBezTo>
                  <a:lnTo>
                    <a:pt x="225" y="1179"/>
                  </a:lnTo>
                  <a:cubicBezTo>
                    <a:pt x="253" y="1215"/>
                    <a:pt x="289" y="1251"/>
                    <a:pt x="325" y="1283"/>
                  </a:cubicBezTo>
                  <a:cubicBezTo>
                    <a:pt x="341" y="1295"/>
                    <a:pt x="357" y="1307"/>
                    <a:pt x="377" y="1319"/>
                  </a:cubicBezTo>
                  <a:lnTo>
                    <a:pt x="393" y="1327"/>
                  </a:lnTo>
                  <a:cubicBezTo>
                    <a:pt x="393" y="1329"/>
                    <a:pt x="394" y="1330"/>
                    <a:pt x="395" y="1330"/>
                  </a:cubicBezTo>
                  <a:cubicBezTo>
                    <a:pt x="396" y="1330"/>
                    <a:pt x="397" y="1329"/>
                    <a:pt x="397" y="1327"/>
                  </a:cubicBezTo>
                  <a:cubicBezTo>
                    <a:pt x="397" y="1327"/>
                    <a:pt x="397" y="1323"/>
                    <a:pt x="397" y="1323"/>
                  </a:cubicBezTo>
                  <a:lnTo>
                    <a:pt x="385" y="1307"/>
                  </a:lnTo>
                  <a:cubicBezTo>
                    <a:pt x="369" y="1291"/>
                    <a:pt x="361" y="1279"/>
                    <a:pt x="349" y="1263"/>
                  </a:cubicBezTo>
                  <a:cubicBezTo>
                    <a:pt x="309" y="1211"/>
                    <a:pt x="273" y="1155"/>
                    <a:pt x="241" y="1095"/>
                  </a:cubicBezTo>
                  <a:cubicBezTo>
                    <a:pt x="237" y="1083"/>
                    <a:pt x="229" y="1067"/>
                    <a:pt x="225" y="1055"/>
                  </a:cubicBezTo>
                  <a:cubicBezTo>
                    <a:pt x="225" y="1031"/>
                    <a:pt x="229" y="1003"/>
                    <a:pt x="233" y="979"/>
                  </a:cubicBezTo>
                  <a:cubicBezTo>
                    <a:pt x="241" y="927"/>
                    <a:pt x="257" y="879"/>
                    <a:pt x="281" y="831"/>
                  </a:cubicBezTo>
                  <a:cubicBezTo>
                    <a:pt x="305" y="779"/>
                    <a:pt x="333" y="735"/>
                    <a:pt x="353" y="691"/>
                  </a:cubicBezTo>
                  <a:cubicBezTo>
                    <a:pt x="373" y="643"/>
                    <a:pt x="401" y="595"/>
                    <a:pt x="421" y="551"/>
                  </a:cubicBezTo>
                  <a:lnTo>
                    <a:pt x="429" y="535"/>
                  </a:lnTo>
                  <a:lnTo>
                    <a:pt x="433" y="523"/>
                  </a:lnTo>
                  <a:lnTo>
                    <a:pt x="433" y="519"/>
                  </a:lnTo>
                  <a:lnTo>
                    <a:pt x="437" y="515"/>
                  </a:lnTo>
                  <a:cubicBezTo>
                    <a:pt x="437" y="507"/>
                    <a:pt x="441" y="499"/>
                    <a:pt x="441" y="491"/>
                  </a:cubicBezTo>
                  <a:cubicBezTo>
                    <a:pt x="441" y="479"/>
                    <a:pt x="441" y="467"/>
                    <a:pt x="437" y="455"/>
                  </a:cubicBezTo>
                  <a:cubicBezTo>
                    <a:pt x="429" y="435"/>
                    <a:pt x="413" y="419"/>
                    <a:pt x="393" y="411"/>
                  </a:cubicBezTo>
                  <a:cubicBezTo>
                    <a:pt x="377" y="403"/>
                    <a:pt x="361" y="399"/>
                    <a:pt x="341" y="399"/>
                  </a:cubicBezTo>
                  <a:cubicBezTo>
                    <a:pt x="313" y="399"/>
                    <a:pt x="285" y="407"/>
                    <a:pt x="261" y="427"/>
                  </a:cubicBezTo>
                  <a:cubicBezTo>
                    <a:pt x="233" y="443"/>
                    <a:pt x="217" y="467"/>
                    <a:pt x="213" y="495"/>
                  </a:cubicBezTo>
                  <a:cubicBezTo>
                    <a:pt x="209" y="535"/>
                    <a:pt x="213" y="579"/>
                    <a:pt x="225" y="615"/>
                  </a:cubicBezTo>
                  <a:cubicBezTo>
                    <a:pt x="237" y="647"/>
                    <a:pt x="245" y="675"/>
                    <a:pt x="253" y="695"/>
                  </a:cubicBezTo>
                  <a:cubicBezTo>
                    <a:pt x="261" y="711"/>
                    <a:pt x="265" y="723"/>
                    <a:pt x="269" y="731"/>
                  </a:cubicBezTo>
                  <a:cubicBezTo>
                    <a:pt x="257" y="759"/>
                    <a:pt x="249" y="791"/>
                    <a:pt x="241" y="819"/>
                  </a:cubicBezTo>
                  <a:cubicBezTo>
                    <a:pt x="225" y="883"/>
                    <a:pt x="213" y="947"/>
                    <a:pt x="201" y="1011"/>
                  </a:cubicBezTo>
                  <a:cubicBezTo>
                    <a:pt x="197" y="999"/>
                    <a:pt x="193" y="987"/>
                    <a:pt x="185" y="975"/>
                  </a:cubicBezTo>
                  <a:cubicBezTo>
                    <a:pt x="169" y="931"/>
                    <a:pt x="153" y="883"/>
                    <a:pt x="141" y="835"/>
                  </a:cubicBezTo>
                  <a:cubicBezTo>
                    <a:pt x="129" y="783"/>
                    <a:pt x="125" y="727"/>
                    <a:pt x="133" y="675"/>
                  </a:cubicBezTo>
                  <a:cubicBezTo>
                    <a:pt x="141" y="619"/>
                    <a:pt x="149" y="563"/>
                    <a:pt x="161" y="511"/>
                  </a:cubicBezTo>
                  <a:cubicBezTo>
                    <a:pt x="173" y="455"/>
                    <a:pt x="185" y="399"/>
                    <a:pt x="197" y="347"/>
                  </a:cubicBezTo>
                  <a:cubicBezTo>
                    <a:pt x="209" y="291"/>
                    <a:pt x="217" y="235"/>
                    <a:pt x="229" y="183"/>
                  </a:cubicBezTo>
                  <a:cubicBezTo>
                    <a:pt x="233" y="155"/>
                    <a:pt x="233" y="123"/>
                    <a:pt x="225" y="91"/>
                  </a:cubicBezTo>
                  <a:cubicBezTo>
                    <a:pt x="213" y="59"/>
                    <a:pt x="189" y="31"/>
                    <a:pt x="161" y="15"/>
                  </a:cubicBezTo>
                  <a:cubicBezTo>
                    <a:pt x="143" y="6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" name="Google Shape;523;p11"/>
          <p:cNvSpPr/>
          <p:nvPr/>
        </p:nvSpPr>
        <p:spPr>
          <a:xfrm>
            <a:off x="5752792" y="778930"/>
            <a:ext cx="2252400" cy="2252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4" name="Google Shape;524;p11"/>
          <p:cNvSpPr txBox="1">
            <a:spLocks noGrp="1"/>
          </p:cNvSpPr>
          <p:nvPr>
            <p:ph type="title" hasCustomPrompt="1"/>
          </p:nvPr>
        </p:nvSpPr>
        <p:spPr>
          <a:xfrm>
            <a:off x="2017650" y="1428742"/>
            <a:ext cx="5108700" cy="175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1pPr>
            <a:lvl2pPr lvl="1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2pPr>
            <a:lvl3pPr lvl="2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3pPr>
            <a:lvl4pPr lvl="3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4pPr>
            <a:lvl5pPr lvl="4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5pPr>
            <a:lvl6pPr lvl="5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6pPr>
            <a:lvl7pPr lvl="6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7pPr>
            <a:lvl8pPr lvl="7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8pPr>
            <a:lvl9pPr lvl="8">
              <a:spcBef>
                <a:spcPts val="0"/>
              </a:spcBef>
              <a:spcAft>
                <a:spcPts val="0"/>
              </a:spcAft>
              <a:buSzPts val="11000"/>
              <a:buNone/>
              <a:defRPr sz="11000"/>
            </a:lvl9pPr>
          </a:lstStyle>
          <a:p>
            <a:r>
              <a:t>xx%</a:t>
            </a:r>
          </a:p>
        </p:txBody>
      </p:sp>
      <p:sp>
        <p:nvSpPr>
          <p:cNvPr id="525" name="Google Shape;525;p11"/>
          <p:cNvSpPr txBox="1">
            <a:spLocks noGrp="1"/>
          </p:cNvSpPr>
          <p:nvPr>
            <p:ph type="subTitle" idx="1"/>
          </p:nvPr>
        </p:nvSpPr>
        <p:spPr>
          <a:xfrm flipH="1">
            <a:off x="2475450" y="2992675"/>
            <a:ext cx="4193100" cy="11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grpSp>
        <p:nvGrpSpPr>
          <p:cNvPr id="526" name="Google Shape;526;p11"/>
          <p:cNvGrpSpPr/>
          <p:nvPr/>
        </p:nvGrpSpPr>
        <p:grpSpPr>
          <a:xfrm flipH="1">
            <a:off x="1179083" y="-595910"/>
            <a:ext cx="2150567" cy="2271831"/>
            <a:chOff x="1668906" y="1908100"/>
            <a:chExt cx="1782927" cy="1883462"/>
          </a:xfrm>
        </p:grpSpPr>
        <p:sp>
          <p:nvSpPr>
            <p:cNvPr id="527" name="Google Shape;527;p11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1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1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1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1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1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1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1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1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1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1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1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1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1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1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1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1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1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1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1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1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1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1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1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1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1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1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1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" name="Google Shape;555;p11"/>
          <p:cNvGrpSpPr/>
          <p:nvPr/>
        </p:nvGrpSpPr>
        <p:grpSpPr>
          <a:xfrm>
            <a:off x="192010" y="3238593"/>
            <a:ext cx="2229035" cy="1672734"/>
            <a:chOff x="1536645" y="1457564"/>
            <a:chExt cx="1782943" cy="1337973"/>
          </a:xfrm>
        </p:grpSpPr>
        <p:sp>
          <p:nvSpPr>
            <p:cNvPr id="556" name="Google Shape;556;p11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1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1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1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1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1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1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1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1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1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1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1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1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1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1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1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1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1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1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1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1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1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1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1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1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1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3876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600"/>
              <a:buFont typeface="Poppins Black"/>
              <a:buNone/>
              <a:defRPr sz="36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Poppins Black"/>
              <a:buNone/>
              <a:defRPr sz="28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300850"/>
            <a:ext cx="7704000" cy="326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oppins"/>
              <a:buChar char="●"/>
              <a:defRPr sz="18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●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Poppins"/>
              <a:buChar char="○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Poppins"/>
              <a:buChar char="■"/>
              <a:defRPr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  <p:sldLayoutId id="2147483705" r:id="rId57"/>
    <p:sldLayoutId id="2147483706" r:id="rId5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bin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7" Type="http://schemas.openxmlformats.org/officeDocument/2006/relationships/image" Target="../media/image54.bin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17.bin"/><Relationship Id="rId5" Type="http://schemas.openxmlformats.org/officeDocument/2006/relationships/image" Target="../media/image53.bin"/><Relationship Id="rId4" Type="http://schemas.openxmlformats.org/officeDocument/2006/relationships/image" Target="../media/image52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55.bin"/><Relationship Id="rId7" Type="http://schemas.openxmlformats.org/officeDocument/2006/relationships/image" Target="../media/image58.bin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8.png"/><Relationship Id="rId5" Type="http://schemas.openxmlformats.org/officeDocument/2006/relationships/image" Target="../media/image57.jpeg"/><Relationship Id="rId4" Type="http://schemas.openxmlformats.org/officeDocument/2006/relationships/image" Target="../media/image56.bin"/><Relationship Id="rId9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bin"/><Relationship Id="rId3" Type="http://schemas.openxmlformats.org/officeDocument/2006/relationships/image" Target="../media/image59.bin"/><Relationship Id="rId7" Type="http://schemas.openxmlformats.org/officeDocument/2006/relationships/image" Target="../media/image4.bin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62.bin"/><Relationship Id="rId5" Type="http://schemas.openxmlformats.org/officeDocument/2006/relationships/image" Target="../media/image61.bin"/><Relationship Id="rId10" Type="http://schemas.openxmlformats.org/officeDocument/2006/relationships/image" Target="../media/image65.bin"/><Relationship Id="rId4" Type="http://schemas.openxmlformats.org/officeDocument/2006/relationships/image" Target="../media/image60.bin"/><Relationship Id="rId9" Type="http://schemas.openxmlformats.org/officeDocument/2006/relationships/image" Target="../media/image64.bin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bin"/><Relationship Id="rId3" Type="http://schemas.openxmlformats.org/officeDocument/2006/relationships/image" Target="../media/image1.png"/><Relationship Id="rId7" Type="http://schemas.openxmlformats.org/officeDocument/2006/relationships/image" Target="../media/image68.bin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9.xml"/><Relationship Id="rId6" Type="http://schemas.openxmlformats.org/officeDocument/2006/relationships/image" Target="../media/image67.bin"/><Relationship Id="rId5" Type="http://schemas.openxmlformats.org/officeDocument/2006/relationships/image" Target="../media/image35.bin"/><Relationship Id="rId4" Type="http://schemas.openxmlformats.org/officeDocument/2006/relationships/image" Target="../media/image66.png"/><Relationship Id="rId9" Type="http://schemas.openxmlformats.org/officeDocument/2006/relationships/image" Target="../media/image69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bin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bin"/><Relationship Id="rId5" Type="http://schemas.openxmlformats.org/officeDocument/2006/relationships/image" Target="../media/image72.bin"/><Relationship Id="rId4" Type="http://schemas.openxmlformats.org/officeDocument/2006/relationships/image" Target="../media/image71.bin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6.png"/><Relationship Id="rId7" Type="http://schemas.openxmlformats.org/officeDocument/2006/relationships/image" Target="../media/image7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docs.google.com/spreadsheets/d/1IfSzVoEYCwaaGs3-w-zkxImy5117PH4qSoFahx9S75o/copy" TargetMode="External"/><Relationship Id="rId11" Type="http://schemas.openxmlformats.org/officeDocument/2006/relationships/image" Target="../media/image77.png"/><Relationship Id="rId5" Type="http://schemas.openxmlformats.org/officeDocument/2006/relationships/image" Target="../media/image73.bin"/><Relationship Id="rId10" Type="http://schemas.openxmlformats.org/officeDocument/2006/relationships/image" Target="../media/image76.bin"/><Relationship Id="rId4" Type="http://schemas.openxmlformats.org/officeDocument/2006/relationships/image" Target="../media/image45.bin"/><Relationship Id="rId9" Type="http://schemas.openxmlformats.org/officeDocument/2006/relationships/image" Target="../media/image75.bin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.bin"/><Relationship Id="rId3" Type="http://schemas.openxmlformats.org/officeDocument/2006/relationships/image" Target="../media/image11.bin"/><Relationship Id="rId7" Type="http://schemas.openxmlformats.org/officeDocument/2006/relationships/image" Target="../media/image79.bin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8.png"/><Relationship Id="rId11" Type="http://schemas.openxmlformats.org/officeDocument/2006/relationships/image" Target="../media/image82.png"/><Relationship Id="rId5" Type="http://schemas.openxmlformats.org/officeDocument/2006/relationships/image" Target="../media/image67.bin"/><Relationship Id="rId10" Type="http://schemas.openxmlformats.org/officeDocument/2006/relationships/image" Target="../media/image81.bin"/><Relationship Id="rId4" Type="http://schemas.openxmlformats.org/officeDocument/2006/relationships/image" Target="../media/image31.bin"/><Relationship Id="rId9" Type="http://schemas.openxmlformats.org/officeDocument/2006/relationships/image" Target="../media/image25.bin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bin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23.png"/><Relationship Id="rId5" Type="http://schemas.openxmlformats.org/officeDocument/2006/relationships/image" Target="../media/image84.png"/><Relationship Id="rId4" Type="http://schemas.openxmlformats.org/officeDocument/2006/relationships/image" Target="../media/image83.bin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0.bin"/><Relationship Id="rId3" Type="http://schemas.openxmlformats.org/officeDocument/2006/relationships/image" Target="../media/image85.png"/><Relationship Id="rId7" Type="http://schemas.openxmlformats.org/officeDocument/2006/relationships/image" Target="../media/image8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7.xml"/><Relationship Id="rId6" Type="http://schemas.openxmlformats.org/officeDocument/2006/relationships/image" Target="../media/image88.bin"/><Relationship Id="rId5" Type="http://schemas.openxmlformats.org/officeDocument/2006/relationships/image" Target="../media/image87.bin"/><Relationship Id="rId4" Type="http://schemas.openxmlformats.org/officeDocument/2006/relationships/image" Target="../media/image86.bin"/><Relationship Id="rId9" Type="http://schemas.openxmlformats.org/officeDocument/2006/relationships/image" Target="../media/image40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9.bin"/><Relationship Id="rId5" Type="http://schemas.openxmlformats.org/officeDocument/2006/relationships/image" Target="../media/image13.png"/><Relationship Id="rId4" Type="http://schemas.openxmlformats.org/officeDocument/2006/relationships/image" Target="../media/image91.bin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bin"/><Relationship Id="rId3" Type="http://schemas.openxmlformats.org/officeDocument/2006/relationships/image" Target="../media/image11.bin"/><Relationship Id="rId7" Type="http://schemas.openxmlformats.org/officeDocument/2006/relationships/image" Target="../media/image15.bin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4.bin"/><Relationship Id="rId5" Type="http://schemas.openxmlformats.org/officeDocument/2006/relationships/image" Target="../media/image13.png"/><Relationship Id="rId4" Type="http://schemas.openxmlformats.org/officeDocument/2006/relationships/image" Target="../media/image12.bin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bin"/><Relationship Id="rId3" Type="http://schemas.openxmlformats.org/officeDocument/2006/relationships/image" Target="../media/image92.bin"/><Relationship Id="rId7" Type="http://schemas.openxmlformats.org/officeDocument/2006/relationships/image" Target="../media/image93.bin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.png"/><Relationship Id="rId5" Type="http://schemas.openxmlformats.org/officeDocument/2006/relationships/image" Target="../media/image10.png"/><Relationship Id="rId4" Type="http://schemas.openxmlformats.org/officeDocument/2006/relationships/image" Target="../media/image33.bin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image" Target="../media/image94.bin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.bin"/><Relationship Id="rId5" Type="http://schemas.openxmlformats.org/officeDocument/2006/relationships/image" Target="../media/image26.bin"/><Relationship Id="rId4" Type="http://schemas.openxmlformats.org/officeDocument/2006/relationships/image" Target="../media/image61.bin"/><Relationship Id="rId9" Type="http://schemas.openxmlformats.org/officeDocument/2006/relationships/image" Target="../media/image50.bin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6.bin"/><Relationship Id="rId3" Type="http://schemas.openxmlformats.org/officeDocument/2006/relationships/image" Target="../media/image20.bin"/><Relationship Id="rId7" Type="http://schemas.openxmlformats.org/officeDocument/2006/relationships/image" Target="../media/image32.bin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3.png"/><Relationship Id="rId5" Type="http://schemas.openxmlformats.org/officeDocument/2006/relationships/image" Target="../media/image78.png"/><Relationship Id="rId4" Type="http://schemas.openxmlformats.org/officeDocument/2006/relationships/image" Target="../media/image16.bin"/><Relationship Id="rId9" Type="http://schemas.openxmlformats.org/officeDocument/2006/relationships/image" Target="../media/image13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bin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6.png"/><Relationship Id="rId5" Type="http://schemas.openxmlformats.org/officeDocument/2006/relationships/image" Target="../media/image70.bin"/><Relationship Id="rId4" Type="http://schemas.openxmlformats.org/officeDocument/2006/relationships/image" Target="../media/image55.bin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bin"/><Relationship Id="rId3" Type="http://schemas.openxmlformats.org/officeDocument/2006/relationships/image" Target="../media/image98.bin"/><Relationship Id="rId7" Type="http://schemas.openxmlformats.org/officeDocument/2006/relationships/image" Target="../media/image99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8.bin"/><Relationship Id="rId5" Type="http://schemas.openxmlformats.org/officeDocument/2006/relationships/image" Target="../media/image27.png"/><Relationship Id="rId10" Type="http://schemas.openxmlformats.org/officeDocument/2006/relationships/image" Target="../media/image38.bin"/><Relationship Id="rId4" Type="http://schemas.openxmlformats.org/officeDocument/2006/relationships/image" Target="../media/image1.png"/><Relationship Id="rId9" Type="http://schemas.openxmlformats.org/officeDocument/2006/relationships/image" Target="../media/image35.bin"/></Relationships>
</file>

<file path=ppt/slides/_rels/slide25.xml.rels><?xml version="1.0" encoding="UTF-8" standalone="yes" ?><Relationships xmlns="http://schemas.openxmlformats.org/package/2006/relationships"><Relationship Id="rId3" Target="../media/image47.png" Type="http://schemas.openxmlformats.org/officeDocument/2006/relationships/image"/><Relationship Id="rId2" Target="../notesSlides/notesSlide25.xml" Type="http://schemas.openxmlformats.org/officeDocument/2006/relationships/notesSlide"/><Relationship Id="rId1" Target="../slideLayouts/slideLayout39.xml" Type="http://schemas.openxmlformats.org/officeDocument/2006/relationships/slideLayout"/><Relationship Id="rId6" Target="../media/image67.bin" Type="http://schemas.openxmlformats.org/officeDocument/2006/relationships/image"/><Relationship Id="rId5" Target="../media/image93.bin" Type="http://schemas.openxmlformats.org/officeDocument/2006/relationships/image"/><Relationship Id="rId4" Target="../media/image101.jpeg" Type="http://schemas.openxmlformats.org/officeDocument/2006/relationships/image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bin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03.bin"/><Relationship Id="rId5" Type="http://schemas.openxmlformats.org/officeDocument/2006/relationships/image" Target="../media/image102.jpeg"/><Relationship Id="rId4" Type="http://schemas.openxmlformats.org/officeDocument/2006/relationships/image" Target="../media/image53.bin"/></Relationships>
</file>

<file path=ppt/slides/_rels/slide27.xml.rels><?xml version="1.0" encoding="UTF-8" standalone="yes" ?><Relationships xmlns="http://schemas.openxmlformats.org/package/2006/relationships"><Relationship Id="rId8" Target="../media/image44.bin" Type="http://schemas.openxmlformats.org/officeDocument/2006/relationships/image"/><Relationship Id="rId3" Target="../media/image20.bin" Type="http://schemas.openxmlformats.org/officeDocument/2006/relationships/image"/><Relationship Id="rId7" Target="../media/image31.bin" Type="http://schemas.openxmlformats.org/officeDocument/2006/relationships/image"/><Relationship Id="rId2" Target="../notesSlides/notesSlide27.xml" Type="http://schemas.openxmlformats.org/officeDocument/2006/relationships/notesSlide"/><Relationship Id="rId1" Target="../slideLayouts/slideLayout39.xml" Type="http://schemas.openxmlformats.org/officeDocument/2006/relationships/slideLayout"/><Relationship Id="rId6" Target="../media/image41.bin" Type="http://schemas.openxmlformats.org/officeDocument/2006/relationships/image"/><Relationship Id="rId5" Target="../media/image105.jpeg" Type="http://schemas.openxmlformats.org/officeDocument/2006/relationships/image"/><Relationship Id="rId10" Target="../media/image106.bin" Type="http://schemas.openxmlformats.org/officeDocument/2006/relationships/image"/><Relationship Id="rId4" Target="../media/image104.bin" Type="http://schemas.openxmlformats.org/officeDocument/2006/relationships/image"/><Relationship Id="rId9" Target="../media/image62.bin" Type="http://schemas.openxmlformats.org/officeDocument/2006/relationships/image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bin"/><Relationship Id="rId3" Type="http://schemas.openxmlformats.org/officeDocument/2006/relationships/image" Target="../media/image5.png"/><Relationship Id="rId7" Type="http://schemas.openxmlformats.org/officeDocument/2006/relationships/image" Target="../media/image61.bin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7.bin"/><Relationship Id="rId5" Type="http://schemas.openxmlformats.org/officeDocument/2006/relationships/image" Target="../media/image66.png"/><Relationship Id="rId10" Type="http://schemas.openxmlformats.org/officeDocument/2006/relationships/image" Target="../media/image16.bin"/><Relationship Id="rId4" Type="http://schemas.openxmlformats.org/officeDocument/2006/relationships/image" Target="../media/image97.bin"/><Relationship Id="rId9" Type="http://schemas.openxmlformats.org/officeDocument/2006/relationships/image" Target="../media/image31.bin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bin"/><Relationship Id="rId3" Type="http://schemas.openxmlformats.org/officeDocument/2006/relationships/image" Target="../media/image11.bin"/><Relationship Id="rId7" Type="http://schemas.openxmlformats.org/officeDocument/2006/relationships/image" Target="../media/image40.bin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1.xml"/><Relationship Id="rId6" Type="http://schemas.openxmlformats.org/officeDocument/2006/relationships/image" Target="../media/image108.png"/><Relationship Id="rId5" Type="http://schemas.openxmlformats.org/officeDocument/2006/relationships/image" Target="../media/image52.bin"/><Relationship Id="rId4" Type="http://schemas.openxmlformats.org/officeDocument/2006/relationships/image" Target="../media/image3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bin"/><Relationship Id="rId7" Type="http://schemas.openxmlformats.org/officeDocument/2006/relationships/image" Target="../media/image19.bin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2.png"/><Relationship Id="rId5" Type="http://schemas.openxmlformats.org/officeDocument/2006/relationships/image" Target="../media/image5.png"/><Relationship Id="rId4" Type="http://schemas.openxmlformats.org/officeDocument/2006/relationships/image" Target="../media/image18.bin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bin"/><Relationship Id="rId3" Type="http://schemas.openxmlformats.org/officeDocument/2006/relationships/image" Target="../media/image60.bin"/><Relationship Id="rId7" Type="http://schemas.openxmlformats.org/officeDocument/2006/relationships/image" Target="../media/image110.jpe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09.jpeg"/><Relationship Id="rId11" Type="http://schemas.openxmlformats.org/officeDocument/2006/relationships/image" Target="../media/image106.bin"/><Relationship Id="rId5" Type="http://schemas.openxmlformats.org/officeDocument/2006/relationships/image" Target="../media/image39.bin"/><Relationship Id="rId10" Type="http://schemas.openxmlformats.org/officeDocument/2006/relationships/image" Target="../media/image54.bin"/><Relationship Id="rId4" Type="http://schemas.openxmlformats.org/officeDocument/2006/relationships/image" Target="../media/image72.bin"/><Relationship Id="rId9" Type="http://schemas.openxmlformats.org/officeDocument/2006/relationships/image" Target="../media/image111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bin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38.bin"/><Relationship Id="rId5" Type="http://schemas.openxmlformats.org/officeDocument/2006/relationships/image" Target="../media/image49.bin"/><Relationship Id="rId4" Type="http://schemas.openxmlformats.org/officeDocument/2006/relationships/image" Target="../media/image11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.png"/><Relationship Id="rId3" Type="http://schemas.openxmlformats.org/officeDocument/2006/relationships/image" Target="../media/image98.bin"/><Relationship Id="rId7" Type="http://schemas.openxmlformats.org/officeDocument/2006/relationships/image" Target="../media/image114.bin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13.bin"/><Relationship Id="rId5" Type="http://schemas.openxmlformats.org/officeDocument/2006/relationships/image" Target="../media/image23.png"/><Relationship Id="rId10" Type="http://schemas.openxmlformats.org/officeDocument/2006/relationships/image" Target="../media/image75.bin"/><Relationship Id="rId4" Type="http://schemas.openxmlformats.org/officeDocument/2006/relationships/image" Target="../media/image93.bin"/><Relationship Id="rId9" Type="http://schemas.openxmlformats.org/officeDocument/2006/relationships/image" Target="../media/image38.bin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bin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21.bin"/><Relationship Id="rId5" Type="http://schemas.openxmlformats.org/officeDocument/2006/relationships/image" Target="../media/image10.png"/><Relationship Id="rId4" Type="http://schemas.openxmlformats.org/officeDocument/2006/relationships/image" Target="../media/image1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bin"/><Relationship Id="rId7" Type="http://schemas.openxmlformats.org/officeDocument/2006/relationships/image" Target="../media/image26.bin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5.bin"/><Relationship Id="rId5" Type="http://schemas.openxmlformats.org/officeDocument/2006/relationships/image" Target="../media/image24.bin"/><Relationship Id="rId4" Type="http://schemas.openxmlformats.org/officeDocument/2006/relationships/image" Target="../media/image2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bin"/><Relationship Id="rId3" Type="http://schemas.openxmlformats.org/officeDocument/2006/relationships/image" Target="../media/image28.png"/><Relationship Id="rId7" Type="http://schemas.openxmlformats.org/officeDocument/2006/relationships/image" Target="../media/image32.bin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1.bin"/><Relationship Id="rId5" Type="http://schemas.openxmlformats.org/officeDocument/2006/relationships/image" Target="../media/image30.bin"/><Relationship Id="rId10" Type="http://schemas.openxmlformats.org/officeDocument/2006/relationships/image" Target="../media/image35.bin"/><Relationship Id="rId4" Type="http://schemas.openxmlformats.org/officeDocument/2006/relationships/image" Target="../media/image29.bin"/><Relationship Id="rId9" Type="http://schemas.openxmlformats.org/officeDocument/2006/relationships/image" Target="../media/image34.bin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bin"/><Relationship Id="rId3" Type="http://schemas.openxmlformats.org/officeDocument/2006/relationships/image" Target="../media/image36.png"/><Relationship Id="rId7" Type="http://schemas.openxmlformats.org/officeDocument/2006/relationships/image" Target="../media/image39.bin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bin"/><Relationship Id="rId5" Type="http://schemas.openxmlformats.org/officeDocument/2006/relationships/image" Target="../media/image38.bin"/><Relationship Id="rId4" Type="http://schemas.openxmlformats.org/officeDocument/2006/relationships/image" Target="../media/image37.bin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bin"/><Relationship Id="rId3" Type="http://schemas.openxmlformats.org/officeDocument/2006/relationships/image" Target="../media/image11.bin"/><Relationship Id="rId7" Type="http://schemas.openxmlformats.org/officeDocument/2006/relationships/image" Target="../media/image43.bin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6.bin"/><Relationship Id="rId5" Type="http://schemas.openxmlformats.org/officeDocument/2006/relationships/image" Target="../media/image42.bin"/><Relationship Id="rId4" Type="http://schemas.openxmlformats.org/officeDocument/2006/relationships/image" Target="../media/image41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bin"/><Relationship Id="rId3" Type="http://schemas.openxmlformats.org/officeDocument/2006/relationships/image" Target="../media/image45.bin"/><Relationship Id="rId7" Type="http://schemas.openxmlformats.org/officeDocument/2006/relationships/image" Target="../media/image49.bin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8.bin"/><Relationship Id="rId5" Type="http://schemas.openxmlformats.org/officeDocument/2006/relationships/image" Target="../media/image47.png"/><Relationship Id="rId4" Type="http://schemas.openxmlformats.org/officeDocument/2006/relationships/image" Target="../media/image46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152" t="16032" r="6866" b="5453"/>
          <a:stretch/>
        </p:blipFill>
        <p:spPr>
          <a:xfrm rot="9000000">
            <a:off x="1774383" y="1293354"/>
            <a:ext cx="7679288" cy="3370324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50690">
            <a:off x="667182" y="-37975"/>
            <a:ext cx="2622569" cy="1846626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50690">
            <a:off x="-14236" y="-4724"/>
            <a:ext cx="2124328" cy="1495800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0450" y="2329347"/>
            <a:ext cx="2708358" cy="2814153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98445" flipH="1">
            <a:off x="3281243" y="-96070"/>
            <a:ext cx="2260024" cy="226002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544" y="2639364"/>
            <a:ext cx="1807850" cy="2199552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592" y="3122903"/>
            <a:ext cx="2753618" cy="2020597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1136" y="1168413"/>
            <a:ext cx="3896603" cy="3840617"/>
          </a:xfrm>
          <a:prstGeom prst="rect">
            <a:avLst/>
          </a:prstGeom>
        </p:spPr>
      </p:pic>
      <p:sp>
        <p:nvSpPr>
          <p:cNvPr id="3335" name="Google Shape;3335;p65"/>
          <p:cNvSpPr txBox="1">
            <a:spLocks noGrp="1"/>
          </p:cNvSpPr>
          <p:nvPr>
            <p:ph type="ctrTitle"/>
          </p:nvPr>
        </p:nvSpPr>
        <p:spPr>
          <a:xfrm>
            <a:off x="116868" y="1026162"/>
            <a:ext cx="5882400" cy="247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/>
              <a:t> </a:t>
            </a:r>
            <a:r>
              <a:rPr lang="es-PE" sz="3800" dirty="0">
                <a:solidFill>
                  <a:schemeClr val="accent2"/>
                </a:solidFill>
              </a:rPr>
              <a:t>AESTETIC</a:t>
            </a:r>
            <a:endParaRPr sz="3800" dirty="0">
              <a:solidFill>
                <a:schemeClr val="accent2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solidFill>
                  <a:srgbClr val="FFB4BE"/>
                </a:solidFill>
              </a:rPr>
              <a:t>Kawaii</a:t>
            </a:r>
            <a:endParaRPr sz="2000" dirty="0">
              <a:solidFill>
                <a:srgbClr val="FFB4BE"/>
              </a:solidFill>
            </a:endParaRPr>
          </a:p>
        </p:txBody>
      </p:sp>
      <p:sp>
        <p:nvSpPr>
          <p:cNvPr id="3336" name="Google Shape;3336;p65"/>
          <p:cNvSpPr txBox="1">
            <a:spLocks noGrp="1"/>
          </p:cNvSpPr>
          <p:nvPr>
            <p:ph type="subTitle" idx="1"/>
          </p:nvPr>
        </p:nvSpPr>
        <p:spPr>
          <a:xfrm>
            <a:off x="275770" y="2385214"/>
            <a:ext cx="5882400" cy="37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dirty="0"/>
              <a:t>Here is where your presentation begins</a:t>
            </a:r>
            <a:endParaRPr sz="1600" dirty="0"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774581" y="29014"/>
            <a:ext cx="1369419" cy="113939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00618" y="3820886"/>
            <a:ext cx="1224532" cy="1286763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5771" y="2215027"/>
            <a:ext cx="1835962" cy="179215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n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703457" y="1936983"/>
            <a:ext cx="2289731" cy="315638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1" y="2466474"/>
            <a:ext cx="1674128" cy="2677026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3988857" y="-866831"/>
            <a:ext cx="5155143" cy="515514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7219" y="-852603"/>
            <a:ext cx="5143500" cy="5143500"/>
          </a:xfrm>
          <a:prstGeom prst="rect">
            <a:avLst/>
          </a:prstGeom>
        </p:spPr>
      </p:pic>
      <p:grpSp>
        <p:nvGrpSpPr>
          <p:cNvPr id="4078" name="Google Shape;4078;p74"/>
          <p:cNvGrpSpPr/>
          <p:nvPr/>
        </p:nvGrpSpPr>
        <p:grpSpPr>
          <a:xfrm>
            <a:off x="2344532" y="2964028"/>
            <a:ext cx="4454469" cy="4454469"/>
            <a:chOff x="1677025" y="1362900"/>
            <a:chExt cx="3241500" cy="3241500"/>
          </a:xfrm>
        </p:grpSpPr>
        <p:sp>
          <p:nvSpPr>
            <p:cNvPr id="4079" name="Google Shape;4079;p74"/>
            <p:cNvSpPr/>
            <p:nvPr/>
          </p:nvSpPr>
          <p:spPr>
            <a:xfrm rot="10800000">
              <a:off x="1677025" y="1362900"/>
              <a:ext cx="3241500" cy="3241500"/>
            </a:xfrm>
            <a:prstGeom prst="pie">
              <a:avLst>
                <a:gd name="adj1" fmla="val 0"/>
                <a:gd name="adj2" fmla="val 10817323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4"/>
            <p:cNvSpPr/>
            <p:nvPr/>
          </p:nvSpPr>
          <p:spPr>
            <a:xfrm rot="10800000">
              <a:off x="1677025" y="1362900"/>
              <a:ext cx="3241500" cy="3241500"/>
            </a:xfrm>
            <a:prstGeom prst="pie">
              <a:avLst>
                <a:gd name="adj1" fmla="val 0"/>
                <a:gd name="adj2" fmla="val 3425923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4"/>
            <p:cNvSpPr/>
            <p:nvPr/>
          </p:nvSpPr>
          <p:spPr>
            <a:xfrm rot="10800000" flipH="1">
              <a:off x="1677025" y="1362900"/>
              <a:ext cx="3241500" cy="3241500"/>
            </a:xfrm>
            <a:prstGeom prst="pie">
              <a:avLst>
                <a:gd name="adj1" fmla="val 0"/>
                <a:gd name="adj2" fmla="val 3425923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82" name="Google Shape;4082;p7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CHROMATIC PRISM</a:t>
            </a:r>
            <a:endParaRPr/>
          </a:p>
        </p:txBody>
      </p:sp>
      <p:sp>
        <p:nvSpPr>
          <p:cNvPr id="4083" name="Google Shape;4083;p74"/>
          <p:cNvSpPr/>
          <p:nvPr/>
        </p:nvSpPr>
        <p:spPr>
          <a:xfrm rot="10800000">
            <a:off x="2247450" y="2866925"/>
            <a:ext cx="4649100" cy="4649100"/>
          </a:xfrm>
          <a:prstGeom prst="pie">
            <a:avLst>
              <a:gd name="adj1" fmla="val 0"/>
              <a:gd name="adj2" fmla="val 10817323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4" name="Google Shape;4084;p74"/>
          <p:cNvSpPr txBox="1"/>
          <p:nvPr/>
        </p:nvSpPr>
        <p:spPr>
          <a:xfrm>
            <a:off x="6408815" y="257726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085" name="Google Shape;4085;p74"/>
          <p:cNvSpPr txBox="1"/>
          <p:nvPr/>
        </p:nvSpPr>
        <p:spPr>
          <a:xfrm>
            <a:off x="6408815" y="290257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086" name="Google Shape;4086;p74"/>
          <p:cNvSpPr txBox="1"/>
          <p:nvPr/>
        </p:nvSpPr>
        <p:spPr>
          <a:xfrm>
            <a:off x="3592409" y="1719147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087" name="Google Shape;4087;p74"/>
          <p:cNvSpPr txBox="1"/>
          <p:nvPr/>
        </p:nvSpPr>
        <p:spPr>
          <a:xfrm>
            <a:off x="3592409" y="20444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088" name="Google Shape;4088;p74"/>
          <p:cNvSpPr txBox="1"/>
          <p:nvPr/>
        </p:nvSpPr>
        <p:spPr>
          <a:xfrm>
            <a:off x="775965" y="257726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089" name="Google Shape;4089;p74"/>
          <p:cNvSpPr txBox="1"/>
          <p:nvPr/>
        </p:nvSpPr>
        <p:spPr>
          <a:xfrm>
            <a:off x="775965" y="290257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 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090" name="Google Shape;4090;p74"/>
          <p:cNvSpPr/>
          <p:nvPr/>
        </p:nvSpPr>
        <p:spPr>
          <a:xfrm flipH="1">
            <a:off x="1661715" y="2280427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1" name="Google Shape;4091;p74"/>
          <p:cNvSpPr/>
          <p:nvPr/>
        </p:nvSpPr>
        <p:spPr>
          <a:xfrm flipH="1">
            <a:off x="4478159" y="1422302"/>
            <a:ext cx="206400" cy="2064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2" name="Google Shape;4092;p74"/>
          <p:cNvSpPr/>
          <p:nvPr/>
        </p:nvSpPr>
        <p:spPr>
          <a:xfrm flipH="1">
            <a:off x="7294565" y="2280427"/>
            <a:ext cx="206400" cy="206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03188">
            <a:off x="1166659" y="1593163"/>
            <a:ext cx="7035800" cy="4686300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1181" y="42529"/>
            <a:ext cx="2002819" cy="1901578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0"/>
            <a:ext cx="5207668" cy="5143500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74822"/>
            <a:ext cx="1931537" cy="2268678"/>
          </a:xfrm>
          <a:prstGeom prst="rect">
            <a:avLst/>
          </a:prstGeom>
        </p:spPr>
      </p:pic>
      <p:sp>
        <p:nvSpPr>
          <p:cNvPr id="4097" name="Google Shape;4097;p75"/>
          <p:cNvSpPr/>
          <p:nvPr/>
        </p:nvSpPr>
        <p:spPr>
          <a:xfrm>
            <a:off x="4821900" y="578100"/>
            <a:ext cx="3988200" cy="39882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75"/>
          <p:cNvSpPr txBox="1">
            <a:spLocks noGrp="1"/>
          </p:cNvSpPr>
          <p:nvPr>
            <p:ph type="title"/>
          </p:nvPr>
        </p:nvSpPr>
        <p:spPr>
          <a:xfrm>
            <a:off x="720000" y="1497786"/>
            <a:ext cx="3852000" cy="22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REINFORCES THE CONCEPT</a:t>
            </a:r>
            <a:endParaRPr/>
          </a:p>
        </p:txBody>
      </p:sp>
      <p:sp>
        <p:nvSpPr>
          <p:cNvPr id="4099" name="Google Shape;4099;p75"/>
          <p:cNvSpPr txBox="1">
            <a:spLocks noGrp="1"/>
          </p:cNvSpPr>
          <p:nvPr>
            <p:ph type="subTitle" idx="1"/>
          </p:nvPr>
        </p:nvSpPr>
        <p:spPr>
          <a:xfrm>
            <a:off x="720000" y="3254187"/>
            <a:ext cx="3852000" cy="100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dirty="0"/>
              <a:t>Images reveal large amounts of data, so remember: use an image instead of a long text</a:t>
            </a:r>
            <a:endParaRPr sz="1800" dirty="0"/>
          </a:p>
          <a:p>
            <a:pPr marL="0" lvl="0" indent="0" algn="ctr" rtl="0">
              <a:spcBef>
                <a:spcPts val="1600"/>
              </a:spcBef>
              <a:spcAft>
                <a:spcPts val="1600"/>
              </a:spcAft>
              <a:buNone/>
            </a:pPr>
            <a:endParaRPr sz="1800" u="sng" dirty="0"/>
          </a:p>
        </p:txBody>
      </p:sp>
      <p:pic>
        <p:nvPicPr>
          <p:cNvPr id="4100" name="Google Shape;4100;p75"/>
          <p:cNvPicPr preferRelativeResize="0"/>
          <p:nvPr/>
        </p:nvPicPr>
        <p:blipFill rotWithShape="1"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7"/>
          <a:stretch/>
        </p:blipFill>
        <p:spPr>
          <a:xfrm>
            <a:off x="4921200" y="675150"/>
            <a:ext cx="3789600" cy="379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1105" y="1420181"/>
            <a:ext cx="3209324" cy="2511306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3855" y="4111227"/>
            <a:ext cx="910145" cy="91014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70186" y="4028537"/>
            <a:ext cx="726435" cy="634813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4670" y="3104573"/>
            <a:ext cx="726435" cy="634813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9119" y="1894844"/>
            <a:ext cx="726435" cy="634813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7668" y="758749"/>
            <a:ext cx="726435" cy="634813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203" y="1310952"/>
            <a:ext cx="1307729" cy="1374187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13" y="3848258"/>
            <a:ext cx="3283288" cy="129524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1947" y="0"/>
            <a:ext cx="3851441" cy="1991745"/>
          </a:xfrm>
          <a:prstGeom prst="rect">
            <a:avLst/>
          </a:prstGeom>
        </p:spPr>
      </p:pic>
      <p:sp>
        <p:nvSpPr>
          <p:cNvPr id="4105" name="Google Shape;4105;p76"/>
          <p:cNvSpPr txBox="1">
            <a:spLocks noGrp="1"/>
          </p:cNvSpPr>
          <p:nvPr>
            <p:ph type="title"/>
          </p:nvPr>
        </p:nvSpPr>
        <p:spPr>
          <a:xfrm>
            <a:off x="6259157" y="3314440"/>
            <a:ext cx="2676296" cy="40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—</a:t>
            </a:r>
            <a:r>
              <a:rPr lang="en" dirty="0">
                <a:latin typeface="Poppins"/>
                <a:ea typeface="Poppins"/>
                <a:cs typeface="Poppins"/>
                <a:sym typeface="Poppins"/>
              </a:rPr>
              <a:t>Someone Famous</a:t>
            </a:r>
            <a:endParaRPr dirty="0"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18617" y="308504"/>
            <a:ext cx="2654300" cy="990600"/>
          </a:xfrm>
          <a:prstGeom prst="rect">
            <a:avLst/>
          </a:prstGeom>
        </p:spPr>
      </p:pic>
      <p:sp>
        <p:nvSpPr>
          <p:cNvPr id="4106" name="Google Shape;4106;p76"/>
          <p:cNvSpPr txBox="1">
            <a:spLocks noGrp="1"/>
          </p:cNvSpPr>
          <p:nvPr>
            <p:ph type="subTitle" idx="1"/>
          </p:nvPr>
        </p:nvSpPr>
        <p:spPr>
          <a:xfrm>
            <a:off x="3197850" y="1607608"/>
            <a:ext cx="5230200" cy="228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000" dirty="0">
                <a:solidFill>
                  <a:schemeClr val="accent1"/>
                </a:solidFill>
              </a:rPr>
              <a:t>“HERE’S A QUOTE, WORDS FULL OF WISDOM THAT </a:t>
            </a:r>
            <a:r>
              <a:rPr lang="en" sz="3000" dirty="0">
                <a:solidFill>
                  <a:schemeClr val="accent2"/>
                </a:solidFill>
              </a:rPr>
              <a:t>CAN MAKE THE READER </a:t>
            </a:r>
            <a:r>
              <a:rPr lang="en" sz="3000" dirty="0"/>
              <a:t>GET </a:t>
            </a:r>
            <a:r>
              <a:rPr lang="en" sz="3000" dirty="0">
                <a:solidFill>
                  <a:schemeClr val="accent2"/>
                </a:solidFill>
              </a:rPr>
              <a:t>INSPIRED.”</a:t>
            </a:r>
            <a:endParaRPr sz="3000" dirty="0">
              <a:solidFill>
                <a:schemeClr val="accent2"/>
              </a:solidFill>
            </a:endParaRPr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4948" y="3871866"/>
            <a:ext cx="3480524" cy="1288325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0000">
            <a:off x="1666350" y="2983550"/>
            <a:ext cx="2431123" cy="2431123"/>
          </a:xfrm>
          <a:prstGeom prst="rect">
            <a:avLst/>
          </a:prstGeom>
        </p:spPr>
      </p:pic>
      <p:pic>
        <p:nvPicPr>
          <p:cNvPr id="15" name="Imagen 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1381" y="803804"/>
            <a:ext cx="2579521" cy="2579521"/>
          </a:xfrm>
          <a:prstGeom prst="rect">
            <a:avLst/>
          </a:prstGeom>
        </p:spPr>
      </p:pic>
      <p:pic>
        <p:nvPicPr>
          <p:cNvPr id="16" name="Imagen 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098" y="297973"/>
            <a:ext cx="2015236" cy="464449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07" y="2222545"/>
            <a:ext cx="2756595" cy="787103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00" t="8081" r="6546" b="1456"/>
          <a:stretch/>
        </p:blipFill>
        <p:spPr>
          <a:xfrm rot="20463343">
            <a:off x="-607789" y="48394"/>
            <a:ext cx="10317201" cy="4876063"/>
          </a:xfrm>
          <a:prstGeom prst="rect">
            <a:avLst/>
          </a:prstGeom>
        </p:spPr>
      </p:pic>
      <p:sp>
        <p:nvSpPr>
          <p:cNvPr id="4788" name="Google Shape;4788;p80"/>
          <p:cNvSpPr/>
          <p:nvPr/>
        </p:nvSpPr>
        <p:spPr>
          <a:xfrm>
            <a:off x="3267450" y="1648963"/>
            <a:ext cx="2609100" cy="2609100"/>
          </a:xfrm>
          <a:prstGeom prst="ellipse">
            <a:avLst/>
          </a:prstGeom>
          <a:noFill/>
          <a:ln w="2857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9" name="Google Shape;4789;p80"/>
          <p:cNvSpPr/>
          <p:nvPr/>
        </p:nvSpPr>
        <p:spPr>
          <a:xfrm>
            <a:off x="3364050" y="1745563"/>
            <a:ext cx="2415900" cy="241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40" name="Google Shape;4840;p80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FLORAL INFOGRAPHIC</a:t>
            </a:r>
            <a:endParaRPr/>
          </a:p>
        </p:txBody>
      </p:sp>
      <p:cxnSp>
        <p:nvCxnSpPr>
          <p:cNvPr id="4841" name="Google Shape;4841;p80"/>
          <p:cNvCxnSpPr>
            <a:stCxn id="4842" idx="3"/>
          </p:cNvCxnSpPr>
          <p:nvPr/>
        </p:nvCxnSpPr>
        <p:spPr>
          <a:xfrm>
            <a:off x="2728875" y="2145243"/>
            <a:ext cx="1209900" cy="4467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843" name="Google Shape;4843;p80"/>
          <p:cNvCxnSpPr>
            <a:stCxn id="4844" idx="3"/>
          </p:cNvCxnSpPr>
          <p:nvPr/>
        </p:nvCxnSpPr>
        <p:spPr>
          <a:xfrm rot="10800000" flipH="1">
            <a:off x="2728875" y="2754146"/>
            <a:ext cx="1857900" cy="9351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845" name="Google Shape;4845;p80"/>
          <p:cNvCxnSpPr/>
          <p:nvPr/>
        </p:nvCxnSpPr>
        <p:spPr>
          <a:xfrm flipH="1">
            <a:off x="5052515" y="2145243"/>
            <a:ext cx="1356300" cy="4467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4846" name="Google Shape;4846;p80"/>
          <p:cNvCxnSpPr/>
          <p:nvPr/>
        </p:nvCxnSpPr>
        <p:spPr>
          <a:xfrm rot="10800000">
            <a:off x="5052515" y="3098246"/>
            <a:ext cx="1356300" cy="5910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4847" name="Google Shape;4847;p80"/>
          <p:cNvSpPr txBox="1"/>
          <p:nvPr/>
        </p:nvSpPr>
        <p:spPr>
          <a:xfrm>
            <a:off x="6408815" y="3503546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848" name="Google Shape;4848;p80"/>
          <p:cNvSpPr txBox="1"/>
          <p:nvPr/>
        </p:nvSpPr>
        <p:spPr>
          <a:xfrm>
            <a:off x="6408815" y="38288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849" name="Google Shape;4849;p80"/>
          <p:cNvSpPr txBox="1"/>
          <p:nvPr/>
        </p:nvSpPr>
        <p:spPr>
          <a:xfrm>
            <a:off x="6408815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850" name="Google Shape;4850;p80"/>
          <p:cNvSpPr txBox="1"/>
          <p:nvPr/>
        </p:nvSpPr>
        <p:spPr>
          <a:xfrm>
            <a:off x="6408815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844" name="Google Shape;4844;p80"/>
          <p:cNvSpPr txBox="1"/>
          <p:nvPr/>
        </p:nvSpPr>
        <p:spPr>
          <a:xfrm>
            <a:off x="750975" y="3503546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851" name="Google Shape;4851;p80"/>
          <p:cNvSpPr txBox="1"/>
          <p:nvPr/>
        </p:nvSpPr>
        <p:spPr>
          <a:xfrm>
            <a:off x="750975" y="3828862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842" name="Google Shape;4842;p80"/>
          <p:cNvSpPr txBox="1"/>
          <p:nvPr/>
        </p:nvSpPr>
        <p:spPr>
          <a:xfrm>
            <a:off x="750975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852" name="Google Shape;4852;p80"/>
          <p:cNvSpPr txBox="1"/>
          <p:nvPr/>
        </p:nvSpPr>
        <p:spPr>
          <a:xfrm>
            <a:off x="750975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9807" y="1606162"/>
            <a:ext cx="3233935" cy="379476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91347">
            <a:off x="7370802" y="617512"/>
            <a:ext cx="1570546" cy="1570546"/>
          </a:xfrm>
          <a:prstGeom prst="rect">
            <a:avLst/>
          </a:prstGeom>
        </p:spPr>
      </p:pic>
      <p:pic>
        <p:nvPicPr>
          <p:cNvPr id="69" name="Imagen 6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30712">
            <a:off x="8049462" y="4237990"/>
            <a:ext cx="969447" cy="969447"/>
          </a:xfrm>
          <a:prstGeom prst="rect">
            <a:avLst/>
          </a:prstGeom>
        </p:spPr>
      </p:pic>
      <p:pic>
        <p:nvPicPr>
          <p:cNvPr id="70" name="Imagen 6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30712">
            <a:off x="210274" y="3366519"/>
            <a:ext cx="1081401" cy="1081401"/>
          </a:xfrm>
          <a:prstGeom prst="rect">
            <a:avLst/>
          </a:prstGeom>
        </p:spPr>
      </p:pic>
      <p:pic>
        <p:nvPicPr>
          <p:cNvPr id="71" name="Imagen 7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18494">
            <a:off x="652603" y="1182703"/>
            <a:ext cx="898964" cy="89896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88478" flipH="1">
            <a:off x="3793495" y="2131007"/>
            <a:ext cx="1540481" cy="10418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499326">
            <a:off x="2996173" y="1047167"/>
            <a:ext cx="3135126" cy="179584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99583">
            <a:off x="1873527" y="-1009665"/>
            <a:ext cx="5143500" cy="51435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91532">
            <a:off x="3730913" y="3169162"/>
            <a:ext cx="1755108" cy="272804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48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3977774" y="0"/>
            <a:ext cx="5143500" cy="51435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4190" y="3266574"/>
            <a:ext cx="1967084" cy="1876926"/>
          </a:xfrm>
          <a:prstGeom prst="rect">
            <a:avLst/>
          </a:prstGeom>
        </p:spPr>
      </p:pic>
      <p:sp>
        <p:nvSpPr>
          <p:cNvPr id="4368" name="Google Shape;4368;p78"/>
          <p:cNvSpPr txBox="1">
            <a:spLocks noGrp="1"/>
          </p:cNvSpPr>
          <p:nvPr>
            <p:ph type="title"/>
          </p:nvPr>
        </p:nvSpPr>
        <p:spPr>
          <a:xfrm>
            <a:off x="2933325" y="1312650"/>
            <a:ext cx="5504700" cy="204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0" dirty="0"/>
              <a:t>AWESOME </a:t>
            </a:r>
            <a:r>
              <a:rPr lang="en" sz="10000" dirty="0">
                <a:solidFill>
                  <a:schemeClr val="accent1"/>
                </a:solidFill>
              </a:rPr>
              <a:t>WORDS</a:t>
            </a:r>
            <a:endParaRPr sz="10000" dirty="0">
              <a:solidFill>
                <a:schemeClr val="accent1"/>
              </a:solidFill>
            </a:endParaRPr>
          </a:p>
        </p:txBody>
      </p:sp>
      <p:sp>
        <p:nvSpPr>
          <p:cNvPr id="4369" name="Google Shape;4369;p78"/>
          <p:cNvSpPr txBox="1">
            <a:spLocks noGrp="1"/>
          </p:cNvSpPr>
          <p:nvPr>
            <p:ph type="subTitle" idx="1"/>
          </p:nvPr>
        </p:nvSpPr>
        <p:spPr>
          <a:xfrm>
            <a:off x="3329314" y="3471600"/>
            <a:ext cx="5108700" cy="11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Because key words are great for catching your audience’s attention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4927600" cy="49276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4493546" y="-161412"/>
            <a:ext cx="2384258" cy="2384258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6692" y="-33385"/>
            <a:ext cx="9180692" cy="519965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25983">
            <a:off x="600886" y="-1784050"/>
            <a:ext cx="8286406" cy="828640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76621" y="2276816"/>
            <a:ext cx="1314715" cy="2903621"/>
          </a:xfrm>
          <a:prstGeom prst="rect">
            <a:avLst/>
          </a:prstGeom>
        </p:spPr>
      </p:pic>
      <p:sp>
        <p:nvSpPr>
          <p:cNvPr id="4718" name="Google Shape;4718;p79"/>
          <p:cNvSpPr/>
          <p:nvPr/>
        </p:nvSpPr>
        <p:spPr>
          <a:xfrm>
            <a:off x="3267212" y="1684057"/>
            <a:ext cx="2609100" cy="2609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19" name="Google Shape;4719;p79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PIE CHART</a:t>
            </a:r>
            <a:endParaRPr/>
          </a:p>
        </p:txBody>
      </p:sp>
      <p:sp>
        <p:nvSpPr>
          <p:cNvPr id="4720" name="Google Shape;4720;p79"/>
          <p:cNvSpPr txBox="1"/>
          <p:nvPr/>
        </p:nvSpPr>
        <p:spPr>
          <a:xfrm>
            <a:off x="2127150" y="1042838"/>
            <a:ext cx="4889700" cy="48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To modify this graph, click on it, follow the link, change the data and paste the resulting graph here, replacing this one</a:t>
            </a:r>
            <a:endParaRPr sz="12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721" name="Google Shape;4721;p79"/>
          <p:cNvSpPr/>
          <p:nvPr/>
        </p:nvSpPr>
        <p:spPr>
          <a:xfrm>
            <a:off x="6502033" y="2692700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2" name="Google Shape;4722;p79"/>
          <p:cNvSpPr txBox="1"/>
          <p:nvPr/>
        </p:nvSpPr>
        <p:spPr>
          <a:xfrm>
            <a:off x="6408815" y="298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723" name="Google Shape;4723;p79"/>
          <p:cNvSpPr txBox="1"/>
          <p:nvPr/>
        </p:nvSpPr>
        <p:spPr>
          <a:xfrm>
            <a:off x="6408829" y="3314859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724" name="Google Shape;4724;p79"/>
          <p:cNvSpPr/>
          <p:nvPr/>
        </p:nvSpPr>
        <p:spPr>
          <a:xfrm flipH="1">
            <a:off x="2435589" y="2692700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25" name="Google Shape;4725;p79"/>
          <p:cNvSpPr txBox="1"/>
          <p:nvPr/>
        </p:nvSpPr>
        <p:spPr>
          <a:xfrm flipH="1">
            <a:off x="757285" y="298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VENUS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726" name="Google Shape;4726;p79"/>
          <p:cNvSpPr txBox="1"/>
          <p:nvPr/>
        </p:nvSpPr>
        <p:spPr>
          <a:xfrm flipH="1">
            <a:off x="757271" y="3314859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 a beautiful name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4727" name="Google Shape;4727;p79">
            <a:hlinkClick r:id="rId6"/>
          </p:cNvPr>
          <p:cNvPicPr preferRelativeResize="0"/>
          <p:nvPr/>
        </p:nvPicPr>
        <p:blipFill>
          <a:blip r:embed="rId7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0570" y="1524338"/>
            <a:ext cx="2688335" cy="295351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28" name="Google Shape;4728;p79"/>
          <p:cNvGrpSpPr/>
          <p:nvPr/>
        </p:nvGrpSpPr>
        <p:grpSpPr>
          <a:xfrm flipH="1">
            <a:off x="7368909" y="3729082"/>
            <a:ext cx="2157360" cy="1618814"/>
            <a:chOff x="1536645" y="1457564"/>
            <a:chExt cx="1782943" cy="1337973"/>
          </a:xfrm>
        </p:grpSpPr>
        <p:sp>
          <p:nvSpPr>
            <p:cNvPr id="4729" name="Google Shape;4729;p79"/>
            <p:cNvSpPr/>
            <p:nvPr/>
          </p:nvSpPr>
          <p:spPr>
            <a:xfrm>
              <a:off x="2157696" y="2388210"/>
              <a:ext cx="1127282" cy="407328"/>
            </a:xfrm>
            <a:custGeom>
              <a:avLst/>
              <a:gdLst/>
              <a:ahLst/>
              <a:cxnLst/>
              <a:rect l="l" t="t" r="r" b="b"/>
              <a:pathLst>
                <a:path w="4821" h="1742" extrusionOk="0">
                  <a:moveTo>
                    <a:pt x="1402" y="119"/>
                  </a:moveTo>
                  <a:cubicBezTo>
                    <a:pt x="1408" y="119"/>
                    <a:pt x="1414" y="120"/>
                    <a:pt x="1421" y="121"/>
                  </a:cubicBezTo>
                  <a:cubicBezTo>
                    <a:pt x="1469" y="121"/>
                    <a:pt x="1521" y="125"/>
                    <a:pt x="1569" y="137"/>
                  </a:cubicBezTo>
                  <a:cubicBezTo>
                    <a:pt x="1677" y="165"/>
                    <a:pt x="1781" y="197"/>
                    <a:pt x="1881" y="237"/>
                  </a:cubicBezTo>
                  <a:cubicBezTo>
                    <a:pt x="1985" y="273"/>
                    <a:pt x="2089" y="313"/>
                    <a:pt x="2193" y="357"/>
                  </a:cubicBezTo>
                  <a:cubicBezTo>
                    <a:pt x="2401" y="437"/>
                    <a:pt x="2605" y="529"/>
                    <a:pt x="2813" y="613"/>
                  </a:cubicBezTo>
                  <a:cubicBezTo>
                    <a:pt x="2913" y="657"/>
                    <a:pt x="3017" y="701"/>
                    <a:pt x="3125" y="741"/>
                  </a:cubicBezTo>
                  <a:cubicBezTo>
                    <a:pt x="3229" y="785"/>
                    <a:pt x="3337" y="821"/>
                    <a:pt x="3449" y="845"/>
                  </a:cubicBezTo>
                  <a:lnTo>
                    <a:pt x="3613" y="869"/>
                  </a:lnTo>
                  <a:lnTo>
                    <a:pt x="3781" y="885"/>
                  </a:lnTo>
                  <a:cubicBezTo>
                    <a:pt x="3897" y="893"/>
                    <a:pt x="4009" y="893"/>
                    <a:pt x="4121" y="893"/>
                  </a:cubicBezTo>
                  <a:cubicBezTo>
                    <a:pt x="4233" y="885"/>
                    <a:pt x="4349" y="873"/>
                    <a:pt x="4461" y="857"/>
                  </a:cubicBezTo>
                  <a:cubicBezTo>
                    <a:pt x="4545" y="842"/>
                    <a:pt x="4630" y="820"/>
                    <a:pt x="4711" y="789"/>
                  </a:cubicBezTo>
                  <a:lnTo>
                    <a:pt x="4711" y="789"/>
                  </a:lnTo>
                  <a:cubicBezTo>
                    <a:pt x="4692" y="842"/>
                    <a:pt x="4667" y="891"/>
                    <a:pt x="4637" y="941"/>
                  </a:cubicBezTo>
                  <a:cubicBezTo>
                    <a:pt x="4597" y="1009"/>
                    <a:pt x="4545" y="1073"/>
                    <a:pt x="4485" y="1129"/>
                  </a:cubicBezTo>
                  <a:cubicBezTo>
                    <a:pt x="4425" y="1181"/>
                    <a:pt x="4357" y="1221"/>
                    <a:pt x="4281" y="1249"/>
                  </a:cubicBezTo>
                  <a:cubicBezTo>
                    <a:pt x="4241" y="1261"/>
                    <a:pt x="4201" y="1273"/>
                    <a:pt x="4161" y="1281"/>
                  </a:cubicBezTo>
                  <a:lnTo>
                    <a:pt x="4037" y="1313"/>
                  </a:lnTo>
                  <a:cubicBezTo>
                    <a:pt x="3705" y="1393"/>
                    <a:pt x="3365" y="1461"/>
                    <a:pt x="3029" y="1541"/>
                  </a:cubicBezTo>
                  <a:cubicBezTo>
                    <a:pt x="2985" y="1549"/>
                    <a:pt x="2945" y="1561"/>
                    <a:pt x="2901" y="1573"/>
                  </a:cubicBezTo>
                  <a:lnTo>
                    <a:pt x="2873" y="1581"/>
                  </a:lnTo>
                  <a:lnTo>
                    <a:pt x="2853" y="1585"/>
                  </a:lnTo>
                  <a:lnTo>
                    <a:pt x="2845" y="1585"/>
                  </a:lnTo>
                  <a:cubicBezTo>
                    <a:pt x="2825" y="1589"/>
                    <a:pt x="2809" y="1593"/>
                    <a:pt x="2789" y="1593"/>
                  </a:cubicBezTo>
                  <a:cubicBezTo>
                    <a:pt x="2775" y="1593"/>
                    <a:pt x="2760" y="1594"/>
                    <a:pt x="2746" y="1594"/>
                  </a:cubicBezTo>
                  <a:cubicBezTo>
                    <a:pt x="2679" y="1594"/>
                    <a:pt x="2611" y="1587"/>
                    <a:pt x="2545" y="1577"/>
                  </a:cubicBezTo>
                  <a:cubicBezTo>
                    <a:pt x="2377" y="1557"/>
                    <a:pt x="2213" y="1525"/>
                    <a:pt x="2045" y="1485"/>
                  </a:cubicBezTo>
                  <a:cubicBezTo>
                    <a:pt x="1877" y="1445"/>
                    <a:pt x="1713" y="1401"/>
                    <a:pt x="1545" y="1357"/>
                  </a:cubicBezTo>
                  <a:cubicBezTo>
                    <a:pt x="1381" y="1313"/>
                    <a:pt x="1217" y="1265"/>
                    <a:pt x="1053" y="1213"/>
                  </a:cubicBezTo>
                  <a:lnTo>
                    <a:pt x="1041" y="1209"/>
                  </a:lnTo>
                  <a:lnTo>
                    <a:pt x="1029" y="1209"/>
                  </a:lnTo>
                  <a:cubicBezTo>
                    <a:pt x="1009" y="1213"/>
                    <a:pt x="985" y="1217"/>
                    <a:pt x="965" y="1217"/>
                  </a:cubicBezTo>
                  <a:lnTo>
                    <a:pt x="893" y="1217"/>
                  </a:lnTo>
                  <a:cubicBezTo>
                    <a:pt x="845" y="1213"/>
                    <a:pt x="797" y="1205"/>
                    <a:pt x="753" y="1197"/>
                  </a:cubicBezTo>
                  <a:cubicBezTo>
                    <a:pt x="661" y="1173"/>
                    <a:pt x="569" y="1141"/>
                    <a:pt x="485" y="1097"/>
                  </a:cubicBezTo>
                  <a:cubicBezTo>
                    <a:pt x="401" y="1049"/>
                    <a:pt x="321" y="993"/>
                    <a:pt x="249" y="929"/>
                  </a:cubicBezTo>
                  <a:cubicBezTo>
                    <a:pt x="177" y="865"/>
                    <a:pt x="109" y="793"/>
                    <a:pt x="49" y="717"/>
                  </a:cubicBezTo>
                  <a:cubicBezTo>
                    <a:pt x="29" y="609"/>
                    <a:pt x="41" y="497"/>
                    <a:pt x="81" y="397"/>
                  </a:cubicBezTo>
                  <a:cubicBezTo>
                    <a:pt x="101" y="345"/>
                    <a:pt x="129" y="297"/>
                    <a:pt x="161" y="257"/>
                  </a:cubicBezTo>
                  <a:cubicBezTo>
                    <a:pt x="169" y="245"/>
                    <a:pt x="177" y="233"/>
                    <a:pt x="185" y="225"/>
                  </a:cubicBezTo>
                  <a:cubicBezTo>
                    <a:pt x="193" y="213"/>
                    <a:pt x="201" y="205"/>
                    <a:pt x="209" y="197"/>
                  </a:cubicBezTo>
                  <a:cubicBezTo>
                    <a:pt x="229" y="181"/>
                    <a:pt x="249" y="169"/>
                    <a:pt x="273" y="161"/>
                  </a:cubicBezTo>
                  <a:cubicBezTo>
                    <a:pt x="343" y="138"/>
                    <a:pt x="417" y="126"/>
                    <a:pt x="491" y="126"/>
                  </a:cubicBezTo>
                  <a:cubicBezTo>
                    <a:pt x="522" y="126"/>
                    <a:pt x="554" y="128"/>
                    <a:pt x="585" y="133"/>
                  </a:cubicBezTo>
                  <a:cubicBezTo>
                    <a:pt x="693" y="141"/>
                    <a:pt x="805" y="157"/>
                    <a:pt x="917" y="165"/>
                  </a:cubicBezTo>
                  <a:cubicBezTo>
                    <a:pt x="962" y="169"/>
                    <a:pt x="1006" y="171"/>
                    <a:pt x="1050" y="171"/>
                  </a:cubicBezTo>
                  <a:cubicBezTo>
                    <a:pt x="1124" y="171"/>
                    <a:pt x="1196" y="165"/>
                    <a:pt x="1269" y="153"/>
                  </a:cubicBezTo>
                  <a:lnTo>
                    <a:pt x="1313" y="141"/>
                  </a:lnTo>
                  <a:lnTo>
                    <a:pt x="1353" y="129"/>
                  </a:lnTo>
                  <a:cubicBezTo>
                    <a:pt x="1370" y="123"/>
                    <a:pt x="1386" y="119"/>
                    <a:pt x="1402" y="119"/>
                  </a:cubicBezTo>
                  <a:close/>
                  <a:moveTo>
                    <a:pt x="1417" y="1"/>
                  </a:moveTo>
                  <a:cubicBezTo>
                    <a:pt x="1397" y="1"/>
                    <a:pt x="1381" y="1"/>
                    <a:pt x="1365" y="5"/>
                  </a:cubicBezTo>
                  <a:cubicBezTo>
                    <a:pt x="1349" y="5"/>
                    <a:pt x="1333" y="9"/>
                    <a:pt x="1317" y="13"/>
                  </a:cubicBezTo>
                  <a:lnTo>
                    <a:pt x="1277" y="29"/>
                  </a:lnTo>
                  <a:lnTo>
                    <a:pt x="1241" y="37"/>
                  </a:lnTo>
                  <a:cubicBezTo>
                    <a:pt x="1164" y="52"/>
                    <a:pt x="1084" y="60"/>
                    <a:pt x="1004" y="60"/>
                  </a:cubicBezTo>
                  <a:cubicBezTo>
                    <a:pt x="977" y="60"/>
                    <a:pt x="949" y="59"/>
                    <a:pt x="921" y="57"/>
                  </a:cubicBezTo>
                  <a:cubicBezTo>
                    <a:pt x="813" y="53"/>
                    <a:pt x="701" y="41"/>
                    <a:pt x="585" y="41"/>
                  </a:cubicBezTo>
                  <a:cubicBezTo>
                    <a:pt x="566" y="39"/>
                    <a:pt x="547" y="39"/>
                    <a:pt x="527" y="39"/>
                  </a:cubicBezTo>
                  <a:cubicBezTo>
                    <a:pt x="430" y="39"/>
                    <a:pt x="330" y="56"/>
                    <a:pt x="237" y="93"/>
                  </a:cubicBezTo>
                  <a:cubicBezTo>
                    <a:pt x="209" y="109"/>
                    <a:pt x="181" y="125"/>
                    <a:pt x="161" y="149"/>
                  </a:cubicBezTo>
                  <a:cubicBezTo>
                    <a:pt x="149" y="161"/>
                    <a:pt x="141" y="169"/>
                    <a:pt x="129" y="185"/>
                  </a:cubicBezTo>
                  <a:cubicBezTo>
                    <a:pt x="121" y="197"/>
                    <a:pt x="113" y="209"/>
                    <a:pt x="105" y="221"/>
                  </a:cubicBezTo>
                  <a:cubicBezTo>
                    <a:pt x="73" y="273"/>
                    <a:pt x="53" y="325"/>
                    <a:pt x="37" y="381"/>
                  </a:cubicBezTo>
                  <a:cubicBezTo>
                    <a:pt x="1" y="493"/>
                    <a:pt x="1" y="609"/>
                    <a:pt x="37" y="721"/>
                  </a:cubicBezTo>
                  <a:lnTo>
                    <a:pt x="33" y="721"/>
                  </a:lnTo>
                  <a:cubicBezTo>
                    <a:pt x="61" y="761"/>
                    <a:pt x="89" y="801"/>
                    <a:pt x="121" y="841"/>
                  </a:cubicBezTo>
                  <a:cubicBezTo>
                    <a:pt x="149" y="881"/>
                    <a:pt x="185" y="921"/>
                    <a:pt x="221" y="957"/>
                  </a:cubicBezTo>
                  <a:cubicBezTo>
                    <a:pt x="289" y="1029"/>
                    <a:pt x="369" y="1093"/>
                    <a:pt x="453" y="1149"/>
                  </a:cubicBezTo>
                  <a:cubicBezTo>
                    <a:pt x="541" y="1201"/>
                    <a:pt x="633" y="1245"/>
                    <a:pt x="733" y="1273"/>
                  </a:cubicBezTo>
                  <a:cubicBezTo>
                    <a:pt x="781" y="1285"/>
                    <a:pt x="833" y="1297"/>
                    <a:pt x="881" y="1305"/>
                  </a:cubicBezTo>
                  <a:cubicBezTo>
                    <a:pt x="909" y="1309"/>
                    <a:pt x="933" y="1309"/>
                    <a:pt x="961" y="1309"/>
                  </a:cubicBezTo>
                  <a:cubicBezTo>
                    <a:pt x="975" y="1311"/>
                    <a:pt x="988" y="1312"/>
                    <a:pt x="1001" y="1312"/>
                  </a:cubicBezTo>
                  <a:cubicBezTo>
                    <a:pt x="1008" y="1312"/>
                    <a:pt x="1015" y="1311"/>
                    <a:pt x="1023" y="1311"/>
                  </a:cubicBezTo>
                  <a:lnTo>
                    <a:pt x="1023" y="1311"/>
                  </a:lnTo>
                  <a:cubicBezTo>
                    <a:pt x="1185" y="1370"/>
                    <a:pt x="1347" y="1425"/>
                    <a:pt x="1513" y="1473"/>
                  </a:cubicBezTo>
                  <a:cubicBezTo>
                    <a:pt x="1677" y="1525"/>
                    <a:pt x="1841" y="1577"/>
                    <a:pt x="2013" y="1621"/>
                  </a:cubicBezTo>
                  <a:cubicBezTo>
                    <a:pt x="2181" y="1665"/>
                    <a:pt x="2353" y="1701"/>
                    <a:pt x="2525" y="1725"/>
                  </a:cubicBezTo>
                  <a:cubicBezTo>
                    <a:pt x="2601" y="1735"/>
                    <a:pt x="2674" y="1742"/>
                    <a:pt x="2748" y="1742"/>
                  </a:cubicBezTo>
                  <a:cubicBezTo>
                    <a:pt x="2764" y="1742"/>
                    <a:pt x="2781" y="1741"/>
                    <a:pt x="2797" y="1741"/>
                  </a:cubicBezTo>
                  <a:cubicBezTo>
                    <a:pt x="2821" y="1737"/>
                    <a:pt x="2849" y="1733"/>
                    <a:pt x="2873" y="1729"/>
                  </a:cubicBezTo>
                  <a:lnTo>
                    <a:pt x="2893" y="1725"/>
                  </a:lnTo>
                  <a:lnTo>
                    <a:pt x="2905" y="1721"/>
                  </a:lnTo>
                  <a:lnTo>
                    <a:pt x="2937" y="1713"/>
                  </a:lnTo>
                  <a:lnTo>
                    <a:pt x="3061" y="1681"/>
                  </a:lnTo>
                  <a:cubicBezTo>
                    <a:pt x="3393" y="1593"/>
                    <a:pt x="3729" y="1521"/>
                    <a:pt x="4065" y="1429"/>
                  </a:cubicBezTo>
                  <a:lnTo>
                    <a:pt x="4189" y="1393"/>
                  </a:lnTo>
                  <a:cubicBezTo>
                    <a:pt x="4233" y="1381"/>
                    <a:pt x="4277" y="1369"/>
                    <a:pt x="4317" y="1353"/>
                  </a:cubicBezTo>
                  <a:cubicBezTo>
                    <a:pt x="4405" y="1317"/>
                    <a:pt x="4485" y="1265"/>
                    <a:pt x="4553" y="1201"/>
                  </a:cubicBezTo>
                  <a:cubicBezTo>
                    <a:pt x="4617" y="1137"/>
                    <a:pt x="4673" y="1065"/>
                    <a:pt x="4713" y="981"/>
                  </a:cubicBezTo>
                  <a:cubicBezTo>
                    <a:pt x="4757" y="901"/>
                    <a:pt x="4789" y="817"/>
                    <a:pt x="4805" y="729"/>
                  </a:cubicBezTo>
                  <a:lnTo>
                    <a:pt x="4821" y="645"/>
                  </a:lnTo>
                  <a:lnTo>
                    <a:pt x="4749" y="689"/>
                  </a:lnTo>
                  <a:cubicBezTo>
                    <a:pt x="4653" y="737"/>
                    <a:pt x="4549" y="773"/>
                    <a:pt x="4445" y="797"/>
                  </a:cubicBezTo>
                  <a:cubicBezTo>
                    <a:pt x="4337" y="821"/>
                    <a:pt x="4225" y="837"/>
                    <a:pt x="4117" y="841"/>
                  </a:cubicBezTo>
                  <a:cubicBezTo>
                    <a:pt x="4061" y="845"/>
                    <a:pt x="4005" y="847"/>
                    <a:pt x="3949" y="847"/>
                  </a:cubicBezTo>
                  <a:cubicBezTo>
                    <a:pt x="3894" y="847"/>
                    <a:pt x="3839" y="845"/>
                    <a:pt x="3785" y="841"/>
                  </a:cubicBezTo>
                  <a:cubicBezTo>
                    <a:pt x="3729" y="837"/>
                    <a:pt x="3673" y="833"/>
                    <a:pt x="3617" y="825"/>
                  </a:cubicBezTo>
                  <a:lnTo>
                    <a:pt x="3453" y="801"/>
                  </a:lnTo>
                  <a:cubicBezTo>
                    <a:pt x="3345" y="777"/>
                    <a:pt x="3241" y="737"/>
                    <a:pt x="3141" y="693"/>
                  </a:cubicBezTo>
                  <a:cubicBezTo>
                    <a:pt x="3041" y="645"/>
                    <a:pt x="2941" y="597"/>
                    <a:pt x="2841" y="545"/>
                  </a:cubicBezTo>
                  <a:cubicBezTo>
                    <a:pt x="2641" y="449"/>
                    <a:pt x="2441" y="345"/>
                    <a:pt x="2237" y="253"/>
                  </a:cubicBezTo>
                  <a:cubicBezTo>
                    <a:pt x="2133" y="205"/>
                    <a:pt x="2033" y="161"/>
                    <a:pt x="1925" y="121"/>
                  </a:cubicBezTo>
                  <a:cubicBezTo>
                    <a:pt x="1817" y="77"/>
                    <a:pt x="1709" y="45"/>
                    <a:pt x="1597" y="21"/>
                  </a:cubicBezTo>
                  <a:cubicBezTo>
                    <a:pt x="1537" y="5"/>
                    <a:pt x="1477" y="1"/>
                    <a:pt x="14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9"/>
            <p:cNvSpPr/>
            <p:nvPr/>
          </p:nvSpPr>
          <p:spPr>
            <a:xfrm>
              <a:off x="1716226" y="1738161"/>
              <a:ext cx="712940" cy="851366"/>
            </a:xfrm>
            <a:custGeom>
              <a:avLst/>
              <a:gdLst/>
              <a:ahLst/>
              <a:cxnLst/>
              <a:rect l="l" t="t" r="r" b="b"/>
              <a:pathLst>
                <a:path w="3049" h="3641" extrusionOk="0">
                  <a:moveTo>
                    <a:pt x="1909" y="1"/>
                  </a:moveTo>
                  <a:lnTo>
                    <a:pt x="1877" y="37"/>
                  </a:lnTo>
                  <a:cubicBezTo>
                    <a:pt x="1822" y="99"/>
                    <a:pt x="1745" y="161"/>
                    <a:pt x="1664" y="161"/>
                  </a:cubicBezTo>
                  <a:cubicBezTo>
                    <a:pt x="1662" y="161"/>
                    <a:pt x="1659" y="161"/>
                    <a:pt x="1657" y="161"/>
                  </a:cubicBezTo>
                  <a:cubicBezTo>
                    <a:pt x="1637" y="157"/>
                    <a:pt x="1617" y="153"/>
                    <a:pt x="1597" y="141"/>
                  </a:cubicBezTo>
                  <a:cubicBezTo>
                    <a:pt x="1573" y="137"/>
                    <a:pt x="1549" y="129"/>
                    <a:pt x="1525" y="121"/>
                  </a:cubicBezTo>
                  <a:cubicBezTo>
                    <a:pt x="1477" y="113"/>
                    <a:pt x="1433" y="105"/>
                    <a:pt x="1385" y="97"/>
                  </a:cubicBezTo>
                  <a:cubicBezTo>
                    <a:pt x="1273" y="77"/>
                    <a:pt x="1159" y="68"/>
                    <a:pt x="1045" y="68"/>
                  </a:cubicBezTo>
                  <a:cubicBezTo>
                    <a:pt x="968" y="68"/>
                    <a:pt x="890" y="73"/>
                    <a:pt x="813" y="81"/>
                  </a:cubicBezTo>
                  <a:cubicBezTo>
                    <a:pt x="765" y="89"/>
                    <a:pt x="717" y="97"/>
                    <a:pt x="669" y="109"/>
                  </a:cubicBezTo>
                  <a:cubicBezTo>
                    <a:pt x="621" y="121"/>
                    <a:pt x="577" y="141"/>
                    <a:pt x="533" y="157"/>
                  </a:cubicBezTo>
                  <a:cubicBezTo>
                    <a:pt x="437" y="189"/>
                    <a:pt x="349" y="241"/>
                    <a:pt x="273" y="309"/>
                  </a:cubicBezTo>
                  <a:cubicBezTo>
                    <a:pt x="205" y="385"/>
                    <a:pt x="153" y="473"/>
                    <a:pt x="121" y="569"/>
                  </a:cubicBezTo>
                  <a:cubicBezTo>
                    <a:pt x="85" y="661"/>
                    <a:pt x="57" y="753"/>
                    <a:pt x="33" y="845"/>
                  </a:cubicBezTo>
                  <a:cubicBezTo>
                    <a:pt x="13" y="945"/>
                    <a:pt x="1" y="1041"/>
                    <a:pt x="1" y="1141"/>
                  </a:cubicBezTo>
                  <a:cubicBezTo>
                    <a:pt x="1" y="1237"/>
                    <a:pt x="5" y="1337"/>
                    <a:pt x="17" y="1433"/>
                  </a:cubicBezTo>
                  <a:cubicBezTo>
                    <a:pt x="25" y="1529"/>
                    <a:pt x="41" y="1625"/>
                    <a:pt x="65" y="1717"/>
                  </a:cubicBezTo>
                  <a:cubicBezTo>
                    <a:pt x="85" y="1813"/>
                    <a:pt x="113" y="1909"/>
                    <a:pt x="149" y="1997"/>
                  </a:cubicBezTo>
                  <a:cubicBezTo>
                    <a:pt x="181" y="2093"/>
                    <a:pt x="229" y="2185"/>
                    <a:pt x="285" y="2265"/>
                  </a:cubicBezTo>
                  <a:cubicBezTo>
                    <a:pt x="301" y="2289"/>
                    <a:pt x="317" y="2309"/>
                    <a:pt x="337" y="2329"/>
                  </a:cubicBezTo>
                  <a:cubicBezTo>
                    <a:pt x="353" y="2349"/>
                    <a:pt x="369" y="2361"/>
                    <a:pt x="385" y="2377"/>
                  </a:cubicBezTo>
                  <a:lnTo>
                    <a:pt x="485" y="2477"/>
                  </a:lnTo>
                  <a:lnTo>
                    <a:pt x="891" y="2863"/>
                  </a:lnTo>
                  <a:lnTo>
                    <a:pt x="891" y="2863"/>
                  </a:lnTo>
                  <a:cubicBezTo>
                    <a:pt x="905" y="2887"/>
                    <a:pt x="918" y="2908"/>
                    <a:pt x="929" y="2929"/>
                  </a:cubicBezTo>
                  <a:cubicBezTo>
                    <a:pt x="945" y="2953"/>
                    <a:pt x="965" y="2981"/>
                    <a:pt x="981" y="3005"/>
                  </a:cubicBezTo>
                  <a:cubicBezTo>
                    <a:pt x="1017" y="3053"/>
                    <a:pt x="1053" y="3101"/>
                    <a:pt x="1093" y="3145"/>
                  </a:cubicBezTo>
                  <a:cubicBezTo>
                    <a:pt x="1133" y="3185"/>
                    <a:pt x="1173" y="3229"/>
                    <a:pt x="1217" y="3269"/>
                  </a:cubicBezTo>
                  <a:cubicBezTo>
                    <a:pt x="1241" y="3289"/>
                    <a:pt x="1265" y="3305"/>
                    <a:pt x="1285" y="3325"/>
                  </a:cubicBezTo>
                  <a:cubicBezTo>
                    <a:pt x="1305" y="3345"/>
                    <a:pt x="1333" y="3361"/>
                    <a:pt x="1357" y="3381"/>
                  </a:cubicBezTo>
                  <a:cubicBezTo>
                    <a:pt x="1381" y="3397"/>
                    <a:pt x="1405" y="3413"/>
                    <a:pt x="1429" y="3429"/>
                  </a:cubicBezTo>
                  <a:lnTo>
                    <a:pt x="1505" y="3477"/>
                  </a:lnTo>
                  <a:cubicBezTo>
                    <a:pt x="1557" y="3505"/>
                    <a:pt x="1609" y="3529"/>
                    <a:pt x="1665" y="3553"/>
                  </a:cubicBezTo>
                  <a:cubicBezTo>
                    <a:pt x="1689" y="3561"/>
                    <a:pt x="1717" y="3573"/>
                    <a:pt x="1745" y="3581"/>
                  </a:cubicBezTo>
                  <a:lnTo>
                    <a:pt x="1829" y="3609"/>
                  </a:lnTo>
                  <a:cubicBezTo>
                    <a:pt x="1885" y="3621"/>
                    <a:pt x="1945" y="3633"/>
                    <a:pt x="2001" y="3641"/>
                  </a:cubicBezTo>
                  <a:lnTo>
                    <a:pt x="2001" y="3629"/>
                  </a:lnTo>
                  <a:cubicBezTo>
                    <a:pt x="1949" y="3609"/>
                    <a:pt x="1893" y="3597"/>
                    <a:pt x="1841" y="3577"/>
                  </a:cubicBezTo>
                  <a:lnTo>
                    <a:pt x="1761" y="3545"/>
                  </a:lnTo>
                  <a:cubicBezTo>
                    <a:pt x="1733" y="3533"/>
                    <a:pt x="1709" y="3517"/>
                    <a:pt x="1685" y="3505"/>
                  </a:cubicBezTo>
                  <a:cubicBezTo>
                    <a:pt x="1661" y="3493"/>
                    <a:pt x="1633" y="3481"/>
                    <a:pt x="1609" y="3465"/>
                  </a:cubicBezTo>
                  <a:lnTo>
                    <a:pt x="1537" y="3421"/>
                  </a:lnTo>
                  <a:lnTo>
                    <a:pt x="1469" y="3369"/>
                  </a:lnTo>
                  <a:cubicBezTo>
                    <a:pt x="1449" y="3353"/>
                    <a:pt x="1425" y="3337"/>
                    <a:pt x="1405" y="3317"/>
                  </a:cubicBezTo>
                  <a:cubicBezTo>
                    <a:pt x="1385" y="3301"/>
                    <a:pt x="1361" y="3281"/>
                    <a:pt x="1341" y="3261"/>
                  </a:cubicBezTo>
                  <a:cubicBezTo>
                    <a:pt x="1321" y="3241"/>
                    <a:pt x="1301" y="3225"/>
                    <a:pt x="1281" y="3205"/>
                  </a:cubicBezTo>
                  <a:cubicBezTo>
                    <a:pt x="1241" y="3161"/>
                    <a:pt x="1209" y="3121"/>
                    <a:pt x="1173" y="3077"/>
                  </a:cubicBezTo>
                  <a:cubicBezTo>
                    <a:pt x="1133" y="3033"/>
                    <a:pt x="1101" y="2989"/>
                    <a:pt x="1073" y="2941"/>
                  </a:cubicBezTo>
                  <a:cubicBezTo>
                    <a:pt x="1057" y="2917"/>
                    <a:pt x="1041" y="2893"/>
                    <a:pt x="1029" y="2869"/>
                  </a:cubicBezTo>
                  <a:cubicBezTo>
                    <a:pt x="1013" y="2849"/>
                    <a:pt x="1001" y="2821"/>
                    <a:pt x="989" y="2801"/>
                  </a:cubicBezTo>
                  <a:lnTo>
                    <a:pt x="985" y="2789"/>
                  </a:lnTo>
                  <a:lnTo>
                    <a:pt x="977" y="2781"/>
                  </a:lnTo>
                  <a:lnTo>
                    <a:pt x="581" y="2377"/>
                  </a:lnTo>
                  <a:lnTo>
                    <a:pt x="481" y="2277"/>
                  </a:lnTo>
                  <a:cubicBezTo>
                    <a:pt x="465" y="2261"/>
                    <a:pt x="449" y="2245"/>
                    <a:pt x="437" y="2229"/>
                  </a:cubicBezTo>
                  <a:cubicBezTo>
                    <a:pt x="421" y="2209"/>
                    <a:pt x="409" y="2193"/>
                    <a:pt x="397" y="2177"/>
                  </a:cubicBezTo>
                  <a:cubicBezTo>
                    <a:pt x="349" y="2105"/>
                    <a:pt x="309" y="2025"/>
                    <a:pt x="277" y="1941"/>
                  </a:cubicBezTo>
                  <a:cubicBezTo>
                    <a:pt x="245" y="1857"/>
                    <a:pt x="217" y="1769"/>
                    <a:pt x="197" y="1681"/>
                  </a:cubicBezTo>
                  <a:cubicBezTo>
                    <a:pt x="177" y="1593"/>
                    <a:pt x="157" y="1501"/>
                    <a:pt x="145" y="1413"/>
                  </a:cubicBezTo>
                  <a:cubicBezTo>
                    <a:pt x="133" y="1321"/>
                    <a:pt x="129" y="1229"/>
                    <a:pt x="125" y="1137"/>
                  </a:cubicBezTo>
                  <a:cubicBezTo>
                    <a:pt x="125" y="1049"/>
                    <a:pt x="133" y="957"/>
                    <a:pt x="145" y="869"/>
                  </a:cubicBezTo>
                  <a:cubicBezTo>
                    <a:pt x="165" y="781"/>
                    <a:pt x="189" y="689"/>
                    <a:pt x="217" y="605"/>
                  </a:cubicBezTo>
                  <a:cubicBezTo>
                    <a:pt x="241" y="521"/>
                    <a:pt x="281" y="441"/>
                    <a:pt x="337" y="373"/>
                  </a:cubicBezTo>
                  <a:cubicBezTo>
                    <a:pt x="401" y="309"/>
                    <a:pt x="473" y="261"/>
                    <a:pt x="557" y="225"/>
                  </a:cubicBezTo>
                  <a:cubicBezTo>
                    <a:pt x="597" y="205"/>
                    <a:pt x="637" y="189"/>
                    <a:pt x="681" y="173"/>
                  </a:cubicBezTo>
                  <a:cubicBezTo>
                    <a:pt x="725" y="161"/>
                    <a:pt x="769" y="149"/>
                    <a:pt x="813" y="141"/>
                  </a:cubicBezTo>
                  <a:cubicBezTo>
                    <a:pt x="910" y="124"/>
                    <a:pt x="1006" y="116"/>
                    <a:pt x="1102" y="116"/>
                  </a:cubicBezTo>
                  <a:cubicBezTo>
                    <a:pt x="1192" y="116"/>
                    <a:pt x="1282" y="123"/>
                    <a:pt x="1373" y="137"/>
                  </a:cubicBezTo>
                  <a:cubicBezTo>
                    <a:pt x="1417" y="141"/>
                    <a:pt x="1465" y="149"/>
                    <a:pt x="1509" y="161"/>
                  </a:cubicBezTo>
                  <a:cubicBezTo>
                    <a:pt x="1529" y="165"/>
                    <a:pt x="1553" y="173"/>
                    <a:pt x="1573" y="181"/>
                  </a:cubicBezTo>
                  <a:cubicBezTo>
                    <a:pt x="1597" y="189"/>
                    <a:pt x="1621" y="197"/>
                    <a:pt x="1645" y="201"/>
                  </a:cubicBezTo>
                  <a:cubicBezTo>
                    <a:pt x="1650" y="201"/>
                    <a:pt x="1656" y="201"/>
                    <a:pt x="1662" y="201"/>
                  </a:cubicBezTo>
                  <a:cubicBezTo>
                    <a:pt x="1711" y="201"/>
                    <a:pt x="1757" y="186"/>
                    <a:pt x="1797" y="161"/>
                  </a:cubicBezTo>
                  <a:cubicBezTo>
                    <a:pt x="1826" y="145"/>
                    <a:pt x="1852" y="125"/>
                    <a:pt x="1876" y="104"/>
                  </a:cubicBezTo>
                  <a:lnTo>
                    <a:pt x="1876" y="104"/>
                  </a:lnTo>
                  <a:lnTo>
                    <a:pt x="1889" y="157"/>
                  </a:lnTo>
                  <a:lnTo>
                    <a:pt x="1921" y="253"/>
                  </a:lnTo>
                  <a:cubicBezTo>
                    <a:pt x="1945" y="317"/>
                    <a:pt x="1973" y="381"/>
                    <a:pt x="2001" y="441"/>
                  </a:cubicBezTo>
                  <a:cubicBezTo>
                    <a:pt x="2061" y="561"/>
                    <a:pt x="2133" y="677"/>
                    <a:pt x="2205" y="793"/>
                  </a:cubicBezTo>
                  <a:cubicBezTo>
                    <a:pt x="2281" y="905"/>
                    <a:pt x="2357" y="1013"/>
                    <a:pt x="2429" y="1121"/>
                  </a:cubicBezTo>
                  <a:cubicBezTo>
                    <a:pt x="2465" y="1169"/>
                    <a:pt x="2493" y="1221"/>
                    <a:pt x="2513" y="1277"/>
                  </a:cubicBezTo>
                  <a:lnTo>
                    <a:pt x="2517" y="1301"/>
                  </a:lnTo>
                  <a:lnTo>
                    <a:pt x="2517" y="1305"/>
                  </a:lnTo>
                  <a:lnTo>
                    <a:pt x="2521" y="1321"/>
                  </a:lnTo>
                  <a:cubicBezTo>
                    <a:pt x="2525" y="1341"/>
                    <a:pt x="2529" y="1357"/>
                    <a:pt x="2533" y="1377"/>
                  </a:cubicBezTo>
                  <a:cubicBezTo>
                    <a:pt x="2545" y="1413"/>
                    <a:pt x="2557" y="1445"/>
                    <a:pt x="2573" y="1477"/>
                  </a:cubicBezTo>
                  <a:cubicBezTo>
                    <a:pt x="2629" y="1605"/>
                    <a:pt x="2697" y="1721"/>
                    <a:pt x="2761" y="1837"/>
                  </a:cubicBezTo>
                  <a:cubicBezTo>
                    <a:pt x="2829" y="1949"/>
                    <a:pt x="2885" y="2065"/>
                    <a:pt x="2937" y="2185"/>
                  </a:cubicBezTo>
                  <a:lnTo>
                    <a:pt x="2949" y="2229"/>
                  </a:lnTo>
                  <a:cubicBezTo>
                    <a:pt x="2953" y="2241"/>
                    <a:pt x="2961" y="2269"/>
                    <a:pt x="2961" y="2277"/>
                  </a:cubicBezTo>
                  <a:lnTo>
                    <a:pt x="2961" y="2317"/>
                  </a:lnTo>
                  <a:lnTo>
                    <a:pt x="2953" y="2361"/>
                  </a:lnTo>
                  <a:cubicBezTo>
                    <a:pt x="2941" y="2425"/>
                    <a:pt x="2921" y="2485"/>
                    <a:pt x="2897" y="2545"/>
                  </a:cubicBezTo>
                  <a:cubicBezTo>
                    <a:pt x="2841" y="2665"/>
                    <a:pt x="2777" y="2781"/>
                    <a:pt x="2701" y="2889"/>
                  </a:cubicBezTo>
                  <a:lnTo>
                    <a:pt x="2721" y="2905"/>
                  </a:lnTo>
                  <a:cubicBezTo>
                    <a:pt x="2813" y="2805"/>
                    <a:pt x="2889" y="2693"/>
                    <a:pt x="2957" y="2577"/>
                  </a:cubicBezTo>
                  <a:cubicBezTo>
                    <a:pt x="2993" y="2517"/>
                    <a:pt x="3017" y="2453"/>
                    <a:pt x="3037" y="2385"/>
                  </a:cubicBezTo>
                  <a:lnTo>
                    <a:pt x="3045" y="2329"/>
                  </a:lnTo>
                  <a:cubicBezTo>
                    <a:pt x="3049" y="2309"/>
                    <a:pt x="3049" y="2293"/>
                    <a:pt x="3045" y="2273"/>
                  </a:cubicBezTo>
                  <a:cubicBezTo>
                    <a:pt x="3045" y="2253"/>
                    <a:pt x="3045" y="2237"/>
                    <a:pt x="3041" y="2221"/>
                  </a:cubicBezTo>
                  <a:cubicBezTo>
                    <a:pt x="3037" y="2205"/>
                    <a:pt x="3033" y="2185"/>
                    <a:pt x="3025" y="2165"/>
                  </a:cubicBezTo>
                  <a:cubicBezTo>
                    <a:pt x="2981" y="2037"/>
                    <a:pt x="2929" y="1913"/>
                    <a:pt x="2861" y="1793"/>
                  </a:cubicBezTo>
                  <a:cubicBezTo>
                    <a:pt x="2801" y="1673"/>
                    <a:pt x="2737" y="1557"/>
                    <a:pt x="2689" y="1437"/>
                  </a:cubicBezTo>
                  <a:cubicBezTo>
                    <a:pt x="2677" y="1409"/>
                    <a:pt x="2665" y="1381"/>
                    <a:pt x="2657" y="1353"/>
                  </a:cubicBezTo>
                  <a:cubicBezTo>
                    <a:pt x="2653" y="1337"/>
                    <a:pt x="2649" y="1325"/>
                    <a:pt x="2649" y="1313"/>
                  </a:cubicBezTo>
                  <a:lnTo>
                    <a:pt x="2645" y="1281"/>
                  </a:lnTo>
                  <a:lnTo>
                    <a:pt x="2637" y="1257"/>
                  </a:lnTo>
                  <a:cubicBezTo>
                    <a:pt x="2613" y="1185"/>
                    <a:pt x="2581" y="1121"/>
                    <a:pt x="2537" y="1057"/>
                  </a:cubicBezTo>
                  <a:cubicBezTo>
                    <a:pt x="2461" y="945"/>
                    <a:pt x="2377" y="841"/>
                    <a:pt x="2297" y="733"/>
                  </a:cubicBezTo>
                  <a:cubicBezTo>
                    <a:pt x="2217" y="629"/>
                    <a:pt x="2145" y="521"/>
                    <a:pt x="2077" y="409"/>
                  </a:cubicBezTo>
                  <a:cubicBezTo>
                    <a:pt x="2045" y="353"/>
                    <a:pt x="2017" y="293"/>
                    <a:pt x="1989" y="233"/>
                  </a:cubicBezTo>
                  <a:lnTo>
                    <a:pt x="1953" y="141"/>
                  </a:lnTo>
                  <a:lnTo>
                    <a:pt x="1921" y="49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9"/>
            <p:cNvSpPr/>
            <p:nvPr/>
          </p:nvSpPr>
          <p:spPr>
            <a:xfrm>
              <a:off x="1536645" y="1457564"/>
              <a:ext cx="304210" cy="795247"/>
            </a:xfrm>
            <a:custGeom>
              <a:avLst/>
              <a:gdLst/>
              <a:ahLst/>
              <a:cxnLst/>
              <a:rect l="l" t="t" r="r" b="b"/>
              <a:pathLst>
                <a:path w="1301" h="3401" extrusionOk="0">
                  <a:moveTo>
                    <a:pt x="177" y="1"/>
                  </a:moveTo>
                  <a:lnTo>
                    <a:pt x="321" y="101"/>
                  </a:lnTo>
                  <a:cubicBezTo>
                    <a:pt x="381" y="141"/>
                    <a:pt x="425" y="201"/>
                    <a:pt x="441" y="273"/>
                  </a:cubicBezTo>
                  <a:cubicBezTo>
                    <a:pt x="449" y="305"/>
                    <a:pt x="449" y="345"/>
                    <a:pt x="441" y="381"/>
                  </a:cubicBezTo>
                  <a:cubicBezTo>
                    <a:pt x="429" y="417"/>
                    <a:pt x="417" y="453"/>
                    <a:pt x="401" y="485"/>
                  </a:cubicBezTo>
                  <a:cubicBezTo>
                    <a:pt x="369" y="557"/>
                    <a:pt x="337" y="629"/>
                    <a:pt x="301" y="701"/>
                  </a:cubicBezTo>
                  <a:lnTo>
                    <a:pt x="197" y="917"/>
                  </a:lnTo>
                  <a:cubicBezTo>
                    <a:pt x="125" y="1061"/>
                    <a:pt x="69" y="1213"/>
                    <a:pt x="29" y="1369"/>
                  </a:cubicBezTo>
                  <a:cubicBezTo>
                    <a:pt x="5" y="1453"/>
                    <a:pt x="1" y="1541"/>
                    <a:pt x="13" y="1629"/>
                  </a:cubicBezTo>
                  <a:cubicBezTo>
                    <a:pt x="17" y="1653"/>
                    <a:pt x="25" y="1677"/>
                    <a:pt x="37" y="1697"/>
                  </a:cubicBezTo>
                  <a:cubicBezTo>
                    <a:pt x="41" y="1709"/>
                    <a:pt x="45" y="1721"/>
                    <a:pt x="53" y="1733"/>
                  </a:cubicBezTo>
                  <a:lnTo>
                    <a:pt x="65" y="1757"/>
                  </a:lnTo>
                  <a:cubicBezTo>
                    <a:pt x="85" y="1789"/>
                    <a:pt x="101" y="1821"/>
                    <a:pt x="117" y="1857"/>
                  </a:cubicBezTo>
                  <a:cubicBezTo>
                    <a:pt x="145" y="1925"/>
                    <a:pt x="169" y="1997"/>
                    <a:pt x="193" y="2073"/>
                  </a:cubicBezTo>
                  <a:cubicBezTo>
                    <a:pt x="217" y="2145"/>
                    <a:pt x="241" y="2221"/>
                    <a:pt x="261" y="2297"/>
                  </a:cubicBezTo>
                  <a:cubicBezTo>
                    <a:pt x="309" y="2445"/>
                    <a:pt x="353" y="2601"/>
                    <a:pt x="401" y="2749"/>
                  </a:cubicBezTo>
                  <a:cubicBezTo>
                    <a:pt x="425" y="2829"/>
                    <a:pt x="457" y="2905"/>
                    <a:pt x="493" y="2977"/>
                  </a:cubicBezTo>
                  <a:cubicBezTo>
                    <a:pt x="533" y="3057"/>
                    <a:pt x="593" y="3121"/>
                    <a:pt x="665" y="3169"/>
                  </a:cubicBezTo>
                  <a:cubicBezTo>
                    <a:pt x="729" y="3217"/>
                    <a:pt x="797" y="3261"/>
                    <a:pt x="869" y="3297"/>
                  </a:cubicBezTo>
                  <a:cubicBezTo>
                    <a:pt x="941" y="3333"/>
                    <a:pt x="1013" y="3369"/>
                    <a:pt x="1085" y="3401"/>
                  </a:cubicBezTo>
                  <a:lnTo>
                    <a:pt x="1093" y="3389"/>
                  </a:lnTo>
                  <a:cubicBezTo>
                    <a:pt x="1025" y="3345"/>
                    <a:pt x="961" y="3301"/>
                    <a:pt x="901" y="3249"/>
                  </a:cubicBezTo>
                  <a:cubicBezTo>
                    <a:pt x="837" y="3201"/>
                    <a:pt x="773" y="3149"/>
                    <a:pt x="717" y="3101"/>
                  </a:cubicBezTo>
                  <a:cubicBezTo>
                    <a:pt x="665" y="3057"/>
                    <a:pt x="621" y="2997"/>
                    <a:pt x="593" y="2929"/>
                  </a:cubicBezTo>
                  <a:cubicBezTo>
                    <a:pt x="565" y="2857"/>
                    <a:pt x="541" y="2785"/>
                    <a:pt x="525" y="2713"/>
                  </a:cubicBezTo>
                  <a:cubicBezTo>
                    <a:pt x="485" y="2561"/>
                    <a:pt x="445" y="2405"/>
                    <a:pt x="405" y="2253"/>
                  </a:cubicBezTo>
                  <a:cubicBezTo>
                    <a:pt x="361" y="2097"/>
                    <a:pt x="309" y="1945"/>
                    <a:pt x="241" y="1797"/>
                  </a:cubicBezTo>
                  <a:cubicBezTo>
                    <a:pt x="225" y="1761"/>
                    <a:pt x="201" y="1721"/>
                    <a:pt x="181" y="1689"/>
                  </a:cubicBezTo>
                  <a:lnTo>
                    <a:pt x="165" y="1661"/>
                  </a:lnTo>
                  <a:cubicBezTo>
                    <a:pt x="161" y="1657"/>
                    <a:pt x="157" y="1649"/>
                    <a:pt x="153" y="1645"/>
                  </a:cubicBezTo>
                  <a:cubicBezTo>
                    <a:pt x="149" y="1629"/>
                    <a:pt x="141" y="1613"/>
                    <a:pt x="141" y="1601"/>
                  </a:cubicBezTo>
                  <a:cubicBezTo>
                    <a:pt x="125" y="1529"/>
                    <a:pt x="125" y="1457"/>
                    <a:pt x="141" y="1389"/>
                  </a:cubicBezTo>
                  <a:cubicBezTo>
                    <a:pt x="165" y="1237"/>
                    <a:pt x="205" y="1085"/>
                    <a:pt x="261" y="937"/>
                  </a:cubicBezTo>
                  <a:cubicBezTo>
                    <a:pt x="289" y="865"/>
                    <a:pt x="313" y="789"/>
                    <a:pt x="345" y="717"/>
                  </a:cubicBezTo>
                  <a:lnTo>
                    <a:pt x="441" y="501"/>
                  </a:lnTo>
                  <a:cubicBezTo>
                    <a:pt x="457" y="461"/>
                    <a:pt x="469" y="425"/>
                    <a:pt x="481" y="385"/>
                  </a:cubicBezTo>
                  <a:cubicBezTo>
                    <a:pt x="493" y="345"/>
                    <a:pt x="497" y="301"/>
                    <a:pt x="489" y="257"/>
                  </a:cubicBezTo>
                  <a:cubicBezTo>
                    <a:pt x="483" y="216"/>
                    <a:pt x="470" y="177"/>
                    <a:pt x="450" y="140"/>
                  </a:cubicBezTo>
                  <a:lnTo>
                    <a:pt x="450" y="140"/>
                  </a:lnTo>
                  <a:cubicBezTo>
                    <a:pt x="542" y="176"/>
                    <a:pt x="632" y="221"/>
                    <a:pt x="721" y="273"/>
                  </a:cubicBezTo>
                  <a:cubicBezTo>
                    <a:pt x="745" y="289"/>
                    <a:pt x="769" y="309"/>
                    <a:pt x="789" y="329"/>
                  </a:cubicBezTo>
                  <a:cubicBezTo>
                    <a:pt x="793" y="337"/>
                    <a:pt x="797" y="337"/>
                    <a:pt x="801" y="345"/>
                  </a:cubicBezTo>
                  <a:lnTo>
                    <a:pt x="817" y="369"/>
                  </a:lnTo>
                  <a:lnTo>
                    <a:pt x="837" y="409"/>
                  </a:lnTo>
                  <a:lnTo>
                    <a:pt x="929" y="609"/>
                  </a:lnTo>
                  <a:cubicBezTo>
                    <a:pt x="961" y="673"/>
                    <a:pt x="993" y="741"/>
                    <a:pt x="1029" y="805"/>
                  </a:cubicBezTo>
                  <a:cubicBezTo>
                    <a:pt x="1049" y="837"/>
                    <a:pt x="1069" y="869"/>
                    <a:pt x="1089" y="901"/>
                  </a:cubicBezTo>
                  <a:cubicBezTo>
                    <a:pt x="1097" y="921"/>
                    <a:pt x="1109" y="933"/>
                    <a:pt x="1121" y="949"/>
                  </a:cubicBezTo>
                  <a:cubicBezTo>
                    <a:pt x="1129" y="961"/>
                    <a:pt x="1137" y="977"/>
                    <a:pt x="1145" y="989"/>
                  </a:cubicBezTo>
                  <a:cubicBezTo>
                    <a:pt x="1173" y="1053"/>
                    <a:pt x="1201" y="1121"/>
                    <a:pt x="1221" y="1189"/>
                  </a:cubicBezTo>
                  <a:cubicBezTo>
                    <a:pt x="1245" y="1257"/>
                    <a:pt x="1265" y="1329"/>
                    <a:pt x="1289" y="1397"/>
                  </a:cubicBezTo>
                  <a:lnTo>
                    <a:pt x="1301" y="1397"/>
                  </a:lnTo>
                  <a:cubicBezTo>
                    <a:pt x="1293" y="1325"/>
                    <a:pt x="1285" y="1249"/>
                    <a:pt x="1273" y="1177"/>
                  </a:cubicBezTo>
                  <a:cubicBezTo>
                    <a:pt x="1261" y="1105"/>
                    <a:pt x="1245" y="1029"/>
                    <a:pt x="1221" y="957"/>
                  </a:cubicBezTo>
                  <a:cubicBezTo>
                    <a:pt x="1213" y="941"/>
                    <a:pt x="1205" y="921"/>
                    <a:pt x="1193" y="901"/>
                  </a:cubicBezTo>
                  <a:cubicBezTo>
                    <a:pt x="1185" y="885"/>
                    <a:pt x="1173" y="869"/>
                    <a:pt x="1169" y="857"/>
                  </a:cubicBezTo>
                  <a:cubicBezTo>
                    <a:pt x="1153" y="825"/>
                    <a:pt x="1137" y="793"/>
                    <a:pt x="1121" y="761"/>
                  </a:cubicBezTo>
                  <a:cubicBezTo>
                    <a:pt x="1093" y="693"/>
                    <a:pt x="1065" y="629"/>
                    <a:pt x="1033" y="561"/>
                  </a:cubicBezTo>
                  <a:lnTo>
                    <a:pt x="945" y="361"/>
                  </a:lnTo>
                  <a:lnTo>
                    <a:pt x="933" y="337"/>
                  </a:lnTo>
                  <a:lnTo>
                    <a:pt x="929" y="325"/>
                  </a:lnTo>
                  <a:lnTo>
                    <a:pt x="925" y="317"/>
                  </a:lnTo>
                  <a:lnTo>
                    <a:pt x="921" y="309"/>
                  </a:lnTo>
                  <a:lnTo>
                    <a:pt x="921" y="305"/>
                  </a:lnTo>
                  <a:lnTo>
                    <a:pt x="905" y="281"/>
                  </a:lnTo>
                  <a:cubicBezTo>
                    <a:pt x="897" y="273"/>
                    <a:pt x="889" y="265"/>
                    <a:pt x="881" y="253"/>
                  </a:cubicBezTo>
                  <a:cubicBezTo>
                    <a:pt x="853" y="221"/>
                    <a:pt x="821" y="197"/>
                    <a:pt x="781" y="177"/>
                  </a:cubicBezTo>
                  <a:cubicBezTo>
                    <a:pt x="717" y="137"/>
                    <a:pt x="645" y="109"/>
                    <a:pt x="569" y="85"/>
                  </a:cubicBezTo>
                  <a:cubicBezTo>
                    <a:pt x="502" y="66"/>
                    <a:pt x="435" y="47"/>
                    <a:pt x="368" y="35"/>
                  </a:cubicBezTo>
                  <a:lnTo>
                    <a:pt x="368" y="35"/>
                  </a:lnTo>
                  <a:cubicBezTo>
                    <a:pt x="367" y="34"/>
                    <a:pt x="366" y="33"/>
                    <a:pt x="365" y="33"/>
                  </a:cubicBezTo>
                  <a:lnTo>
                    <a:pt x="364" y="34"/>
                  </a:lnTo>
                  <a:lnTo>
                    <a:pt x="364" y="34"/>
                  </a:lnTo>
                  <a:cubicBezTo>
                    <a:pt x="360" y="34"/>
                    <a:pt x="356" y="33"/>
                    <a:pt x="353" y="33"/>
                  </a:cubicBezTo>
                  <a:lnTo>
                    <a:pt x="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9"/>
            <p:cNvSpPr/>
            <p:nvPr/>
          </p:nvSpPr>
          <p:spPr>
            <a:xfrm>
              <a:off x="1976244" y="1611892"/>
              <a:ext cx="539908" cy="601638"/>
            </a:xfrm>
            <a:custGeom>
              <a:avLst/>
              <a:gdLst/>
              <a:ahLst/>
              <a:cxnLst/>
              <a:rect l="l" t="t" r="r" b="b"/>
              <a:pathLst>
                <a:path w="2309" h="2573" extrusionOk="0">
                  <a:moveTo>
                    <a:pt x="1097" y="1"/>
                  </a:moveTo>
                  <a:cubicBezTo>
                    <a:pt x="1077" y="1"/>
                    <a:pt x="1065" y="5"/>
                    <a:pt x="1049" y="17"/>
                  </a:cubicBezTo>
                  <a:cubicBezTo>
                    <a:pt x="1041" y="21"/>
                    <a:pt x="1033" y="29"/>
                    <a:pt x="1029" y="41"/>
                  </a:cubicBezTo>
                  <a:cubicBezTo>
                    <a:pt x="1029" y="45"/>
                    <a:pt x="1025" y="53"/>
                    <a:pt x="1025" y="57"/>
                  </a:cubicBezTo>
                  <a:lnTo>
                    <a:pt x="1025" y="65"/>
                  </a:lnTo>
                  <a:cubicBezTo>
                    <a:pt x="1025" y="69"/>
                    <a:pt x="1025" y="69"/>
                    <a:pt x="1025" y="73"/>
                  </a:cubicBezTo>
                  <a:cubicBezTo>
                    <a:pt x="1021" y="77"/>
                    <a:pt x="1017" y="77"/>
                    <a:pt x="1017" y="81"/>
                  </a:cubicBezTo>
                  <a:cubicBezTo>
                    <a:pt x="997" y="101"/>
                    <a:pt x="977" y="117"/>
                    <a:pt x="957" y="125"/>
                  </a:cubicBezTo>
                  <a:cubicBezTo>
                    <a:pt x="909" y="153"/>
                    <a:pt x="857" y="173"/>
                    <a:pt x="805" y="189"/>
                  </a:cubicBezTo>
                  <a:cubicBezTo>
                    <a:pt x="701" y="217"/>
                    <a:pt x="601" y="241"/>
                    <a:pt x="497" y="253"/>
                  </a:cubicBezTo>
                  <a:cubicBezTo>
                    <a:pt x="449" y="257"/>
                    <a:pt x="405" y="265"/>
                    <a:pt x="357" y="265"/>
                  </a:cubicBezTo>
                  <a:cubicBezTo>
                    <a:pt x="333" y="265"/>
                    <a:pt x="305" y="269"/>
                    <a:pt x="285" y="269"/>
                  </a:cubicBezTo>
                  <a:cubicBezTo>
                    <a:pt x="261" y="277"/>
                    <a:pt x="237" y="281"/>
                    <a:pt x="213" y="289"/>
                  </a:cubicBezTo>
                  <a:cubicBezTo>
                    <a:pt x="137" y="313"/>
                    <a:pt x="69" y="369"/>
                    <a:pt x="33" y="441"/>
                  </a:cubicBezTo>
                  <a:cubicBezTo>
                    <a:pt x="13" y="485"/>
                    <a:pt x="1" y="537"/>
                    <a:pt x="1" y="585"/>
                  </a:cubicBezTo>
                  <a:cubicBezTo>
                    <a:pt x="1" y="601"/>
                    <a:pt x="5" y="617"/>
                    <a:pt x="9" y="637"/>
                  </a:cubicBezTo>
                  <a:lnTo>
                    <a:pt x="17" y="641"/>
                  </a:lnTo>
                  <a:cubicBezTo>
                    <a:pt x="21" y="625"/>
                    <a:pt x="21" y="609"/>
                    <a:pt x="29" y="593"/>
                  </a:cubicBezTo>
                  <a:cubicBezTo>
                    <a:pt x="37" y="553"/>
                    <a:pt x="57" y="513"/>
                    <a:pt x="81" y="477"/>
                  </a:cubicBezTo>
                  <a:cubicBezTo>
                    <a:pt x="117" y="429"/>
                    <a:pt x="173" y="393"/>
                    <a:pt x="237" y="385"/>
                  </a:cubicBezTo>
                  <a:cubicBezTo>
                    <a:pt x="253" y="381"/>
                    <a:pt x="273" y="377"/>
                    <a:pt x="293" y="377"/>
                  </a:cubicBezTo>
                  <a:lnTo>
                    <a:pt x="353" y="377"/>
                  </a:lnTo>
                  <a:cubicBezTo>
                    <a:pt x="377" y="379"/>
                    <a:pt x="401" y="380"/>
                    <a:pt x="426" y="380"/>
                  </a:cubicBezTo>
                  <a:cubicBezTo>
                    <a:pt x="451" y="380"/>
                    <a:pt x="477" y="379"/>
                    <a:pt x="505" y="377"/>
                  </a:cubicBezTo>
                  <a:cubicBezTo>
                    <a:pt x="617" y="369"/>
                    <a:pt x="729" y="345"/>
                    <a:pt x="837" y="309"/>
                  </a:cubicBezTo>
                  <a:cubicBezTo>
                    <a:pt x="897" y="289"/>
                    <a:pt x="957" y="257"/>
                    <a:pt x="1009" y="221"/>
                  </a:cubicBezTo>
                  <a:cubicBezTo>
                    <a:pt x="1041" y="197"/>
                    <a:pt x="1065" y="169"/>
                    <a:pt x="1085" y="141"/>
                  </a:cubicBezTo>
                  <a:cubicBezTo>
                    <a:pt x="1089" y="129"/>
                    <a:pt x="1097" y="121"/>
                    <a:pt x="1101" y="109"/>
                  </a:cubicBezTo>
                  <a:lnTo>
                    <a:pt x="1105" y="93"/>
                  </a:lnTo>
                  <a:lnTo>
                    <a:pt x="1105" y="85"/>
                  </a:lnTo>
                  <a:lnTo>
                    <a:pt x="1105" y="85"/>
                  </a:lnTo>
                  <a:cubicBezTo>
                    <a:pt x="1129" y="85"/>
                    <a:pt x="1151" y="90"/>
                    <a:pt x="1173" y="101"/>
                  </a:cubicBezTo>
                  <a:cubicBezTo>
                    <a:pt x="1201" y="117"/>
                    <a:pt x="1229" y="129"/>
                    <a:pt x="1253" y="149"/>
                  </a:cubicBezTo>
                  <a:cubicBezTo>
                    <a:pt x="1305" y="185"/>
                    <a:pt x="1357" y="229"/>
                    <a:pt x="1397" y="277"/>
                  </a:cubicBezTo>
                  <a:cubicBezTo>
                    <a:pt x="1441" y="325"/>
                    <a:pt x="1481" y="381"/>
                    <a:pt x="1509" y="437"/>
                  </a:cubicBezTo>
                  <a:cubicBezTo>
                    <a:pt x="1525" y="469"/>
                    <a:pt x="1537" y="497"/>
                    <a:pt x="1549" y="529"/>
                  </a:cubicBezTo>
                  <a:cubicBezTo>
                    <a:pt x="1557" y="557"/>
                    <a:pt x="1565" y="593"/>
                    <a:pt x="1577" y="625"/>
                  </a:cubicBezTo>
                  <a:cubicBezTo>
                    <a:pt x="1609" y="757"/>
                    <a:pt x="1661" y="885"/>
                    <a:pt x="1725" y="1009"/>
                  </a:cubicBezTo>
                  <a:cubicBezTo>
                    <a:pt x="1789" y="1129"/>
                    <a:pt x="1857" y="1241"/>
                    <a:pt x="1941" y="1349"/>
                  </a:cubicBezTo>
                  <a:cubicBezTo>
                    <a:pt x="1961" y="1377"/>
                    <a:pt x="1981" y="1401"/>
                    <a:pt x="2005" y="1425"/>
                  </a:cubicBezTo>
                  <a:cubicBezTo>
                    <a:pt x="2013" y="1433"/>
                    <a:pt x="2021" y="1441"/>
                    <a:pt x="2029" y="1445"/>
                  </a:cubicBezTo>
                  <a:lnTo>
                    <a:pt x="2033" y="1453"/>
                  </a:lnTo>
                  <a:lnTo>
                    <a:pt x="2037" y="1453"/>
                  </a:lnTo>
                  <a:cubicBezTo>
                    <a:pt x="2045" y="1461"/>
                    <a:pt x="2049" y="1469"/>
                    <a:pt x="2053" y="1481"/>
                  </a:cubicBezTo>
                  <a:cubicBezTo>
                    <a:pt x="2061" y="1489"/>
                    <a:pt x="2065" y="1501"/>
                    <a:pt x="2069" y="1513"/>
                  </a:cubicBezTo>
                  <a:cubicBezTo>
                    <a:pt x="2077" y="1525"/>
                    <a:pt x="2081" y="1537"/>
                    <a:pt x="2085" y="1549"/>
                  </a:cubicBezTo>
                  <a:cubicBezTo>
                    <a:pt x="2097" y="1577"/>
                    <a:pt x="2105" y="1601"/>
                    <a:pt x="2113" y="1625"/>
                  </a:cubicBezTo>
                  <a:cubicBezTo>
                    <a:pt x="2145" y="1725"/>
                    <a:pt x="2169" y="1829"/>
                    <a:pt x="2181" y="1933"/>
                  </a:cubicBezTo>
                  <a:cubicBezTo>
                    <a:pt x="2193" y="2021"/>
                    <a:pt x="2197" y="2109"/>
                    <a:pt x="2189" y="2197"/>
                  </a:cubicBezTo>
                  <a:cubicBezTo>
                    <a:pt x="2189" y="2237"/>
                    <a:pt x="2181" y="2273"/>
                    <a:pt x="2173" y="2305"/>
                  </a:cubicBezTo>
                  <a:cubicBezTo>
                    <a:pt x="2169" y="2341"/>
                    <a:pt x="2157" y="2369"/>
                    <a:pt x="2153" y="2397"/>
                  </a:cubicBezTo>
                  <a:cubicBezTo>
                    <a:pt x="2137" y="2441"/>
                    <a:pt x="2121" y="2481"/>
                    <a:pt x="2097" y="2521"/>
                  </a:cubicBezTo>
                  <a:lnTo>
                    <a:pt x="2077" y="2565"/>
                  </a:lnTo>
                  <a:lnTo>
                    <a:pt x="2085" y="2573"/>
                  </a:lnTo>
                  <a:lnTo>
                    <a:pt x="2121" y="2537"/>
                  </a:lnTo>
                  <a:cubicBezTo>
                    <a:pt x="2153" y="2501"/>
                    <a:pt x="2177" y="2461"/>
                    <a:pt x="2201" y="2421"/>
                  </a:cubicBezTo>
                  <a:cubicBezTo>
                    <a:pt x="2217" y="2393"/>
                    <a:pt x="2229" y="2361"/>
                    <a:pt x="2245" y="2325"/>
                  </a:cubicBezTo>
                  <a:cubicBezTo>
                    <a:pt x="2257" y="2289"/>
                    <a:pt x="2269" y="2249"/>
                    <a:pt x="2277" y="2209"/>
                  </a:cubicBezTo>
                  <a:cubicBezTo>
                    <a:pt x="2297" y="2117"/>
                    <a:pt x="2309" y="2021"/>
                    <a:pt x="2305" y="1921"/>
                  </a:cubicBezTo>
                  <a:cubicBezTo>
                    <a:pt x="2301" y="1809"/>
                    <a:pt x="2285" y="1697"/>
                    <a:pt x="2253" y="1585"/>
                  </a:cubicBezTo>
                  <a:cubicBezTo>
                    <a:pt x="2245" y="1553"/>
                    <a:pt x="2237" y="1525"/>
                    <a:pt x="2225" y="1493"/>
                  </a:cubicBezTo>
                  <a:cubicBezTo>
                    <a:pt x="2221" y="1481"/>
                    <a:pt x="2213" y="1465"/>
                    <a:pt x="2205" y="1449"/>
                  </a:cubicBezTo>
                  <a:cubicBezTo>
                    <a:pt x="2197" y="1433"/>
                    <a:pt x="2189" y="1417"/>
                    <a:pt x="2181" y="1401"/>
                  </a:cubicBezTo>
                  <a:cubicBezTo>
                    <a:pt x="2169" y="1381"/>
                    <a:pt x="2157" y="1365"/>
                    <a:pt x="2145" y="1349"/>
                  </a:cubicBezTo>
                  <a:lnTo>
                    <a:pt x="2137" y="1341"/>
                  </a:lnTo>
                  <a:lnTo>
                    <a:pt x="2121" y="1329"/>
                  </a:lnTo>
                  <a:cubicBezTo>
                    <a:pt x="2117" y="1325"/>
                    <a:pt x="2113" y="1321"/>
                    <a:pt x="2109" y="1317"/>
                  </a:cubicBezTo>
                  <a:cubicBezTo>
                    <a:pt x="2093" y="1297"/>
                    <a:pt x="2069" y="1277"/>
                    <a:pt x="2049" y="1253"/>
                  </a:cubicBezTo>
                  <a:cubicBezTo>
                    <a:pt x="1969" y="1153"/>
                    <a:pt x="1897" y="1049"/>
                    <a:pt x="1833" y="941"/>
                  </a:cubicBezTo>
                  <a:cubicBezTo>
                    <a:pt x="1761" y="829"/>
                    <a:pt x="1701" y="713"/>
                    <a:pt x="1645" y="593"/>
                  </a:cubicBezTo>
                  <a:cubicBezTo>
                    <a:pt x="1597" y="461"/>
                    <a:pt x="1525" y="345"/>
                    <a:pt x="1429" y="241"/>
                  </a:cubicBezTo>
                  <a:cubicBezTo>
                    <a:pt x="1385" y="193"/>
                    <a:pt x="1333" y="145"/>
                    <a:pt x="1281" y="101"/>
                  </a:cubicBezTo>
                  <a:cubicBezTo>
                    <a:pt x="1257" y="81"/>
                    <a:pt x="1229" y="61"/>
                    <a:pt x="1201" y="41"/>
                  </a:cubicBezTo>
                  <a:cubicBezTo>
                    <a:pt x="1169" y="21"/>
                    <a:pt x="1133" y="5"/>
                    <a:pt x="10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9"/>
            <p:cNvSpPr/>
            <p:nvPr/>
          </p:nvSpPr>
          <p:spPr>
            <a:xfrm>
              <a:off x="2409297" y="2200210"/>
              <a:ext cx="910290" cy="384646"/>
            </a:xfrm>
            <a:custGeom>
              <a:avLst/>
              <a:gdLst/>
              <a:ahLst/>
              <a:cxnLst/>
              <a:rect l="l" t="t" r="r" b="b"/>
              <a:pathLst>
                <a:path w="3893" h="1645" extrusionOk="0">
                  <a:moveTo>
                    <a:pt x="449" y="1"/>
                  </a:moveTo>
                  <a:cubicBezTo>
                    <a:pt x="365" y="1"/>
                    <a:pt x="281" y="13"/>
                    <a:pt x="201" y="37"/>
                  </a:cubicBezTo>
                  <a:cubicBezTo>
                    <a:pt x="161" y="49"/>
                    <a:pt x="121" y="65"/>
                    <a:pt x="85" y="85"/>
                  </a:cubicBezTo>
                  <a:cubicBezTo>
                    <a:pt x="49" y="109"/>
                    <a:pt x="17" y="141"/>
                    <a:pt x="1" y="181"/>
                  </a:cubicBezTo>
                  <a:lnTo>
                    <a:pt x="17" y="185"/>
                  </a:lnTo>
                  <a:cubicBezTo>
                    <a:pt x="69" y="129"/>
                    <a:pt x="141" y="97"/>
                    <a:pt x="217" y="93"/>
                  </a:cubicBezTo>
                  <a:cubicBezTo>
                    <a:pt x="243" y="87"/>
                    <a:pt x="272" y="83"/>
                    <a:pt x="299" y="83"/>
                  </a:cubicBezTo>
                  <a:cubicBezTo>
                    <a:pt x="309" y="83"/>
                    <a:pt x="319" y="84"/>
                    <a:pt x="329" y="85"/>
                  </a:cubicBezTo>
                  <a:cubicBezTo>
                    <a:pt x="369" y="85"/>
                    <a:pt x="409" y="85"/>
                    <a:pt x="449" y="89"/>
                  </a:cubicBezTo>
                  <a:cubicBezTo>
                    <a:pt x="525" y="93"/>
                    <a:pt x="601" y="105"/>
                    <a:pt x="681" y="121"/>
                  </a:cubicBezTo>
                  <a:cubicBezTo>
                    <a:pt x="757" y="133"/>
                    <a:pt x="833" y="153"/>
                    <a:pt x="909" y="169"/>
                  </a:cubicBezTo>
                  <a:cubicBezTo>
                    <a:pt x="989" y="189"/>
                    <a:pt x="1065" y="209"/>
                    <a:pt x="1141" y="229"/>
                  </a:cubicBezTo>
                  <a:cubicBezTo>
                    <a:pt x="1221" y="249"/>
                    <a:pt x="1297" y="265"/>
                    <a:pt x="1377" y="281"/>
                  </a:cubicBezTo>
                  <a:cubicBezTo>
                    <a:pt x="1457" y="297"/>
                    <a:pt x="1537" y="309"/>
                    <a:pt x="1613" y="325"/>
                  </a:cubicBezTo>
                  <a:cubicBezTo>
                    <a:pt x="1693" y="341"/>
                    <a:pt x="1773" y="349"/>
                    <a:pt x="1853" y="365"/>
                  </a:cubicBezTo>
                  <a:cubicBezTo>
                    <a:pt x="2013" y="389"/>
                    <a:pt x="2169" y="421"/>
                    <a:pt x="2329" y="445"/>
                  </a:cubicBezTo>
                  <a:cubicBezTo>
                    <a:pt x="2485" y="473"/>
                    <a:pt x="2645" y="505"/>
                    <a:pt x="2805" y="525"/>
                  </a:cubicBezTo>
                  <a:cubicBezTo>
                    <a:pt x="2885" y="537"/>
                    <a:pt x="2969" y="541"/>
                    <a:pt x="3049" y="541"/>
                  </a:cubicBezTo>
                  <a:cubicBezTo>
                    <a:pt x="3057" y="542"/>
                    <a:pt x="3065" y="542"/>
                    <a:pt x="3072" y="542"/>
                  </a:cubicBezTo>
                  <a:cubicBezTo>
                    <a:pt x="3086" y="542"/>
                    <a:pt x="3100" y="541"/>
                    <a:pt x="3113" y="541"/>
                  </a:cubicBezTo>
                  <a:lnTo>
                    <a:pt x="3169" y="541"/>
                  </a:lnTo>
                  <a:cubicBezTo>
                    <a:pt x="3201" y="545"/>
                    <a:pt x="3237" y="557"/>
                    <a:pt x="3269" y="565"/>
                  </a:cubicBezTo>
                  <a:cubicBezTo>
                    <a:pt x="3337" y="593"/>
                    <a:pt x="3405" y="625"/>
                    <a:pt x="3469" y="665"/>
                  </a:cubicBezTo>
                  <a:cubicBezTo>
                    <a:pt x="3483" y="674"/>
                    <a:pt x="3496" y="683"/>
                    <a:pt x="3509" y="693"/>
                  </a:cubicBezTo>
                  <a:lnTo>
                    <a:pt x="3509" y="693"/>
                  </a:lnTo>
                  <a:cubicBezTo>
                    <a:pt x="3500" y="694"/>
                    <a:pt x="3490" y="696"/>
                    <a:pt x="3481" y="697"/>
                  </a:cubicBezTo>
                  <a:cubicBezTo>
                    <a:pt x="3445" y="705"/>
                    <a:pt x="3409" y="717"/>
                    <a:pt x="3373" y="729"/>
                  </a:cubicBezTo>
                  <a:cubicBezTo>
                    <a:pt x="3333" y="745"/>
                    <a:pt x="3297" y="765"/>
                    <a:pt x="3265" y="793"/>
                  </a:cubicBezTo>
                  <a:cubicBezTo>
                    <a:pt x="3253" y="801"/>
                    <a:pt x="3245" y="809"/>
                    <a:pt x="3237" y="821"/>
                  </a:cubicBezTo>
                  <a:lnTo>
                    <a:pt x="3221" y="841"/>
                  </a:lnTo>
                  <a:cubicBezTo>
                    <a:pt x="3209" y="857"/>
                    <a:pt x="3197" y="881"/>
                    <a:pt x="3189" y="893"/>
                  </a:cubicBezTo>
                  <a:cubicBezTo>
                    <a:pt x="3173" y="925"/>
                    <a:pt x="3161" y="957"/>
                    <a:pt x="3145" y="985"/>
                  </a:cubicBezTo>
                  <a:cubicBezTo>
                    <a:pt x="3113" y="1045"/>
                    <a:pt x="3081" y="1105"/>
                    <a:pt x="3049" y="1161"/>
                  </a:cubicBezTo>
                  <a:cubicBezTo>
                    <a:pt x="3033" y="1189"/>
                    <a:pt x="3017" y="1217"/>
                    <a:pt x="2997" y="1241"/>
                  </a:cubicBezTo>
                  <a:cubicBezTo>
                    <a:pt x="2977" y="1269"/>
                    <a:pt x="2957" y="1297"/>
                    <a:pt x="2937" y="1321"/>
                  </a:cubicBezTo>
                  <a:cubicBezTo>
                    <a:pt x="2917" y="1345"/>
                    <a:pt x="2897" y="1369"/>
                    <a:pt x="2873" y="1393"/>
                  </a:cubicBezTo>
                  <a:cubicBezTo>
                    <a:pt x="2849" y="1417"/>
                    <a:pt x="2825" y="1437"/>
                    <a:pt x="2801" y="1461"/>
                  </a:cubicBezTo>
                  <a:cubicBezTo>
                    <a:pt x="2777" y="1481"/>
                    <a:pt x="2749" y="1497"/>
                    <a:pt x="2721" y="1517"/>
                  </a:cubicBezTo>
                  <a:lnTo>
                    <a:pt x="2637" y="1565"/>
                  </a:lnTo>
                  <a:lnTo>
                    <a:pt x="2545" y="1605"/>
                  </a:lnTo>
                  <a:lnTo>
                    <a:pt x="2449" y="1633"/>
                  </a:lnTo>
                  <a:lnTo>
                    <a:pt x="2449" y="1645"/>
                  </a:lnTo>
                  <a:cubicBezTo>
                    <a:pt x="2481" y="1641"/>
                    <a:pt x="2517" y="1641"/>
                    <a:pt x="2549" y="1637"/>
                  </a:cubicBezTo>
                  <a:lnTo>
                    <a:pt x="2649" y="1613"/>
                  </a:lnTo>
                  <a:cubicBezTo>
                    <a:pt x="2685" y="1601"/>
                    <a:pt x="2721" y="1593"/>
                    <a:pt x="2749" y="1577"/>
                  </a:cubicBezTo>
                  <a:cubicBezTo>
                    <a:pt x="2781" y="1561"/>
                    <a:pt x="2813" y="1545"/>
                    <a:pt x="2845" y="1525"/>
                  </a:cubicBezTo>
                  <a:cubicBezTo>
                    <a:pt x="2873" y="1509"/>
                    <a:pt x="2901" y="1485"/>
                    <a:pt x="2929" y="1465"/>
                  </a:cubicBezTo>
                  <a:cubicBezTo>
                    <a:pt x="2957" y="1441"/>
                    <a:pt x="2985" y="1417"/>
                    <a:pt x="3009" y="1393"/>
                  </a:cubicBezTo>
                  <a:cubicBezTo>
                    <a:pt x="3033" y="1369"/>
                    <a:pt x="3057" y="1341"/>
                    <a:pt x="3081" y="1313"/>
                  </a:cubicBezTo>
                  <a:cubicBezTo>
                    <a:pt x="3105" y="1289"/>
                    <a:pt x="3125" y="1257"/>
                    <a:pt x="3145" y="1229"/>
                  </a:cubicBezTo>
                  <a:cubicBezTo>
                    <a:pt x="3185" y="1173"/>
                    <a:pt x="3225" y="1113"/>
                    <a:pt x="3257" y="1053"/>
                  </a:cubicBezTo>
                  <a:lnTo>
                    <a:pt x="3309" y="965"/>
                  </a:lnTo>
                  <a:lnTo>
                    <a:pt x="3329" y="929"/>
                  </a:lnTo>
                  <a:lnTo>
                    <a:pt x="3345" y="909"/>
                  </a:lnTo>
                  <a:lnTo>
                    <a:pt x="3353" y="905"/>
                  </a:lnTo>
                  <a:cubicBezTo>
                    <a:pt x="3373" y="889"/>
                    <a:pt x="3397" y="877"/>
                    <a:pt x="3421" y="869"/>
                  </a:cubicBezTo>
                  <a:cubicBezTo>
                    <a:pt x="3449" y="861"/>
                    <a:pt x="3477" y="853"/>
                    <a:pt x="3509" y="845"/>
                  </a:cubicBezTo>
                  <a:cubicBezTo>
                    <a:pt x="3541" y="841"/>
                    <a:pt x="3573" y="837"/>
                    <a:pt x="3601" y="833"/>
                  </a:cubicBezTo>
                  <a:cubicBezTo>
                    <a:pt x="3633" y="829"/>
                    <a:pt x="3669" y="825"/>
                    <a:pt x="3697" y="825"/>
                  </a:cubicBezTo>
                  <a:lnTo>
                    <a:pt x="3893" y="813"/>
                  </a:lnTo>
                  <a:lnTo>
                    <a:pt x="3745" y="693"/>
                  </a:lnTo>
                  <a:cubicBezTo>
                    <a:pt x="3677" y="641"/>
                    <a:pt x="3609" y="593"/>
                    <a:pt x="3537" y="553"/>
                  </a:cubicBezTo>
                  <a:cubicBezTo>
                    <a:pt x="3461" y="509"/>
                    <a:pt x="3385" y="473"/>
                    <a:pt x="3305" y="449"/>
                  </a:cubicBezTo>
                  <a:cubicBezTo>
                    <a:pt x="3261" y="433"/>
                    <a:pt x="3213" y="425"/>
                    <a:pt x="3169" y="421"/>
                  </a:cubicBezTo>
                  <a:lnTo>
                    <a:pt x="3101" y="421"/>
                  </a:lnTo>
                  <a:cubicBezTo>
                    <a:pt x="3081" y="425"/>
                    <a:pt x="3065" y="429"/>
                    <a:pt x="3045" y="429"/>
                  </a:cubicBezTo>
                  <a:cubicBezTo>
                    <a:pt x="2969" y="433"/>
                    <a:pt x="2889" y="433"/>
                    <a:pt x="2809" y="433"/>
                  </a:cubicBezTo>
                  <a:cubicBezTo>
                    <a:pt x="2649" y="429"/>
                    <a:pt x="2493" y="421"/>
                    <a:pt x="2333" y="401"/>
                  </a:cubicBezTo>
                  <a:cubicBezTo>
                    <a:pt x="2253" y="389"/>
                    <a:pt x="2173" y="377"/>
                    <a:pt x="2097" y="361"/>
                  </a:cubicBezTo>
                  <a:cubicBezTo>
                    <a:pt x="2017" y="349"/>
                    <a:pt x="1941" y="333"/>
                    <a:pt x="1861" y="313"/>
                  </a:cubicBezTo>
                  <a:cubicBezTo>
                    <a:pt x="1709" y="273"/>
                    <a:pt x="1553" y="225"/>
                    <a:pt x="1401" y="177"/>
                  </a:cubicBezTo>
                  <a:cubicBezTo>
                    <a:pt x="1249" y="133"/>
                    <a:pt x="1097" y="85"/>
                    <a:pt x="937" y="53"/>
                  </a:cubicBezTo>
                  <a:lnTo>
                    <a:pt x="817" y="29"/>
                  </a:lnTo>
                  <a:lnTo>
                    <a:pt x="693" y="13"/>
                  </a:lnTo>
                  <a:cubicBezTo>
                    <a:pt x="613" y="5"/>
                    <a:pt x="529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9"/>
            <p:cNvSpPr/>
            <p:nvPr/>
          </p:nvSpPr>
          <p:spPr>
            <a:xfrm>
              <a:off x="2369078" y="2368802"/>
              <a:ext cx="769059" cy="127904"/>
            </a:xfrm>
            <a:custGeom>
              <a:avLst/>
              <a:gdLst/>
              <a:ahLst/>
              <a:cxnLst/>
              <a:rect l="l" t="t" r="r" b="b"/>
              <a:pathLst>
                <a:path w="3289" h="547" extrusionOk="0">
                  <a:moveTo>
                    <a:pt x="718" y="1"/>
                  </a:moveTo>
                  <a:cubicBezTo>
                    <a:pt x="658" y="1"/>
                    <a:pt x="597" y="4"/>
                    <a:pt x="537" y="12"/>
                  </a:cubicBezTo>
                  <a:cubicBezTo>
                    <a:pt x="493" y="16"/>
                    <a:pt x="453" y="20"/>
                    <a:pt x="417" y="28"/>
                  </a:cubicBezTo>
                  <a:cubicBezTo>
                    <a:pt x="377" y="36"/>
                    <a:pt x="341" y="44"/>
                    <a:pt x="309" y="52"/>
                  </a:cubicBezTo>
                  <a:cubicBezTo>
                    <a:pt x="253" y="68"/>
                    <a:pt x="197" y="88"/>
                    <a:pt x="141" y="108"/>
                  </a:cubicBezTo>
                  <a:cubicBezTo>
                    <a:pt x="97" y="124"/>
                    <a:pt x="61" y="140"/>
                    <a:pt x="37" y="152"/>
                  </a:cubicBezTo>
                  <a:lnTo>
                    <a:pt x="1" y="168"/>
                  </a:lnTo>
                  <a:lnTo>
                    <a:pt x="5" y="176"/>
                  </a:lnTo>
                  <a:lnTo>
                    <a:pt x="45" y="164"/>
                  </a:lnTo>
                  <a:cubicBezTo>
                    <a:pt x="69" y="160"/>
                    <a:pt x="105" y="144"/>
                    <a:pt x="149" y="132"/>
                  </a:cubicBezTo>
                  <a:lnTo>
                    <a:pt x="229" y="116"/>
                  </a:lnTo>
                  <a:lnTo>
                    <a:pt x="321" y="96"/>
                  </a:lnTo>
                  <a:lnTo>
                    <a:pt x="425" y="80"/>
                  </a:lnTo>
                  <a:cubicBezTo>
                    <a:pt x="461" y="76"/>
                    <a:pt x="501" y="72"/>
                    <a:pt x="541" y="72"/>
                  </a:cubicBezTo>
                  <a:cubicBezTo>
                    <a:pt x="577" y="70"/>
                    <a:pt x="614" y="69"/>
                    <a:pt x="650" y="69"/>
                  </a:cubicBezTo>
                  <a:cubicBezTo>
                    <a:pt x="702" y="69"/>
                    <a:pt x="753" y="71"/>
                    <a:pt x="805" y="76"/>
                  </a:cubicBezTo>
                  <a:cubicBezTo>
                    <a:pt x="901" y="84"/>
                    <a:pt x="997" y="100"/>
                    <a:pt x="1093" y="120"/>
                  </a:cubicBezTo>
                  <a:cubicBezTo>
                    <a:pt x="1301" y="172"/>
                    <a:pt x="1505" y="236"/>
                    <a:pt x="1705" y="320"/>
                  </a:cubicBezTo>
                  <a:lnTo>
                    <a:pt x="2009" y="444"/>
                  </a:lnTo>
                  <a:cubicBezTo>
                    <a:pt x="2109" y="484"/>
                    <a:pt x="2213" y="516"/>
                    <a:pt x="2317" y="540"/>
                  </a:cubicBezTo>
                  <a:cubicBezTo>
                    <a:pt x="2347" y="544"/>
                    <a:pt x="2379" y="546"/>
                    <a:pt x="2411" y="546"/>
                  </a:cubicBezTo>
                  <a:cubicBezTo>
                    <a:pt x="2433" y="546"/>
                    <a:pt x="2455" y="545"/>
                    <a:pt x="2477" y="544"/>
                  </a:cubicBezTo>
                  <a:cubicBezTo>
                    <a:pt x="2525" y="536"/>
                    <a:pt x="2573" y="524"/>
                    <a:pt x="2621" y="512"/>
                  </a:cubicBezTo>
                  <a:cubicBezTo>
                    <a:pt x="2709" y="488"/>
                    <a:pt x="2797" y="452"/>
                    <a:pt x="2877" y="408"/>
                  </a:cubicBezTo>
                  <a:cubicBezTo>
                    <a:pt x="2941" y="372"/>
                    <a:pt x="3005" y="328"/>
                    <a:pt x="3065" y="276"/>
                  </a:cubicBezTo>
                  <a:cubicBezTo>
                    <a:pt x="3109" y="240"/>
                    <a:pt x="3153" y="200"/>
                    <a:pt x="3193" y="156"/>
                  </a:cubicBezTo>
                  <a:cubicBezTo>
                    <a:pt x="3229" y="120"/>
                    <a:pt x="3261" y="76"/>
                    <a:pt x="3289" y="36"/>
                  </a:cubicBezTo>
                  <a:lnTo>
                    <a:pt x="3281" y="32"/>
                  </a:lnTo>
                  <a:cubicBezTo>
                    <a:pt x="3249" y="68"/>
                    <a:pt x="3213" y="104"/>
                    <a:pt x="3173" y="136"/>
                  </a:cubicBezTo>
                  <a:cubicBezTo>
                    <a:pt x="3129" y="172"/>
                    <a:pt x="3085" y="208"/>
                    <a:pt x="3037" y="240"/>
                  </a:cubicBezTo>
                  <a:cubicBezTo>
                    <a:pt x="2977" y="284"/>
                    <a:pt x="2913" y="324"/>
                    <a:pt x="2845" y="356"/>
                  </a:cubicBezTo>
                  <a:cubicBezTo>
                    <a:pt x="2769" y="396"/>
                    <a:pt x="2689" y="428"/>
                    <a:pt x="2605" y="456"/>
                  </a:cubicBezTo>
                  <a:cubicBezTo>
                    <a:pt x="2561" y="472"/>
                    <a:pt x="2513" y="480"/>
                    <a:pt x="2469" y="496"/>
                  </a:cubicBezTo>
                  <a:cubicBezTo>
                    <a:pt x="2434" y="502"/>
                    <a:pt x="2396" y="505"/>
                    <a:pt x="2360" y="505"/>
                  </a:cubicBezTo>
                  <a:cubicBezTo>
                    <a:pt x="2347" y="505"/>
                    <a:pt x="2334" y="505"/>
                    <a:pt x="2321" y="504"/>
                  </a:cubicBezTo>
                  <a:cubicBezTo>
                    <a:pt x="2217" y="496"/>
                    <a:pt x="2113" y="468"/>
                    <a:pt x="2017" y="424"/>
                  </a:cubicBezTo>
                  <a:cubicBezTo>
                    <a:pt x="1917" y="388"/>
                    <a:pt x="1813" y="336"/>
                    <a:pt x="1717" y="288"/>
                  </a:cubicBezTo>
                  <a:cubicBezTo>
                    <a:pt x="1621" y="236"/>
                    <a:pt x="1521" y="192"/>
                    <a:pt x="1417" y="148"/>
                  </a:cubicBezTo>
                  <a:cubicBezTo>
                    <a:pt x="1317" y="112"/>
                    <a:pt x="1213" y="76"/>
                    <a:pt x="1109" y="48"/>
                  </a:cubicBezTo>
                  <a:cubicBezTo>
                    <a:pt x="980" y="18"/>
                    <a:pt x="849" y="1"/>
                    <a:pt x="7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9"/>
            <p:cNvSpPr/>
            <p:nvPr/>
          </p:nvSpPr>
          <p:spPr>
            <a:xfrm>
              <a:off x="2412103" y="2261707"/>
              <a:ext cx="576385" cy="68278"/>
            </a:xfrm>
            <a:custGeom>
              <a:avLst/>
              <a:gdLst/>
              <a:ahLst/>
              <a:cxnLst/>
              <a:rect l="l" t="t" r="r" b="b"/>
              <a:pathLst>
                <a:path w="2465" h="292" extrusionOk="0">
                  <a:moveTo>
                    <a:pt x="540" y="0"/>
                  </a:moveTo>
                  <a:cubicBezTo>
                    <a:pt x="486" y="0"/>
                    <a:pt x="431" y="3"/>
                    <a:pt x="377" y="10"/>
                  </a:cubicBezTo>
                  <a:cubicBezTo>
                    <a:pt x="321" y="14"/>
                    <a:pt x="269" y="26"/>
                    <a:pt x="217" y="38"/>
                  </a:cubicBezTo>
                  <a:cubicBezTo>
                    <a:pt x="177" y="50"/>
                    <a:pt x="137" y="66"/>
                    <a:pt x="97" y="82"/>
                  </a:cubicBezTo>
                  <a:cubicBezTo>
                    <a:pt x="73" y="94"/>
                    <a:pt x="49" y="106"/>
                    <a:pt x="25" y="118"/>
                  </a:cubicBezTo>
                  <a:lnTo>
                    <a:pt x="1" y="134"/>
                  </a:lnTo>
                  <a:lnTo>
                    <a:pt x="5" y="138"/>
                  </a:lnTo>
                  <a:lnTo>
                    <a:pt x="33" y="130"/>
                  </a:lnTo>
                  <a:cubicBezTo>
                    <a:pt x="49" y="126"/>
                    <a:pt x="73" y="114"/>
                    <a:pt x="105" y="106"/>
                  </a:cubicBezTo>
                  <a:cubicBezTo>
                    <a:pt x="145" y="98"/>
                    <a:pt x="185" y="90"/>
                    <a:pt x="225" y="82"/>
                  </a:cubicBezTo>
                  <a:cubicBezTo>
                    <a:pt x="273" y="78"/>
                    <a:pt x="325" y="70"/>
                    <a:pt x="381" y="70"/>
                  </a:cubicBezTo>
                  <a:cubicBezTo>
                    <a:pt x="397" y="69"/>
                    <a:pt x="414" y="68"/>
                    <a:pt x="432" y="68"/>
                  </a:cubicBezTo>
                  <a:cubicBezTo>
                    <a:pt x="474" y="68"/>
                    <a:pt x="520" y="71"/>
                    <a:pt x="565" y="74"/>
                  </a:cubicBezTo>
                  <a:cubicBezTo>
                    <a:pt x="633" y="78"/>
                    <a:pt x="701" y="86"/>
                    <a:pt x="773" y="94"/>
                  </a:cubicBezTo>
                  <a:cubicBezTo>
                    <a:pt x="917" y="110"/>
                    <a:pt x="1069" y="138"/>
                    <a:pt x="1225" y="158"/>
                  </a:cubicBezTo>
                  <a:cubicBezTo>
                    <a:pt x="1301" y="166"/>
                    <a:pt x="1381" y="178"/>
                    <a:pt x="1457" y="190"/>
                  </a:cubicBezTo>
                  <a:cubicBezTo>
                    <a:pt x="1533" y="198"/>
                    <a:pt x="1605" y="214"/>
                    <a:pt x="1677" y="230"/>
                  </a:cubicBezTo>
                  <a:cubicBezTo>
                    <a:pt x="1749" y="242"/>
                    <a:pt x="1821" y="258"/>
                    <a:pt x="1885" y="266"/>
                  </a:cubicBezTo>
                  <a:cubicBezTo>
                    <a:pt x="1953" y="274"/>
                    <a:pt x="2017" y="282"/>
                    <a:pt x="2073" y="286"/>
                  </a:cubicBezTo>
                  <a:cubicBezTo>
                    <a:pt x="2158" y="289"/>
                    <a:pt x="2231" y="291"/>
                    <a:pt x="2290" y="291"/>
                  </a:cubicBezTo>
                  <a:cubicBezTo>
                    <a:pt x="2315" y="291"/>
                    <a:pt x="2337" y="291"/>
                    <a:pt x="2357" y="290"/>
                  </a:cubicBezTo>
                  <a:cubicBezTo>
                    <a:pt x="2429" y="290"/>
                    <a:pt x="2465" y="286"/>
                    <a:pt x="2465" y="286"/>
                  </a:cubicBezTo>
                  <a:lnTo>
                    <a:pt x="2465" y="282"/>
                  </a:lnTo>
                  <a:cubicBezTo>
                    <a:pt x="2465" y="282"/>
                    <a:pt x="2429" y="274"/>
                    <a:pt x="2361" y="266"/>
                  </a:cubicBezTo>
                  <a:cubicBezTo>
                    <a:pt x="2325" y="258"/>
                    <a:pt x="2285" y="254"/>
                    <a:pt x="2237" y="250"/>
                  </a:cubicBezTo>
                  <a:lnTo>
                    <a:pt x="2081" y="230"/>
                  </a:lnTo>
                  <a:cubicBezTo>
                    <a:pt x="2021" y="222"/>
                    <a:pt x="1961" y="214"/>
                    <a:pt x="1893" y="210"/>
                  </a:cubicBezTo>
                  <a:cubicBezTo>
                    <a:pt x="1825" y="202"/>
                    <a:pt x="1757" y="202"/>
                    <a:pt x="1681" y="194"/>
                  </a:cubicBezTo>
                  <a:cubicBezTo>
                    <a:pt x="1609" y="190"/>
                    <a:pt x="1533" y="182"/>
                    <a:pt x="1461" y="170"/>
                  </a:cubicBezTo>
                  <a:cubicBezTo>
                    <a:pt x="1381" y="154"/>
                    <a:pt x="1309" y="138"/>
                    <a:pt x="1233" y="118"/>
                  </a:cubicBezTo>
                  <a:cubicBezTo>
                    <a:pt x="1153" y="102"/>
                    <a:pt x="1077" y="82"/>
                    <a:pt x="1005" y="66"/>
                  </a:cubicBezTo>
                  <a:cubicBezTo>
                    <a:pt x="933" y="50"/>
                    <a:pt x="853" y="34"/>
                    <a:pt x="781" y="22"/>
                  </a:cubicBezTo>
                  <a:cubicBezTo>
                    <a:pt x="702" y="7"/>
                    <a:pt x="621" y="0"/>
                    <a:pt x="5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9"/>
            <p:cNvSpPr/>
            <p:nvPr/>
          </p:nvSpPr>
          <p:spPr>
            <a:xfrm>
              <a:off x="2381237" y="2334663"/>
              <a:ext cx="504366" cy="96805"/>
            </a:xfrm>
            <a:custGeom>
              <a:avLst/>
              <a:gdLst/>
              <a:ahLst/>
              <a:cxnLst/>
              <a:rect l="l" t="t" r="r" b="b"/>
              <a:pathLst>
                <a:path w="2157" h="414" extrusionOk="0">
                  <a:moveTo>
                    <a:pt x="638" y="1"/>
                  </a:moveTo>
                  <a:cubicBezTo>
                    <a:pt x="538" y="1"/>
                    <a:pt x="437" y="10"/>
                    <a:pt x="337" y="30"/>
                  </a:cubicBezTo>
                  <a:cubicBezTo>
                    <a:pt x="289" y="38"/>
                    <a:pt x="241" y="46"/>
                    <a:pt x="193" y="62"/>
                  </a:cubicBezTo>
                  <a:cubicBezTo>
                    <a:pt x="157" y="74"/>
                    <a:pt x="125" y="86"/>
                    <a:pt x="89" y="98"/>
                  </a:cubicBezTo>
                  <a:cubicBezTo>
                    <a:pt x="57" y="110"/>
                    <a:pt x="29" y="126"/>
                    <a:pt x="1" y="138"/>
                  </a:cubicBezTo>
                  <a:lnTo>
                    <a:pt x="1" y="146"/>
                  </a:lnTo>
                  <a:lnTo>
                    <a:pt x="25" y="142"/>
                  </a:lnTo>
                  <a:cubicBezTo>
                    <a:pt x="41" y="138"/>
                    <a:pt x="65" y="130"/>
                    <a:pt x="93" y="126"/>
                  </a:cubicBezTo>
                  <a:cubicBezTo>
                    <a:pt x="125" y="118"/>
                    <a:pt x="161" y="110"/>
                    <a:pt x="201" y="106"/>
                  </a:cubicBezTo>
                  <a:cubicBezTo>
                    <a:pt x="241" y="98"/>
                    <a:pt x="289" y="94"/>
                    <a:pt x="341" y="86"/>
                  </a:cubicBezTo>
                  <a:cubicBezTo>
                    <a:pt x="393" y="82"/>
                    <a:pt x="449" y="78"/>
                    <a:pt x="509" y="78"/>
                  </a:cubicBezTo>
                  <a:cubicBezTo>
                    <a:pt x="569" y="74"/>
                    <a:pt x="633" y="74"/>
                    <a:pt x="697" y="74"/>
                  </a:cubicBezTo>
                  <a:cubicBezTo>
                    <a:pt x="718" y="72"/>
                    <a:pt x="740" y="72"/>
                    <a:pt x="762" y="72"/>
                  </a:cubicBezTo>
                  <a:cubicBezTo>
                    <a:pt x="806" y="72"/>
                    <a:pt x="852" y="74"/>
                    <a:pt x="897" y="74"/>
                  </a:cubicBezTo>
                  <a:lnTo>
                    <a:pt x="1105" y="78"/>
                  </a:lnTo>
                  <a:cubicBezTo>
                    <a:pt x="1173" y="82"/>
                    <a:pt x="1245" y="86"/>
                    <a:pt x="1313" y="98"/>
                  </a:cubicBezTo>
                  <a:cubicBezTo>
                    <a:pt x="1377" y="102"/>
                    <a:pt x="1445" y="118"/>
                    <a:pt x="1509" y="138"/>
                  </a:cubicBezTo>
                  <a:cubicBezTo>
                    <a:pt x="1573" y="154"/>
                    <a:pt x="1629" y="178"/>
                    <a:pt x="1685" y="198"/>
                  </a:cubicBezTo>
                  <a:cubicBezTo>
                    <a:pt x="1741" y="222"/>
                    <a:pt x="1793" y="238"/>
                    <a:pt x="1841" y="262"/>
                  </a:cubicBezTo>
                  <a:cubicBezTo>
                    <a:pt x="1933" y="302"/>
                    <a:pt x="2013" y="342"/>
                    <a:pt x="2065" y="370"/>
                  </a:cubicBezTo>
                  <a:lnTo>
                    <a:pt x="2153" y="414"/>
                  </a:lnTo>
                  <a:lnTo>
                    <a:pt x="2157" y="410"/>
                  </a:lnTo>
                  <a:cubicBezTo>
                    <a:pt x="2137" y="386"/>
                    <a:pt x="2109" y="366"/>
                    <a:pt x="2085" y="346"/>
                  </a:cubicBezTo>
                  <a:cubicBezTo>
                    <a:pt x="1973" y="254"/>
                    <a:pt x="1845" y="186"/>
                    <a:pt x="1709" y="142"/>
                  </a:cubicBezTo>
                  <a:cubicBezTo>
                    <a:pt x="1649" y="122"/>
                    <a:pt x="1585" y="110"/>
                    <a:pt x="1521" y="98"/>
                  </a:cubicBezTo>
                  <a:cubicBezTo>
                    <a:pt x="1457" y="90"/>
                    <a:pt x="1385" y="82"/>
                    <a:pt x="1317" y="74"/>
                  </a:cubicBezTo>
                  <a:cubicBezTo>
                    <a:pt x="1249" y="66"/>
                    <a:pt x="1181" y="54"/>
                    <a:pt x="1113" y="42"/>
                  </a:cubicBezTo>
                  <a:cubicBezTo>
                    <a:pt x="1041" y="30"/>
                    <a:pt x="973" y="22"/>
                    <a:pt x="901" y="14"/>
                  </a:cubicBezTo>
                  <a:cubicBezTo>
                    <a:pt x="833" y="6"/>
                    <a:pt x="765" y="2"/>
                    <a:pt x="697" y="2"/>
                  </a:cubicBezTo>
                  <a:cubicBezTo>
                    <a:pt x="677" y="1"/>
                    <a:pt x="658" y="1"/>
                    <a:pt x="6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9"/>
            <p:cNvSpPr/>
            <p:nvPr/>
          </p:nvSpPr>
          <p:spPr>
            <a:xfrm>
              <a:off x="2081000" y="1669882"/>
              <a:ext cx="160172" cy="104053"/>
            </a:xfrm>
            <a:custGeom>
              <a:avLst/>
              <a:gdLst/>
              <a:ahLst/>
              <a:cxnLst/>
              <a:rect l="l" t="t" r="r" b="b"/>
              <a:pathLst>
                <a:path w="685" h="445" extrusionOk="0">
                  <a:moveTo>
                    <a:pt x="649" y="1"/>
                  </a:moveTo>
                  <a:lnTo>
                    <a:pt x="645" y="5"/>
                  </a:lnTo>
                  <a:cubicBezTo>
                    <a:pt x="649" y="13"/>
                    <a:pt x="649" y="25"/>
                    <a:pt x="649" y="37"/>
                  </a:cubicBezTo>
                  <a:cubicBezTo>
                    <a:pt x="645" y="61"/>
                    <a:pt x="633" y="85"/>
                    <a:pt x="613" y="101"/>
                  </a:cubicBezTo>
                  <a:cubicBezTo>
                    <a:pt x="597" y="113"/>
                    <a:pt x="585" y="121"/>
                    <a:pt x="569" y="129"/>
                  </a:cubicBezTo>
                  <a:lnTo>
                    <a:pt x="509" y="165"/>
                  </a:lnTo>
                  <a:cubicBezTo>
                    <a:pt x="485" y="181"/>
                    <a:pt x="461" y="193"/>
                    <a:pt x="437" y="201"/>
                  </a:cubicBezTo>
                  <a:cubicBezTo>
                    <a:pt x="413" y="209"/>
                    <a:pt x="385" y="213"/>
                    <a:pt x="361" y="217"/>
                  </a:cubicBezTo>
                  <a:cubicBezTo>
                    <a:pt x="309" y="225"/>
                    <a:pt x="257" y="237"/>
                    <a:pt x="205" y="257"/>
                  </a:cubicBezTo>
                  <a:cubicBezTo>
                    <a:pt x="161" y="273"/>
                    <a:pt x="117" y="297"/>
                    <a:pt x="81" y="325"/>
                  </a:cubicBezTo>
                  <a:cubicBezTo>
                    <a:pt x="53" y="349"/>
                    <a:pt x="33" y="377"/>
                    <a:pt x="17" y="405"/>
                  </a:cubicBezTo>
                  <a:cubicBezTo>
                    <a:pt x="9" y="417"/>
                    <a:pt x="5" y="429"/>
                    <a:pt x="1" y="441"/>
                  </a:cubicBezTo>
                  <a:lnTo>
                    <a:pt x="9" y="445"/>
                  </a:lnTo>
                  <a:lnTo>
                    <a:pt x="17" y="441"/>
                  </a:lnTo>
                  <a:cubicBezTo>
                    <a:pt x="21" y="437"/>
                    <a:pt x="29" y="429"/>
                    <a:pt x="37" y="425"/>
                  </a:cubicBezTo>
                  <a:cubicBezTo>
                    <a:pt x="61" y="405"/>
                    <a:pt x="89" y="389"/>
                    <a:pt x="117" y="377"/>
                  </a:cubicBezTo>
                  <a:cubicBezTo>
                    <a:pt x="149" y="361"/>
                    <a:pt x="189" y="345"/>
                    <a:pt x="233" y="321"/>
                  </a:cubicBezTo>
                  <a:lnTo>
                    <a:pt x="301" y="293"/>
                  </a:lnTo>
                  <a:cubicBezTo>
                    <a:pt x="325" y="281"/>
                    <a:pt x="349" y="269"/>
                    <a:pt x="373" y="253"/>
                  </a:cubicBezTo>
                  <a:cubicBezTo>
                    <a:pt x="397" y="241"/>
                    <a:pt x="421" y="229"/>
                    <a:pt x="445" y="221"/>
                  </a:cubicBezTo>
                  <a:cubicBezTo>
                    <a:pt x="469" y="209"/>
                    <a:pt x="493" y="205"/>
                    <a:pt x="521" y="201"/>
                  </a:cubicBezTo>
                  <a:cubicBezTo>
                    <a:pt x="545" y="197"/>
                    <a:pt x="569" y="193"/>
                    <a:pt x="593" y="185"/>
                  </a:cubicBezTo>
                  <a:cubicBezTo>
                    <a:pt x="617" y="177"/>
                    <a:pt x="637" y="161"/>
                    <a:pt x="653" y="141"/>
                  </a:cubicBezTo>
                  <a:cubicBezTo>
                    <a:pt x="669" y="125"/>
                    <a:pt x="681" y="105"/>
                    <a:pt x="685" y="81"/>
                  </a:cubicBezTo>
                  <a:cubicBezTo>
                    <a:pt x="685" y="65"/>
                    <a:pt x="685" y="49"/>
                    <a:pt x="677" y="33"/>
                  </a:cubicBezTo>
                  <a:cubicBezTo>
                    <a:pt x="673" y="17"/>
                    <a:pt x="665" y="5"/>
                    <a:pt x="6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9"/>
            <p:cNvSpPr/>
            <p:nvPr/>
          </p:nvSpPr>
          <p:spPr>
            <a:xfrm>
              <a:off x="2306412" y="1723196"/>
              <a:ext cx="147077" cy="495948"/>
            </a:xfrm>
            <a:custGeom>
              <a:avLst/>
              <a:gdLst/>
              <a:ahLst/>
              <a:cxnLst/>
              <a:rect l="l" t="t" r="r" b="b"/>
              <a:pathLst>
                <a:path w="629" h="2121" extrusionOk="0">
                  <a:moveTo>
                    <a:pt x="5" y="1"/>
                  </a:moveTo>
                  <a:lnTo>
                    <a:pt x="1" y="5"/>
                  </a:lnTo>
                  <a:lnTo>
                    <a:pt x="1" y="33"/>
                  </a:lnTo>
                  <a:cubicBezTo>
                    <a:pt x="1" y="57"/>
                    <a:pt x="5" y="81"/>
                    <a:pt x="9" y="105"/>
                  </a:cubicBezTo>
                  <a:cubicBezTo>
                    <a:pt x="25" y="189"/>
                    <a:pt x="61" y="273"/>
                    <a:pt x="109" y="345"/>
                  </a:cubicBezTo>
                  <a:cubicBezTo>
                    <a:pt x="137" y="393"/>
                    <a:pt x="169" y="441"/>
                    <a:pt x="201" y="489"/>
                  </a:cubicBezTo>
                  <a:cubicBezTo>
                    <a:pt x="237" y="537"/>
                    <a:pt x="277" y="589"/>
                    <a:pt x="309" y="645"/>
                  </a:cubicBezTo>
                  <a:cubicBezTo>
                    <a:pt x="345" y="701"/>
                    <a:pt x="373" y="761"/>
                    <a:pt x="397" y="825"/>
                  </a:cubicBezTo>
                  <a:cubicBezTo>
                    <a:pt x="417" y="893"/>
                    <a:pt x="437" y="957"/>
                    <a:pt x="453" y="1025"/>
                  </a:cubicBezTo>
                  <a:cubicBezTo>
                    <a:pt x="485" y="1165"/>
                    <a:pt x="517" y="1301"/>
                    <a:pt x="537" y="1429"/>
                  </a:cubicBezTo>
                  <a:cubicBezTo>
                    <a:pt x="553" y="1545"/>
                    <a:pt x="561" y="1661"/>
                    <a:pt x="561" y="1781"/>
                  </a:cubicBezTo>
                  <a:cubicBezTo>
                    <a:pt x="557" y="1829"/>
                    <a:pt x="553" y="1877"/>
                    <a:pt x="545" y="1921"/>
                  </a:cubicBezTo>
                  <a:cubicBezTo>
                    <a:pt x="541" y="1957"/>
                    <a:pt x="533" y="1993"/>
                    <a:pt x="525" y="2025"/>
                  </a:cubicBezTo>
                  <a:cubicBezTo>
                    <a:pt x="521" y="2049"/>
                    <a:pt x="513" y="2073"/>
                    <a:pt x="505" y="2093"/>
                  </a:cubicBezTo>
                  <a:cubicBezTo>
                    <a:pt x="501" y="2109"/>
                    <a:pt x="497" y="2121"/>
                    <a:pt x="497" y="2121"/>
                  </a:cubicBezTo>
                  <a:lnTo>
                    <a:pt x="505" y="2121"/>
                  </a:lnTo>
                  <a:lnTo>
                    <a:pt x="517" y="2101"/>
                  </a:lnTo>
                  <a:cubicBezTo>
                    <a:pt x="525" y="2085"/>
                    <a:pt x="537" y="2065"/>
                    <a:pt x="549" y="2037"/>
                  </a:cubicBezTo>
                  <a:cubicBezTo>
                    <a:pt x="565" y="2001"/>
                    <a:pt x="581" y="1965"/>
                    <a:pt x="589" y="1929"/>
                  </a:cubicBezTo>
                  <a:cubicBezTo>
                    <a:pt x="605" y="1881"/>
                    <a:pt x="613" y="1833"/>
                    <a:pt x="621" y="1785"/>
                  </a:cubicBezTo>
                  <a:cubicBezTo>
                    <a:pt x="629" y="1725"/>
                    <a:pt x="629" y="1665"/>
                    <a:pt x="629" y="1609"/>
                  </a:cubicBezTo>
                  <a:cubicBezTo>
                    <a:pt x="625" y="1545"/>
                    <a:pt x="617" y="1477"/>
                    <a:pt x="605" y="1417"/>
                  </a:cubicBezTo>
                  <a:cubicBezTo>
                    <a:pt x="589" y="1349"/>
                    <a:pt x="573" y="1281"/>
                    <a:pt x="557" y="1217"/>
                  </a:cubicBezTo>
                  <a:cubicBezTo>
                    <a:pt x="537" y="1149"/>
                    <a:pt x="513" y="1081"/>
                    <a:pt x="489" y="1017"/>
                  </a:cubicBezTo>
                  <a:lnTo>
                    <a:pt x="413" y="817"/>
                  </a:lnTo>
                  <a:cubicBezTo>
                    <a:pt x="389" y="749"/>
                    <a:pt x="365" y="685"/>
                    <a:pt x="341" y="621"/>
                  </a:cubicBezTo>
                  <a:cubicBezTo>
                    <a:pt x="317" y="561"/>
                    <a:pt x="285" y="505"/>
                    <a:pt x="253" y="449"/>
                  </a:cubicBezTo>
                  <a:cubicBezTo>
                    <a:pt x="217" y="397"/>
                    <a:pt x="185" y="353"/>
                    <a:pt x="157" y="309"/>
                  </a:cubicBezTo>
                  <a:cubicBezTo>
                    <a:pt x="105" y="241"/>
                    <a:pt x="65" y="169"/>
                    <a:pt x="33" y="93"/>
                  </a:cubicBezTo>
                  <a:cubicBezTo>
                    <a:pt x="25" y="69"/>
                    <a:pt x="17" y="49"/>
                    <a:pt x="9" y="2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9"/>
            <p:cNvSpPr/>
            <p:nvPr/>
          </p:nvSpPr>
          <p:spPr>
            <a:xfrm>
              <a:off x="2273676" y="1837305"/>
              <a:ext cx="79735" cy="248091"/>
            </a:xfrm>
            <a:custGeom>
              <a:avLst/>
              <a:gdLst/>
              <a:ahLst/>
              <a:cxnLst/>
              <a:rect l="l" t="t" r="r" b="b"/>
              <a:pathLst>
                <a:path w="341" h="1061" extrusionOk="0">
                  <a:moveTo>
                    <a:pt x="5" y="1"/>
                  </a:moveTo>
                  <a:lnTo>
                    <a:pt x="1" y="5"/>
                  </a:lnTo>
                  <a:lnTo>
                    <a:pt x="13" y="13"/>
                  </a:lnTo>
                  <a:cubicBezTo>
                    <a:pt x="21" y="17"/>
                    <a:pt x="29" y="25"/>
                    <a:pt x="37" y="33"/>
                  </a:cubicBezTo>
                  <a:cubicBezTo>
                    <a:pt x="65" y="61"/>
                    <a:pt x="85" y="97"/>
                    <a:pt x="97" y="133"/>
                  </a:cubicBezTo>
                  <a:cubicBezTo>
                    <a:pt x="109" y="157"/>
                    <a:pt x="117" y="185"/>
                    <a:pt x="129" y="213"/>
                  </a:cubicBezTo>
                  <a:cubicBezTo>
                    <a:pt x="141" y="241"/>
                    <a:pt x="157" y="269"/>
                    <a:pt x="173" y="297"/>
                  </a:cubicBezTo>
                  <a:cubicBezTo>
                    <a:pt x="189" y="329"/>
                    <a:pt x="201" y="361"/>
                    <a:pt x="209" y="393"/>
                  </a:cubicBezTo>
                  <a:cubicBezTo>
                    <a:pt x="221" y="429"/>
                    <a:pt x="225" y="465"/>
                    <a:pt x="229" y="497"/>
                  </a:cubicBezTo>
                  <a:cubicBezTo>
                    <a:pt x="233" y="569"/>
                    <a:pt x="245" y="641"/>
                    <a:pt x="253" y="705"/>
                  </a:cubicBezTo>
                  <a:cubicBezTo>
                    <a:pt x="261" y="773"/>
                    <a:pt x="269" y="833"/>
                    <a:pt x="277" y="885"/>
                  </a:cubicBezTo>
                  <a:cubicBezTo>
                    <a:pt x="285" y="937"/>
                    <a:pt x="293" y="981"/>
                    <a:pt x="301" y="1013"/>
                  </a:cubicBezTo>
                  <a:cubicBezTo>
                    <a:pt x="305" y="1045"/>
                    <a:pt x="313" y="1061"/>
                    <a:pt x="313" y="1061"/>
                  </a:cubicBezTo>
                  <a:lnTo>
                    <a:pt x="321" y="1061"/>
                  </a:lnTo>
                  <a:cubicBezTo>
                    <a:pt x="333" y="1001"/>
                    <a:pt x="341" y="941"/>
                    <a:pt x="341" y="881"/>
                  </a:cubicBezTo>
                  <a:cubicBezTo>
                    <a:pt x="341" y="853"/>
                    <a:pt x="341" y="825"/>
                    <a:pt x="337" y="793"/>
                  </a:cubicBezTo>
                  <a:cubicBezTo>
                    <a:pt x="337" y="761"/>
                    <a:pt x="333" y="729"/>
                    <a:pt x="325" y="697"/>
                  </a:cubicBezTo>
                  <a:cubicBezTo>
                    <a:pt x="317" y="661"/>
                    <a:pt x="313" y="629"/>
                    <a:pt x="301" y="593"/>
                  </a:cubicBezTo>
                  <a:cubicBezTo>
                    <a:pt x="293" y="557"/>
                    <a:pt x="281" y="525"/>
                    <a:pt x="269" y="489"/>
                  </a:cubicBezTo>
                  <a:cubicBezTo>
                    <a:pt x="257" y="457"/>
                    <a:pt x="241" y="425"/>
                    <a:pt x="233" y="389"/>
                  </a:cubicBezTo>
                  <a:cubicBezTo>
                    <a:pt x="221" y="357"/>
                    <a:pt x="217" y="325"/>
                    <a:pt x="209" y="289"/>
                  </a:cubicBezTo>
                  <a:cubicBezTo>
                    <a:pt x="205" y="257"/>
                    <a:pt x="197" y="225"/>
                    <a:pt x="189" y="193"/>
                  </a:cubicBezTo>
                  <a:cubicBezTo>
                    <a:pt x="177" y="165"/>
                    <a:pt x="165" y="137"/>
                    <a:pt x="153" y="113"/>
                  </a:cubicBezTo>
                  <a:cubicBezTo>
                    <a:pt x="133" y="69"/>
                    <a:pt x="97" y="33"/>
                    <a:pt x="57" y="13"/>
                  </a:cubicBezTo>
                  <a:cubicBezTo>
                    <a:pt x="45" y="9"/>
                    <a:pt x="29" y="5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9"/>
            <p:cNvSpPr/>
            <p:nvPr/>
          </p:nvSpPr>
          <p:spPr>
            <a:xfrm>
              <a:off x="1786375" y="1983215"/>
              <a:ext cx="90024" cy="363134"/>
            </a:xfrm>
            <a:custGeom>
              <a:avLst/>
              <a:gdLst/>
              <a:ahLst/>
              <a:cxnLst/>
              <a:rect l="l" t="t" r="r" b="b"/>
              <a:pathLst>
                <a:path w="385" h="1553" extrusionOk="0">
                  <a:moveTo>
                    <a:pt x="97" y="1"/>
                  </a:moveTo>
                  <a:cubicBezTo>
                    <a:pt x="81" y="17"/>
                    <a:pt x="69" y="41"/>
                    <a:pt x="57" y="61"/>
                  </a:cubicBezTo>
                  <a:cubicBezTo>
                    <a:pt x="29" y="117"/>
                    <a:pt x="13" y="181"/>
                    <a:pt x="9" y="245"/>
                  </a:cubicBezTo>
                  <a:cubicBezTo>
                    <a:pt x="1" y="285"/>
                    <a:pt x="1" y="329"/>
                    <a:pt x="1" y="369"/>
                  </a:cubicBezTo>
                  <a:cubicBezTo>
                    <a:pt x="1" y="417"/>
                    <a:pt x="9" y="461"/>
                    <a:pt x="17" y="509"/>
                  </a:cubicBezTo>
                  <a:cubicBezTo>
                    <a:pt x="33" y="609"/>
                    <a:pt x="41" y="709"/>
                    <a:pt x="45" y="809"/>
                  </a:cubicBezTo>
                  <a:cubicBezTo>
                    <a:pt x="49" y="861"/>
                    <a:pt x="57" y="913"/>
                    <a:pt x="65" y="965"/>
                  </a:cubicBezTo>
                  <a:cubicBezTo>
                    <a:pt x="73" y="1013"/>
                    <a:pt x="85" y="1061"/>
                    <a:pt x="101" y="1109"/>
                  </a:cubicBezTo>
                  <a:cubicBezTo>
                    <a:pt x="125" y="1193"/>
                    <a:pt x="161" y="1277"/>
                    <a:pt x="209" y="1353"/>
                  </a:cubicBezTo>
                  <a:cubicBezTo>
                    <a:pt x="245" y="1409"/>
                    <a:pt x="281" y="1457"/>
                    <a:pt x="325" y="1505"/>
                  </a:cubicBezTo>
                  <a:cubicBezTo>
                    <a:pt x="361" y="1537"/>
                    <a:pt x="381" y="1553"/>
                    <a:pt x="381" y="1553"/>
                  </a:cubicBezTo>
                  <a:lnTo>
                    <a:pt x="385" y="1549"/>
                  </a:lnTo>
                  <a:cubicBezTo>
                    <a:pt x="385" y="1549"/>
                    <a:pt x="373" y="1525"/>
                    <a:pt x="349" y="1489"/>
                  </a:cubicBezTo>
                  <a:lnTo>
                    <a:pt x="309" y="1417"/>
                  </a:lnTo>
                  <a:cubicBezTo>
                    <a:pt x="297" y="1389"/>
                    <a:pt x="281" y="1361"/>
                    <a:pt x="265" y="1325"/>
                  </a:cubicBezTo>
                  <a:cubicBezTo>
                    <a:pt x="245" y="1293"/>
                    <a:pt x="233" y="1253"/>
                    <a:pt x="213" y="1217"/>
                  </a:cubicBezTo>
                  <a:cubicBezTo>
                    <a:pt x="209" y="1197"/>
                    <a:pt x="197" y="1173"/>
                    <a:pt x="189" y="1153"/>
                  </a:cubicBezTo>
                  <a:cubicBezTo>
                    <a:pt x="181" y="1133"/>
                    <a:pt x="177" y="1109"/>
                    <a:pt x="165" y="1089"/>
                  </a:cubicBezTo>
                  <a:cubicBezTo>
                    <a:pt x="133" y="1001"/>
                    <a:pt x="109" y="905"/>
                    <a:pt x="81" y="805"/>
                  </a:cubicBezTo>
                  <a:cubicBezTo>
                    <a:pt x="69" y="757"/>
                    <a:pt x="61" y="705"/>
                    <a:pt x="53" y="657"/>
                  </a:cubicBezTo>
                  <a:cubicBezTo>
                    <a:pt x="49" y="605"/>
                    <a:pt x="49" y="557"/>
                    <a:pt x="53" y="509"/>
                  </a:cubicBezTo>
                  <a:cubicBezTo>
                    <a:pt x="57" y="461"/>
                    <a:pt x="61" y="413"/>
                    <a:pt x="61" y="369"/>
                  </a:cubicBezTo>
                  <a:cubicBezTo>
                    <a:pt x="65" y="329"/>
                    <a:pt x="65" y="285"/>
                    <a:pt x="65" y="249"/>
                  </a:cubicBezTo>
                  <a:cubicBezTo>
                    <a:pt x="69" y="189"/>
                    <a:pt x="73" y="129"/>
                    <a:pt x="89" y="69"/>
                  </a:cubicBezTo>
                  <a:cubicBezTo>
                    <a:pt x="89" y="53"/>
                    <a:pt x="93" y="37"/>
                    <a:pt x="101" y="21"/>
                  </a:cubicBezTo>
                  <a:cubicBezTo>
                    <a:pt x="105" y="9"/>
                    <a:pt x="105" y="1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9"/>
            <p:cNvSpPr/>
            <p:nvPr/>
          </p:nvSpPr>
          <p:spPr>
            <a:xfrm>
              <a:off x="1922931" y="2076747"/>
              <a:ext cx="42323" cy="369681"/>
            </a:xfrm>
            <a:custGeom>
              <a:avLst/>
              <a:gdLst/>
              <a:ahLst/>
              <a:cxnLst/>
              <a:rect l="l" t="t" r="r" b="b"/>
              <a:pathLst>
                <a:path w="181" h="1581" extrusionOk="0">
                  <a:moveTo>
                    <a:pt x="69" y="1"/>
                  </a:moveTo>
                  <a:cubicBezTo>
                    <a:pt x="69" y="1"/>
                    <a:pt x="61" y="25"/>
                    <a:pt x="45" y="65"/>
                  </a:cubicBezTo>
                  <a:cubicBezTo>
                    <a:pt x="29" y="125"/>
                    <a:pt x="17" y="185"/>
                    <a:pt x="9" y="245"/>
                  </a:cubicBezTo>
                  <a:cubicBezTo>
                    <a:pt x="5" y="281"/>
                    <a:pt x="1" y="321"/>
                    <a:pt x="1" y="365"/>
                  </a:cubicBezTo>
                  <a:cubicBezTo>
                    <a:pt x="1" y="413"/>
                    <a:pt x="1" y="457"/>
                    <a:pt x="9" y="501"/>
                  </a:cubicBezTo>
                  <a:cubicBezTo>
                    <a:pt x="13" y="549"/>
                    <a:pt x="17" y="597"/>
                    <a:pt x="21" y="645"/>
                  </a:cubicBezTo>
                  <a:cubicBezTo>
                    <a:pt x="25" y="697"/>
                    <a:pt x="25" y="745"/>
                    <a:pt x="29" y="797"/>
                  </a:cubicBezTo>
                  <a:cubicBezTo>
                    <a:pt x="29" y="845"/>
                    <a:pt x="33" y="897"/>
                    <a:pt x="41" y="945"/>
                  </a:cubicBezTo>
                  <a:cubicBezTo>
                    <a:pt x="45" y="993"/>
                    <a:pt x="53" y="1041"/>
                    <a:pt x="61" y="1089"/>
                  </a:cubicBezTo>
                  <a:cubicBezTo>
                    <a:pt x="73" y="1181"/>
                    <a:pt x="93" y="1265"/>
                    <a:pt x="109" y="1337"/>
                  </a:cubicBezTo>
                  <a:lnTo>
                    <a:pt x="165" y="1581"/>
                  </a:lnTo>
                  <a:lnTo>
                    <a:pt x="173" y="1581"/>
                  </a:lnTo>
                  <a:cubicBezTo>
                    <a:pt x="181" y="1497"/>
                    <a:pt x="181" y="1413"/>
                    <a:pt x="173" y="1333"/>
                  </a:cubicBezTo>
                  <a:cubicBezTo>
                    <a:pt x="165" y="1245"/>
                    <a:pt x="149" y="1165"/>
                    <a:pt x="129" y="1081"/>
                  </a:cubicBezTo>
                  <a:cubicBezTo>
                    <a:pt x="121" y="1037"/>
                    <a:pt x="109" y="989"/>
                    <a:pt x="101" y="941"/>
                  </a:cubicBezTo>
                  <a:cubicBezTo>
                    <a:pt x="89" y="893"/>
                    <a:pt x="77" y="849"/>
                    <a:pt x="65" y="797"/>
                  </a:cubicBezTo>
                  <a:cubicBezTo>
                    <a:pt x="53" y="749"/>
                    <a:pt x="45" y="701"/>
                    <a:pt x="45" y="653"/>
                  </a:cubicBezTo>
                  <a:cubicBezTo>
                    <a:pt x="41" y="605"/>
                    <a:pt x="41" y="557"/>
                    <a:pt x="45" y="509"/>
                  </a:cubicBezTo>
                  <a:cubicBezTo>
                    <a:pt x="49" y="465"/>
                    <a:pt x="57" y="421"/>
                    <a:pt x="61" y="377"/>
                  </a:cubicBezTo>
                  <a:cubicBezTo>
                    <a:pt x="61" y="337"/>
                    <a:pt x="65" y="297"/>
                    <a:pt x="65" y="257"/>
                  </a:cubicBezTo>
                  <a:cubicBezTo>
                    <a:pt x="69" y="185"/>
                    <a:pt x="77" y="125"/>
                    <a:pt x="77" y="81"/>
                  </a:cubicBezTo>
                  <a:lnTo>
                    <a:pt x="77" y="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9"/>
            <p:cNvSpPr/>
            <p:nvPr/>
          </p:nvSpPr>
          <p:spPr>
            <a:xfrm>
              <a:off x="2095030" y="2227334"/>
              <a:ext cx="218161" cy="313563"/>
            </a:xfrm>
            <a:custGeom>
              <a:avLst/>
              <a:gdLst/>
              <a:ahLst/>
              <a:cxnLst/>
              <a:rect l="l" t="t" r="r" b="b"/>
              <a:pathLst>
                <a:path w="933" h="1341" extrusionOk="0">
                  <a:moveTo>
                    <a:pt x="921" y="1"/>
                  </a:moveTo>
                  <a:cubicBezTo>
                    <a:pt x="921" y="1"/>
                    <a:pt x="913" y="25"/>
                    <a:pt x="893" y="69"/>
                  </a:cubicBezTo>
                  <a:cubicBezTo>
                    <a:pt x="873" y="113"/>
                    <a:pt x="849" y="173"/>
                    <a:pt x="817" y="245"/>
                  </a:cubicBezTo>
                  <a:cubicBezTo>
                    <a:pt x="805" y="281"/>
                    <a:pt x="785" y="317"/>
                    <a:pt x="769" y="357"/>
                  </a:cubicBezTo>
                  <a:cubicBezTo>
                    <a:pt x="749" y="401"/>
                    <a:pt x="733" y="441"/>
                    <a:pt x="709" y="485"/>
                  </a:cubicBezTo>
                  <a:cubicBezTo>
                    <a:pt x="661" y="577"/>
                    <a:pt x="581" y="645"/>
                    <a:pt x="485" y="685"/>
                  </a:cubicBezTo>
                  <a:cubicBezTo>
                    <a:pt x="437" y="705"/>
                    <a:pt x="389" y="725"/>
                    <a:pt x="341" y="753"/>
                  </a:cubicBezTo>
                  <a:cubicBezTo>
                    <a:pt x="297" y="781"/>
                    <a:pt x="253" y="813"/>
                    <a:pt x="217" y="853"/>
                  </a:cubicBezTo>
                  <a:cubicBezTo>
                    <a:pt x="149" y="921"/>
                    <a:pt x="105" y="1009"/>
                    <a:pt x="81" y="1101"/>
                  </a:cubicBezTo>
                  <a:cubicBezTo>
                    <a:pt x="73" y="1137"/>
                    <a:pt x="69" y="1177"/>
                    <a:pt x="65" y="1213"/>
                  </a:cubicBezTo>
                  <a:cubicBezTo>
                    <a:pt x="65" y="1237"/>
                    <a:pt x="57" y="1265"/>
                    <a:pt x="49" y="1289"/>
                  </a:cubicBezTo>
                  <a:cubicBezTo>
                    <a:pt x="41" y="1309"/>
                    <a:pt x="25" y="1325"/>
                    <a:pt x="1" y="1333"/>
                  </a:cubicBezTo>
                  <a:lnTo>
                    <a:pt x="1" y="1341"/>
                  </a:lnTo>
                  <a:cubicBezTo>
                    <a:pt x="9" y="1341"/>
                    <a:pt x="17" y="1337"/>
                    <a:pt x="25" y="1337"/>
                  </a:cubicBezTo>
                  <a:cubicBezTo>
                    <a:pt x="45" y="1333"/>
                    <a:pt x="61" y="1317"/>
                    <a:pt x="73" y="1301"/>
                  </a:cubicBezTo>
                  <a:cubicBezTo>
                    <a:pt x="89" y="1277"/>
                    <a:pt x="101" y="1249"/>
                    <a:pt x="109" y="1221"/>
                  </a:cubicBezTo>
                  <a:cubicBezTo>
                    <a:pt x="121" y="1189"/>
                    <a:pt x="129" y="1157"/>
                    <a:pt x="141" y="1121"/>
                  </a:cubicBezTo>
                  <a:cubicBezTo>
                    <a:pt x="173" y="1041"/>
                    <a:pt x="217" y="965"/>
                    <a:pt x="273" y="901"/>
                  </a:cubicBezTo>
                  <a:cubicBezTo>
                    <a:pt x="301" y="865"/>
                    <a:pt x="337" y="829"/>
                    <a:pt x="377" y="801"/>
                  </a:cubicBezTo>
                  <a:cubicBezTo>
                    <a:pt x="417" y="773"/>
                    <a:pt x="461" y="745"/>
                    <a:pt x="505" y="717"/>
                  </a:cubicBezTo>
                  <a:cubicBezTo>
                    <a:pt x="593" y="657"/>
                    <a:pt x="673" y="585"/>
                    <a:pt x="741" y="505"/>
                  </a:cubicBezTo>
                  <a:cubicBezTo>
                    <a:pt x="773" y="469"/>
                    <a:pt x="801" y="425"/>
                    <a:pt x="825" y="385"/>
                  </a:cubicBezTo>
                  <a:cubicBezTo>
                    <a:pt x="845" y="345"/>
                    <a:pt x="861" y="305"/>
                    <a:pt x="873" y="265"/>
                  </a:cubicBezTo>
                  <a:cubicBezTo>
                    <a:pt x="893" y="201"/>
                    <a:pt x="909" y="141"/>
                    <a:pt x="921" y="77"/>
                  </a:cubicBezTo>
                  <a:cubicBezTo>
                    <a:pt x="933" y="29"/>
                    <a:pt x="933" y="5"/>
                    <a:pt x="933" y="5"/>
                  </a:cubicBezTo>
                  <a:lnTo>
                    <a:pt x="9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9"/>
            <p:cNvSpPr/>
            <p:nvPr/>
          </p:nvSpPr>
          <p:spPr>
            <a:xfrm>
              <a:off x="2177338" y="2562180"/>
              <a:ext cx="921514" cy="118083"/>
            </a:xfrm>
            <a:custGeom>
              <a:avLst/>
              <a:gdLst/>
              <a:ahLst/>
              <a:cxnLst/>
              <a:rect l="l" t="t" r="r" b="b"/>
              <a:pathLst>
                <a:path w="3941" h="505" extrusionOk="0">
                  <a:moveTo>
                    <a:pt x="9" y="1"/>
                  </a:moveTo>
                  <a:lnTo>
                    <a:pt x="1" y="5"/>
                  </a:lnTo>
                  <a:cubicBezTo>
                    <a:pt x="9" y="17"/>
                    <a:pt x="17" y="33"/>
                    <a:pt x="29" y="45"/>
                  </a:cubicBezTo>
                  <a:cubicBezTo>
                    <a:pt x="57" y="77"/>
                    <a:pt x="93" y="105"/>
                    <a:pt x="133" y="125"/>
                  </a:cubicBezTo>
                  <a:cubicBezTo>
                    <a:pt x="193" y="157"/>
                    <a:pt x="261" y="173"/>
                    <a:pt x="333" y="173"/>
                  </a:cubicBezTo>
                  <a:cubicBezTo>
                    <a:pt x="348" y="173"/>
                    <a:pt x="364" y="174"/>
                    <a:pt x="379" y="174"/>
                  </a:cubicBezTo>
                  <a:cubicBezTo>
                    <a:pt x="449" y="174"/>
                    <a:pt x="521" y="167"/>
                    <a:pt x="593" y="161"/>
                  </a:cubicBezTo>
                  <a:cubicBezTo>
                    <a:pt x="721" y="151"/>
                    <a:pt x="851" y="146"/>
                    <a:pt x="981" y="146"/>
                  </a:cubicBezTo>
                  <a:cubicBezTo>
                    <a:pt x="1065" y="146"/>
                    <a:pt x="1149" y="148"/>
                    <a:pt x="1233" y="153"/>
                  </a:cubicBezTo>
                  <a:cubicBezTo>
                    <a:pt x="1353" y="157"/>
                    <a:pt x="1473" y="169"/>
                    <a:pt x="1593" y="185"/>
                  </a:cubicBezTo>
                  <a:cubicBezTo>
                    <a:pt x="1717" y="201"/>
                    <a:pt x="1841" y="225"/>
                    <a:pt x="1961" y="253"/>
                  </a:cubicBezTo>
                  <a:cubicBezTo>
                    <a:pt x="2085" y="281"/>
                    <a:pt x="2205" y="317"/>
                    <a:pt x="2325" y="357"/>
                  </a:cubicBezTo>
                  <a:cubicBezTo>
                    <a:pt x="2437" y="405"/>
                    <a:pt x="2553" y="445"/>
                    <a:pt x="2673" y="473"/>
                  </a:cubicBezTo>
                  <a:cubicBezTo>
                    <a:pt x="2785" y="493"/>
                    <a:pt x="2901" y="501"/>
                    <a:pt x="3017" y="505"/>
                  </a:cubicBezTo>
                  <a:cubicBezTo>
                    <a:pt x="3121" y="505"/>
                    <a:pt x="3229" y="505"/>
                    <a:pt x="3321" y="501"/>
                  </a:cubicBezTo>
                  <a:cubicBezTo>
                    <a:pt x="3409" y="497"/>
                    <a:pt x="3497" y="489"/>
                    <a:pt x="3581" y="477"/>
                  </a:cubicBezTo>
                  <a:cubicBezTo>
                    <a:pt x="3649" y="465"/>
                    <a:pt x="3713" y="449"/>
                    <a:pt x="3781" y="433"/>
                  </a:cubicBezTo>
                  <a:cubicBezTo>
                    <a:pt x="3833" y="413"/>
                    <a:pt x="3873" y="397"/>
                    <a:pt x="3901" y="389"/>
                  </a:cubicBezTo>
                  <a:lnTo>
                    <a:pt x="3941" y="369"/>
                  </a:lnTo>
                  <a:lnTo>
                    <a:pt x="3941" y="357"/>
                  </a:lnTo>
                  <a:lnTo>
                    <a:pt x="3897" y="373"/>
                  </a:lnTo>
                  <a:cubicBezTo>
                    <a:pt x="3869" y="381"/>
                    <a:pt x="3825" y="389"/>
                    <a:pt x="3773" y="401"/>
                  </a:cubicBezTo>
                  <a:cubicBezTo>
                    <a:pt x="3717" y="409"/>
                    <a:pt x="3653" y="421"/>
                    <a:pt x="3577" y="429"/>
                  </a:cubicBezTo>
                  <a:cubicBezTo>
                    <a:pt x="3501" y="433"/>
                    <a:pt x="3417" y="441"/>
                    <a:pt x="3321" y="441"/>
                  </a:cubicBezTo>
                  <a:lnTo>
                    <a:pt x="3017" y="441"/>
                  </a:lnTo>
                  <a:cubicBezTo>
                    <a:pt x="2987" y="442"/>
                    <a:pt x="2957" y="442"/>
                    <a:pt x="2926" y="442"/>
                  </a:cubicBezTo>
                  <a:cubicBezTo>
                    <a:pt x="2843" y="442"/>
                    <a:pt x="2759" y="439"/>
                    <a:pt x="2677" y="433"/>
                  </a:cubicBezTo>
                  <a:cubicBezTo>
                    <a:pt x="2557" y="417"/>
                    <a:pt x="2441" y="385"/>
                    <a:pt x="2329" y="337"/>
                  </a:cubicBezTo>
                  <a:cubicBezTo>
                    <a:pt x="2213" y="293"/>
                    <a:pt x="2089" y="253"/>
                    <a:pt x="1969" y="213"/>
                  </a:cubicBezTo>
                  <a:cubicBezTo>
                    <a:pt x="1729" y="141"/>
                    <a:pt x="1485" y="97"/>
                    <a:pt x="1237" y="77"/>
                  </a:cubicBezTo>
                  <a:cubicBezTo>
                    <a:pt x="1161" y="71"/>
                    <a:pt x="1086" y="69"/>
                    <a:pt x="1012" y="69"/>
                  </a:cubicBezTo>
                  <a:cubicBezTo>
                    <a:pt x="869" y="69"/>
                    <a:pt x="727" y="78"/>
                    <a:pt x="585" y="97"/>
                  </a:cubicBezTo>
                  <a:cubicBezTo>
                    <a:pt x="489" y="109"/>
                    <a:pt x="405" y="129"/>
                    <a:pt x="333" y="129"/>
                  </a:cubicBezTo>
                  <a:cubicBezTo>
                    <a:pt x="325" y="129"/>
                    <a:pt x="316" y="130"/>
                    <a:pt x="308" y="130"/>
                  </a:cubicBezTo>
                  <a:cubicBezTo>
                    <a:pt x="252" y="130"/>
                    <a:pt x="197" y="118"/>
                    <a:pt x="145" y="101"/>
                  </a:cubicBezTo>
                  <a:cubicBezTo>
                    <a:pt x="105" y="85"/>
                    <a:pt x="69" y="65"/>
                    <a:pt x="37" y="33"/>
                  </a:cubicBezTo>
                  <a:cubicBezTo>
                    <a:pt x="29" y="25"/>
                    <a:pt x="17" y="13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9"/>
            <p:cNvSpPr/>
            <p:nvPr/>
          </p:nvSpPr>
          <p:spPr>
            <a:xfrm>
              <a:off x="2419585" y="2674418"/>
              <a:ext cx="256509" cy="34840"/>
            </a:xfrm>
            <a:custGeom>
              <a:avLst/>
              <a:gdLst/>
              <a:ahLst/>
              <a:cxnLst/>
              <a:rect l="l" t="t" r="r" b="b"/>
              <a:pathLst>
                <a:path w="1097" h="149" extrusionOk="0">
                  <a:moveTo>
                    <a:pt x="257" y="1"/>
                  </a:moveTo>
                  <a:cubicBezTo>
                    <a:pt x="225" y="1"/>
                    <a:pt x="197" y="5"/>
                    <a:pt x="173" y="9"/>
                  </a:cubicBezTo>
                  <a:cubicBezTo>
                    <a:pt x="113" y="17"/>
                    <a:pt x="57" y="29"/>
                    <a:pt x="1" y="49"/>
                  </a:cubicBezTo>
                  <a:lnTo>
                    <a:pt x="1" y="53"/>
                  </a:lnTo>
                  <a:cubicBezTo>
                    <a:pt x="1" y="53"/>
                    <a:pt x="21" y="57"/>
                    <a:pt x="53" y="61"/>
                  </a:cubicBezTo>
                  <a:cubicBezTo>
                    <a:pt x="81" y="65"/>
                    <a:pt x="125" y="65"/>
                    <a:pt x="177" y="69"/>
                  </a:cubicBezTo>
                  <a:cubicBezTo>
                    <a:pt x="211" y="72"/>
                    <a:pt x="251" y="74"/>
                    <a:pt x="294" y="74"/>
                  </a:cubicBezTo>
                  <a:cubicBezTo>
                    <a:pt x="312" y="74"/>
                    <a:pt x="330" y="74"/>
                    <a:pt x="349" y="73"/>
                  </a:cubicBezTo>
                  <a:cubicBezTo>
                    <a:pt x="381" y="71"/>
                    <a:pt x="414" y="71"/>
                    <a:pt x="447" y="71"/>
                  </a:cubicBezTo>
                  <a:cubicBezTo>
                    <a:pt x="481" y="71"/>
                    <a:pt x="515" y="71"/>
                    <a:pt x="549" y="69"/>
                  </a:cubicBezTo>
                  <a:cubicBezTo>
                    <a:pt x="585" y="69"/>
                    <a:pt x="617" y="69"/>
                    <a:pt x="653" y="73"/>
                  </a:cubicBezTo>
                  <a:cubicBezTo>
                    <a:pt x="685" y="77"/>
                    <a:pt x="717" y="85"/>
                    <a:pt x="749" y="97"/>
                  </a:cubicBezTo>
                  <a:cubicBezTo>
                    <a:pt x="781" y="105"/>
                    <a:pt x="805" y="117"/>
                    <a:pt x="837" y="125"/>
                  </a:cubicBezTo>
                  <a:cubicBezTo>
                    <a:pt x="869" y="133"/>
                    <a:pt x="893" y="137"/>
                    <a:pt x="917" y="141"/>
                  </a:cubicBezTo>
                  <a:cubicBezTo>
                    <a:pt x="961" y="149"/>
                    <a:pt x="1005" y="149"/>
                    <a:pt x="1045" y="149"/>
                  </a:cubicBezTo>
                  <a:cubicBezTo>
                    <a:pt x="1065" y="145"/>
                    <a:pt x="1081" y="141"/>
                    <a:pt x="1097" y="137"/>
                  </a:cubicBezTo>
                  <a:lnTo>
                    <a:pt x="1093" y="129"/>
                  </a:lnTo>
                  <a:lnTo>
                    <a:pt x="1045" y="117"/>
                  </a:lnTo>
                  <a:lnTo>
                    <a:pt x="929" y="81"/>
                  </a:lnTo>
                  <a:cubicBezTo>
                    <a:pt x="901" y="77"/>
                    <a:pt x="873" y="69"/>
                    <a:pt x="849" y="65"/>
                  </a:cubicBezTo>
                  <a:cubicBezTo>
                    <a:pt x="817" y="61"/>
                    <a:pt x="785" y="57"/>
                    <a:pt x="753" y="57"/>
                  </a:cubicBezTo>
                  <a:cubicBezTo>
                    <a:pt x="685" y="57"/>
                    <a:pt x="617" y="49"/>
                    <a:pt x="553" y="29"/>
                  </a:cubicBezTo>
                  <a:cubicBezTo>
                    <a:pt x="517" y="21"/>
                    <a:pt x="485" y="17"/>
                    <a:pt x="449" y="13"/>
                  </a:cubicBezTo>
                  <a:cubicBezTo>
                    <a:pt x="417" y="9"/>
                    <a:pt x="381" y="1"/>
                    <a:pt x="3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9"/>
            <p:cNvSpPr/>
            <p:nvPr/>
          </p:nvSpPr>
          <p:spPr>
            <a:xfrm>
              <a:off x="1668525" y="1545484"/>
              <a:ext cx="69447" cy="377164"/>
            </a:xfrm>
            <a:custGeom>
              <a:avLst/>
              <a:gdLst/>
              <a:ahLst/>
              <a:cxnLst/>
              <a:rect l="l" t="t" r="r" b="b"/>
              <a:pathLst>
                <a:path w="297" h="1613" extrusionOk="0">
                  <a:moveTo>
                    <a:pt x="1" y="1"/>
                  </a:moveTo>
                  <a:lnTo>
                    <a:pt x="1" y="5"/>
                  </a:lnTo>
                  <a:lnTo>
                    <a:pt x="9" y="21"/>
                  </a:lnTo>
                  <a:cubicBezTo>
                    <a:pt x="17" y="33"/>
                    <a:pt x="21" y="49"/>
                    <a:pt x="29" y="69"/>
                  </a:cubicBezTo>
                  <a:cubicBezTo>
                    <a:pt x="53" y="125"/>
                    <a:pt x="69" y="185"/>
                    <a:pt x="81" y="245"/>
                  </a:cubicBezTo>
                  <a:cubicBezTo>
                    <a:pt x="89" y="281"/>
                    <a:pt x="93" y="321"/>
                    <a:pt x="101" y="365"/>
                  </a:cubicBezTo>
                  <a:cubicBezTo>
                    <a:pt x="109" y="405"/>
                    <a:pt x="117" y="449"/>
                    <a:pt x="121" y="501"/>
                  </a:cubicBezTo>
                  <a:cubicBezTo>
                    <a:pt x="129" y="549"/>
                    <a:pt x="133" y="601"/>
                    <a:pt x="129" y="649"/>
                  </a:cubicBezTo>
                  <a:cubicBezTo>
                    <a:pt x="129" y="701"/>
                    <a:pt x="125" y="753"/>
                    <a:pt x="121" y="805"/>
                  </a:cubicBezTo>
                  <a:cubicBezTo>
                    <a:pt x="117" y="857"/>
                    <a:pt x="113" y="909"/>
                    <a:pt x="117" y="961"/>
                  </a:cubicBezTo>
                  <a:cubicBezTo>
                    <a:pt x="121" y="1013"/>
                    <a:pt x="125" y="1061"/>
                    <a:pt x="137" y="1113"/>
                  </a:cubicBezTo>
                  <a:cubicBezTo>
                    <a:pt x="153" y="1197"/>
                    <a:pt x="181" y="1285"/>
                    <a:pt x="209" y="1369"/>
                  </a:cubicBezTo>
                  <a:cubicBezTo>
                    <a:pt x="237" y="1441"/>
                    <a:pt x="257" y="1501"/>
                    <a:pt x="269" y="1545"/>
                  </a:cubicBezTo>
                  <a:lnTo>
                    <a:pt x="289" y="1613"/>
                  </a:lnTo>
                  <a:lnTo>
                    <a:pt x="297" y="1613"/>
                  </a:lnTo>
                  <a:cubicBezTo>
                    <a:pt x="297" y="1589"/>
                    <a:pt x="297" y="1565"/>
                    <a:pt x="297" y="1541"/>
                  </a:cubicBezTo>
                  <a:cubicBezTo>
                    <a:pt x="293" y="1477"/>
                    <a:pt x="285" y="1413"/>
                    <a:pt x="269" y="1353"/>
                  </a:cubicBezTo>
                  <a:cubicBezTo>
                    <a:pt x="257" y="1277"/>
                    <a:pt x="229" y="1189"/>
                    <a:pt x="205" y="1097"/>
                  </a:cubicBezTo>
                  <a:cubicBezTo>
                    <a:pt x="185" y="1001"/>
                    <a:pt x="169" y="901"/>
                    <a:pt x="157" y="805"/>
                  </a:cubicBezTo>
                  <a:cubicBezTo>
                    <a:pt x="153" y="753"/>
                    <a:pt x="153" y="701"/>
                    <a:pt x="153" y="649"/>
                  </a:cubicBezTo>
                  <a:cubicBezTo>
                    <a:pt x="153" y="601"/>
                    <a:pt x="157" y="549"/>
                    <a:pt x="161" y="501"/>
                  </a:cubicBezTo>
                  <a:cubicBezTo>
                    <a:pt x="165" y="453"/>
                    <a:pt x="165" y="405"/>
                    <a:pt x="161" y="357"/>
                  </a:cubicBezTo>
                  <a:cubicBezTo>
                    <a:pt x="157" y="313"/>
                    <a:pt x="149" y="269"/>
                    <a:pt x="137" y="229"/>
                  </a:cubicBezTo>
                  <a:cubicBezTo>
                    <a:pt x="117" y="165"/>
                    <a:pt x="89" y="109"/>
                    <a:pt x="53" y="57"/>
                  </a:cubicBezTo>
                  <a:cubicBezTo>
                    <a:pt x="37" y="37"/>
                    <a:pt x="21" y="17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9"/>
            <p:cNvSpPr/>
            <p:nvPr/>
          </p:nvSpPr>
          <p:spPr>
            <a:xfrm>
              <a:off x="1595570" y="1849464"/>
              <a:ext cx="179813" cy="385582"/>
            </a:xfrm>
            <a:custGeom>
              <a:avLst/>
              <a:gdLst/>
              <a:ahLst/>
              <a:cxnLst/>
              <a:rect l="l" t="t" r="r" b="b"/>
              <a:pathLst>
                <a:path w="769" h="1649" extrusionOk="0">
                  <a:moveTo>
                    <a:pt x="1" y="1"/>
                  </a:moveTo>
                  <a:cubicBezTo>
                    <a:pt x="1" y="1"/>
                    <a:pt x="1" y="5"/>
                    <a:pt x="5" y="21"/>
                  </a:cubicBezTo>
                  <a:cubicBezTo>
                    <a:pt x="9" y="33"/>
                    <a:pt x="17" y="53"/>
                    <a:pt x="25" y="77"/>
                  </a:cubicBezTo>
                  <a:cubicBezTo>
                    <a:pt x="33" y="101"/>
                    <a:pt x="41" y="129"/>
                    <a:pt x="53" y="165"/>
                  </a:cubicBezTo>
                  <a:lnTo>
                    <a:pt x="85" y="277"/>
                  </a:lnTo>
                  <a:cubicBezTo>
                    <a:pt x="97" y="317"/>
                    <a:pt x="109" y="361"/>
                    <a:pt x="121" y="413"/>
                  </a:cubicBezTo>
                  <a:cubicBezTo>
                    <a:pt x="137" y="461"/>
                    <a:pt x="153" y="513"/>
                    <a:pt x="169" y="561"/>
                  </a:cubicBezTo>
                  <a:cubicBezTo>
                    <a:pt x="185" y="617"/>
                    <a:pt x="201" y="669"/>
                    <a:pt x="213" y="725"/>
                  </a:cubicBezTo>
                  <a:cubicBezTo>
                    <a:pt x="225" y="781"/>
                    <a:pt x="233" y="841"/>
                    <a:pt x="245" y="897"/>
                  </a:cubicBezTo>
                  <a:cubicBezTo>
                    <a:pt x="253" y="957"/>
                    <a:pt x="269" y="1013"/>
                    <a:pt x="285" y="1069"/>
                  </a:cubicBezTo>
                  <a:cubicBezTo>
                    <a:pt x="301" y="1125"/>
                    <a:pt x="321" y="1177"/>
                    <a:pt x="345" y="1233"/>
                  </a:cubicBezTo>
                  <a:cubicBezTo>
                    <a:pt x="385" y="1325"/>
                    <a:pt x="445" y="1413"/>
                    <a:pt x="517" y="1485"/>
                  </a:cubicBezTo>
                  <a:lnTo>
                    <a:pt x="565" y="1533"/>
                  </a:lnTo>
                  <a:cubicBezTo>
                    <a:pt x="577" y="1545"/>
                    <a:pt x="597" y="1557"/>
                    <a:pt x="609" y="1569"/>
                  </a:cubicBezTo>
                  <a:cubicBezTo>
                    <a:pt x="637" y="1585"/>
                    <a:pt x="661" y="1601"/>
                    <a:pt x="693" y="1617"/>
                  </a:cubicBezTo>
                  <a:cubicBezTo>
                    <a:pt x="709" y="1625"/>
                    <a:pt x="729" y="1633"/>
                    <a:pt x="745" y="1641"/>
                  </a:cubicBezTo>
                  <a:lnTo>
                    <a:pt x="765" y="1649"/>
                  </a:lnTo>
                  <a:lnTo>
                    <a:pt x="769" y="1641"/>
                  </a:lnTo>
                  <a:lnTo>
                    <a:pt x="753" y="1629"/>
                  </a:lnTo>
                  <a:cubicBezTo>
                    <a:pt x="737" y="1617"/>
                    <a:pt x="721" y="1605"/>
                    <a:pt x="705" y="1593"/>
                  </a:cubicBezTo>
                  <a:cubicBezTo>
                    <a:pt x="689" y="1577"/>
                    <a:pt x="661" y="1561"/>
                    <a:pt x="637" y="1533"/>
                  </a:cubicBezTo>
                  <a:cubicBezTo>
                    <a:pt x="613" y="1509"/>
                    <a:pt x="589" y="1481"/>
                    <a:pt x="561" y="1449"/>
                  </a:cubicBezTo>
                  <a:cubicBezTo>
                    <a:pt x="533" y="1413"/>
                    <a:pt x="509" y="1373"/>
                    <a:pt x="485" y="1337"/>
                  </a:cubicBezTo>
                  <a:cubicBezTo>
                    <a:pt x="461" y="1293"/>
                    <a:pt x="433" y="1253"/>
                    <a:pt x="409" y="1201"/>
                  </a:cubicBezTo>
                  <a:cubicBezTo>
                    <a:pt x="361" y="1101"/>
                    <a:pt x="317" y="997"/>
                    <a:pt x="281" y="889"/>
                  </a:cubicBezTo>
                  <a:cubicBezTo>
                    <a:pt x="241" y="781"/>
                    <a:pt x="217" y="669"/>
                    <a:pt x="205" y="557"/>
                  </a:cubicBezTo>
                  <a:cubicBezTo>
                    <a:pt x="197" y="497"/>
                    <a:pt x="193" y="449"/>
                    <a:pt x="181" y="397"/>
                  </a:cubicBezTo>
                  <a:cubicBezTo>
                    <a:pt x="169" y="353"/>
                    <a:pt x="157" y="305"/>
                    <a:pt x="141" y="261"/>
                  </a:cubicBezTo>
                  <a:cubicBezTo>
                    <a:pt x="117" y="193"/>
                    <a:pt x="89" y="129"/>
                    <a:pt x="53" y="65"/>
                  </a:cubicBezTo>
                  <a:cubicBezTo>
                    <a:pt x="37" y="41"/>
                    <a:pt x="21" y="21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9"/>
            <p:cNvSpPr/>
            <p:nvPr/>
          </p:nvSpPr>
          <p:spPr>
            <a:xfrm>
              <a:off x="1764862" y="1681106"/>
              <a:ext cx="44193" cy="123695"/>
            </a:xfrm>
            <a:custGeom>
              <a:avLst/>
              <a:gdLst/>
              <a:ahLst/>
              <a:cxnLst/>
              <a:rect l="l" t="t" r="r" b="b"/>
              <a:pathLst>
                <a:path w="189" h="529" extrusionOk="0">
                  <a:moveTo>
                    <a:pt x="5" y="1"/>
                  </a:moveTo>
                  <a:lnTo>
                    <a:pt x="1" y="9"/>
                  </a:lnTo>
                  <a:cubicBezTo>
                    <a:pt x="1" y="17"/>
                    <a:pt x="1" y="29"/>
                    <a:pt x="5" y="37"/>
                  </a:cubicBezTo>
                  <a:cubicBezTo>
                    <a:pt x="9" y="57"/>
                    <a:pt x="13" y="77"/>
                    <a:pt x="21" y="97"/>
                  </a:cubicBezTo>
                  <a:cubicBezTo>
                    <a:pt x="25" y="109"/>
                    <a:pt x="33" y="121"/>
                    <a:pt x="41" y="133"/>
                  </a:cubicBezTo>
                  <a:cubicBezTo>
                    <a:pt x="49" y="145"/>
                    <a:pt x="57" y="157"/>
                    <a:pt x="69" y="169"/>
                  </a:cubicBezTo>
                  <a:cubicBezTo>
                    <a:pt x="81" y="181"/>
                    <a:pt x="89" y="197"/>
                    <a:pt x="93" y="213"/>
                  </a:cubicBezTo>
                  <a:cubicBezTo>
                    <a:pt x="97" y="229"/>
                    <a:pt x="101" y="245"/>
                    <a:pt x="101" y="261"/>
                  </a:cubicBezTo>
                  <a:cubicBezTo>
                    <a:pt x="101" y="293"/>
                    <a:pt x="105" y="329"/>
                    <a:pt x="109" y="361"/>
                  </a:cubicBezTo>
                  <a:cubicBezTo>
                    <a:pt x="113" y="389"/>
                    <a:pt x="117" y="417"/>
                    <a:pt x="125" y="445"/>
                  </a:cubicBezTo>
                  <a:cubicBezTo>
                    <a:pt x="133" y="473"/>
                    <a:pt x="145" y="501"/>
                    <a:pt x="157" y="529"/>
                  </a:cubicBezTo>
                  <a:lnTo>
                    <a:pt x="165" y="529"/>
                  </a:lnTo>
                  <a:cubicBezTo>
                    <a:pt x="181" y="485"/>
                    <a:pt x="189" y="441"/>
                    <a:pt x="189" y="397"/>
                  </a:cubicBezTo>
                  <a:cubicBezTo>
                    <a:pt x="185" y="381"/>
                    <a:pt x="185" y="365"/>
                    <a:pt x="181" y="349"/>
                  </a:cubicBezTo>
                  <a:cubicBezTo>
                    <a:pt x="173" y="333"/>
                    <a:pt x="169" y="313"/>
                    <a:pt x="165" y="297"/>
                  </a:cubicBezTo>
                  <a:cubicBezTo>
                    <a:pt x="157" y="281"/>
                    <a:pt x="149" y="265"/>
                    <a:pt x="137" y="249"/>
                  </a:cubicBezTo>
                  <a:cubicBezTo>
                    <a:pt x="129" y="233"/>
                    <a:pt x="121" y="217"/>
                    <a:pt x="113" y="201"/>
                  </a:cubicBezTo>
                  <a:cubicBezTo>
                    <a:pt x="109" y="185"/>
                    <a:pt x="105" y="169"/>
                    <a:pt x="105" y="153"/>
                  </a:cubicBezTo>
                  <a:cubicBezTo>
                    <a:pt x="101" y="133"/>
                    <a:pt x="97" y="117"/>
                    <a:pt x="93" y="101"/>
                  </a:cubicBezTo>
                  <a:cubicBezTo>
                    <a:pt x="89" y="89"/>
                    <a:pt x="81" y="77"/>
                    <a:pt x="73" y="65"/>
                  </a:cubicBezTo>
                  <a:cubicBezTo>
                    <a:pt x="57" y="37"/>
                    <a:pt x="33" y="17"/>
                    <a:pt x="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9"/>
            <p:cNvSpPr/>
            <p:nvPr/>
          </p:nvSpPr>
          <p:spPr>
            <a:xfrm>
              <a:off x="1752703" y="2316190"/>
              <a:ext cx="683010" cy="466018"/>
            </a:xfrm>
            <a:custGeom>
              <a:avLst/>
              <a:gdLst/>
              <a:ahLst/>
              <a:cxnLst/>
              <a:rect l="l" t="t" r="r" b="b"/>
              <a:pathLst>
                <a:path w="2921" h="1993" extrusionOk="0">
                  <a:moveTo>
                    <a:pt x="2397" y="1637"/>
                  </a:moveTo>
                  <a:cubicBezTo>
                    <a:pt x="2397" y="1637"/>
                    <a:pt x="2398" y="1637"/>
                    <a:pt x="2398" y="1637"/>
                  </a:cubicBezTo>
                  <a:cubicBezTo>
                    <a:pt x="2398" y="1637"/>
                    <a:pt x="2398" y="1637"/>
                    <a:pt x="2398" y="1637"/>
                  </a:cubicBezTo>
                  <a:lnTo>
                    <a:pt x="2398" y="1637"/>
                  </a:lnTo>
                  <a:cubicBezTo>
                    <a:pt x="2398" y="1638"/>
                    <a:pt x="2398" y="1639"/>
                    <a:pt x="2399" y="1640"/>
                  </a:cubicBezTo>
                  <a:lnTo>
                    <a:pt x="2399" y="1640"/>
                  </a:lnTo>
                  <a:lnTo>
                    <a:pt x="2397" y="1637"/>
                  </a:lnTo>
                  <a:close/>
                  <a:moveTo>
                    <a:pt x="2005" y="1825"/>
                  </a:moveTo>
                  <a:cubicBezTo>
                    <a:pt x="2005" y="1827"/>
                    <a:pt x="2004" y="1828"/>
                    <a:pt x="2003" y="1828"/>
                  </a:cubicBezTo>
                  <a:lnTo>
                    <a:pt x="2003" y="1828"/>
                  </a:lnTo>
                  <a:cubicBezTo>
                    <a:pt x="2004" y="1827"/>
                    <a:pt x="2005" y="1825"/>
                    <a:pt x="2005" y="1825"/>
                  </a:cubicBezTo>
                  <a:close/>
                  <a:moveTo>
                    <a:pt x="249" y="1"/>
                  </a:moveTo>
                  <a:cubicBezTo>
                    <a:pt x="205" y="1"/>
                    <a:pt x="165" y="9"/>
                    <a:pt x="129" y="21"/>
                  </a:cubicBezTo>
                  <a:cubicBezTo>
                    <a:pt x="109" y="29"/>
                    <a:pt x="89" y="37"/>
                    <a:pt x="73" y="49"/>
                  </a:cubicBezTo>
                  <a:cubicBezTo>
                    <a:pt x="53" y="57"/>
                    <a:pt x="37" y="69"/>
                    <a:pt x="21" y="81"/>
                  </a:cubicBezTo>
                  <a:lnTo>
                    <a:pt x="1" y="97"/>
                  </a:lnTo>
                  <a:lnTo>
                    <a:pt x="9" y="129"/>
                  </a:lnTo>
                  <a:cubicBezTo>
                    <a:pt x="25" y="169"/>
                    <a:pt x="41" y="205"/>
                    <a:pt x="57" y="241"/>
                  </a:cubicBezTo>
                  <a:cubicBezTo>
                    <a:pt x="73" y="281"/>
                    <a:pt x="93" y="317"/>
                    <a:pt x="113" y="353"/>
                  </a:cubicBezTo>
                  <a:cubicBezTo>
                    <a:pt x="133" y="389"/>
                    <a:pt x="157" y="421"/>
                    <a:pt x="181" y="457"/>
                  </a:cubicBezTo>
                  <a:cubicBezTo>
                    <a:pt x="193" y="473"/>
                    <a:pt x="205" y="485"/>
                    <a:pt x="221" y="505"/>
                  </a:cubicBezTo>
                  <a:lnTo>
                    <a:pt x="241" y="525"/>
                  </a:lnTo>
                  <a:cubicBezTo>
                    <a:pt x="249" y="533"/>
                    <a:pt x="261" y="541"/>
                    <a:pt x="269" y="549"/>
                  </a:cubicBezTo>
                  <a:cubicBezTo>
                    <a:pt x="289" y="565"/>
                    <a:pt x="309" y="577"/>
                    <a:pt x="329" y="589"/>
                  </a:cubicBezTo>
                  <a:cubicBezTo>
                    <a:pt x="345" y="601"/>
                    <a:pt x="365" y="609"/>
                    <a:pt x="385" y="617"/>
                  </a:cubicBezTo>
                  <a:cubicBezTo>
                    <a:pt x="421" y="637"/>
                    <a:pt x="461" y="649"/>
                    <a:pt x="501" y="661"/>
                  </a:cubicBezTo>
                  <a:cubicBezTo>
                    <a:pt x="541" y="673"/>
                    <a:pt x="581" y="685"/>
                    <a:pt x="621" y="693"/>
                  </a:cubicBezTo>
                  <a:lnTo>
                    <a:pt x="625" y="694"/>
                  </a:lnTo>
                  <a:lnTo>
                    <a:pt x="625" y="694"/>
                  </a:lnTo>
                  <a:cubicBezTo>
                    <a:pt x="606" y="711"/>
                    <a:pt x="588" y="730"/>
                    <a:pt x="569" y="749"/>
                  </a:cubicBezTo>
                  <a:cubicBezTo>
                    <a:pt x="545" y="773"/>
                    <a:pt x="525" y="797"/>
                    <a:pt x="509" y="825"/>
                  </a:cubicBezTo>
                  <a:cubicBezTo>
                    <a:pt x="497" y="841"/>
                    <a:pt x="489" y="853"/>
                    <a:pt x="481" y="869"/>
                  </a:cubicBezTo>
                  <a:cubicBezTo>
                    <a:pt x="477" y="877"/>
                    <a:pt x="473" y="885"/>
                    <a:pt x="469" y="893"/>
                  </a:cubicBezTo>
                  <a:lnTo>
                    <a:pt x="461" y="925"/>
                  </a:lnTo>
                  <a:cubicBezTo>
                    <a:pt x="457" y="941"/>
                    <a:pt x="457" y="961"/>
                    <a:pt x="457" y="977"/>
                  </a:cubicBezTo>
                  <a:cubicBezTo>
                    <a:pt x="457" y="993"/>
                    <a:pt x="457" y="1009"/>
                    <a:pt x="461" y="1025"/>
                  </a:cubicBezTo>
                  <a:cubicBezTo>
                    <a:pt x="461" y="1061"/>
                    <a:pt x="469" y="1093"/>
                    <a:pt x="477" y="1121"/>
                  </a:cubicBezTo>
                  <a:cubicBezTo>
                    <a:pt x="497" y="1185"/>
                    <a:pt x="517" y="1241"/>
                    <a:pt x="545" y="1301"/>
                  </a:cubicBezTo>
                  <a:lnTo>
                    <a:pt x="545" y="1305"/>
                  </a:lnTo>
                  <a:lnTo>
                    <a:pt x="549" y="1305"/>
                  </a:lnTo>
                  <a:cubicBezTo>
                    <a:pt x="581" y="1329"/>
                    <a:pt x="617" y="1353"/>
                    <a:pt x="657" y="1373"/>
                  </a:cubicBezTo>
                  <a:cubicBezTo>
                    <a:pt x="693" y="1389"/>
                    <a:pt x="733" y="1405"/>
                    <a:pt x="773" y="1417"/>
                  </a:cubicBezTo>
                  <a:cubicBezTo>
                    <a:pt x="813" y="1433"/>
                    <a:pt x="853" y="1441"/>
                    <a:pt x="897" y="1441"/>
                  </a:cubicBezTo>
                  <a:cubicBezTo>
                    <a:pt x="907" y="1443"/>
                    <a:pt x="918" y="1444"/>
                    <a:pt x="929" y="1444"/>
                  </a:cubicBezTo>
                  <a:cubicBezTo>
                    <a:pt x="940" y="1444"/>
                    <a:pt x="951" y="1443"/>
                    <a:pt x="961" y="1441"/>
                  </a:cubicBezTo>
                  <a:cubicBezTo>
                    <a:pt x="981" y="1441"/>
                    <a:pt x="1005" y="1433"/>
                    <a:pt x="1025" y="1429"/>
                  </a:cubicBezTo>
                  <a:cubicBezTo>
                    <a:pt x="1065" y="1417"/>
                    <a:pt x="1105" y="1397"/>
                    <a:pt x="1141" y="1373"/>
                  </a:cubicBezTo>
                  <a:cubicBezTo>
                    <a:pt x="1177" y="1349"/>
                    <a:pt x="1209" y="1325"/>
                    <a:pt x="1241" y="1297"/>
                  </a:cubicBezTo>
                  <a:cubicBezTo>
                    <a:pt x="1273" y="1273"/>
                    <a:pt x="1301" y="1249"/>
                    <a:pt x="1337" y="1225"/>
                  </a:cubicBezTo>
                  <a:cubicBezTo>
                    <a:pt x="1349" y="1217"/>
                    <a:pt x="1365" y="1209"/>
                    <a:pt x="1381" y="1205"/>
                  </a:cubicBezTo>
                  <a:cubicBezTo>
                    <a:pt x="1387" y="1203"/>
                    <a:pt x="1394" y="1200"/>
                    <a:pt x="1402" y="1199"/>
                  </a:cubicBezTo>
                  <a:lnTo>
                    <a:pt x="1402" y="1199"/>
                  </a:lnTo>
                  <a:cubicBezTo>
                    <a:pt x="1420" y="1221"/>
                    <a:pt x="1440" y="1244"/>
                    <a:pt x="1457" y="1265"/>
                  </a:cubicBezTo>
                  <a:cubicBezTo>
                    <a:pt x="1477" y="1293"/>
                    <a:pt x="1497" y="1321"/>
                    <a:pt x="1509" y="1353"/>
                  </a:cubicBezTo>
                  <a:cubicBezTo>
                    <a:pt x="1517" y="1365"/>
                    <a:pt x="1525" y="1381"/>
                    <a:pt x="1529" y="1393"/>
                  </a:cubicBezTo>
                  <a:cubicBezTo>
                    <a:pt x="1533" y="1409"/>
                    <a:pt x="1541" y="1429"/>
                    <a:pt x="1541" y="1445"/>
                  </a:cubicBezTo>
                  <a:lnTo>
                    <a:pt x="1569" y="1553"/>
                  </a:lnTo>
                  <a:cubicBezTo>
                    <a:pt x="1589" y="1629"/>
                    <a:pt x="1617" y="1701"/>
                    <a:pt x="1653" y="1773"/>
                  </a:cubicBezTo>
                  <a:cubicBezTo>
                    <a:pt x="1669" y="1809"/>
                    <a:pt x="1693" y="1845"/>
                    <a:pt x="1721" y="1877"/>
                  </a:cubicBezTo>
                  <a:cubicBezTo>
                    <a:pt x="1745" y="1909"/>
                    <a:pt x="1777" y="1937"/>
                    <a:pt x="1809" y="1965"/>
                  </a:cubicBezTo>
                  <a:lnTo>
                    <a:pt x="1817" y="1973"/>
                  </a:lnTo>
                  <a:lnTo>
                    <a:pt x="1833" y="1977"/>
                  </a:lnTo>
                  <a:cubicBezTo>
                    <a:pt x="1849" y="1981"/>
                    <a:pt x="1865" y="1985"/>
                    <a:pt x="1881" y="1989"/>
                  </a:cubicBezTo>
                  <a:cubicBezTo>
                    <a:pt x="1897" y="1989"/>
                    <a:pt x="1913" y="1993"/>
                    <a:pt x="1933" y="1993"/>
                  </a:cubicBezTo>
                  <a:cubicBezTo>
                    <a:pt x="1969" y="1993"/>
                    <a:pt x="2005" y="1989"/>
                    <a:pt x="2037" y="1977"/>
                  </a:cubicBezTo>
                  <a:cubicBezTo>
                    <a:pt x="2057" y="1969"/>
                    <a:pt x="2077" y="1957"/>
                    <a:pt x="2093" y="1941"/>
                  </a:cubicBezTo>
                  <a:cubicBezTo>
                    <a:pt x="2101" y="1933"/>
                    <a:pt x="2109" y="1925"/>
                    <a:pt x="2117" y="1917"/>
                  </a:cubicBezTo>
                  <a:lnTo>
                    <a:pt x="2125" y="1905"/>
                  </a:lnTo>
                  <a:lnTo>
                    <a:pt x="2129" y="1897"/>
                  </a:lnTo>
                  <a:lnTo>
                    <a:pt x="2133" y="1889"/>
                  </a:lnTo>
                  <a:lnTo>
                    <a:pt x="2141" y="1869"/>
                  </a:lnTo>
                  <a:lnTo>
                    <a:pt x="2149" y="1841"/>
                  </a:lnTo>
                  <a:cubicBezTo>
                    <a:pt x="2153" y="1825"/>
                    <a:pt x="2157" y="1809"/>
                    <a:pt x="2157" y="1789"/>
                  </a:cubicBezTo>
                  <a:cubicBezTo>
                    <a:pt x="2161" y="1733"/>
                    <a:pt x="2161" y="1677"/>
                    <a:pt x="2157" y="1621"/>
                  </a:cubicBezTo>
                  <a:cubicBezTo>
                    <a:pt x="2156" y="1607"/>
                    <a:pt x="2155" y="1593"/>
                    <a:pt x="2153" y="1580"/>
                  </a:cubicBezTo>
                  <a:lnTo>
                    <a:pt x="2153" y="1580"/>
                  </a:lnTo>
                  <a:cubicBezTo>
                    <a:pt x="2178" y="1593"/>
                    <a:pt x="2205" y="1608"/>
                    <a:pt x="2229" y="1625"/>
                  </a:cubicBezTo>
                  <a:cubicBezTo>
                    <a:pt x="2241" y="1633"/>
                    <a:pt x="2253" y="1645"/>
                    <a:pt x="2265" y="1653"/>
                  </a:cubicBezTo>
                  <a:cubicBezTo>
                    <a:pt x="2273" y="1665"/>
                    <a:pt x="2281" y="1673"/>
                    <a:pt x="2289" y="1685"/>
                  </a:cubicBezTo>
                  <a:lnTo>
                    <a:pt x="2289" y="1689"/>
                  </a:lnTo>
                  <a:lnTo>
                    <a:pt x="2297" y="1697"/>
                  </a:lnTo>
                  <a:lnTo>
                    <a:pt x="2305" y="1709"/>
                  </a:lnTo>
                  <a:lnTo>
                    <a:pt x="2309" y="1717"/>
                  </a:lnTo>
                  <a:lnTo>
                    <a:pt x="2317" y="1725"/>
                  </a:lnTo>
                  <a:cubicBezTo>
                    <a:pt x="2325" y="1733"/>
                    <a:pt x="2329" y="1737"/>
                    <a:pt x="2337" y="1741"/>
                  </a:cubicBezTo>
                  <a:cubicBezTo>
                    <a:pt x="2341" y="1749"/>
                    <a:pt x="2349" y="1753"/>
                    <a:pt x="2357" y="1757"/>
                  </a:cubicBezTo>
                  <a:lnTo>
                    <a:pt x="2369" y="1765"/>
                  </a:lnTo>
                  <a:cubicBezTo>
                    <a:pt x="2381" y="1769"/>
                    <a:pt x="2389" y="1773"/>
                    <a:pt x="2401" y="1777"/>
                  </a:cubicBezTo>
                  <a:cubicBezTo>
                    <a:pt x="2441" y="1789"/>
                    <a:pt x="2481" y="1801"/>
                    <a:pt x="2521" y="1809"/>
                  </a:cubicBezTo>
                  <a:cubicBezTo>
                    <a:pt x="2561" y="1813"/>
                    <a:pt x="2597" y="1821"/>
                    <a:pt x="2637" y="1825"/>
                  </a:cubicBezTo>
                  <a:cubicBezTo>
                    <a:pt x="2717" y="1829"/>
                    <a:pt x="2793" y="1837"/>
                    <a:pt x="2869" y="1837"/>
                  </a:cubicBezTo>
                  <a:lnTo>
                    <a:pt x="2921" y="1837"/>
                  </a:lnTo>
                  <a:lnTo>
                    <a:pt x="2901" y="1793"/>
                  </a:lnTo>
                  <a:cubicBezTo>
                    <a:pt x="2881" y="1749"/>
                    <a:pt x="2853" y="1705"/>
                    <a:pt x="2825" y="1665"/>
                  </a:cubicBezTo>
                  <a:cubicBezTo>
                    <a:pt x="2797" y="1625"/>
                    <a:pt x="2757" y="1589"/>
                    <a:pt x="2713" y="1565"/>
                  </a:cubicBezTo>
                  <a:lnTo>
                    <a:pt x="2709" y="1577"/>
                  </a:lnTo>
                  <a:cubicBezTo>
                    <a:pt x="2741" y="1609"/>
                    <a:pt x="2773" y="1645"/>
                    <a:pt x="2793" y="1685"/>
                  </a:cubicBezTo>
                  <a:cubicBezTo>
                    <a:pt x="2805" y="1712"/>
                    <a:pt x="2816" y="1740"/>
                    <a:pt x="2826" y="1767"/>
                  </a:cubicBezTo>
                  <a:lnTo>
                    <a:pt x="2826" y="1767"/>
                  </a:lnTo>
                  <a:cubicBezTo>
                    <a:pt x="2767" y="1759"/>
                    <a:pt x="2705" y="1749"/>
                    <a:pt x="2649" y="1737"/>
                  </a:cubicBezTo>
                  <a:cubicBezTo>
                    <a:pt x="2613" y="1729"/>
                    <a:pt x="2577" y="1721"/>
                    <a:pt x="2541" y="1713"/>
                  </a:cubicBezTo>
                  <a:cubicBezTo>
                    <a:pt x="2509" y="1701"/>
                    <a:pt x="2473" y="1689"/>
                    <a:pt x="2441" y="1677"/>
                  </a:cubicBezTo>
                  <a:cubicBezTo>
                    <a:pt x="2437" y="1673"/>
                    <a:pt x="2429" y="1669"/>
                    <a:pt x="2421" y="1665"/>
                  </a:cubicBezTo>
                  <a:cubicBezTo>
                    <a:pt x="2417" y="1661"/>
                    <a:pt x="2409" y="1653"/>
                    <a:pt x="2409" y="1653"/>
                  </a:cubicBezTo>
                  <a:lnTo>
                    <a:pt x="2405" y="1649"/>
                  </a:lnTo>
                  <a:lnTo>
                    <a:pt x="2401" y="1643"/>
                  </a:lnTo>
                  <a:lnTo>
                    <a:pt x="2401" y="1641"/>
                  </a:lnTo>
                  <a:lnTo>
                    <a:pt x="2397" y="1633"/>
                  </a:lnTo>
                  <a:cubicBezTo>
                    <a:pt x="2389" y="1609"/>
                    <a:pt x="2373" y="1589"/>
                    <a:pt x="2357" y="1569"/>
                  </a:cubicBezTo>
                  <a:cubicBezTo>
                    <a:pt x="2341" y="1553"/>
                    <a:pt x="2325" y="1537"/>
                    <a:pt x="2305" y="1525"/>
                  </a:cubicBezTo>
                  <a:cubicBezTo>
                    <a:pt x="2273" y="1497"/>
                    <a:pt x="2237" y="1477"/>
                    <a:pt x="2201" y="1457"/>
                  </a:cubicBezTo>
                  <a:cubicBezTo>
                    <a:pt x="2165" y="1437"/>
                    <a:pt x="2129" y="1421"/>
                    <a:pt x="2089" y="1405"/>
                  </a:cubicBezTo>
                  <a:lnTo>
                    <a:pt x="1981" y="1361"/>
                  </a:lnTo>
                  <a:lnTo>
                    <a:pt x="1997" y="1485"/>
                  </a:lnTo>
                  <a:cubicBezTo>
                    <a:pt x="2005" y="1533"/>
                    <a:pt x="2013" y="1585"/>
                    <a:pt x="2013" y="1633"/>
                  </a:cubicBezTo>
                  <a:cubicBezTo>
                    <a:pt x="2017" y="1681"/>
                    <a:pt x="2017" y="1729"/>
                    <a:pt x="2013" y="1777"/>
                  </a:cubicBezTo>
                  <a:cubicBezTo>
                    <a:pt x="2013" y="1785"/>
                    <a:pt x="2013" y="1797"/>
                    <a:pt x="2009" y="1805"/>
                  </a:cubicBezTo>
                  <a:cubicBezTo>
                    <a:pt x="2009" y="1809"/>
                    <a:pt x="2009" y="1809"/>
                    <a:pt x="2009" y="1813"/>
                  </a:cubicBezTo>
                  <a:lnTo>
                    <a:pt x="2001" y="1829"/>
                  </a:lnTo>
                  <a:cubicBezTo>
                    <a:pt x="1997" y="1833"/>
                    <a:pt x="1993" y="1837"/>
                    <a:pt x="1989" y="1837"/>
                  </a:cubicBezTo>
                  <a:cubicBezTo>
                    <a:pt x="1973" y="1845"/>
                    <a:pt x="1957" y="1845"/>
                    <a:pt x="1941" y="1845"/>
                  </a:cubicBezTo>
                  <a:lnTo>
                    <a:pt x="1913" y="1845"/>
                  </a:lnTo>
                  <a:cubicBezTo>
                    <a:pt x="1908" y="1845"/>
                    <a:pt x="1901" y="1843"/>
                    <a:pt x="1895" y="1842"/>
                  </a:cubicBezTo>
                  <a:lnTo>
                    <a:pt x="1895" y="1842"/>
                  </a:lnTo>
                  <a:cubicBezTo>
                    <a:pt x="1874" y="1827"/>
                    <a:pt x="1854" y="1810"/>
                    <a:pt x="1837" y="1789"/>
                  </a:cubicBezTo>
                  <a:cubicBezTo>
                    <a:pt x="1817" y="1765"/>
                    <a:pt x="1797" y="1737"/>
                    <a:pt x="1781" y="1709"/>
                  </a:cubicBezTo>
                  <a:cubicBezTo>
                    <a:pt x="1745" y="1649"/>
                    <a:pt x="1721" y="1585"/>
                    <a:pt x="1701" y="1517"/>
                  </a:cubicBezTo>
                  <a:lnTo>
                    <a:pt x="1669" y="1413"/>
                  </a:lnTo>
                  <a:cubicBezTo>
                    <a:pt x="1665" y="1393"/>
                    <a:pt x="1657" y="1373"/>
                    <a:pt x="1649" y="1357"/>
                  </a:cubicBezTo>
                  <a:cubicBezTo>
                    <a:pt x="1641" y="1337"/>
                    <a:pt x="1633" y="1317"/>
                    <a:pt x="1621" y="1297"/>
                  </a:cubicBezTo>
                  <a:cubicBezTo>
                    <a:pt x="1601" y="1265"/>
                    <a:pt x="1577" y="1233"/>
                    <a:pt x="1549" y="1201"/>
                  </a:cubicBezTo>
                  <a:cubicBezTo>
                    <a:pt x="1525" y="1173"/>
                    <a:pt x="1497" y="1145"/>
                    <a:pt x="1465" y="1121"/>
                  </a:cubicBezTo>
                  <a:lnTo>
                    <a:pt x="1453" y="1109"/>
                  </a:lnTo>
                  <a:lnTo>
                    <a:pt x="1437" y="1109"/>
                  </a:lnTo>
                  <a:cubicBezTo>
                    <a:pt x="1432" y="1108"/>
                    <a:pt x="1427" y="1108"/>
                    <a:pt x="1422" y="1108"/>
                  </a:cubicBezTo>
                  <a:cubicBezTo>
                    <a:pt x="1399" y="1108"/>
                    <a:pt x="1376" y="1115"/>
                    <a:pt x="1357" y="1125"/>
                  </a:cubicBezTo>
                  <a:cubicBezTo>
                    <a:pt x="1337" y="1133"/>
                    <a:pt x="1317" y="1145"/>
                    <a:pt x="1297" y="1161"/>
                  </a:cubicBezTo>
                  <a:cubicBezTo>
                    <a:pt x="1265" y="1189"/>
                    <a:pt x="1233" y="1217"/>
                    <a:pt x="1205" y="1245"/>
                  </a:cubicBezTo>
                  <a:cubicBezTo>
                    <a:pt x="1177" y="1273"/>
                    <a:pt x="1149" y="1301"/>
                    <a:pt x="1117" y="1325"/>
                  </a:cubicBezTo>
                  <a:cubicBezTo>
                    <a:pt x="1089" y="1349"/>
                    <a:pt x="1057" y="1369"/>
                    <a:pt x="1021" y="1381"/>
                  </a:cubicBezTo>
                  <a:cubicBezTo>
                    <a:pt x="1001" y="1389"/>
                    <a:pt x="985" y="1393"/>
                    <a:pt x="965" y="1397"/>
                  </a:cubicBezTo>
                  <a:cubicBezTo>
                    <a:pt x="945" y="1401"/>
                    <a:pt x="929" y="1401"/>
                    <a:pt x="909" y="1401"/>
                  </a:cubicBezTo>
                  <a:cubicBezTo>
                    <a:pt x="869" y="1401"/>
                    <a:pt x="833" y="1393"/>
                    <a:pt x="793" y="1381"/>
                  </a:cubicBezTo>
                  <a:cubicBezTo>
                    <a:pt x="757" y="1373"/>
                    <a:pt x="721" y="1357"/>
                    <a:pt x="685" y="1337"/>
                  </a:cubicBezTo>
                  <a:cubicBezTo>
                    <a:pt x="655" y="1322"/>
                    <a:pt x="625" y="1300"/>
                    <a:pt x="595" y="1278"/>
                  </a:cubicBezTo>
                  <a:lnTo>
                    <a:pt x="595" y="1278"/>
                  </a:lnTo>
                  <a:cubicBezTo>
                    <a:pt x="572" y="1223"/>
                    <a:pt x="556" y="1168"/>
                    <a:pt x="545" y="1109"/>
                  </a:cubicBezTo>
                  <a:cubicBezTo>
                    <a:pt x="541" y="1081"/>
                    <a:pt x="537" y="1053"/>
                    <a:pt x="537" y="1025"/>
                  </a:cubicBezTo>
                  <a:cubicBezTo>
                    <a:pt x="537" y="1009"/>
                    <a:pt x="537" y="997"/>
                    <a:pt x="537" y="981"/>
                  </a:cubicBezTo>
                  <a:cubicBezTo>
                    <a:pt x="541" y="969"/>
                    <a:pt x="541" y="957"/>
                    <a:pt x="545" y="945"/>
                  </a:cubicBezTo>
                  <a:cubicBezTo>
                    <a:pt x="549" y="941"/>
                    <a:pt x="549" y="937"/>
                    <a:pt x="549" y="933"/>
                  </a:cubicBezTo>
                  <a:cubicBezTo>
                    <a:pt x="553" y="929"/>
                    <a:pt x="557" y="917"/>
                    <a:pt x="561" y="913"/>
                  </a:cubicBezTo>
                  <a:cubicBezTo>
                    <a:pt x="565" y="909"/>
                    <a:pt x="577" y="893"/>
                    <a:pt x="585" y="881"/>
                  </a:cubicBezTo>
                  <a:cubicBezTo>
                    <a:pt x="605" y="861"/>
                    <a:pt x="625" y="841"/>
                    <a:pt x="645" y="821"/>
                  </a:cubicBezTo>
                  <a:cubicBezTo>
                    <a:pt x="669" y="805"/>
                    <a:pt x="689" y="785"/>
                    <a:pt x="713" y="769"/>
                  </a:cubicBezTo>
                  <a:cubicBezTo>
                    <a:pt x="737" y="753"/>
                    <a:pt x="761" y="737"/>
                    <a:pt x="785" y="725"/>
                  </a:cubicBezTo>
                  <a:lnTo>
                    <a:pt x="877" y="673"/>
                  </a:lnTo>
                  <a:lnTo>
                    <a:pt x="785" y="625"/>
                  </a:lnTo>
                  <a:cubicBezTo>
                    <a:pt x="761" y="613"/>
                    <a:pt x="741" y="605"/>
                    <a:pt x="717" y="597"/>
                  </a:cubicBezTo>
                  <a:lnTo>
                    <a:pt x="657" y="581"/>
                  </a:lnTo>
                  <a:cubicBezTo>
                    <a:pt x="621" y="573"/>
                    <a:pt x="581" y="561"/>
                    <a:pt x="545" y="549"/>
                  </a:cubicBezTo>
                  <a:cubicBezTo>
                    <a:pt x="509" y="541"/>
                    <a:pt x="477" y="529"/>
                    <a:pt x="441" y="513"/>
                  </a:cubicBezTo>
                  <a:cubicBezTo>
                    <a:pt x="425" y="509"/>
                    <a:pt x="409" y="501"/>
                    <a:pt x="393" y="489"/>
                  </a:cubicBezTo>
                  <a:cubicBezTo>
                    <a:pt x="377" y="485"/>
                    <a:pt x="361" y="473"/>
                    <a:pt x="349" y="465"/>
                  </a:cubicBezTo>
                  <a:lnTo>
                    <a:pt x="329" y="449"/>
                  </a:lnTo>
                  <a:lnTo>
                    <a:pt x="309" y="429"/>
                  </a:lnTo>
                  <a:cubicBezTo>
                    <a:pt x="301" y="421"/>
                    <a:pt x="285" y="405"/>
                    <a:pt x="273" y="393"/>
                  </a:cubicBezTo>
                  <a:cubicBezTo>
                    <a:pt x="249" y="361"/>
                    <a:pt x="229" y="333"/>
                    <a:pt x="209" y="301"/>
                  </a:cubicBezTo>
                  <a:cubicBezTo>
                    <a:pt x="170" y="245"/>
                    <a:pt x="135" y="187"/>
                    <a:pt x="106" y="128"/>
                  </a:cubicBezTo>
                  <a:lnTo>
                    <a:pt x="106" y="128"/>
                  </a:lnTo>
                  <a:cubicBezTo>
                    <a:pt x="111" y="123"/>
                    <a:pt x="116" y="118"/>
                    <a:pt x="121" y="113"/>
                  </a:cubicBezTo>
                  <a:cubicBezTo>
                    <a:pt x="133" y="105"/>
                    <a:pt x="149" y="97"/>
                    <a:pt x="165" y="89"/>
                  </a:cubicBezTo>
                  <a:cubicBezTo>
                    <a:pt x="169" y="85"/>
                    <a:pt x="177" y="81"/>
                    <a:pt x="185" y="77"/>
                  </a:cubicBezTo>
                  <a:cubicBezTo>
                    <a:pt x="193" y="77"/>
                    <a:pt x="201" y="69"/>
                    <a:pt x="209" y="69"/>
                  </a:cubicBezTo>
                  <a:cubicBezTo>
                    <a:pt x="225" y="65"/>
                    <a:pt x="241" y="61"/>
                    <a:pt x="261" y="57"/>
                  </a:cubicBezTo>
                  <a:cubicBezTo>
                    <a:pt x="282" y="53"/>
                    <a:pt x="305" y="51"/>
                    <a:pt x="328" y="51"/>
                  </a:cubicBezTo>
                  <a:cubicBezTo>
                    <a:pt x="377" y="51"/>
                    <a:pt x="426" y="59"/>
                    <a:pt x="473" y="73"/>
                  </a:cubicBezTo>
                  <a:lnTo>
                    <a:pt x="473" y="57"/>
                  </a:lnTo>
                  <a:cubicBezTo>
                    <a:pt x="437" y="37"/>
                    <a:pt x="401" y="25"/>
                    <a:pt x="365" y="13"/>
                  </a:cubicBezTo>
                  <a:cubicBezTo>
                    <a:pt x="325" y="5"/>
                    <a:pt x="285" y="1"/>
                    <a:pt x="2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9"/>
            <p:cNvSpPr/>
            <p:nvPr/>
          </p:nvSpPr>
          <p:spPr>
            <a:xfrm>
              <a:off x="2341019" y="1674793"/>
              <a:ext cx="223773" cy="422760"/>
            </a:xfrm>
            <a:custGeom>
              <a:avLst/>
              <a:gdLst/>
              <a:ahLst/>
              <a:cxnLst/>
              <a:rect l="l" t="t" r="r" b="b"/>
              <a:pathLst>
                <a:path w="957" h="1808" extrusionOk="0">
                  <a:moveTo>
                    <a:pt x="857" y="1"/>
                  </a:moveTo>
                  <a:cubicBezTo>
                    <a:pt x="846" y="1"/>
                    <a:pt x="835" y="3"/>
                    <a:pt x="825" y="8"/>
                  </a:cubicBezTo>
                  <a:cubicBezTo>
                    <a:pt x="805" y="16"/>
                    <a:pt x="789" y="28"/>
                    <a:pt x="773" y="44"/>
                  </a:cubicBezTo>
                  <a:cubicBezTo>
                    <a:pt x="669" y="124"/>
                    <a:pt x="605" y="248"/>
                    <a:pt x="613" y="384"/>
                  </a:cubicBezTo>
                  <a:cubicBezTo>
                    <a:pt x="609" y="400"/>
                    <a:pt x="609" y="412"/>
                    <a:pt x="609" y="428"/>
                  </a:cubicBezTo>
                  <a:cubicBezTo>
                    <a:pt x="589" y="672"/>
                    <a:pt x="441" y="884"/>
                    <a:pt x="297" y="1088"/>
                  </a:cubicBezTo>
                  <a:lnTo>
                    <a:pt x="261" y="1148"/>
                  </a:lnTo>
                  <a:cubicBezTo>
                    <a:pt x="149" y="1308"/>
                    <a:pt x="41" y="1492"/>
                    <a:pt x="1" y="1684"/>
                  </a:cubicBezTo>
                  <a:cubicBezTo>
                    <a:pt x="5" y="1692"/>
                    <a:pt x="9" y="1696"/>
                    <a:pt x="9" y="1704"/>
                  </a:cubicBezTo>
                  <a:cubicBezTo>
                    <a:pt x="25" y="1740"/>
                    <a:pt x="41" y="1776"/>
                    <a:pt x="61" y="1808"/>
                  </a:cubicBezTo>
                  <a:cubicBezTo>
                    <a:pt x="65" y="1584"/>
                    <a:pt x="189" y="1372"/>
                    <a:pt x="317" y="1184"/>
                  </a:cubicBezTo>
                  <a:lnTo>
                    <a:pt x="357" y="1128"/>
                  </a:lnTo>
                  <a:cubicBezTo>
                    <a:pt x="505" y="916"/>
                    <a:pt x="657" y="696"/>
                    <a:pt x="677" y="432"/>
                  </a:cubicBezTo>
                  <a:cubicBezTo>
                    <a:pt x="681" y="416"/>
                    <a:pt x="681" y="400"/>
                    <a:pt x="681" y="384"/>
                  </a:cubicBezTo>
                  <a:cubicBezTo>
                    <a:pt x="681" y="368"/>
                    <a:pt x="685" y="352"/>
                    <a:pt x="685" y="332"/>
                  </a:cubicBezTo>
                  <a:cubicBezTo>
                    <a:pt x="753" y="320"/>
                    <a:pt x="817" y="292"/>
                    <a:pt x="873" y="248"/>
                  </a:cubicBezTo>
                  <a:cubicBezTo>
                    <a:pt x="921" y="216"/>
                    <a:pt x="949" y="168"/>
                    <a:pt x="957" y="112"/>
                  </a:cubicBezTo>
                  <a:cubicBezTo>
                    <a:pt x="957" y="76"/>
                    <a:pt x="937" y="40"/>
                    <a:pt x="909" y="20"/>
                  </a:cubicBezTo>
                  <a:cubicBezTo>
                    <a:pt x="894" y="7"/>
                    <a:pt x="876" y="1"/>
                    <a:pt x="8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9"/>
            <p:cNvSpPr/>
            <p:nvPr/>
          </p:nvSpPr>
          <p:spPr>
            <a:xfrm>
              <a:off x="2399008" y="1896230"/>
              <a:ext cx="236867" cy="304210"/>
            </a:xfrm>
            <a:custGeom>
              <a:avLst/>
              <a:gdLst/>
              <a:ahLst/>
              <a:cxnLst/>
              <a:rect l="l" t="t" r="r" b="b"/>
              <a:pathLst>
                <a:path w="1013" h="1301" extrusionOk="0">
                  <a:moveTo>
                    <a:pt x="901" y="0"/>
                  </a:moveTo>
                  <a:cubicBezTo>
                    <a:pt x="861" y="0"/>
                    <a:pt x="823" y="19"/>
                    <a:pt x="797" y="53"/>
                  </a:cubicBezTo>
                  <a:cubicBezTo>
                    <a:pt x="773" y="101"/>
                    <a:pt x="765" y="153"/>
                    <a:pt x="769" y="205"/>
                  </a:cubicBezTo>
                  <a:lnTo>
                    <a:pt x="769" y="237"/>
                  </a:lnTo>
                  <a:cubicBezTo>
                    <a:pt x="641" y="277"/>
                    <a:pt x="517" y="341"/>
                    <a:pt x="409" y="425"/>
                  </a:cubicBezTo>
                  <a:cubicBezTo>
                    <a:pt x="293" y="525"/>
                    <a:pt x="213" y="669"/>
                    <a:pt x="193" y="825"/>
                  </a:cubicBezTo>
                  <a:cubicBezTo>
                    <a:pt x="189" y="845"/>
                    <a:pt x="185" y="861"/>
                    <a:pt x="185" y="881"/>
                  </a:cubicBezTo>
                  <a:cubicBezTo>
                    <a:pt x="181" y="913"/>
                    <a:pt x="177" y="945"/>
                    <a:pt x="173" y="973"/>
                  </a:cubicBezTo>
                  <a:cubicBezTo>
                    <a:pt x="141" y="1077"/>
                    <a:pt x="81" y="1169"/>
                    <a:pt x="1" y="1237"/>
                  </a:cubicBezTo>
                  <a:cubicBezTo>
                    <a:pt x="9" y="1257"/>
                    <a:pt x="21" y="1281"/>
                    <a:pt x="29" y="1301"/>
                  </a:cubicBezTo>
                  <a:cubicBezTo>
                    <a:pt x="117" y="1221"/>
                    <a:pt x="209" y="1117"/>
                    <a:pt x="241" y="989"/>
                  </a:cubicBezTo>
                  <a:cubicBezTo>
                    <a:pt x="245" y="957"/>
                    <a:pt x="253" y="921"/>
                    <a:pt x="253" y="889"/>
                  </a:cubicBezTo>
                  <a:cubicBezTo>
                    <a:pt x="257" y="869"/>
                    <a:pt x="257" y="849"/>
                    <a:pt x="261" y="833"/>
                  </a:cubicBezTo>
                  <a:cubicBezTo>
                    <a:pt x="281" y="693"/>
                    <a:pt x="349" y="569"/>
                    <a:pt x="457" y="477"/>
                  </a:cubicBezTo>
                  <a:cubicBezTo>
                    <a:pt x="561" y="385"/>
                    <a:pt x="701" y="337"/>
                    <a:pt x="841" y="285"/>
                  </a:cubicBezTo>
                  <a:cubicBezTo>
                    <a:pt x="893" y="269"/>
                    <a:pt x="941" y="241"/>
                    <a:pt x="981" y="197"/>
                  </a:cubicBezTo>
                  <a:cubicBezTo>
                    <a:pt x="1005" y="169"/>
                    <a:pt x="1013" y="129"/>
                    <a:pt x="1009" y="89"/>
                  </a:cubicBezTo>
                  <a:cubicBezTo>
                    <a:pt x="1005" y="61"/>
                    <a:pt x="989" y="33"/>
                    <a:pt x="965" y="17"/>
                  </a:cubicBezTo>
                  <a:cubicBezTo>
                    <a:pt x="944" y="5"/>
                    <a:pt x="922" y="0"/>
                    <a:pt x="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9"/>
            <p:cNvSpPr/>
            <p:nvPr/>
          </p:nvSpPr>
          <p:spPr>
            <a:xfrm>
              <a:off x="2421456" y="2014081"/>
              <a:ext cx="298598" cy="288309"/>
            </a:xfrm>
            <a:custGeom>
              <a:avLst/>
              <a:gdLst/>
              <a:ahLst/>
              <a:cxnLst/>
              <a:rect l="l" t="t" r="r" b="b"/>
              <a:pathLst>
                <a:path w="1277" h="1233" extrusionOk="0">
                  <a:moveTo>
                    <a:pt x="1165" y="1"/>
                  </a:moveTo>
                  <a:cubicBezTo>
                    <a:pt x="1105" y="9"/>
                    <a:pt x="1053" y="53"/>
                    <a:pt x="1037" y="117"/>
                  </a:cubicBezTo>
                  <a:cubicBezTo>
                    <a:pt x="1029" y="149"/>
                    <a:pt x="1021" y="185"/>
                    <a:pt x="1021" y="217"/>
                  </a:cubicBezTo>
                  <a:cubicBezTo>
                    <a:pt x="1021" y="221"/>
                    <a:pt x="1021" y="229"/>
                    <a:pt x="1021" y="233"/>
                  </a:cubicBezTo>
                  <a:cubicBezTo>
                    <a:pt x="1021" y="241"/>
                    <a:pt x="1021" y="249"/>
                    <a:pt x="1021" y="261"/>
                  </a:cubicBezTo>
                  <a:cubicBezTo>
                    <a:pt x="997" y="445"/>
                    <a:pt x="845" y="589"/>
                    <a:pt x="721" y="681"/>
                  </a:cubicBezTo>
                  <a:cubicBezTo>
                    <a:pt x="665" y="721"/>
                    <a:pt x="605" y="757"/>
                    <a:pt x="545" y="793"/>
                  </a:cubicBezTo>
                  <a:cubicBezTo>
                    <a:pt x="441" y="849"/>
                    <a:pt x="345" y="917"/>
                    <a:pt x="253" y="997"/>
                  </a:cubicBezTo>
                  <a:lnTo>
                    <a:pt x="221" y="1029"/>
                  </a:lnTo>
                  <a:cubicBezTo>
                    <a:pt x="157" y="1085"/>
                    <a:pt x="93" y="1149"/>
                    <a:pt x="21" y="1161"/>
                  </a:cubicBezTo>
                  <a:lnTo>
                    <a:pt x="13" y="1197"/>
                  </a:lnTo>
                  <a:cubicBezTo>
                    <a:pt x="9" y="1209"/>
                    <a:pt x="5" y="1221"/>
                    <a:pt x="1" y="1233"/>
                  </a:cubicBezTo>
                  <a:cubicBezTo>
                    <a:pt x="105" y="1229"/>
                    <a:pt x="193" y="1149"/>
                    <a:pt x="269" y="1077"/>
                  </a:cubicBezTo>
                  <a:cubicBezTo>
                    <a:pt x="281" y="1065"/>
                    <a:pt x="289" y="1057"/>
                    <a:pt x="301" y="1045"/>
                  </a:cubicBezTo>
                  <a:cubicBezTo>
                    <a:pt x="389" y="973"/>
                    <a:pt x="481" y="909"/>
                    <a:pt x="581" y="849"/>
                  </a:cubicBezTo>
                  <a:cubicBezTo>
                    <a:pt x="641" y="813"/>
                    <a:pt x="701" y="777"/>
                    <a:pt x="761" y="737"/>
                  </a:cubicBezTo>
                  <a:cubicBezTo>
                    <a:pt x="897" y="641"/>
                    <a:pt x="1065" y="481"/>
                    <a:pt x="1089" y="269"/>
                  </a:cubicBezTo>
                  <a:cubicBezTo>
                    <a:pt x="1089" y="261"/>
                    <a:pt x="1089" y="253"/>
                    <a:pt x="1089" y="245"/>
                  </a:cubicBezTo>
                  <a:cubicBezTo>
                    <a:pt x="1113" y="229"/>
                    <a:pt x="1141" y="213"/>
                    <a:pt x="1165" y="205"/>
                  </a:cubicBezTo>
                  <a:cubicBezTo>
                    <a:pt x="1201" y="193"/>
                    <a:pt x="1229" y="177"/>
                    <a:pt x="1253" y="153"/>
                  </a:cubicBezTo>
                  <a:cubicBezTo>
                    <a:pt x="1277" y="129"/>
                    <a:pt x="1277" y="89"/>
                    <a:pt x="1261" y="61"/>
                  </a:cubicBezTo>
                  <a:cubicBezTo>
                    <a:pt x="1241" y="25"/>
                    <a:pt x="1205" y="1"/>
                    <a:pt x="1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9"/>
            <p:cNvSpPr/>
            <p:nvPr/>
          </p:nvSpPr>
          <p:spPr>
            <a:xfrm>
              <a:off x="2479446" y="2136608"/>
              <a:ext cx="337881" cy="252768"/>
            </a:xfrm>
            <a:custGeom>
              <a:avLst/>
              <a:gdLst/>
              <a:ahLst/>
              <a:cxnLst/>
              <a:rect l="l" t="t" r="r" b="b"/>
              <a:pathLst>
                <a:path w="1445" h="1081" extrusionOk="0">
                  <a:moveTo>
                    <a:pt x="1292" y="0"/>
                  </a:moveTo>
                  <a:cubicBezTo>
                    <a:pt x="1237" y="0"/>
                    <a:pt x="1186" y="24"/>
                    <a:pt x="1149" y="61"/>
                  </a:cubicBezTo>
                  <a:cubicBezTo>
                    <a:pt x="1113" y="101"/>
                    <a:pt x="1081" y="145"/>
                    <a:pt x="1057" y="193"/>
                  </a:cubicBezTo>
                  <a:cubicBezTo>
                    <a:pt x="1041" y="225"/>
                    <a:pt x="1025" y="253"/>
                    <a:pt x="1005" y="277"/>
                  </a:cubicBezTo>
                  <a:cubicBezTo>
                    <a:pt x="973" y="317"/>
                    <a:pt x="941" y="349"/>
                    <a:pt x="901" y="381"/>
                  </a:cubicBezTo>
                  <a:lnTo>
                    <a:pt x="737" y="525"/>
                  </a:lnTo>
                  <a:cubicBezTo>
                    <a:pt x="637" y="613"/>
                    <a:pt x="533" y="705"/>
                    <a:pt x="425" y="789"/>
                  </a:cubicBezTo>
                  <a:lnTo>
                    <a:pt x="361" y="841"/>
                  </a:lnTo>
                  <a:cubicBezTo>
                    <a:pt x="313" y="877"/>
                    <a:pt x="261" y="913"/>
                    <a:pt x="213" y="949"/>
                  </a:cubicBezTo>
                  <a:cubicBezTo>
                    <a:pt x="197" y="957"/>
                    <a:pt x="185" y="969"/>
                    <a:pt x="173" y="977"/>
                  </a:cubicBezTo>
                  <a:lnTo>
                    <a:pt x="149" y="989"/>
                  </a:lnTo>
                  <a:lnTo>
                    <a:pt x="101" y="1021"/>
                  </a:lnTo>
                  <a:cubicBezTo>
                    <a:pt x="69" y="1041"/>
                    <a:pt x="33" y="1057"/>
                    <a:pt x="1" y="1077"/>
                  </a:cubicBezTo>
                  <a:cubicBezTo>
                    <a:pt x="7" y="1075"/>
                    <a:pt x="13" y="1074"/>
                    <a:pt x="19" y="1074"/>
                  </a:cubicBezTo>
                  <a:cubicBezTo>
                    <a:pt x="25" y="1074"/>
                    <a:pt x="31" y="1075"/>
                    <a:pt x="37" y="1077"/>
                  </a:cubicBezTo>
                  <a:cubicBezTo>
                    <a:pt x="46" y="1076"/>
                    <a:pt x="56" y="1075"/>
                    <a:pt x="65" y="1075"/>
                  </a:cubicBezTo>
                  <a:cubicBezTo>
                    <a:pt x="88" y="1075"/>
                    <a:pt x="111" y="1078"/>
                    <a:pt x="137" y="1081"/>
                  </a:cubicBezTo>
                  <a:cubicBezTo>
                    <a:pt x="165" y="1065"/>
                    <a:pt x="193" y="1045"/>
                    <a:pt x="225" y="1029"/>
                  </a:cubicBezTo>
                  <a:cubicBezTo>
                    <a:pt x="253" y="1009"/>
                    <a:pt x="281" y="989"/>
                    <a:pt x="309" y="969"/>
                  </a:cubicBezTo>
                  <a:cubicBezTo>
                    <a:pt x="337" y="949"/>
                    <a:pt x="369" y="929"/>
                    <a:pt x="393" y="909"/>
                  </a:cubicBezTo>
                  <a:cubicBezTo>
                    <a:pt x="417" y="889"/>
                    <a:pt x="445" y="873"/>
                    <a:pt x="469" y="853"/>
                  </a:cubicBezTo>
                  <a:cubicBezTo>
                    <a:pt x="469" y="849"/>
                    <a:pt x="473" y="845"/>
                    <a:pt x="477" y="845"/>
                  </a:cubicBezTo>
                  <a:cubicBezTo>
                    <a:pt x="505" y="825"/>
                    <a:pt x="529" y="801"/>
                    <a:pt x="553" y="781"/>
                  </a:cubicBezTo>
                  <a:cubicBezTo>
                    <a:pt x="633" y="717"/>
                    <a:pt x="709" y="649"/>
                    <a:pt x="785" y="581"/>
                  </a:cubicBezTo>
                  <a:lnTo>
                    <a:pt x="949" y="437"/>
                  </a:lnTo>
                  <a:cubicBezTo>
                    <a:pt x="993" y="401"/>
                    <a:pt x="1029" y="365"/>
                    <a:pt x="1065" y="321"/>
                  </a:cubicBezTo>
                  <a:cubicBezTo>
                    <a:pt x="1081" y="293"/>
                    <a:pt x="1101" y="265"/>
                    <a:pt x="1117" y="233"/>
                  </a:cubicBezTo>
                  <a:cubicBezTo>
                    <a:pt x="1141" y="237"/>
                    <a:pt x="1165" y="241"/>
                    <a:pt x="1185" y="245"/>
                  </a:cubicBezTo>
                  <a:cubicBezTo>
                    <a:pt x="1221" y="257"/>
                    <a:pt x="1257" y="261"/>
                    <a:pt x="1293" y="261"/>
                  </a:cubicBezTo>
                  <a:cubicBezTo>
                    <a:pt x="1345" y="245"/>
                    <a:pt x="1389" y="221"/>
                    <a:pt x="1425" y="181"/>
                  </a:cubicBezTo>
                  <a:cubicBezTo>
                    <a:pt x="1437" y="161"/>
                    <a:pt x="1445" y="137"/>
                    <a:pt x="1437" y="117"/>
                  </a:cubicBezTo>
                  <a:cubicBezTo>
                    <a:pt x="1421" y="53"/>
                    <a:pt x="1369" y="5"/>
                    <a:pt x="1305" y="1"/>
                  </a:cubicBezTo>
                  <a:cubicBezTo>
                    <a:pt x="1301" y="0"/>
                    <a:pt x="1296" y="0"/>
                    <a:pt x="1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9"/>
            <p:cNvSpPr/>
            <p:nvPr/>
          </p:nvSpPr>
          <p:spPr>
            <a:xfrm>
              <a:off x="2291447" y="1771832"/>
              <a:ext cx="76929" cy="233126"/>
            </a:xfrm>
            <a:custGeom>
              <a:avLst/>
              <a:gdLst/>
              <a:ahLst/>
              <a:cxnLst/>
              <a:rect l="l" t="t" r="r" b="b"/>
              <a:pathLst>
                <a:path w="329" h="997" extrusionOk="0">
                  <a:moveTo>
                    <a:pt x="89" y="1"/>
                  </a:moveTo>
                  <a:cubicBezTo>
                    <a:pt x="77" y="1"/>
                    <a:pt x="65" y="2"/>
                    <a:pt x="53" y="5"/>
                  </a:cubicBezTo>
                  <a:lnTo>
                    <a:pt x="41" y="9"/>
                  </a:lnTo>
                  <a:cubicBezTo>
                    <a:pt x="17" y="33"/>
                    <a:pt x="1" y="61"/>
                    <a:pt x="5" y="93"/>
                  </a:cubicBezTo>
                  <a:cubicBezTo>
                    <a:pt x="9" y="145"/>
                    <a:pt x="33" y="189"/>
                    <a:pt x="77" y="217"/>
                  </a:cubicBezTo>
                  <a:cubicBezTo>
                    <a:pt x="101" y="233"/>
                    <a:pt x="129" y="249"/>
                    <a:pt x="157" y="261"/>
                  </a:cubicBezTo>
                  <a:cubicBezTo>
                    <a:pt x="181" y="269"/>
                    <a:pt x="209" y="285"/>
                    <a:pt x="233" y="301"/>
                  </a:cubicBezTo>
                  <a:lnTo>
                    <a:pt x="237" y="293"/>
                  </a:lnTo>
                  <a:lnTo>
                    <a:pt x="237" y="293"/>
                  </a:lnTo>
                  <a:cubicBezTo>
                    <a:pt x="257" y="405"/>
                    <a:pt x="249" y="521"/>
                    <a:pt x="217" y="633"/>
                  </a:cubicBezTo>
                  <a:cubicBezTo>
                    <a:pt x="189" y="737"/>
                    <a:pt x="145" y="841"/>
                    <a:pt x="85" y="933"/>
                  </a:cubicBezTo>
                  <a:cubicBezTo>
                    <a:pt x="97" y="953"/>
                    <a:pt x="113" y="977"/>
                    <a:pt x="125" y="997"/>
                  </a:cubicBezTo>
                  <a:cubicBezTo>
                    <a:pt x="197" y="893"/>
                    <a:pt x="249" y="773"/>
                    <a:pt x="285" y="653"/>
                  </a:cubicBezTo>
                  <a:cubicBezTo>
                    <a:pt x="329" y="497"/>
                    <a:pt x="329" y="329"/>
                    <a:pt x="277" y="177"/>
                  </a:cubicBezTo>
                  <a:cubicBezTo>
                    <a:pt x="265" y="129"/>
                    <a:pt x="237" y="85"/>
                    <a:pt x="205" y="49"/>
                  </a:cubicBezTo>
                  <a:cubicBezTo>
                    <a:pt x="173" y="17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9"/>
            <p:cNvSpPr/>
            <p:nvPr/>
          </p:nvSpPr>
          <p:spPr>
            <a:xfrm>
              <a:off x="2241875" y="1710101"/>
              <a:ext cx="42323" cy="212549"/>
            </a:xfrm>
            <a:custGeom>
              <a:avLst/>
              <a:gdLst/>
              <a:ahLst/>
              <a:cxnLst/>
              <a:rect l="l" t="t" r="r" b="b"/>
              <a:pathLst>
                <a:path w="181" h="909" extrusionOk="0">
                  <a:moveTo>
                    <a:pt x="73" y="1"/>
                  </a:moveTo>
                  <a:cubicBezTo>
                    <a:pt x="45" y="1"/>
                    <a:pt x="13" y="21"/>
                    <a:pt x="5" y="73"/>
                  </a:cubicBezTo>
                  <a:cubicBezTo>
                    <a:pt x="1" y="129"/>
                    <a:pt x="5" y="185"/>
                    <a:pt x="13" y="237"/>
                  </a:cubicBezTo>
                  <a:cubicBezTo>
                    <a:pt x="17" y="257"/>
                    <a:pt x="21" y="277"/>
                    <a:pt x="21" y="297"/>
                  </a:cubicBezTo>
                  <a:cubicBezTo>
                    <a:pt x="29" y="401"/>
                    <a:pt x="49" y="501"/>
                    <a:pt x="73" y="601"/>
                  </a:cubicBezTo>
                  <a:cubicBezTo>
                    <a:pt x="69" y="621"/>
                    <a:pt x="69" y="645"/>
                    <a:pt x="77" y="665"/>
                  </a:cubicBezTo>
                  <a:cubicBezTo>
                    <a:pt x="81" y="673"/>
                    <a:pt x="85" y="681"/>
                    <a:pt x="85" y="693"/>
                  </a:cubicBezTo>
                  <a:cubicBezTo>
                    <a:pt x="85" y="705"/>
                    <a:pt x="77" y="721"/>
                    <a:pt x="69" y="733"/>
                  </a:cubicBezTo>
                  <a:cubicBezTo>
                    <a:pt x="61" y="745"/>
                    <a:pt x="57" y="757"/>
                    <a:pt x="53" y="769"/>
                  </a:cubicBezTo>
                  <a:cubicBezTo>
                    <a:pt x="45" y="785"/>
                    <a:pt x="41" y="805"/>
                    <a:pt x="37" y="821"/>
                  </a:cubicBezTo>
                  <a:lnTo>
                    <a:pt x="37" y="833"/>
                  </a:lnTo>
                  <a:cubicBezTo>
                    <a:pt x="37" y="837"/>
                    <a:pt x="37" y="837"/>
                    <a:pt x="37" y="841"/>
                  </a:cubicBezTo>
                  <a:cubicBezTo>
                    <a:pt x="41" y="841"/>
                    <a:pt x="45" y="845"/>
                    <a:pt x="45" y="849"/>
                  </a:cubicBezTo>
                  <a:lnTo>
                    <a:pt x="89" y="909"/>
                  </a:lnTo>
                  <a:cubicBezTo>
                    <a:pt x="97" y="889"/>
                    <a:pt x="105" y="869"/>
                    <a:pt x="109" y="845"/>
                  </a:cubicBezTo>
                  <a:lnTo>
                    <a:pt x="109" y="833"/>
                  </a:lnTo>
                  <a:cubicBezTo>
                    <a:pt x="113" y="817"/>
                    <a:pt x="113" y="805"/>
                    <a:pt x="121" y="793"/>
                  </a:cubicBezTo>
                  <a:cubicBezTo>
                    <a:pt x="125" y="781"/>
                    <a:pt x="129" y="773"/>
                    <a:pt x="133" y="765"/>
                  </a:cubicBezTo>
                  <a:cubicBezTo>
                    <a:pt x="149" y="741"/>
                    <a:pt x="157" y="717"/>
                    <a:pt x="157" y="689"/>
                  </a:cubicBezTo>
                  <a:cubicBezTo>
                    <a:pt x="157" y="673"/>
                    <a:pt x="153" y="653"/>
                    <a:pt x="149" y="641"/>
                  </a:cubicBezTo>
                  <a:cubicBezTo>
                    <a:pt x="141" y="625"/>
                    <a:pt x="141" y="621"/>
                    <a:pt x="137" y="617"/>
                  </a:cubicBezTo>
                  <a:lnTo>
                    <a:pt x="145" y="605"/>
                  </a:lnTo>
                  <a:lnTo>
                    <a:pt x="141" y="593"/>
                  </a:lnTo>
                  <a:cubicBezTo>
                    <a:pt x="117" y="493"/>
                    <a:pt x="97" y="393"/>
                    <a:pt x="89" y="293"/>
                  </a:cubicBezTo>
                  <a:cubicBezTo>
                    <a:pt x="89" y="281"/>
                    <a:pt x="89" y="273"/>
                    <a:pt x="89" y="265"/>
                  </a:cubicBezTo>
                  <a:cubicBezTo>
                    <a:pt x="145" y="241"/>
                    <a:pt x="181" y="181"/>
                    <a:pt x="181" y="121"/>
                  </a:cubicBezTo>
                  <a:cubicBezTo>
                    <a:pt x="177" y="61"/>
                    <a:pt x="133" y="13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55" name="Google Shape;4755;p79"/>
          <p:cNvGrpSpPr/>
          <p:nvPr/>
        </p:nvGrpSpPr>
        <p:grpSpPr>
          <a:xfrm flipH="1">
            <a:off x="-382270" y="-342360"/>
            <a:ext cx="2388409" cy="2523085"/>
            <a:chOff x="1668906" y="1908100"/>
            <a:chExt cx="1782927" cy="1883462"/>
          </a:xfrm>
        </p:grpSpPr>
        <p:sp>
          <p:nvSpPr>
            <p:cNvPr id="4756" name="Google Shape;4756;p79"/>
            <p:cNvSpPr/>
            <p:nvPr/>
          </p:nvSpPr>
          <p:spPr>
            <a:xfrm>
              <a:off x="1668906" y="2722495"/>
              <a:ext cx="900425" cy="895187"/>
            </a:xfrm>
            <a:custGeom>
              <a:avLst/>
              <a:gdLst/>
              <a:ahLst/>
              <a:cxnLst/>
              <a:rect l="l" t="t" r="r" b="b"/>
              <a:pathLst>
                <a:path w="4469" h="4443" extrusionOk="0">
                  <a:moveTo>
                    <a:pt x="124" y="2872"/>
                  </a:moveTo>
                  <a:cubicBezTo>
                    <a:pt x="124" y="2872"/>
                    <a:pt x="126" y="2874"/>
                    <a:pt x="128" y="2878"/>
                  </a:cubicBezTo>
                  <a:cubicBezTo>
                    <a:pt x="124" y="2874"/>
                    <a:pt x="123" y="2872"/>
                    <a:pt x="124" y="2872"/>
                  </a:cubicBezTo>
                  <a:close/>
                  <a:moveTo>
                    <a:pt x="1555" y="0"/>
                  </a:moveTo>
                  <a:cubicBezTo>
                    <a:pt x="1524" y="0"/>
                    <a:pt x="1492" y="1"/>
                    <a:pt x="1460" y="2"/>
                  </a:cubicBezTo>
                  <a:cubicBezTo>
                    <a:pt x="1340" y="10"/>
                    <a:pt x="1220" y="42"/>
                    <a:pt x="1112" y="102"/>
                  </a:cubicBezTo>
                  <a:cubicBezTo>
                    <a:pt x="1048" y="134"/>
                    <a:pt x="996" y="178"/>
                    <a:pt x="948" y="234"/>
                  </a:cubicBezTo>
                  <a:cubicBezTo>
                    <a:pt x="936" y="246"/>
                    <a:pt x="932" y="258"/>
                    <a:pt x="920" y="274"/>
                  </a:cubicBezTo>
                  <a:lnTo>
                    <a:pt x="904" y="294"/>
                  </a:lnTo>
                  <a:lnTo>
                    <a:pt x="892" y="318"/>
                  </a:lnTo>
                  <a:lnTo>
                    <a:pt x="840" y="406"/>
                  </a:lnTo>
                  <a:cubicBezTo>
                    <a:pt x="772" y="534"/>
                    <a:pt x="720" y="666"/>
                    <a:pt x="676" y="802"/>
                  </a:cubicBezTo>
                  <a:cubicBezTo>
                    <a:pt x="632" y="938"/>
                    <a:pt x="600" y="1090"/>
                    <a:pt x="564" y="1238"/>
                  </a:cubicBezTo>
                  <a:cubicBezTo>
                    <a:pt x="532" y="1390"/>
                    <a:pt x="500" y="1542"/>
                    <a:pt x="464" y="1698"/>
                  </a:cubicBezTo>
                  <a:cubicBezTo>
                    <a:pt x="448" y="1774"/>
                    <a:pt x="428" y="1850"/>
                    <a:pt x="404" y="1926"/>
                  </a:cubicBezTo>
                  <a:cubicBezTo>
                    <a:pt x="392" y="1966"/>
                    <a:pt x="380" y="2006"/>
                    <a:pt x="368" y="2046"/>
                  </a:cubicBezTo>
                  <a:cubicBezTo>
                    <a:pt x="356" y="2082"/>
                    <a:pt x="344" y="2118"/>
                    <a:pt x="328" y="2158"/>
                  </a:cubicBezTo>
                  <a:cubicBezTo>
                    <a:pt x="272" y="2314"/>
                    <a:pt x="204" y="2466"/>
                    <a:pt x="128" y="2614"/>
                  </a:cubicBezTo>
                  <a:lnTo>
                    <a:pt x="64" y="2726"/>
                  </a:lnTo>
                  <a:cubicBezTo>
                    <a:pt x="52" y="2746"/>
                    <a:pt x="44" y="2766"/>
                    <a:pt x="32" y="2786"/>
                  </a:cubicBezTo>
                  <a:cubicBezTo>
                    <a:pt x="16" y="2810"/>
                    <a:pt x="8" y="2838"/>
                    <a:pt x="4" y="2866"/>
                  </a:cubicBezTo>
                  <a:cubicBezTo>
                    <a:pt x="0" y="2890"/>
                    <a:pt x="4" y="2918"/>
                    <a:pt x="16" y="2938"/>
                  </a:cubicBezTo>
                  <a:cubicBezTo>
                    <a:pt x="28" y="2958"/>
                    <a:pt x="48" y="2974"/>
                    <a:pt x="68" y="2982"/>
                  </a:cubicBezTo>
                  <a:cubicBezTo>
                    <a:pt x="92" y="2994"/>
                    <a:pt x="116" y="3002"/>
                    <a:pt x="140" y="3010"/>
                  </a:cubicBezTo>
                  <a:cubicBezTo>
                    <a:pt x="172" y="3022"/>
                    <a:pt x="200" y="3042"/>
                    <a:pt x="228" y="3066"/>
                  </a:cubicBezTo>
                  <a:cubicBezTo>
                    <a:pt x="352" y="3186"/>
                    <a:pt x="468" y="3314"/>
                    <a:pt x="580" y="3450"/>
                  </a:cubicBezTo>
                  <a:cubicBezTo>
                    <a:pt x="696" y="3586"/>
                    <a:pt x="824" y="3714"/>
                    <a:pt x="960" y="3830"/>
                  </a:cubicBezTo>
                  <a:cubicBezTo>
                    <a:pt x="1032" y="3898"/>
                    <a:pt x="1124" y="3938"/>
                    <a:pt x="1220" y="3950"/>
                  </a:cubicBezTo>
                  <a:cubicBezTo>
                    <a:pt x="1235" y="3950"/>
                    <a:pt x="1249" y="3949"/>
                    <a:pt x="1264" y="3949"/>
                  </a:cubicBezTo>
                  <a:cubicBezTo>
                    <a:pt x="1335" y="3949"/>
                    <a:pt x="1408" y="3957"/>
                    <a:pt x="1480" y="3970"/>
                  </a:cubicBezTo>
                  <a:cubicBezTo>
                    <a:pt x="1652" y="4006"/>
                    <a:pt x="1820" y="4058"/>
                    <a:pt x="1985" y="4115"/>
                  </a:cubicBezTo>
                  <a:lnTo>
                    <a:pt x="2477" y="4287"/>
                  </a:lnTo>
                  <a:cubicBezTo>
                    <a:pt x="2637" y="4347"/>
                    <a:pt x="2805" y="4395"/>
                    <a:pt x="2973" y="4431"/>
                  </a:cubicBezTo>
                  <a:cubicBezTo>
                    <a:pt x="3027" y="4438"/>
                    <a:pt x="3083" y="4443"/>
                    <a:pt x="3138" y="4443"/>
                  </a:cubicBezTo>
                  <a:cubicBezTo>
                    <a:pt x="3169" y="4443"/>
                    <a:pt x="3199" y="4441"/>
                    <a:pt x="3229" y="4439"/>
                  </a:cubicBezTo>
                  <a:cubicBezTo>
                    <a:pt x="3317" y="4431"/>
                    <a:pt x="3401" y="4403"/>
                    <a:pt x="3481" y="4359"/>
                  </a:cubicBezTo>
                  <a:cubicBezTo>
                    <a:pt x="3617" y="4267"/>
                    <a:pt x="3733" y="4147"/>
                    <a:pt x="3821" y="4002"/>
                  </a:cubicBezTo>
                  <a:cubicBezTo>
                    <a:pt x="3865" y="3938"/>
                    <a:pt x="3901" y="3874"/>
                    <a:pt x="3941" y="3806"/>
                  </a:cubicBezTo>
                  <a:cubicBezTo>
                    <a:pt x="3977" y="3742"/>
                    <a:pt x="4009" y="3674"/>
                    <a:pt x="4041" y="3606"/>
                  </a:cubicBezTo>
                  <a:cubicBezTo>
                    <a:pt x="4097" y="3474"/>
                    <a:pt x="4145" y="3342"/>
                    <a:pt x="4189" y="3214"/>
                  </a:cubicBezTo>
                  <a:cubicBezTo>
                    <a:pt x="4265" y="2982"/>
                    <a:pt x="4329" y="2742"/>
                    <a:pt x="4377" y="2502"/>
                  </a:cubicBezTo>
                  <a:cubicBezTo>
                    <a:pt x="4417" y="2318"/>
                    <a:pt x="4445" y="2130"/>
                    <a:pt x="4461" y="1942"/>
                  </a:cubicBezTo>
                  <a:cubicBezTo>
                    <a:pt x="4469" y="1822"/>
                    <a:pt x="4465" y="1698"/>
                    <a:pt x="4445" y="1578"/>
                  </a:cubicBezTo>
                  <a:cubicBezTo>
                    <a:pt x="4437" y="1546"/>
                    <a:pt x="4429" y="1514"/>
                    <a:pt x="4413" y="1486"/>
                  </a:cubicBezTo>
                  <a:cubicBezTo>
                    <a:pt x="4405" y="1466"/>
                    <a:pt x="4397" y="1454"/>
                    <a:pt x="4397" y="1454"/>
                  </a:cubicBezTo>
                  <a:lnTo>
                    <a:pt x="4385" y="1466"/>
                  </a:lnTo>
                  <a:lnTo>
                    <a:pt x="4397" y="1494"/>
                  </a:lnTo>
                  <a:cubicBezTo>
                    <a:pt x="4409" y="1526"/>
                    <a:pt x="4413" y="1554"/>
                    <a:pt x="4417" y="1586"/>
                  </a:cubicBezTo>
                  <a:cubicBezTo>
                    <a:pt x="4425" y="1706"/>
                    <a:pt x="4421" y="1826"/>
                    <a:pt x="4401" y="1942"/>
                  </a:cubicBezTo>
                  <a:cubicBezTo>
                    <a:pt x="4373" y="2126"/>
                    <a:pt x="4337" y="2306"/>
                    <a:pt x="4289" y="2486"/>
                  </a:cubicBezTo>
                  <a:cubicBezTo>
                    <a:pt x="4233" y="2694"/>
                    <a:pt x="4165" y="2930"/>
                    <a:pt x="4077" y="3178"/>
                  </a:cubicBezTo>
                  <a:cubicBezTo>
                    <a:pt x="4033" y="3302"/>
                    <a:pt x="3981" y="3430"/>
                    <a:pt x="3925" y="3558"/>
                  </a:cubicBezTo>
                  <a:cubicBezTo>
                    <a:pt x="3893" y="3622"/>
                    <a:pt x="3865" y="3690"/>
                    <a:pt x="3829" y="3750"/>
                  </a:cubicBezTo>
                  <a:cubicBezTo>
                    <a:pt x="3793" y="3814"/>
                    <a:pt x="3753" y="3882"/>
                    <a:pt x="3713" y="3942"/>
                  </a:cubicBezTo>
                  <a:cubicBezTo>
                    <a:pt x="3641" y="4071"/>
                    <a:pt x="3541" y="4187"/>
                    <a:pt x="3421" y="4275"/>
                  </a:cubicBezTo>
                  <a:cubicBezTo>
                    <a:pt x="3329" y="4339"/>
                    <a:pt x="3213" y="4366"/>
                    <a:pt x="3092" y="4366"/>
                  </a:cubicBezTo>
                  <a:cubicBezTo>
                    <a:pt x="3055" y="4366"/>
                    <a:pt x="3018" y="4363"/>
                    <a:pt x="2981" y="4359"/>
                  </a:cubicBezTo>
                  <a:cubicBezTo>
                    <a:pt x="2813" y="4335"/>
                    <a:pt x="2653" y="4299"/>
                    <a:pt x="2493" y="4243"/>
                  </a:cubicBezTo>
                  <a:cubicBezTo>
                    <a:pt x="2329" y="4195"/>
                    <a:pt x="2165" y="4139"/>
                    <a:pt x="1997" y="4079"/>
                  </a:cubicBezTo>
                  <a:cubicBezTo>
                    <a:pt x="1832" y="4018"/>
                    <a:pt x="1660" y="3966"/>
                    <a:pt x="1488" y="3922"/>
                  </a:cubicBezTo>
                  <a:cubicBezTo>
                    <a:pt x="1400" y="3902"/>
                    <a:pt x="1312" y="3890"/>
                    <a:pt x="1220" y="3890"/>
                  </a:cubicBezTo>
                  <a:cubicBezTo>
                    <a:pt x="1144" y="3886"/>
                    <a:pt x="1072" y="3830"/>
                    <a:pt x="1008" y="3778"/>
                  </a:cubicBezTo>
                  <a:cubicBezTo>
                    <a:pt x="880" y="3658"/>
                    <a:pt x="764" y="3526"/>
                    <a:pt x="656" y="3386"/>
                  </a:cubicBezTo>
                  <a:cubicBezTo>
                    <a:pt x="548" y="3246"/>
                    <a:pt x="432" y="3110"/>
                    <a:pt x="308" y="2982"/>
                  </a:cubicBezTo>
                  <a:cubicBezTo>
                    <a:pt x="272" y="2942"/>
                    <a:pt x="228" y="2914"/>
                    <a:pt x="176" y="2894"/>
                  </a:cubicBezTo>
                  <a:cubicBezTo>
                    <a:pt x="162" y="2891"/>
                    <a:pt x="148" y="2884"/>
                    <a:pt x="134" y="2880"/>
                  </a:cubicBezTo>
                  <a:lnTo>
                    <a:pt x="134" y="2880"/>
                  </a:lnTo>
                  <a:cubicBezTo>
                    <a:pt x="138" y="2869"/>
                    <a:pt x="142" y="2856"/>
                    <a:pt x="148" y="2846"/>
                  </a:cubicBezTo>
                  <a:cubicBezTo>
                    <a:pt x="156" y="2830"/>
                    <a:pt x="168" y="2810"/>
                    <a:pt x="180" y="2794"/>
                  </a:cubicBezTo>
                  <a:lnTo>
                    <a:pt x="244" y="2682"/>
                  </a:lnTo>
                  <a:cubicBezTo>
                    <a:pt x="332" y="2530"/>
                    <a:pt x="404" y="2374"/>
                    <a:pt x="464" y="2210"/>
                  </a:cubicBezTo>
                  <a:cubicBezTo>
                    <a:pt x="480" y="2174"/>
                    <a:pt x="496" y="2130"/>
                    <a:pt x="508" y="2090"/>
                  </a:cubicBezTo>
                  <a:cubicBezTo>
                    <a:pt x="520" y="2050"/>
                    <a:pt x="536" y="2014"/>
                    <a:pt x="544" y="1974"/>
                  </a:cubicBezTo>
                  <a:cubicBezTo>
                    <a:pt x="568" y="1890"/>
                    <a:pt x="592" y="1814"/>
                    <a:pt x="612" y="1734"/>
                  </a:cubicBezTo>
                  <a:cubicBezTo>
                    <a:pt x="648" y="1574"/>
                    <a:pt x="680" y="1418"/>
                    <a:pt x="708" y="1270"/>
                  </a:cubicBezTo>
                  <a:cubicBezTo>
                    <a:pt x="764" y="970"/>
                    <a:pt x="832" y="698"/>
                    <a:pt x="948" y="462"/>
                  </a:cubicBezTo>
                  <a:lnTo>
                    <a:pt x="992" y="378"/>
                  </a:lnTo>
                  <a:lnTo>
                    <a:pt x="1004" y="358"/>
                  </a:lnTo>
                  <a:lnTo>
                    <a:pt x="1016" y="342"/>
                  </a:lnTo>
                  <a:cubicBezTo>
                    <a:pt x="1024" y="326"/>
                    <a:pt x="1032" y="314"/>
                    <a:pt x="1044" y="302"/>
                  </a:cubicBezTo>
                  <a:cubicBezTo>
                    <a:pt x="1076" y="258"/>
                    <a:pt x="1120" y="222"/>
                    <a:pt x="1164" y="194"/>
                  </a:cubicBezTo>
                  <a:cubicBezTo>
                    <a:pt x="1260" y="142"/>
                    <a:pt x="1364" y="110"/>
                    <a:pt x="1472" y="94"/>
                  </a:cubicBezTo>
                  <a:cubicBezTo>
                    <a:pt x="1543" y="88"/>
                    <a:pt x="1614" y="85"/>
                    <a:pt x="1685" y="85"/>
                  </a:cubicBezTo>
                  <a:cubicBezTo>
                    <a:pt x="1798" y="85"/>
                    <a:pt x="1911" y="93"/>
                    <a:pt x="2025" y="110"/>
                  </a:cubicBezTo>
                  <a:cubicBezTo>
                    <a:pt x="2141" y="126"/>
                    <a:pt x="2257" y="150"/>
                    <a:pt x="2373" y="178"/>
                  </a:cubicBezTo>
                  <a:cubicBezTo>
                    <a:pt x="2453" y="198"/>
                    <a:pt x="2497" y="210"/>
                    <a:pt x="2497" y="210"/>
                  </a:cubicBezTo>
                  <a:lnTo>
                    <a:pt x="2501" y="198"/>
                  </a:lnTo>
                  <a:cubicBezTo>
                    <a:pt x="2501" y="198"/>
                    <a:pt x="2461" y="182"/>
                    <a:pt x="2381" y="154"/>
                  </a:cubicBezTo>
                  <a:cubicBezTo>
                    <a:pt x="2265" y="114"/>
                    <a:pt x="2149" y="82"/>
                    <a:pt x="2029" y="54"/>
                  </a:cubicBezTo>
                  <a:cubicBezTo>
                    <a:pt x="1875" y="18"/>
                    <a:pt x="1715" y="0"/>
                    <a:pt x="1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9"/>
            <p:cNvSpPr/>
            <p:nvPr/>
          </p:nvSpPr>
          <p:spPr>
            <a:xfrm>
              <a:off x="2438575" y="2888114"/>
              <a:ext cx="690883" cy="903448"/>
            </a:xfrm>
            <a:custGeom>
              <a:avLst/>
              <a:gdLst/>
              <a:ahLst/>
              <a:cxnLst/>
              <a:rect l="l" t="t" r="r" b="b"/>
              <a:pathLst>
                <a:path w="3429" h="4484" extrusionOk="0">
                  <a:moveTo>
                    <a:pt x="1694" y="0"/>
                  </a:moveTo>
                  <a:cubicBezTo>
                    <a:pt x="1662" y="0"/>
                    <a:pt x="1630" y="5"/>
                    <a:pt x="1601" y="16"/>
                  </a:cubicBezTo>
                  <a:cubicBezTo>
                    <a:pt x="1561" y="32"/>
                    <a:pt x="1525" y="48"/>
                    <a:pt x="1489" y="68"/>
                  </a:cubicBezTo>
                  <a:cubicBezTo>
                    <a:pt x="1433" y="96"/>
                    <a:pt x="1405" y="116"/>
                    <a:pt x="1405" y="116"/>
                  </a:cubicBezTo>
                  <a:lnTo>
                    <a:pt x="1413" y="128"/>
                  </a:lnTo>
                  <a:cubicBezTo>
                    <a:pt x="1413" y="128"/>
                    <a:pt x="1445" y="112"/>
                    <a:pt x="1501" y="88"/>
                  </a:cubicBezTo>
                  <a:cubicBezTo>
                    <a:pt x="1537" y="72"/>
                    <a:pt x="1573" y="60"/>
                    <a:pt x="1609" y="52"/>
                  </a:cubicBezTo>
                  <a:cubicBezTo>
                    <a:pt x="1628" y="48"/>
                    <a:pt x="1647" y="45"/>
                    <a:pt x="1667" y="45"/>
                  </a:cubicBezTo>
                  <a:cubicBezTo>
                    <a:pt x="1696" y="45"/>
                    <a:pt x="1726" y="51"/>
                    <a:pt x="1753" y="60"/>
                  </a:cubicBezTo>
                  <a:cubicBezTo>
                    <a:pt x="1853" y="100"/>
                    <a:pt x="1961" y="204"/>
                    <a:pt x="2105" y="292"/>
                  </a:cubicBezTo>
                  <a:cubicBezTo>
                    <a:pt x="2173" y="336"/>
                    <a:pt x="2233" y="392"/>
                    <a:pt x="2281" y="460"/>
                  </a:cubicBezTo>
                  <a:cubicBezTo>
                    <a:pt x="2337" y="536"/>
                    <a:pt x="2385" y="616"/>
                    <a:pt x="2429" y="700"/>
                  </a:cubicBezTo>
                  <a:cubicBezTo>
                    <a:pt x="2521" y="904"/>
                    <a:pt x="2625" y="1100"/>
                    <a:pt x="2741" y="1288"/>
                  </a:cubicBezTo>
                  <a:lnTo>
                    <a:pt x="2789" y="1364"/>
                  </a:lnTo>
                  <a:cubicBezTo>
                    <a:pt x="2809" y="1388"/>
                    <a:pt x="2829" y="1412"/>
                    <a:pt x="2849" y="1436"/>
                  </a:cubicBezTo>
                  <a:cubicBezTo>
                    <a:pt x="2869" y="1460"/>
                    <a:pt x="2889" y="1484"/>
                    <a:pt x="2913" y="1508"/>
                  </a:cubicBezTo>
                  <a:cubicBezTo>
                    <a:pt x="2933" y="1532"/>
                    <a:pt x="2957" y="1556"/>
                    <a:pt x="2981" y="1576"/>
                  </a:cubicBezTo>
                  <a:cubicBezTo>
                    <a:pt x="3005" y="1596"/>
                    <a:pt x="3029" y="1620"/>
                    <a:pt x="3049" y="1640"/>
                  </a:cubicBezTo>
                  <a:cubicBezTo>
                    <a:pt x="3069" y="1656"/>
                    <a:pt x="3093" y="1672"/>
                    <a:pt x="3109" y="1696"/>
                  </a:cubicBezTo>
                  <a:cubicBezTo>
                    <a:pt x="3125" y="1720"/>
                    <a:pt x="3141" y="1740"/>
                    <a:pt x="3161" y="1764"/>
                  </a:cubicBezTo>
                  <a:cubicBezTo>
                    <a:pt x="3173" y="1788"/>
                    <a:pt x="3189" y="1812"/>
                    <a:pt x="3201" y="1840"/>
                  </a:cubicBezTo>
                  <a:cubicBezTo>
                    <a:pt x="3249" y="1948"/>
                    <a:pt x="3277" y="2068"/>
                    <a:pt x="3285" y="2188"/>
                  </a:cubicBezTo>
                  <a:cubicBezTo>
                    <a:pt x="3293" y="2316"/>
                    <a:pt x="3285" y="2444"/>
                    <a:pt x="3269" y="2568"/>
                  </a:cubicBezTo>
                  <a:cubicBezTo>
                    <a:pt x="3245" y="2700"/>
                    <a:pt x="3213" y="2828"/>
                    <a:pt x="3169" y="2948"/>
                  </a:cubicBezTo>
                  <a:cubicBezTo>
                    <a:pt x="3145" y="3012"/>
                    <a:pt x="3117" y="3072"/>
                    <a:pt x="3089" y="3128"/>
                  </a:cubicBezTo>
                  <a:cubicBezTo>
                    <a:pt x="3069" y="3156"/>
                    <a:pt x="3057" y="3184"/>
                    <a:pt x="3041" y="3212"/>
                  </a:cubicBezTo>
                  <a:lnTo>
                    <a:pt x="2981" y="3297"/>
                  </a:lnTo>
                  <a:cubicBezTo>
                    <a:pt x="2897" y="3405"/>
                    <a:pt x="2821" y="3521"/>
                    <a:pt x="2753" y="3641"/>
                  </a:cubicBezTo>
                  <a:cubicBezTo>
                    <a:pt x="2689" y="3757"/>
                    <a:pt x="2625" y="3881"/>
                    <a:pt x="2565" y="4001"/>
                  </a:cubicBezTo>
                  <a:cubicBezTo>
                    <a:pt x="2505" y="4121"/>
                    <a:pt x="2453" y="4245"/>
                    <a:pt x="2405" y="4369"/>
                  </a:cubicBezTo>
                  <a:lnTo>
                    <a:pt x="2405" y="4381"/>
                  </a:lnTo>
                  <a:lnTo>
                    <a:pt x="2405" y="4385"/>
                  </a:lnTo>
                  <a:lnTo>
                    <a:pt x="2405" y="4389"/>
                  </a:lnTo>
                  <a:lnTo>
                    <a:pt x="2405" y="4397"/>
                  </a:lnTo>
                  <a:cubicBezTo>
                    <a:pt x="2401" y="4405"/>
                    <a:pt x="2401" y="4413"/>
                    <a:pt x="2401" y="4417"/>
                  </a:cubicBezTo>
                  <a:cubicBezTo>
                    <a:pt x="2397" y="4433"/>
                    <a:pt x="2389" y="4433"/>
                    <a:pt x="2389" y="4433"/>
                  </a:cubicBezTo>
                  <a:cubicBezTo>
                    <a:pt x="2365" y="4433"/>
                    <a:pt x="2341" y="4421"/>
                    <a:pt x="2321" y="4405"/>
                  </a:cubicBezTo>
                  <a:cubicBezTo>
                    <a:pt x="2269" y="4373"/>
                    <a:pt x="2217" y="4333"/>
                    <a:pt x="2173" y="4293"/>
                  </a:cubicBezTo>
                  <a:cubicBezTo>
                    <a:pt x="2149" y="4273"/>
                    <a:pt x="2125" y="4249"/>
                    <a:pt x="2097" y="4229"/>
                  </a:cubicBezTo>
                  <a:cubicBezTo>
                    <a:pt x="2073" y="4209"/>
                    <a:pt x="2045" y="4189"/>
                    <a:pt x="2017" y="4173"/>
                  </a:cubicBezTo>
                  <a:cubicBezTo>
                    <a:pt x="1961" y="4141"/>
                    <a:pt x="1901" y="4113"/>
                    <a:pt x="1841" y="4089"/>
                  </a:cubicBezTo>
                  <a:cubicBezTo>
                    <a:pt x="1725" y="4049"/>
                    <a:pt x="1605" y="4017"/>
                    <a:pt x="1485" y="3997"/>
                  </a:cubicBezTo>
                  <a:cubicBezTo>
                    <a:pt x="1249" y="3953"/>
                    <a:pt x="1033" y="3933"/>
                    <a:pt x="833" y="3897"/>
                  </a:cubicBezTo>
                  <a:cubicBezTo>
                    <a:pt x="741" y="3885"/>
                    <a:pt x="649" y="3861"/>
                    <a:pt x="557" y="3833"/>
                  </a:cubicBezTo>
                  <a:cubicBezTo>
                    <a:pt x="517" y="3821"/>
                    <a:pt x="473" y="3805"/>
                    <a:pt x="433" y="3789"/>
                  </a:cubicBezTo>
                  <a:lnTo>
                    <a:pt x="417" y="3781"/>
                  </a:lnTo>
                  <a:lnTo>
                    <a:pt x="409" y="3777"/>
                  </a:lnTo>
                  <a:lnTo>
                    <a:pt x="381" y="3761"/>
                  </a:lnTo>
                  <a:cubicBezTo>
                    <a:pt x="365" y="3753"/>
                    <a:pt x="345" y="3741"/>
                    <a:pt x="329" y="3733"/>
                  </a:cubicBezTo>
                  <a:cubicBezTo>
                    <a:pt x="269" y="3689"/>
                    <a:pt x="217" y="3641"/>
                    <a:pt x="173" y="3581"/>
                  </a:cubicBezTo>
                  <a:cubicBezTo>
                    <a:pt x="137" y="3529"/>
                    <a:pt x="105" y="3477"/>
                    <a:pt x="81" y="3417"/>
                  </a:cubicBezTo>
                  <a:cubicBezTo>
                    <a:pt x="49" y="3333"/>
                    <a:pt x="29" y="3244"/>
                    <a:pt x="21" y="3156"/>
                  </a:cubicBezTo>
                  <a:cubicBezTo>
                    <a:pt x="17" y="3124"/>
                    <a:pt x="17" y="3092"/>
                    <a:pt x="17" y="3060"/>
                  </a:cubicBezTo>
                  <a:lnTo>
                    <a:pt x="13" y="3056"/>
                  </a:lnTo>
                  <a:cubicBezTo>
                    <a:pt x="9" y="3088"/>
                    <a:pt x="5" y="3120"/>
                    <a:pt x="5" y="3156"/>
                  </a:cubicBezTo>
                  <a:cubicBezTo>
                    <a:pt x="1" y="3249"/>
                    <a:pt x="13" y="3345"/>
                    <a:pt x="37" y="3437"/>
                  </a:cubicBezTo>
                  <a:cubicBezTo>
                    <a:pt x="57" y="3501"/>
                    <a:pt x="85" y="3565"/>
                    <a:pt x="121" y="3625"/>
                  </a:cubicBezTo>
                  <a:cubicBezTo>
                    <a:pt x="165" y="3693"/>
                    <a:pt x="221" y="3753"/>
                    <a:pt x="289" y="3805"/>
                  </a:cubicBezTo>
                  <a:cubicBezTo>
                    <a:pt x="305" y="3817"/>
                    <a:pt x="325" y="3829"/>
                    <a:pt x="341" y="3841"/>
                  </a:cubicBezTo>
                  <a:lnTo>
                    <a:pt x="373" y="3861"/>
                  </a:lnTo>
                  <a:cubicBezTo>
                    <a:pt x="377" y="3865"/>
                    <a:pt x="381" y="3865"/>
                    <a:pt x="389" y="3869"/>
                  </a:cubicBezTo>
                  <a:lnTo>
                    <a:pt x="405" y="3877"/>
                  </a:lnTo>
                  <a:cubicBezTo>
                    <a:pt x="445" y="3897"/>
                    <a:pt x="489" y="3917"/>
                    <a:pt x="533" y="3933"/>
                  </a:cubicBezTo>
                  <a:cubicBezTo>
                    <a:pt x="625" y="3965"/>
                    <a:pt x="725" y="3993"/>
                    <a:pt x="821" y="4013"/>
                  </a:cubicBezTo>
                  <a:cubicBezTo>
                    <a:pt x="1021" y="4053"/>
                    <a:pt x="1245" y="4073"/>
                    <a:pt x="1473" y="4113"/>
                  </a:cubicBezTo>
                  <a:cubicBezTo>
                    <a:pt x="1701" y="4153"/>
                    <a:pt x="1945" y="4181"/>
                    <a:pt x="2133" y="4345"/>
                  </a:cubicBezTo>
                  <a:cubicBezTo>
                    <a:pt x="2185" y="4385"/>
                    <a:pt x="2241" y="4421"/>
                    <a:pt x="2301" y="4453"/>
                  </a:cubicBezTo>
                  <a:cubicBezTo>
                    <a:pt x="2317" y="4461"/>
                    <a:pt x="2333" y="4469"/>
                    <a:pt x="2349" y="4477"/>
                  </a:cubicBezTo>
                  <a:cubicBezTo>
                    <a:pt x="2360" y="4481"/>
                    <a:pt x="2374" y="4483"/>
                    <a:pt x="2386" y="4483"/>
                  </a:cubicBezTo>
                  <a:cubicBezTo>
                    <a:pt x="2395" y="4483"/>
                    <a:pt x="2404" y="4482"/>
                    <a:pt x="2413" y="4481"/>
                  </a:cubicBezTo>
                  <a:cubicBezTo>
                    <a:pt x="2429" y="4481"/>
                    <a:pt x="2441" y="4469"/>
                    <a:pt x="2449" y="4457"/>
                  </a:cubicBezTo>
                  <a:cubicBezTo>
                    <a:pt x="2453" y="4449"/>
                    <a:pt x="2457" y="4437"/>
                    <a:pt x="2461" y="4425"/>
                  </a:cubicBezTo>
                  <a:cubicBezTo>
                    <a:pt x="2465" y="4417"/>
                    <a:pt x="2465" y="4405"/>
                    <a:pt x="2465" y="4397"/>
                  </a:cubicBezTo>
                  <a:lnTo>
                    <a:pt x="2465" y="4393"/>
                  </a:lnTo>
                  <a:lnTo>
                    <a:pt x="2465" y="4389"/>
                  </a:lnTo>
                  <a:lnTo>
                    <a:pt x="2465" y="4377"/>
                  </a:lnTo>
                  <a:cubicBezTo>
                    <a:pt x="2481" y="4317"/>
                    <a:pt x="2505" y="4257"/>
                    <a:pt x="2529" y="4197"/>
                  </a:cubicBezTo>
                  <a:cubicBezTo>
                    <a:pt x="2557" y="4137"/>
                    <a:pt x="2581" y="4077"/>
                    <a:pt x="2613" y="4017"/>
                  </a:cubicBezTo>
                  <a:cubicBezTo>
                    <a:pt x="2729" y="3773"/>
                    <a:pt x="2873" y="3545"/>
                    <a:pt x="3049" y="3341"/>
                  </a:cubicBezTo>
                  <a:cubicBezTo>
                    <a:pt x="3237" y="3132"/>
                    <a:pt x="3333" y="2860"/>
                    <a:pt x="3393" y="2592"/>
                  </a:cubicBezTo>
                  <a:cubicBezTo>
                    <a:pt x="3417" y="2456"/>
                    <a:pt x="3429" y="2320"/>
                    <a:pt x="3425" y="2180"/>
                  </a:cubicBezTo>
                  <a:cubicBezTo>
                    <a:pt x="3417" y="2044"/>
                    <a:pt x="3389" y="1908"/>
                    <a:pt x="3337" y="1780"/>
                  </a:cubicBezTo>
                  <a:cubicBezTo>
                    <a:pt x="3321" y="1748"/>
                    <a:pt x="3305" y="1720"/>
                    <a:pt x="3289" y="1688"/>
                  </a:cubicBezTo>
                  <a:cubicBezTo>
                    <a:pt x="3269" y="1660"/>
                    <a:pt x="3253" y="1624"/>
                    <a:pt x="3225" y="1604"/>
                  </a:cubicBezTo>
                  <a:cubicBezTo>
                    <a:pt x="3201" y="1580"/>
                    <a:pt x="3173" y="1548"/>
                    <a:pt x="3153" y="1528"/>
                  </a:cubicBezTo>
                  <a:cubicBezTo>
                    <a:pt x="3133" y="1508"/>
                    <a:pt x="3105" y="1488"/>
                    <a:pt x="3085" y="1468"/>
                  </a:cubicBezTo>
                  <a:cubicBezTo>
                    <a:pt x="3073" y="1456"/>
                    <a:pt x="3061" y="1448"/>
                    <a:pt x="3049" y="1436"/>
                  </a:cubicBezTo>
                  <a:lnTo>
                    <a:pt x="3021" y="1408"/>
                  </a:lnTo>
                  <a:cubicBezTo>
                    <a:pt x="3005" y="1388"/>
                    <a:pt x="2985" y="1364"/>
                    <a:pt x="2965" y="1344"/>
                  </a:cubicBezTo>
                  <a:cubicBezTo>
                    <a:pt x="2949" y="1320"/>
                    <a:pt x="2929" y="1300"/>
                    <a:pt x="2913" y="1276"/>
                  </a:cubicBezTo>
                  <a:lnTo>
                    <a:pt x="2865" y="1208"/>
                  </a:lnTo>
                  <a:cubicBezTo>
                    <a:pt x="2737" y="1020"/>
                    <a:pt x="2637" y="824"/>
                    <a:pt x="2537" y="644"/>
                  </a:cubicBezTo>
                  <a:cubicBezTo>
                    <a:pt x="2489" y="556"/>
                    <a:pt x="2433" y="472"/>
                    <a:pt x="2369" y="392"/>
                  </a:cubicBezTo>
                  <a:cubicBezTo>
                    <a:pt x="2309" y="320"/>
                    <a:pt x="2237" y="260"/>
                    <a:pt x="2153" y="216"/>
                  </a:cubicBezTo>
                  <a:cubicBezTo>
                    <a:pt x="2077" y="176"/>
                    <a:pt x="2013" y="140"/>
                    <a:pt x="1953" y="100"/>
                  </a:cubicBezTo>
                  <a:cubicBezTo>
                    <a:pt x="1897" y="60"/>
                    <a:pt x="1833" y="28"/>
                    <a:pt x="1769" y="8"/>
                  </a:cubicBezTo>
                  <a:cubicBezTo>
                    <a:pt x="1744" y="3"/>
                    <a:pt x="1719" y="0"/>
                    <a:pt x="16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9"/>
            <p:cNvSpPr/>
            <p:nvPr/>
          </p:nvSpPr>
          <p:spPr>
            <a:xfrm>
              <a:off x="2812529" y="2637066"/>
              <a:ext cx="639304" cy="606059"/>
            </a:xfrm>
            <a:custGeom>
              <a:avLst/>
              <a:gdLst/>
              <a:ahLst/>
              <a:cxnLst/>
              <a:rect l="l" t="t" r="r" b="b"/>
              <a:pathLst>
                <a:path w="3173" h="3008" extrusionOk="0">
                  <a:moveTo>
                    <a:pt x="1995" y="1"/>
                  </a:moveTo>
                  <a:cubicBezTo>
                    <a:pt x="1951" y="1"/>
                    <a:pt x="1906" y="3"/>
                    <a:pt x="1861" y="6"/>
                  </a:cubicBezTo>
                  <a:cubicBezTo>
                    <a:pt x="1765" y="18"/>
                    <a:pt x="1669" y="34"/>
                    <a:pt x="1573" y="54"/>
                  </a:cubicBezTo>
                  <a:cubicBezTo>
                    <a:pt x="1481" y="74"/>
                    <a:pt x="1389" y="102"/>
                    <a:pt x="1297" y="126"/>
                  </a:cubicBezTo>
                  <a:cubicBezTo>
                    <a:pt x="1253" y="138"/>
                    <a:pt x="1209" y="150"/>
                    <a:pt x="1165" y="158"/>
                  </a:cubicBezTo>
                  <a:cubicBezTo>
                    <a:pt x="1134" y="161"/>
                    <a:pt x="1103" y="164"/>
                    <a:pt x="1071" y="164"/>
                  </a:cubicBezTo>
                  <a:cubicBezTo>
                    <a:pt x="1059" y="164"/>
                    <a:pt x="1046" y="163"/>
                    <a:pt x="1033" y="162"/>
                  </a:cubicBezTo>
                  <a:cubicBezTo>
                    <a:pt x="841" y="162"/>
                    <a:pt x="649" y="194"/>
                    <a:pt x="461" y="254"/>
                  </a:cubicBezTo>
                  <a:cubicBezTo>
                    <a:pt x="369" y="286"/>
                    <a:pt x="281" y="330"/>
                    <a:pt x="201" y="386"/>
                  </a:cubicBezTo>
                  <a:cubicBezTo>
                    <a:pt x="125" y="442"/>
                    <a:pt x="57" y="510"/>
                    <a:pt x="1" y="594"/>
                  </a:cubicBezTo>
                  <a:lnTo>
                    <a:pt x="13" y="602"/>
                  </a:lnTo>
                  <a:cubicBezTo>
                    <a:pt x="77" y="534"/>
                    <a:pt x="149" y="474"/>
                    <a:pt x="229" y="430"/>
                  </a:cubicBezTo>
                  <a:cubicBezTo>
                    <a:pt x="309" y="386"/>
                    <a:pt x="397" y="350"/>
                    <a:pt x="485" y="330"/>
                  </a:cubicBezTo>
                  <a:cubicBezTo>
                    <a:pt x="626" y="299"/>
                    <a:pt x="769" y="282"/>
                    <a:pt x="915" y="282"/>
                  </a:cubicBezTo>
                  <a:cubicBezTo>
                    <a:pt x="955" y="282"/>
                    <a:pt x="996" y="284"/>
                    <a:pt x="1037" y="286"/>
                  </a:cubicBezTo>
                  <a:cubicBezTo>
                    <a:pt x="1061" y="288"/>
                    <a:pt x="1086" y="289"/>
                    <a:pt x="1111" y="289"/>
                  </a:cubicBezTo>
                  <a:cubicBezTo>
                    <a:pt x="1136" y="289"/>
                    <a:pt x="1161" y="288"/>
                    <a:pt x="1185" y="286"/>
                  </a:cubicBezTo>
                  <a:cubicBezTo>
                    <a:pt x="1237" y="278"/>
                    <a:pt x="1285" y="266"/>
                    <a:pt x="1329" y="258"/>
                  </a:cubicBezTo>
                  <a:cubicBezTo>
                    <a:pt x="1421" y="234"/>
                    <a:pt x="1513" y="210"/>
                    <a:pt x="1605" y="194"/>
                  </a:cubicBezTo>
                  <a:cubicBezTo>
                    <a:pt x="1693" y="178"/>
                    <a:pt x="1785" y="162"/>
                    <a:pt x="1873" y="154"/>
                  </a:cubicBezTo>
                  <a:cubicBezTo>
                    <a:pt x="1919" y="150"/>
                    <a:pt x="1964" y="148"/>
                    <a:pt x="2008" y="148"/>
                  </a:cubicBezTo>
                  <a:cubicBezTo>
                    <a:pt x="2053" y="148"/>
                    <a:pt x="2097" y="150"/>
                    <a:pt x="2141" y="154"/>
                  </a:cubicBezTo>
                  <a:cubicBezTo>
                    <a:pt x="2165" y="154"/>
                    <a:pt x="2185" y="158"/>
                    <a:pt x="2209" y="162"/>
                  </a:cubicBezTo>
                  <a:cubicBezTo>
                    <a:pt x="2229" y="166"/>
                    <a:pt x="2249" y="170"/>
                    <a:pt x="2269" y="174"/>
                  </a:cubicBezTo>
                  <a:lnTo>
                    <a:pt x="2329" y="194"/>
                  </a:lnTo>
                  <a:lnTo>
                    <a:pt x="2393" y="222"/>
                  </a:lnTo>
                  <a:cubicBezTo>
                    <a:pt x="2469" y="258"/>
                    <a:pt x="2533" y="310"/>
                    <a:pt x="2585" y="378"/>
                  </a:cubicBezTo>
                  <a:cubicBezTo>
                    <a:pt x="2613" y="414"/>
                    <a:pt x="2637" y="450"/>
                    <a:pt x="2661" y="486"/>
                  </a:cubicBezTo>
                  <a:cubicBezTo>
                    <a:pt x="2685" y="526"/>
                    <a:pt x="2709" y="566"/>
                    <a:pt x="2725" y="606"/>
                  </a:cubicBezTo>
                  <a:cubicBezTo>
                    <a:pt x="2745" y="650"/>
                    <a:pt x="2761" y="690"/>
                    <a:pt x="2777" y="734"/>
                  </a:cubicBezTo>
                  <a:cubicBezTo>
                    <a:pt x="2797" y="778"/>
                    <a:pt x="2813" y="818"/>
                    <a:pt x="2825" y="862"/>
                  </a:cubicBezTo>
                  <a:cubicBezTo>
                    <a:pt x="2857" y="954"/>
                    <a:pt x="2881" y="1042"/>
                    <a:pt x="2901" y="1134"/>
                  </a:cubicBezTo>
                  <a:cubicBezTo>
                    <a:pt x="2921" y="1226"/>
                    <a:pt x="2933" y="1318"/>
                    <a:pt x="2945" y="1410"/>
                  </a:cubicBezTo>
                  <a:cubicBezTo>
                    <a:pt x="2949" y="1458"/>
                    <a:pt x="2953" y="1502"/>
                    <a:pt x="2953" y="1546"/>
                  </a:cubicBezTo>
                  <a:lnTo>
                    <a:pt x="2953" y="1582"/>
                  </a:lnTo>
                  <a:lnTo>
                    <a:pt x="2953" y="1622"/>
                  </a:lnTo>
                  <a:cubicBezTo>
                    <a:pt x="2953" y="1646"/>
                    <a:pt x="2957" y="1670"/>
                    <a:pt x="2965" y="1694"/>
                  </a:cubicBezTo>
                  <a:cubicBezTo>
                    <a:pt x="2993" y="1780"/>
                    <a:pt x="3038" y="1856"/>
                    <a:pt x="3098" y="1920"/>
                  </a:cubicBezTo>
                  <a:lnTo>
                    <a:pt x="3098" y="1920"/>
                  </a:lnTo>
                  <a:lnTo>
                    <a:pt x="3049" y="1942"/>
                  </a:lnTo>
                  <a:lnTo>
                    <a:pt x="2977" y="1982"/>
                  </a:lnTo>
                  <a:cubicBezTo>
                    <a:pt x="2929" y="2014"/>
                    <a:pt x="2881" y="2046"/>
                    <a:pt x="2841" y="2082"/>
                  </a:cubicBezTo>
                  <a:cubicBezTo>
                    <a:pt x="2797" y="2118"/>
                    <a:pt x="2757" y="2158"/>
                    <a:pt x="2717" y="2198"/>
                  </a:cubicBezTo>
                  <a:cubicBezTo>
                    <a:pt x="2677" y="2238"/>
                    <a:pt x="2641" y="2282"/>
                    <a:pt x="2601" y="2322"/>
                  </a:cubicBezTo>
                  <a:cubicBezTo>
                    <a:pt x="2565" y="2366"/>
                    <a:pt x="2529" y="2410"/>
                    <a:pt x="2497" y="2454"/>
                  </a:cubicBezTo>
                  <a:lnTo>
                    <a:pt x="2397" y="2586"/>
                  </a:lnTo>
                  <a:lnTo>
                    <a:pt x="2301" y="2722"/>
                  </a:lnTo>
                  <a:lnTo>
                    <a:pt x="2249" y="2786"/>
                  </a:lnTo>
                  <a:lnTo>
                    <a:pt x="2229" y="2814"/>
                  </a:lnTo>
                  <a:lnTo>
                    <a:pt x="2201" y="2846"/>
                  </a:lnTo>
                  <a:cubicBezTo>
                    <a:pt x="2169" y="2870"/>
                    <a:pt x="2129" y="2886"/>
                    <a:pt x="2089" y="2886"/>
                  </a:cubicBezTo>
                  <a:cubicBezTo>
                    <a:pt x="2063" y="2888"/>
                    <a:pt x="2037" y="2889"/>
                    <a:pt x="2011" y="2889"/>
                  </a:cubicBezTo>
                  <a:cubicBezTo>
                    <a:pt x="1986" y="2889"/>
                    <a:pt x="1961" y="2888"/>
                    <a:pt x="1937" y="2886"/>
                  </a:cubicBezTo>
                  <a:cubicBezTo>
                    <a:pt x="1829" y="2874"/>
                    <a:pt x="1725" y="2854"/>
                    <a:pt x="1621" y="2822"/>
                  </a:cubicBezTo>
                  <a:cubicBezTo>
                    <a:pt x="1573" y="2806"/>
                    <a:pt x="1521" y="2786"/>
                    <a:pt x="1473" y="2766"/>
                  </a:cubicBezTo>
                  <a:cubicBezTo>
                    <a:pt x="1421" y="2746"/>
                    <a:pt x="1373" y="2722"/>
                    <a:pt x="1325" y="2694"/>
                  </a:cubicBezTo>
                  <a:cubicBezTo>
                    <a:pt x="1229" y="2642"/>
                    <a:pt x="1121" y="2602"/>
                    <a:pt x="1013" y="2578"/>
                  </a:cubicBezTo>
                  <a:lnTo>
                    <a:pt x="1009" y="2590"/>
                  </a:lnTo>
                  <a:cubicBezTo>
                    <a:pt x="1109" y="2634"/>
                    <a:pt x="1205" y="2686"/>
                    <a:pt x="1297" y="2746"/>
                  </a:cubicBezTo>
                  <a:cubicBezTo>
                    <a:pt x="1341" y="2782"/>
                    <a:pt x="1389" y="2810"/>
                    <a:pt x="1441" y="2838"/>
                  </a:cubicBezTo>
                  <a:cubicBezTo>
                    <a:pt x="1489" y="2862"/>
                    <a:pt x="1541" y="2886"/>
                    <a:pt x="1597" y="2906"/>
                  </a:cubicBezTo>
                  <a:cubicBezTo>
                    <a:pt x="1701" y="2950"/>
                    <a:pt x="1813" y="2978"/>
                    <a:pt x="1925" y="2998"/>
                  </a:cubicBezTo>
                  <a:cubicBezTo>
                    <a:pt x="1969" y="3004"/>
                    <a:pt x="2013" y="3008"/>
                    <a:pt x="2055" y="3008"/>
                  </a:cubicBezTo>
                  <a:cubicBezTo>
                    <a:pt x="2070" y="3008"/>
                    <a:pt x="2086" y="3008"/>
                    <a:pt x="2101" y="3006"/>
                  </a:cubicBezTo>
                  <a:cubicBezTo>
                    <a:pt x="2173" y="3002"/>
                    <a:pt x="2241" y="2974"/>
                    <a:pt x="2293" y="2930"/>
                  </a:cubicBezTo>
                  <a:lnTo>
                    <a:pt x="2321" y="2898"/>
                  </a:lnTo>
                  <a:lnTo>
                    <a:pt x="2349" y="2862"/>
                  </a:lnTo>
                  <a:cubicBezTo>
                    <a:pt x="2369" y="2838"/>
                    <a:pt x="2385" y="2818"/>
                    <a:pt x="2401" y="2794"/>
                  </a:cubicBezTo>
                  <a:lnTo>
                    <a:pt x="2493" y="2658"/>
                  </a:lnTo>
                  <a:cubicBezTo>
                    <a:pt x="2557" y="2566"/>
                    <a:pt x="2617" y="2474"/>
                    <a:pt x="2677" y="2386"/>
                  </a:cubicBezTo>
                  <a:cubicBezTo>
                    <a:pt x="2713" y="2342"/>
                    <a:pt x="2745" y="2298"/>
                    <a:pt x="2777" y="2258"/>
                  </a:cubicBezTo>
                  <a:cubicBezTo>
                    <a:pt x="2813" y="2214"/>
                    <a:pt x="2849" y="2174"/>
                    <a:pt x="2885" y="2134"/>
                  </a:cubicBezTo>
                  <a:cubicBezTo>
                    <a:pt x="2925" y="2098"/>
                    <a:pt x="2965" y="2062"/>
                    <a:pt x="3005" y="2030"/>
                  </a:cubicBezTo>
                  <a:lnTo>
                    <a:pt x="3073" y="1982"/>
                  </a:lnTo>
                  <a:lnTo>
                    <a:pt x="3145" y="1946"/>
                  </a:lnTo>
                  <a:lnTo>
                    <a:pt x="3173" y="1930"/>
                  </a:lnTo>
                  <a:lnTo>
                    <a:pt x="3153" y="1910"/>
                  </a:lnTo>
                  <a:cubicBezTo>
                    <a:pt x="3085" y="1846"/>
                    <a:pt x="3033" y="1770"/>
                    <a:pt x="3005" y="1682"/>
                  </a:cubicBezTo>
                  <a:cubicBezTo>
                    <a:pt x="3001" y="1662"/>
                    <a:pt x="2997" y="1638"/>
                    <a:pt x="2997" y="1618"/>
                  </a:cubicBezTo>
                  <a:cubicBezTo>
                    <a:pt x="2993" y="1606"/>
                    <a:pt x="2993" y="1598"/>
                    <a:pt x="2997" y="1586"/>
                  </a:cubicBezTo>
                  <a:lnTo>
                    <a:pt x="2997" y="1550"/>
                  </a:lnTo>
                  <a:cubicBezTo>
                    <a:pt x="3001" y="1502"/>
                    <a:pt x="2997" y="1454"/>
                    <a:pt x="2997" y="1406"/>
                  </a:cubicBezTo>
                  <a:cubicBezTo>
                    <a:pt x="2989" y="1310"/>
                    <a:pt x="2981" y="1214"/>
                    <a:pt x="2969" y="1122"/>
                  </a:cubicBezTo>
                  <a:cubicBezTo>
                    <a:pt x="2953" y="1026"/>
                    <a:pt x="2937" y="930"/>
                    <a:pt x="2913" y="838"/>
                  </a:cubicBezTo>
                  <a:cubicBezTo>
                    <a:pt x="2893" y="742"/>
                    <a:pt x="2861" y="650"/>
                    <a:pt x="2825" y="562"/>
                  </a:cubicBezTo>
                  <a:cubicBezTo>
                    <a:pt x="2789" y="470"/>
                    <a:pt x="2741" y="382"/>
                    <a:pt x="2685" y="302"/>
                  </a:cubicBezTo>
                  <a:cubicBezTo>
                    <a:pt x="2625" y="214"/>
                    <a:pt x="2541" y="146"/>
                    <a:pt x="2449" y="98"/>
                  </a:cubicBezTo>
                  <a:lnTo>
                    <a:pt x="2385" y="66"/>
                  </a:lnTo>
                  <a:lnTo>
                    <a:pt x="2309" y="42"/>
                  </a:lnTo>
                  <a:cubicBezTo>
                    <a:pt x="2285" y="34"/>
                    <a:pt x="2261" y="26"/>
                    <a:pt x="2233" y="22"/>
                  </a:cubicBezTo>
                  <a:cubicBezTo>
                    <a:pt x="2209" y="18"/>
                    <a:pt x="2185" y="10"/>
                    <a:pt x="2157" y="10"/>
                  </a:cubicBezTo>
                  <a:cubicBezTo>
                    <a:pt x="2104" y="4"/>
                    <a:pt x="2050" y="1"/>
                    <a:pt x="19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9"/>
            <p:cNvSpPr/>
            <p:nvPr/>
          </p:nvSpPr>
          <p:spPr>
            <a:xfrm>
              <a:off x="2403919" y="1908100"/>
              <a:ext cx="864158" cy="805326"/>
            </a:xfrm>
            <a:custGeom>
              <a:avLst/>
              <a:gdLst/>
              <a:ahLst/>
              <a:cxnLst/>
              <a:rect l="l" t="t" r="r" b="b"/>
              <a:pathLst>
                <a:path w="4289" h="3997" extrusionOk="0">
                  <a:moveTo>
                    <a:pt x="3541" y="0"/>
                  </a:moveTo>
                  <a:lnTo>
                    <a:pt x="3509" y="4"/>
                  </a:lnTo>
                  <a:cubicBezTo>
                    <a:pt x="3369" y="16"/>
                    <a:pt x="3229" y="28"/>
                    <a:pt x="3089" y="36"/>
                  </a:cubicBezTo>
                  <a:cubicBezTo>
                    <a:pt x="3055" y="38"/>
                    <a:pt x="3021" y="39"/>
                    <a:pt x="2986" y="39"/>
                  </a:cubicBezTo>
                  <a:cubicBezTo>
                    <a:pt x="2952" y="39"/>
                    <a:pt x="2917" y="38"/>
                    <a:pt x="2881" y="36"/>
                  </a:cubicBezTo>
                  <a:cubicBezTo>
                    <a:pt x="2809" y="32"/>
                    <a:pt x="2741" y="32"/>
                    <a:pt x="2669" y="32"/>
                  </a:cubicBezTo>
                  <a:cubicBezTo>
                    <a:pt x="2620" y="31"/>
                    <a:pt x="2571" y="30"/>
                    <a:pt x="2523" y="30"/>
                  </a:cubicBezTo>
                  <a:cubicBezTo>
                    <a:pt x="2287" y="30"/>
                    <a:pt x="2053" y="46"/>
                    <a:pt x="1821" y="72"/>
                  </a:cubicBezTo>
                  <a:cubicBezTo>
                    <a:pt x="1677" y="88"/>
                    <a:pt x="1533" y="116"/>
                    <a:pt x="1397" y="160"/>
                  </a:cubicBezTo>
                  <a:cubicBezTo>
                    <a:pt x="1361" y="172"/>
                    <a:pt x="1325" y="184"/>
                    <a:pt x="1293" y="200"/>
                  </a:cubicBezTo>
                  <a:cubicBezTo>
                    <a:pt x="1261" y="212"/>
                    <a:pt x="1225" y="236"/>
                    <a:pt x="1193" y="252"/>
                  </a:cubicBezTo>
                  <a:cubicBezTo>
                    <a:pt x="1165" y="268"/>
                    <a:pt x="1133" y="292"/>
                    <a:pt x="1105" y="304"/>
                  </a:cubicBezTo>
                  <a:cubicBezTo>
                    <a:pt x="1077" y="320"/>
                    <a:pt x="1045" y="332"/>
                    <a:pt x="1017" y="344"/>
                  </a:cubicBezTo>
                  <a:cubicBezTo>
                    <a:pt x="885" y="392"/>
                    <a:pt x="753" y="428"/>
                    <a:pt x="617" y="456"/>
                  </a:cubicBezTo>
                  <a:cubicBezTo>
                    <a:pt x="541" y="476"/>
                    <a:pt x="469" y="508"/>
                    <a:pt x="401" y="548"/>
                  </a:cubicBezTo>
                  <a:cubicBezTo>
                    <a:pt x="337" y="592"/>
                    <a:pt x="277" y="652"/>
                    <a:pt x="233" y="720"/>
                  </a:cubicBezTo>
                  <a:cubicBezTo>
                    <a:pt x="213" y="748"/>
                    <a:pt x="197" y="784"/>
                    <a:pt x="177" y="816"/>
                  </a:cubicBezTo>
                  <a:cubicBezTo>
                    <a:pt x="161" y="848"/>
                    <a:pt x="145" y="884"/>
                    <a:pt x="133" y="920"/>
                  </a:cubicBezTo>
                  <a:cubicBezTo>
                    <a:pt x="105" y="988"/>
                    <a:pt x="81" y="1060"/>
                    <a:pt x="65" y="1128"/>
                  </a:cubicBezTo>
                  <a:cubicBezTo>
                    <a:pt x="29" y="1272"/>
                    <a:pt x="13" y="1416"/>
                    <a:pt x="9" y="1564"/>
                  </a:cubicBezTo>
                  <a:cubicBezTo>
                    <a:pt x="1" y="1708"/>
                    <a:pt x="13" y="1856"/>
                    <a:pt x="45" y="1996"/>
                  </a:cubicBezTo>
                  <a:cubicBezTo>
                    <a:pt x="77" y="2140"/>
                    <a:pt x="125" y="2280"/>
                    <a:pt x="189" y="2408"/>
                  </a:cubicBezTo>
                  <a:cubicBezTo>
                    <a:pt x="245" y="2540"/>
                    <a:pt x="313" y="2664"/>
                    <a:pt x="373" y="2788"/>
                  </a:cubicBezTo>
                  <a:cubicBezTo>
                    <a:pt x="489" y="3040"/>
                    <a:pt x="525" y="3320"/>
                    <a:pt x="481" y="3592"/>
                  </a:cubicBezTo>
                  <a:cubicBezTo>
                    <a:pt x="465" y="3660"/>
                    <a:pt x="457" y="3732"/>
                    <a:pt x="457" y="3804"/>
                  </a:cubicBezTo>
                  <a:cubicBezTo>
                    <a:pt x="469" y="3880"/>
                    <a:pt x="505" y="3948"/>
                    <a:pt x="557" y="3996"/>
                  </a:cubicBezTo>
                  <a:lnTo>
                    <a:pt x="569" y="3988"/>
                  </a:lnTo>
                  <a:cubicBezTo>
                    <a:pt x="525" y="3936"/>
                    <a:pt x="497" y="3872"/>
                    <a:pt x="493" y="3804"/>
                  </a:cubicBezTo>
                  <a:cubicBezTo>
                    <a:pt x="497" y="3736"/>
                    <a:pt x="513" y="3668"/>
                    <a:pt x="533" y="3604"/>
                  </a:cubicBezTo>
                  <a:cubicBezTo>
                    <a:pt x="549" y="3532"/>
                    <a:pt x="561" y="3464"/>
                    <a:pt x="569" y="3392"/>
                  </a:cubicBezTo>
                  <a:cubicBezTo>
                    <a:pt x="569" y="3352"/>
                    <a:pt x="565" y="3316"/>
                    <a:pt x="569" y="3280"/>
                  </a:cubicBezTo>
                  <a:cubicBezTo>
                    <a:pt x="569" y="3248"/>
                    <a:pt x="561" y="3208"/>
                    <a:pt x="561" y="3176"/>
                  </a:cubicBezTo>
                  <a:cubicBezTo>
                    <a:pt x="553" y="3028"/>
                    <a:pt x="517" y="2888"/>
                    <a:pt x="461" y="2752"/>
                  </a:cubicBezTo>
                  <a:cubicBezTo>
                    <a:pt x="409" y="2616"/>
                    <a:pt x="341" y="2492"/>
                    <a:pt x="293" y="2364"/>
                  </a:cubicBezTo>
                  <a:cubicBezTo>
                    <a:pt x="237" y="2240"/>
                    <a:pt x="197" y="2108"/>
                    <a:pt x="169" y="1976"/>
                  </a:cubicBezTo>
                  <a:cubicBezTo>
                    <a:pt x="149" y="1840"/>
                    <a:pt x="141" y="1704"/>
                    <a:pt x="145" y="1568"/>
                  </a:cubicBezTo>
                  <a:cubicBezTo>
                    <a:pt x="153" y="1436"/>
                    <a:pt x="173" y="1300"/>
                    <a:pt x="205" y="1168"/>
                  </a:cubicBezTo>
                  <a:cubicBezTo>
                    <a:pt x="221" y="1104"/>
                    <a:pt x="241" y="1040"/>
                    <a:pt x="269" y="976"/>
                  </a:cubicBezTo>
                  <a:cubicBezTo>
                    <a:pt x="277" y="944"/>
                    <a:pt x="293" y="916"/>
                    <a:pt x="305" y="888"/>
                  </a:cubicBezTo>
                  <a:cubicBezTo>
                    <a:pt x="321" y="860"/>
                    <a:pt x="337" y="832"/>
                    <a:pt x="357" y="804"/>
                  </a:cubicBezTo>
                  <a:cubicBezTo>
                    <a:pt x="425" y="700"/>
                    <a:pt x="533" y="624"/>
                    <a:pt x="657" y="596"/>
                  </a:cubicBezTo>
                  <a:cubicBezTo>
                    <a:pt x="797" y="564"/>
                    <a:pt x="933" y="520"/>
                    <a:pt x="1065" y="468"/>
                  </a:cubicBezTo>
                  <a:cubicBezTo>
                    <a:pt x="1101" y="456"/>
                    <a:pt x="1133" y="440"/>
                    <a:pt x="1165" y="420"/>
                  </a:cubicBezTo>
                  <a:cubicBezTo>
                    <a:pt x="1201" y="400"/>
                    <a:pt x="1233" y="376"/>
                    <a:pt x="1261" y="364"/>
                  </a:cubicBezTo>
                  <a:cubicBezTo>
                    <a:pt x="1289" y="348"/>
                    <a:pt x="1313" y="332"/>
                    <a:pt x="1345" y="316"/>
                  </a:cubicBezTo>
                  <a:cubicBezTo>
                    <a:pt x="1377" y="304"/>
                    <a:pt x="1405" y="292"/>
                    <a:pt x="1437" y="280"/>
                  </a:cubicBezTo>
                  <a:cubicBezTo>
                    <a:pt x="1565" y="236"/>
                    <a:pt x="1701" y="204"/>
                    <a:pt x="1837" y="184"/>
                  </a:cubicBezTo>
                  <a:cubicBezTo>
                    <a:pt x="2113" y="140"/>
                    <a:pt x="2393" y="112"/>
                    <a:pt x="2669" y="104"/>
                  </a:cubicBezTo>
                  <a:cubicBezTo>
                    <a:pt x="2720" y="101"/>
                    <a:pt x="2771" y="98"/>
                    <a:pt x="2820" y="98"/>
                  </a:cubicBezTo>
                  <a:cubicBezTo>
                    <a:pt x="2841" y="98"/>
                    <a:pt x="2861" y="99"/>
                    <a:pt x="2881" y="100"/>
                  </a:cubicBezTo>
                  <a:cubicBezTo>
                    <a:pt x="2949" y="100"/>
                    <a:pt x="3025" y="96"/>
                    <a:pt x="3093" y="92"/>
                  </a:cubicBezTo>
                  <a:cubicBezTo>
                    <a:pt x="3226" y="81"/>
                    <a:pt x="3356" y="70"/>
                    <a:pt x="3486" y="56"/>
                  </a:cubicBezTo>
                  <a:lnTo>
                    <a:pt x="3486" y="56"/>
                  </a:lnTo>
                  <a:cubicBezTo>
                    <a:pt x="3466" y="145"/>
                    <a:pt x="3456" y="235"/>
                    <a:pt x="3453" y="324"/>
                  </a:cubicBezTo>
                  <a:cubicBezTo>
                    <a:pt x="3449" y="424"/>
                    <a:pt x="3453" y="528"/>
                    <a:pt x="3473" y="628"/>
                  </a:cubicBezTo>
                  <a:cubicBezTo>
                    <a:pt x="3481" y="680"/>
                    <a:pt x="3493" y="728"/>
                    <a:pt x="3509" y="780"/>
                  </a:cubicBezTo>
                  <a:lnTo>
                    <a:pt x="3541" y="852"/>
                  </a:lnTo>
                  <a:lnTo>
                    <a:pt x="3573" y="920"/>
                  </a:lnTo>
                  <a:cubicBezTo>
                    <a:pt x="3625" y="1008"/>
                    <a:pt x="3669" y="1096"/>
                    <a:pt x="3709" y="1184"/>
                  </a:cubicBezTo>
                  <a:cubicBezTo>
                    <a:pt x="3753" y="1276"/>
                    <a:pt x="3793" y="1368"/>
                    <a:pt x="3829" y="1460"/>
                  </a:cubicBezTo>
                  <a:cubicBezTo>
                    <a:pt x="3869" y="1552"/>
                    <a:pt x="3905" y="1644"/>
                    <a:pt x="3941" y="1736"/>
                  </a:cubicBezTo>
                  <a:cubicBezTo>
                    <a:pt x="3973" y="1828"/>
                    <a:pt x="4009" y="1924"/>
                    <a:pt x="4041" y="2016"/>
                  </a:cubicBezTo>
                  <a:cubicBezTo>
                    <a:pt x="4069" y="2112"/>
                    <a:pt x="4101" y="2204"/>
                    <a:pt x="4125" y="2300"/>
                  </a:cubicBezTo>
                  <a:cubicBezTo>
                    <a:pt x="4145" y="2392"/>
                    <a:pt x="4161" y="2484"/>
                    <a:pt x="4169" y="2576"/>
                  </a:cubicBezTo>
                  <a:cubicBezTo>
                    <a:pt x="4169" y="2672"/>
                    <a:pt x="4149" y="2764"/>
                    <a:pt x="4113" y="2852"/>
                  </a:cubicBezTo>
                  <a:cubicBezTo>
                    <a:pt x="4049" y="3032"/>
                    <a:pt x="3937" y="3192"/>
                    <a:pt x="3789" y="3312"/>
                  </a:cubicBezTo>
                  <a:cubicBezTo>
                    <a:pt x="3717" y="3372"/>
                    <a:pt x="3633" y="3420"/>
                    <a:pt x="3545" y="3448"/>
                  </a:cubicBezTo>
                  <a:cubicBezTo>
                    <a:pt x="3525" y="3456"/>
                    <a:pt x="3497" y="3464"/>
                    <a:pt x="3473" y="3468"/>
                  </a:cubicBezTo>
                  <a:lnTo>
                    <a:pt x="3401" y="3484"/>
                  </a:lnTo>
                  <a:cubicBezTo>
                    <a:pt x="3349" y="3496"/>
                    <a:pt x="3301" y="3512"/>
                    <a:pt x="3253" y="3532"/>
                  </a:cubicBezTo>
                  <a:cubicBezTo>
                    <a:pt x="3157" y="3568"/>
                    <a:pt x="3065" y="3612"/>
                    <a:pt x="2977" y="3664"/>
                  </a:cubicBezTo>
                  <a:cubicBezTo>
                    <a:pt x="2893" y="3716"/>
                    <a:pt x="2809" y="3772"/>
                    <a:pt x="2733" y="3840"/>
                  </a:cubicBezTo>
                  <a:lnTo>
                    <a:pt x="2737" y="3848"/>
                  </a:lnTo>
                  <a:cubicBezTo>
                    <a:pt x="2821" y="3792"/>
                    <a:pt x="2905" y="3740"/>
                    <a:pt x="2997" y="3696"/>
                  </a:cubicBezTo>
                  <a:cubicBezTo>
                    <a:pt x="3085" y="3652"/>
                    <a:pt x="3177" y="3616"/>
                    <a:pt x="3269" y="3588"/>
                  </a:cubicBezTo>
                  <a:cubicBezTo>
                    <a:pt x="3317" y="3576"/>
                    <a:pt x="3361" y="3564"/>
                    <a:pt x="3413" y="3552"/>
                  </a:cubicBezTo>
                  <a:lnTo>
                    <a:pt x="3485" y="3540"/>
                  </a:lnTo>
                  <a:cubicBezTo>
                    <a:pt x="3509" y="3536"/>
                    <a:pt x="3537" y="3532"/>
                    <a:pt x="3561" y="3524"/>
                  </a:cubicBezTo>
                  <a:cubicBezTo>
                    <a:pt x="3665" y="3496"/>
                    <a:pt x="3761" y="3452"/>
                    <a:pt x="3845" y="3388"/>
                  </a:cubicBezTo>
                  <a:cubicBezTo>
                    <a:pt x="4017" y="3260"/>
                    <a:pt x="4145" y="3088"/>
                    <a:pt x="4221" y="2892"/>
                  </a:cubicBezTo>
                  <a:cubicBezTo>
                    <a:pt x="4261" y="2792"/>
                    <a:pt x="4285" y="2688"/>
                    <a:pt x="4289" y="2580"/>
                  </a:cubicBezTo>
                  <a:cubicBezTo>
                    <a:pt x="4285" y="2476"/>
                    <a:pt x="4269" y="2368"/>
                    <a:pt x="4241" y="2264"/>
                  </a:cubicBezTo>
                  <a:cubicBezTo>
                    <a:pt x="4213" y="2168"/>
                    <a:pt x="4185" y="2068"/>
                    <a:pt x="4149" y="1972"/>
                  </a:cubicBezTo>
                  <a:cubicBezTo>
                    <a:pt x="4117" y="1880"/>
                    <a:pt x="4081" y="1784"/>
                    <a:pt x="4041" y="1692"/>
                  </a:cubicBezTo>
                  <a:cubicBezTo>
                    <a:pt x="4001" y="1600"/>
                    <a:pt x="3957" y="1508"/>
                    <a:pt x="3913" y="1416"/>
                  </a:cubicBezTo>
                  <a:cubicBezTo>
                    <a:pt x="3869" y="1324"/>
                    <a:pt x="3821" y="1236"/>
                    <a:pt x="3777" y="1148"/>
                  </a:cubicBezTo>
                  <a:cubicBezTo>
                    <a:pt x="3729" y="1060"/>
                    <a:pt x="3681" y="968"/>
                    <a:pt x="3625" y="888"/>
                  </a:cubicBezTo>
                  <a:lnTo>
                    <a:pt x="3589" y="820"/>
                  </a:lnTo>
                  <a:cubicBezTo>
                    <a:pt x="3577" y="800"/>
                    <a:pt x="3569" y="780"/>
                    <a:pt x="3561" y="756"/>
                  </a:cubicBezTo>
                  <a:cubicBezTo>
                    <a:pt x="3545" y="712"/>
                    <a:pt x="3529" y="664"/>
                    <a:pt x="3517" y="616"/>
                  </a:cubicBezTo>
                  <a:cubicBezTo>
                    <a:pt x="3501" y="520"/>
                    <a:pt x="3493" y="420"/>
                    <a:pt x="3497" y="324"/>
                  </a:cubicBezTo>
                  <a:cubicBezTo>
                    <a:pt x="3497" y="224"/>
                    <a:pt x="3513" y="128"/>
                    <a:pt x="3533" y="32"/>
                  </a:cubicBezTo>
                  <a:lnTo>
                    <a:pt x="35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9"/>
            <p:cNvSpPr/>
            <p:nvPr/>
          </p:nvSpPr>
          <p:spPr>
            <a:xfrm>
              <a:off x="1737410" y="2169625"/>
              <a:ext cx="773894" cy="711838"/>
            </a:xfrm>
            <a:custGeom>
              <a:avLst/>
              <a:gdLst/>
              <a:ahLst/>
              <a:cxnLst/>
              <a:rect l="l" t="t" r="r" b="b"/>
              <a:pathLst>
                <a:path w="3841" h="3533" extrusionOk="0">
                  <a:moveTo>
                    <a:pt x="1907" y="1"/>
                  </a:moveTo>
                  <a:cubicBezTo>
                    <a:pt x="1880" y="1"/>
                    <a:pt x="1852" y="1"/>
                    <a:pt x="1825" y="2"/>
                  </a:cubicBezTo>
                  <a:cubicBezTo>
                    <a:pt x="1721" y="2"/>
                    <a:pt x="1621" y="6"/>
                    <a:pt x="1520" y="14"/>
                  </a:cubicBezTo>
                  <a:cubicBezTo>
                    <a:pt x="1420" y="26"/>
                    <a:pt x="1320" y="38"/>
                    <a:pt x="1220" y="54"/>
                  </a:cubicBezTo>
                  <a:cubicBezTo>
                    <a:pt x="1120" y="70"/>
                    <a:pt x="1024" y="90"/>
                    <a:pt x="924" y="114"/>
                  </a:cubicBezTo>
                  <a:cubicBezTo>
                    <a:pt x="876" y="126"/>
                    <a:pt x="828" y="142"/>
                    <a:pt x="780" y="158"/>
                  </a:cubicBezTo>
                  <a:lnTo>
                    <a:pt x="640" y="214"/>
                  </a:lnTo>
                  <a:cubicBezTo>
                    <a:pt x="548" y="254"/>
                    <a:pt x="452" y="282"/>
                    <a:pt x="356" y="298"/>
                  </a:cubicBezTo>
                  <a:cubicBezTo>
                    <a:pt x="306" y="311"/>
                    <a:pt x="253" y="317"/>
                    <a:pt x="199" y="317"/>
                  </a:cubicBezTo>
                  <a:cubicBezTo>
                    <a:pt x="156" y="317"/>
                    <a:pt x="112" y="313"/>
                    <a:pt x="68" y="306"/>
                  </a:cubicBezTo>
                  <a:lnTo>
                    <a:pt x="0" y="294"/>
                  </a:lnTo>
                  <a:lnTo>
                    <a:pt x="40" y="354"/>
                  </a:lnTo>
                  <a:cubicBezTo>
                    <a:pt x="96" y="446"/>
                    <a:pt x="132" y="550"/>
                    <a:pt x="144" y="662"/>
                  </a:cubicBezTo>
                  <a:cubicBezTo>
                    <a:pt x="156" y="770"/>
                    <a:pt x="148" y="878"/>
                    <a:pt x="120" y="986"/>
                  </a:cubicBezTo>
                  <a:lnTo>
                    <a:pt x="100" y="1070"/>
                  </a:lnTo>
                  <a:lnTo>
                    <a:pt x="84" y="1158"/>
                  </a:lnTo>
                  <a:cubicBezTo>
                    <a:pt x="80" y="1218"/>
                    <a:pt x="72" y="1278"/>
                    <a:pt x="72" y="1334"/>
                  </a:cubicBezTo>
                  <a:cubicBezTo>
                    <a:pt x="68" y="1454"/>
                    <a:pt x="80" y="1574"/>
                    <a:pt x="104" y="1690"/>
                  </a:cubicBezTo>
                  <a:cubicBezTo>
                    <a:pt x="128" y="1810"/>
                    <a:pt x="172" y="1922"/>
                    <a:pt x="232" y="2030"/>
                  </a:cubicBezTo>
                  <a:cubicBezTo>
                    <a:pt x="296" y="2134"/>
                    <a:pt x="372" y="2230"/>
                    <a:pt x="468" y="2306"/>
                  </a:cubicBezTo>
                  <a:lnTo>
                    <a:pt x="540" y="2362"/>
                  </a:lnTo>
                  <a:cubicBezTo>
                    <a:pt x="564" y="2382"/>
                    <a:pt x="592" y="2398"/>
                    <a:pt x="616" y="2414"/>
                  </a:cubicBezTo>
                  <a:cubicBezTo>
                    <a:pt x="668" y="2446"/>
                    <a:pt x="724" y="2470"/>
                    <a:pt x="780" y="2494"/>
                  </a:cubicBezTo>
                  <a:cubicBezTo>
                    <a:pt x="888" y="2542"/>
                    <a:pt x="996" y="2578"/>
                    <a:pt x="1104" y="2614"/>
                  </a:cubicBezTo>
                  <a:cubicBezTo>
                    <a:pt x="1324" y="2690"/>
                    <a:pt x="1544" y="2754"/>
                    <a:pt x="1757" y="2834"/>
                  </a:cubicBezTo>
                  <a:cubicBezTo>
                    <a:pt x="1861" y="2874"/>
                    <a:pt x="1965" y="2914"/>
                    <a:pt x="2065" y="2966"/>
                  </a:cubicBezTo>
                  <a:cubicBezTo>
                    <a:pt x="2165" y="3014"/>
                    <a:pt x="2257" y="3074"/>
                    <a:pt x="2341" y="3142"/>
                  </a:cubicBezTo>
                  <a:cubicBezTo>
                    <a:pt x="2381" y="3178"/>
                    <a:pt x="2421" y="3218"/>
                    <a:pt x="2457" y="3258"/>
                  </a:cubicBezTo>
                  <a:lnTo>
                    <a:pt x="2481" y="3290"/>
                  </a:lnTo>
                  <a:lnTo>
                    <a:pt x="2489" y="3298"/>
                  </a:lnTo>
                  <a:lnTo>
                    <a:pt x="2493" y="3302"/>
                  </a:lnTo>
                  <a:lnTo>
                    <a:pt x="2501" y="3310"/>
                  </a:lnTo>
                  <a:lnTo>
                    <a:pt x="2517" y="3326"/>
                  </a:lnTo>
                  <a:cubicBezTo>
                    <a:pt x="2533" y="3346"/>
                    <a:pt x="2557" y="3370"/>
                    <a:pt x="2581" y="3390"/>
                  </a:cubicBezTo>
                  <a:cubicBezTo>
                    <a:pt x="2677" y="3466"/>
                    <a:pt x="2793" y="3514"/>
                    <a:pt x="2917" y="3526"/>
                  </a:cubicBezTo>
                  <a:cubicBezTo>
                    <a:pt x="2958" y="3531"/>
                    <a:pt x="3000" y="3533"/>
                    <a:pt x="3042" y="3533"/>
                  </a:cubicBezTo>
                  <a:cubicBezTo>
                    <a:pt x="3118" y="3533"/>
                    <a:pt x="3193" y="3526"/>
                    <a:pt x="3265" y="3510"/>
                  </a:cubicBezTo>
                  <a:cubicBezTo>
                    <a:pt x="3381" y="3490"/>
                    <a:pt x="3493" y="3454"/>
                    <a:pt x="3597" y="3410"/>
                  </a:cubicBezTo>
                  <a:lnTo>
                    <a:pt x="3593" y="3398"/>
                  </a:lnTo>
                  <a:cubicBezTo>
                    <a:pt x="3485" y="3430"/>
                    <a:pt x="3373" y="3454"/>
                    <a:pt x="3261" y="3466"/>
                  </a:cubicBezTo>
                  <a:cubicBezTo>
                    <a:pt x="3219" y="3471"/>
                    <a:pt x="3177" y="3473"/>
                    <a:pt x="3135" y="3473"/>
                  </a:cubicBezTo>
                  <a:cubicBezTo>
                    <a:pt x="3065" y="3473"/>
                    <a:pt x="2996" y="3467"/>
                    <a:pt x="2929" y="3454"/>
                  </a:cubicBezTo>
                  <a:cubicBezTo>
                    <a:pt x="2821" y="3438"/>
                    <a:pt x="2725" y="3390"/>
                    <a:pt x="2645" y="3322"/>
                  </a:cubicBezTo>
                  <a:cubicBezTo>
                    <a:pt x="2625" y="3302"/>
                    <a:pt x="2605" y="3282"/>
                    <a:pt x="2589" y="3262"/>
                  </a:cubicBezTo>
                  <a:lnTo>
                    <a:pt x="2565" y="3230"/>
                  </a:lnTo>
                  <a:lnTo>
                    <a:pt x="2537" y="3194"/>
                  </a:lnTo>
                  <a:cubicBezTo>
                    <a:pt x="2501" y="3146"/>
                    <a:pt x="2457" y="3102"/>
                    <a:pt x="2413" y="3062"/>
                  </a:cubicBezTo>
                  <a:cubicBezTo>
                    <a:pt x="2325" y="2982"/>
                    <a:pt x="2229" y="2914"/>
                    <a:pt x="2121" y="2858"/>
                  </a:cubicBezTo>
                  <a:cubicBezTo>
                    <a:pt x="2021" y="2802"/>
                    <a:pt x="1913" y="2750"/>
                    <a:pt x="1805" y="2706"/>
                  </a:cubicBezTo>
                  <a:cubicBezTo>
                    <a:pt x="1588" y="2622"/>
                    <a:pt x="1368" y="2550"/>
                    <a:pt x="1152" y="2478"/>
                  </a:cubicBezTo>
                  <a:lnTo>
                    <a:pt x="992" y="2422"/>
                  </a:lnTo>
                  <a:cubicBezTo>
                    <a:pt x="940" y="2402"/>
                    <a:pt x="880" y="2382"/>
                    <a:pt x="836" y="2362"/>
                  </a:cubicBezTo>
                  <a:cubicBezTo>
                    <a:pt x="784" y="2342"/>
                    <a:pt x="736" y="2318"/>
                    <a:pt x="688" y="2290"/>
                  </a:cubicBezTo>
                  <a:cubicBezTo>
                    <a:pt x="548" y="2214"/>
                    <a:pt x="432" y="2102"/>
                    <a:pt x="348" y="1962"/>
                  </a:cubicBezTo>
                  <a:cubicBezTo>
                    <a:pt x="292" y="1870"/>
                    <a:pt x="248" y="1770"/>
                    <a:pt x="224" y="1662"/>
                  </a:cubicBezTo>
                  <a:cubicBezTo>
                    <a:pt x="196" y="1558"/>
                    <a:pt x="184" y="1446"/>
                    <a:pt x="184" y="1338"/>
                  </a:cubicBezTo>
                  <a:cubicBezTo>
                    <a:pt x="184" y="1282"/>
                    <a:pt x="184" y="1226"/>
                    <a:pt x="192" y="1170"/>
                  </a:cubicBezTo>
                  <a:lnTo>
                    <a:pt x="200" y="1090"/>
                  </a:lnTo>
                  <a:lnTo>
                    <a:pt x="212" y="1006"/>
                  </a:lnTo>
                  <a:cubicBezTo>
                    <a:pt x="236" y="890"/>
                    <a:pt x="240" y="770"/>
                    <a:pt x="220" y="650"/>
                  </a:cubicBezTo>
                  <a:cubicBezTo>
                    <a:pt x="204" y="551"/>
                    <a:pt x="171" y="457"/>
                    <a:pt x="122" y="371"/>
                  </a:cubicBezTo>
                  <a:lnTo>
                    <a:pt x="122" y="371"/>
                  </a:lnTo>
                  <a:cubicBezTo>
                    <a:pt x="132" y="372"/>
                    <a:pt x="142" y="372"/>
                    <a:pt x="153" y="372"/>
                  </a:cubicBezTo>
                  <a:cubicBezTo>
                    <a:pt x="224" y="372"/>
                    <a:pt x="295" y="363"/>
                    <a:pt x="364" y="346"/>
                  </a:cubicBezTo>
                  <a:cubicBezTo>
                    <a:pt x="464" y="326"/>
                    <a:pt x="564" y="294"/>
                    <a:pt x="656" y="254"/>
                  </a:cubicBezTo>
                  <a:cubicBezTo>
                    <a:pt x="700" y="234"/>
                    <a:pt x="748" y="214"/>
                    <a:pt x="792" y="198"/>
                  </a:cubicBezTo>
                  <a:cubicBezTo>
                    <a:pt x="840" y="186"/>
                    <a:pt x="884" y="170"/>
                    <a:pt x="936" y="158"/>
                  </a:cubicBezTo>
                  <a:cubicBezTo>
                    <a:pt x="1032" y="138"/>
                    <a:pt x="1132" y="118"/>
                    <a:pt x="1228" y="110"/>
                  </a:cubicBezTo>
                  <a:cubicBezTo>
                    <a:pt x="1328" y="98"/>
                    <a:pt x="1428" y="90"/>
                    <a:pt x="1528" y="90"/>
                  </a:cubicBezTo>
                  <a:cubicBezTo>
                    <a:pt x="1568" y="89"/>
                    <a:pt x="1609" y="88"/>
                    <a:pt x="1650" y="88"/>
                  </a:cubicBezTo>
                  <a:cubicBezTo>
                    <a:pt x="1707" y="88"/>
                    <a:pt x="1766" y="90"/>
                    <a:pt x="1825" y="94"/>
                  </a:cubicBezTo>
                  <a:cubicBezTo>
                    <a:pt x="1921" y="98"/>
                    <a:pt x="2021" y="106"/>
                    <a:pt x="2117" y="122"/>
                  </a:cubicBezTo>
                  <a:cubicBezTo>
                    <a:pt x="2165" y="130"/>
                    <a:pt x="2213" y="134"/>
                    <a:pt x="2261" y="146"/>
                  </a:cubicBezTo>
                  <a:lnTo>
                    <a:pt x="2333" y="162"/>
                  </a:lnTo>
                  <a:lnTo>
                    <a:pt x="2405" y="178"/>
                  </a:lnTo>
                  <a:cubicBezTo>
                    <a:pt x="2453" y="190"/>
                    <a:pt x="2493" y="206"/>
                    <a:pt x="2537" y="222"/>
                  </a:cubicBezTo>
                  <a:cubicBezTo>
                    <a:pt x="2557" y="230"/>
                    <a:pt x="2581" y="242"/>
                    <a:pt x="2605" y="254"/>
                  </a:cubicBezTo>
                  <a:lnTo>
                    <a:pt x="2633" y="266"/>
                  </a:lnTo>
                  <a:lnTo>
                    <a:pt x="2661" y="286"/>
                  </a:lnTo>
                  <a:cubicBezTo>
                    <a:pt x="2741" y="334"/>
                    <a:pt x="2809" y="398"/>
                    <a:pt x="2861" y="474"/>
                  </a:cubicBezTo>
                  <a:cubicBezTo>
                    <a:pt x="2921" y="554"/>
                    <a:pt x="2969" y="634"/>
                    <a:pt x="3013" y="722"/>
                  </a:cubicBezTo>
                  <a:cubicBezTo>
                    <a:pt x="3057" y="810"/>
                    <a:pt x="3097" y="898"/>
                    <a:pt x="3137" y="990"/>
                  </a:cubicBezTo>
                  <a:lnTo>
                    <a:pt x="3253" y="1266"/>
                  </a:lnTo>
                  <a:cubicBezTo>
                    <a:pt x="3293" y="1362"/>
                    <a:pt x="3341" y="1454"/>
                    <a:pt x="3401" y="1538"/>
                  </a:cubicBezTo>
                  <a:lnTo>
                    <a:pt x="3425" y="1574"/>
                  </a:lnTo>
                  <a:lnTo>
                    <a:pt x="3453" y="1598"/>
                  </a:lnTo>
                  <a:lnTo>
                    <a:pt x="3465" y="1610"/>
                  </a:lnTo>
                  <a:cubicBezTo>
                    <a:pt x="3473" y="1618"/>
                    <a:pt x="3477" y="1622"/>
                    <a:pt x="3485" y="1626"/>
                  </a:cubicBezTo>
                  <a:lnTo>
                    <a:pt x="3513" y="1646"/>
                  </a:lnTo>
                  <a:cubicBezTo>
                    <a:pt x="3553" y="1678"/>
                    <a:pt x="3589" y="1710"/>
                    <a:pt x="3629" y="1742"/>
                  </a:cubicBezTo>
                  <a:cubicBezTo>
                    <a:pt x="3701" y="1810"/>
                    <a:pt x="3769" y="1878"/>
                    <a:pt x="3833" y="1958"/>
                  </a:cubicBezTo>
                  <a:lnTo>
                    <a:pt x="3841" y="1946"/>
                  </a:lnTo>
                  <a:cubicBezTo>
                    <a:pt x="3789" y="1862"/>
                    <a:pt x="3725" y="1782"/>
                    <a:pt x="3657" y="1710"/>
                  </a:cubicBezTo>
                  <a:cubicBezTo>
                    <a:pt x="3621" y="1670"/>
                    <a:pt x="3585" y="1634"/>
                    <a:pt x="3549" y="1602"/>
                  </a:cubicBezTo>
                  <a:lnTo>
                    <a:pt x="3521" y="1574"/>
                  </a:lnTo>
                  <a:cubicBezTo>
                    <a:pt x="3517" y="1570"/>
                    <a:pt x="3513" y="1570"/>
                    <a:pt x="3509" y="1566"/>
                  </a:cubicBezTo>
                  <a:lnTo>
                    <a:pt x="3497" y="1550"/>
                  </a:lnTo>
                  <a:lnTo>
                    <a:pt x="3473" y="1522"/>
                  </a:lnTo>
                  <a:lnTo>
                    <a:pt x="3453" y="1494"/>
                  </a:lnTo>
                  <a:cubicBezTo>
                    <a:pt x="3405" y="1410"/>
                    <a:pt x="3365" y="1322"/>
                    <a:pt x="3333" y="1230"/>
                  </a:cubicBezTo>
                  <a:lnTo>
                    <a:pt x="3233" y="950"/>
                  </a:lnTo>
                  <a:cubicBezTo>
                    <a:pt x="3197" y="854"/>
                    <a:pt x="3157" y="762"/>
                    <a:pt x="3113" y="670"/>
                  </a:cubicBezTo>
                  <a:cubicBezTo>
                    <a:pt x="3069" y="574"/>
                    <a:pt x="3017" y="486"/>
                    <a:pt x="2957" y="402"/>
                  </a:cubicBezTo>
                  <a:cubicBezTo>
                    <a:pt x="2893" y="314"/>
                    <a:pt x="2817" y="238"/>
                    <a:pt x="2725" y="178"/>
                  </a:cubicBezTo>
                  <a:lnTo>
                    <a:pt x="2689" y="154"/>
                  </a:lnTo>
                  <a:lnTo>
                    <a:pt x="2653" y="138"/>
                  </a:lnTo>
                  <a:cubicBezTo>
                    <a:pt x="2629" y="130"/>
                    <a:pt x="2609" y="118"/>
                    <a:pt x="2585" y="106"/>
                  </a:cubicBezTo>
                  <a:cubicBezTo>
                    <a:pt x="2533" y="90"/>
                    <a:pt x="2485" y="74"/>
                    <a:pt x="2433" y="62"/>
                  </a:cubicBezTo>
                  <a:lnTo>
                    <a:pt x="2357" y="42"/>
                  </a:lnTo>
                  <a:lnTo>
                    <a:pt x="2281" y="30"/>
                  </a:lnTo>
                  <a:cubicBezTo>
                    <a:pt x="2229" y="22"/>
                    <a:pt x="2181" y="14"/>
                    <a:pt x="2129" y="10"/>
                  </a:cubicBezTo>
                  <a:cubicBezTo>
                    <a:pt x="2055" y="4"/>
                    <a:pt x="1982" y="1"/>
                    <a:pt x="1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9"/>
            <p:cNvSpPr/>
            <p:nvPr/>
          </p:nvSpPr>
          <p:spPr>
            <a:xfrm>
              <a:off x="2371682" y="2363452"/>
              <a:ext cx="208131" cy="385436"/>
            </a:xfrm>
            <a:custGeom>
              <a:avLst/>
              <a:gdLst/>
              <a:ahLst/>
              <a:cxnLst/>
              <a:rect l="l" t="t" r="r" b="b"/>
              <a:pathLst>
                <a:path w="1033" h="1913" extrusionOk="0">
                  <a:moveTo>
                    <a:pt x="549" y="0"/>
                  </a:moveTo>
                  <a:cubicBezTo>
                    <a:pt x="541" y="44"/>
                    <a:pt x="549" y="92"/>
                    <a:pt x="573" y="132"/>
                  </a:cubicBezTo>
                  <a:cubicBezTo>
                    <a:pt x="593" y="172"/>
                    <a:pt x="617" y="208"/>
                    <a:pt x="645" y="244"/>
                  </a:cubicBezTo>
                  <a:cubicBezTo>
                    <a:pt x="705" y="312"/>
                    <a:pt x="769" y="376"/>
                    <a:pt x="821" y="440"/>
                  </a:cubicBezTo>
                  <a:cubicBezTo>
                    <a:pt x="849" y="472"/>
                    <a:pt x="869" y="508"/>
                    <a:pt x="885" y="544"/>
                  </a:cubicBezTo>
                  <a:cubicBezTo>
                    <a:pt x="901" y="584"/>
                    <a:pt x="917" y="624"/>
                    <a:pt x="925" y="664"/>
                  </a:cubicBezTo>
                  <a:cubicBezTo>
                    <a:pt x="945" y="744"/>
                    <a:pt x="953" y="828"/>
                    <a:pt x="953" y="912"/>
                  </a:cubicBezTo>
                  <a:cubicBezTo>
                    <a:pt x="953" y="956"/>
                    <a:pt x="945" y="996"/>
                    <a:pt x="941" y="1040"/>
                  </a:cubicBezTo>
                  <a:cubicBezTo>
                    <a:pt x="937" y="1060"/>
                    <a:pt x="933" y="1080"/>
                    <a:pt x="925" y="1100"/>
                  </a:cubicBezTo>
                  <a:cubicBezTo>
                    <a:pt x="921" y="1120"/>
                    <a:pt x="913" y="1140"/>
                    <a:pt x="909" y="1160"/>
                  </a:cubicBezTo>
                  <a:cubicBezTo>
                    <a:pt x="877" y="1244"/>
                    <a:pt x="845" y="1328"/>
                    <a:pt x="821" y="1412"/>
                  </a:cubicBezTo>
                  <a:cubicBezTo>
                    <a:pt x="809" y="1456"/>
                    <a:pt x="797" y="1496"/>
                    <a:pt x="789" y="1544"/>
                  </a:cubicBezTo>
                  <a:cubicBezTo>
                    <a:pt x="777" y="1588"/>
                    <a:pt x="773" y="1632"/>
                    <a:pt x="773" y="1676"/>
                  </a:cubicBezTo>
                  <a:cubicBezTo>
                    <a:pt x="773" y="1724"/>
                    <a:pt x="781" y="1768"/>
                    <a:pt x="801" y="1812"/>
                  </a:cubicBezTo>
                  <a:cubicBezTo>
                    <a:pt x="807" y="1824"/>
                    <a:pt x="814" y="1836"/>
                    <a:pt x="822" y="1846"/>
                  </a:cubicBezTo>
                  <a:lnTo>
                    <a:pt x="822" y="1846"/>
                  </a:lnTo>
                  <a:cubicBezTo>
                    <a:pt x="751" y="1808"/>
                    <a:pt x="680" y="1768"/>
                    <a:pt x="609" y="1728"/>
                  </a:cubicBezTo>
                  <a:cubicBezTo>
                    <a:pt x="585" y="1716"/>
                    <a:pt x="561" y="1704"/>
                    <a:pt x="541" y="1688"/>
                  </a:cubicBezTo>
                  <a:cubicBezTo>
                    <a:pt x="521" y="1668"/>
                    <a:pt x="509" y="1648"/>
                    <a:pt x="501" y="1624"/>
                  </a:cubicBezTo>
                  <a:cubicBezTo>
                    <a:pt x="481" y="1576"/>
                    <a:pt x="461" y="1524"/>
                    <a:pt x="449" y="1468"/>
                  </a:cubicBezTo>
                  <a:cubicBezTo>
                    <a:pt x="437" y="1412"/>
                    <a:pt x="421" y="1356"/>
                    <a:pt x="401" y="1304"/>
                  </a:cubicBezTo>
                  <a:cubicBezTo>
                    <a:pt x="389" y="1276"/>
                    <a:pt x="377" y="1248"/>
                    <a:pt x="361" y="1224"/>
                  </a:cubicBezTo>
                  <a:cubicBezTo>
                    <a:pt x="345" y="1196"/>
                    <a:pt x="329" y="1172"/>
                    <a:pt x="309" y="1152"/>
                  </a:cubicBezTo>
                  <a:cubicBezTo>
                    <a:pt x="225" y="1068"/>
                    <a:pt x="117" y="1012"/>
                    <a:pt x="1" y="988"/>
                  </a:cubicBezTo>
                  <a:lnTo>
                    <a:pt x="1" y="992"/>
                  </a:lnTo>
                  <a:cubicBezTo>
                    <a:pt x="105" y="1032"/>
                    <a:pt x="197" y="1096"/>
                    <a:pt x="273" y="1180"/>
                  </a:cubicBezTo>
                  <a:cubicBezTo>
                    <a:pt x="289" y="1200"/>
                    <a:pt x="301" y="1224"/>
                    <a:pt x="313" y="1244"/>
                  </a:cubicBezTo>
                  <a:cubicBezTo>
                    <a:pt x="325" y="1272"/>
                    <a:pt x="337" y="1296"/>
                    <a:pt x="345" y="1320"/>
                  </a:cubicBezTo>
                  <a:cubicBezTo>
                    <a:pt x="365" y="1372"/>
                    <a:pt x="377" y="1428"/>
                    <a:pt x="393" y="1484"/>
                  </a:cubicBezTo>
                  <a:cubicBezTo>
                    <a:pt x="405" y="1540"/>
                    <a:pt x="425" y="1596"/>
                    <a:pt x="449" y="1648"/>
                  </a:cubicBezTo>
                  <a:cubicBezTo>
                    <a:pt x="461" y="1680"/>
                    <a:pt x="481" y="1704"/>
                    <a:pt x="509" y="1724"/>
                  </a:cubicBezTo>
                  <a:cubicBezTo>
                    <a:pt x="533" y="1740"/>
                    <a:pt x="561" y="1756"/>
                    <a:pt x="589" y="1768"/>
                  </a:cubicBezTo>
                  <a:cubicBezTo>
                    <a:pt x="682" y="1808"/>
                    <a:pt x="778" y="1850"/>
                    <a:pt x="869" y="1893"/>
                  </a:cubicBezTo>
                  <a:lnTo>
                    <a:pt x="869" y="1893"/>
                  </a:lnTo>
                  <a:cubicBezTo>
                    <a:pt x="878" y="1900"/>
                    <a:pt x="887" y="1907"/>
                    <a:pt x="897" y="1912"/>
                  </a:cubicBezTo>
                  <a:lnTo>
                    <a:pt x="899" y="1908"/>
                  </a:lnTo>
                  <a:lnTo>
                    <a:pt x="899" y="1908"/>
                  </a:lnTo>
                  <a:cubicBezTo>
                    <a:pt x="900" y="1908"/>
                    <a:pt x="900" y="1908"/>
                    <a:pt x="901" y="1908"/>
                  </a:cubicBezTo>
                  <a:lnTo>
                    <a:pt x="904" y="1900"/>
                  </a:lnTo>
                  <a:lnTo>
                    <a:pt x="909" y="1892"/>
                  </a:lnTo>
                  <a:cubicBezTo>
                    <a:pt x="908" y="1892"/>
                    <a:pt x="908" y="1892"/>
                    <a:pt x="907" y="1892"/>
                  </a:cubicBezTo>
                  <a:lnTo>
                    <a:pt x="907" y="1892"/>
                  </a:lnTo>
                  <a:lnTo>
                    <a:pt x="909" y="1888"/>
                  </a:lnTo>
                  <a:cubicBezTo>
                    <a:pt x="873" y="1868"/>
                    <a:pt x="841" y="1840"/>
                    <a:pt x="825" y="1800"/>
                  </a:cubicBezTo>
                  <a:cubicBezTo>
                    <a:pt x="817" y="1780"/>
                    <a:pt x="809" y="1760"/>
                    <a:pt x="805" y="1740"/>
                  </a:cubicBezTo>
                  <a:cubicBezTo>
                    <a:pt x="805" y="1720"/>
                    <a:pt x="805" y="1700"/>
                    <a:pt x="805" y="1676"/>
                  </a:cubicBezTo>
                  <a:cubicBezTo>
                    <a:pt x="809" y="1636"/>
                    <a:pt x="817" y="1592"/>
                    <a:pt x="829" y="1552"/>
                  </a:cubicBezTo>
                  <a:cubicBezTo>
                    <a:pt x="841" y="1508"/>
                    <a:pt x="853" y="1468"/>
                    <a:pt x="869" y="1428"/>
                  </a:cubicBezTo>
                  <a:cubicBezTo>
                    <a:pt x="901" y="1348"/>
                    <a:pt x="937" y="1268"/>
                    <a:pt x="969" y="1184"/>
                  </a:cubicBezTo>
                  <a:cubicBezTo>
                    <a:pt x="977" y="1164"/>
                    <a:pt x="985" y="1140"/>
                    <a:pt x="993" y="1120"/>
                  </a:cubicBezTo>
                  <a:cubicBezTo>
                    <a:pt x="1001" y="1100"/>
                    <a:pt x="1005" y="1076"/>
                    <a:pt x="1009" y="1056"/>
                  </a:cubicBezTo>
                  <a:cubicBezTo>
                    <a:pt x="1017" y="1008"/>
                    <a:pt x="1025" y="964"/>
                    <a:pt x="1029" y="920"/>
                  </a:cubicBezTo>
                  <a:cubicBezTo>
                    <a:pt x="1033" y="828"/>
                    <a:pt x="1021" y="736"/>
                    <a:pt x="997" y="644"/>
                  </a:cubicBezTo>
                  <a:cubicBezTo>
                    <a:pt x="985" y="600"/>
                    <a:pt x="969" y="560"/>
                    <a:pt x="949" y="516"/>
                  </a:cubicBezTo>
                  <a:cubicBezTo>
                    <a:pt x="925" y="476"/>
                    <a:pt x="897" y="436"/>
                    <a:pt x="865" y="404"/>
                  </a:cubicBezTo>
                  <a:cubicBezTo>
                    <a:pt x="805" y="336"/>
                    <a:pt x="737" y="280"/>
                    <a:pt x="677" y="220"/>
                  </a:cubicBezTo>
                  <a:cubicBezTo>
                    <a:pt x="645" y="188"/>
                    <a:pt x="617" y="156"/>
                    <a:pt x="593" y="120"/>
                  </a:cubicBezTo>
                  <a:cubicBezTo>
                    <a:pt x="569" y="84"/>
                    <a:pt x="557" y="4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9"/>
            <p:cNvSpPr/>
            <p:nvPr/>
          </p:nvSpPr>
          <p:spPr>
            <a:xfrm>
              <a:off x="2129901" y="2815580"/>
              <a:ext cx="354811" cy="308873"/>
            </a:xfrm>
            <a:custGeom>
              <a:avLst/>
              <a:gdLst/>
              <a:ahLst/>
              <a:cxnLst/>
              <a:rect l="l" t="t" r="r" b="b"/>
              <a:pathLst>
                <a:path w="1761" h="1533" extrusionOk="0">
                  <a:moveTo>
                    <a:pt x="1117" y="0"/>
                  </a:moveTo>
                  <a:cubicBezTo>
                    <a:pt x="1153" y="44"/>
                    <a:pt x="1197" y="80"/>
                    <a:pt x="1245" y="104"/>
                  </a:cubicBezTo>
                  <a:cubicBezTo>
                    <a:pt x="1297" y="128"/>
                    <a:pt x="1349" y="144"/>
                    <a:pt x="1405" y="156"/>
                  </a:cubicBezTo>
                  <a:cubicBezTo>
                    <a:pt x="1433" y="160"/>
                    <a:pt x="1461" y="160"/>
                    <a:pt x="1489" y="160"/>
                  </a:cubicBezTo>
                  <a:cubicBezTo>
                    <a:pt x="1517" y="160"/>
                    <a:pt x="1545" y="160"/>
                    <a:pt x="1573" y="156"/>
                  </a:cubicBezTo>
                  <a:lnTo>
                    <a:pt x="1657" y="148"/>
                  </a:lnTo>
                  <a:lnTo>
                    <a:pt x="1691" y="140"/>
                  </a:lnTo>
                  <a:lnTo>
                    <a:pt x="1691" y="140"/>
                  </a:lnTo>
                  <a:cubicBezTo>
                    <a:pt x="1686" y="169"/>
                    <a:pt x="1679" y="199"/>
                    <a:pt x="1669" y="228"/>
                  </a:cubicBezTo>
                  <a:cubicBezTo>
                    <a:pt x="1649" y="268"/>
                    <a:pt x="1625" y="308"/>
                    <a:pt x="1593" y="340"/>
                  </a:cubicBezTo>
                  <a:cubicBezTo>
                    <a:pt x="1561" y="372"/>
                    <a:pt x="1521" y="400"/>
                    <a:pt x="1477" y="416"/>
                  </a:cubicBezTo>
                  <a:cubicBezTo>
                    <a:pt x="1433" y="436"/>
                    <a:pt x="1389" y="452"/>
                    <a:pt x="1345" y="468"/>
                  </a:cubicBezTo>
                  <a:cubicBezTo>
                    <a:pt x="1253" y="500"/>
                    <a:pt x="1161" y="528"/>
                    <a:pt x="1069" y="560"/>
                  </a:cubicBezTo>
                  <a:cubicBezTo>
                    <a:pt x="977" y="596"/>
                    <a:pt x="889" y="640"/>
                    <a:pt x="805" y="688"/>
                  </a:cubicBezTo>
                  <a:cubicBezTo>
                    <a:pt x="765" y="716"/>
                    <a:pt x="725" y="744"/>
                    <a:pt x="685" y="776"/>
                  </a:cubicBezTo>
                  <a:cubicBezTo>
                    <a:pt x="645" y="804"/>
                    <a:pt x="609" y="836"/>
                    <a:pt x="573" y="872"/>
                  </a:cubicBezTo>
                  <a:cubicBezTo>
                    <a:pt x="505" y="940"/>
                    <a:pt x="433" y="1008"/>
                    <a:pt x="369" y="1080"/>
                  </a:cubicBezTo>
                  <a:cubicBezTo>
                    <a:pt x="305" y="1152"/>
                    <a:pt x="241" y="1224"/>
                    <a:pt x="181" y="1296"/>
                  </a:cubicBezTo>
                  <a:cubicBezTo>
                    <a:pt x="117" y="1372"/>
                    <a:pt x="57" y="1448"/>
                    <a:pt x="1" y="1528"/>
                  </a:cubicBezTo>
                  <a:lnTo>
                    <a:pt x="5" y="1532"/>
                  </a:lnTo>
                  <a:lnTo>
                    <a:pt x="213" y="1332"/>
                  </a:lnTo>
                  <a:lnTo>
                    <a:pt x="421" y="1128"/>
                  </a:lnTo>
                  <a:lnTo>
                    <a:pt x="625" y="928"/>
                  </a:lnTo>
                  <a:cubicBezTo>
                    <a:pt x="661" y="896"/>
                    <a:pt x="693" y="864"/>
                    <a:pt x="729" y="832"/>
                  </a:cubicBezTo>
                  <a:cubicBezTo>
                    <a:pt x="765" y="804"/>
                    <a:pt x="801" y="772"/>
                    <a:pt x="841" y="748"/>
                  </a:cubicBezTo>
                  <a:cubicBezTo>
                    <a:pt x="881" y="720"/>
                    <a:pt x="917" y="696"/>
                    <a:pt x="961" y="672"/>
                  </a:cubicBezTo>
                  <a:cubicBezTo>
                    <a:pt x="1001" y="648"/>
                    <a:pt x="1045" y="624"/>
                    <a:pt x="1085" y="604"/>
                  </a:cubicBezTo>
                  <a:cubicBezTo>
                    <a:pt x="1173" y="560"/>
                    <a:pt x="1261" y="524"/>
                    <a:pt x="1353" y="492"/>
                  </a:cubicBezTo>
                  <a:cubicBezTo>
                    <a:pt x="1397" y="476"/>
                    <a:pt x="1441" y="460"/>
                    <a:pt x="1489" y="444"/>
                  </a:cubicBezTo>
                  <a:cubicBezTo>
                    <a:pt x="1537" y="424"/>
                    <a:pt x="1581" y="400"/>
                    <a:pt x="1617" y="372"/>
                  </a:cubicBezTo>
                  <a:cubicBezTo>
                    <a:pt x="1657" y="336"/>
                    <a:pt x="1689" y="296"/>
                    <a:pt x="1717" y="252"/>
                  </a:cubicBezTo>
                  <a:cubicBezTo>
                    <a:pt x="1741" y="204"/>
                    <a:pt x="1753" y="156"/>
                    <a:pt x="1761" y="100"/>
                  </a:cubicBezTo>
                  <a:lnTo>
                    <a:pt x="1761" y="64"/>
                  </a:lnTo>
                  <a:lnTo>
                    <a:pt x="1721" y="72"/>
                  </a:lnTo>
                  <a:lnTo>
                    <a:pt x="1645" y="88"/>
                  </a:lnTo>
                  <a:cubicBezTo>
                    <a:pt x="1617" y="92"/>
                    <a:pt x="1593" y="100"/>
                    <a:pt x="1565" y="100"/>
                  </a:cubicBezTo>
                  <a:cubicBezTo>
                    <a:pt x="1537" y="104"/>
                    <a:pt x="1513" y="108"/>
                    <a:pt x="1489" y="108"/>
                  </a:cubicBezTo>
                  <a:lnTo>
                    <a:pt x="1413" y="108"/>
                  </a:lnTo>
                  <a:cubicBezTo>
                    <a:pt x="1357" y="108"/>
                    <a:pt x="1309" y="96"/>
                    <a:pt x="1257" y="80"/>
                  </a:cubicBezTo>
                  <a:cubicBezTo>
                    <a:pt x="1209" y="64"/>
                    <a:pt x="1161" y="36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9"/>
            <p:cNvSpPr/>
            <p:nvPr/>
          </p:nvSpPr>
          <p:spPr>
            <a:xfrm>
              <a:off x="2095246" y="2872801"/>
              <a:ext cx="290336" cy="45334"/>
            </a:xfrm>
            <a:custGeom>
              <a:avLst/>
              <a:gdLst/>
              <a:ahLst/>
              <a:cxnLst/>
              <a:rect l="l" t="t" r="r" b="b"/>
              <a:pathLst>
                <a:path w="1441" h="225" extrusionOk="0">
                  <a:moveTo>
                    <a:pt x="1437" y="0"/>
                  </a:moveTo>
                  <a:lnTo>
                    <a:pt x="1373" y="16"/>
                  </a:lnTo>
                  <a:cubicBezTo>
                    <a:pt x="1333" y="24"/>
                    <a:pt x="1277" y="44"/>
                    <a:pt x="1213" y="64"/>
                  </a:cubicBezTo>
                  <a:cubicBezTo>
                    <a:pt x="1181" y="76"/>
                    <a:pt x="1145" y="88"/>
                    <a:pt x="1105" y="104"/>
                  </a:cubicBezTo>
                  <a:cubicBezTo>
                    <a:pt x="1069" y="120"/>
                    <a:pt x="1033" y="136"/>
                    <a:pt x="989" y="152"/>
                  </a:cubicBezTo>
                  <a:cubicBezTo>
                    <a:pt x="949" y="172"/>
                    <a:pt x="905" y="184"/>
                    <a:pt x="861" y="192"/>
                  </a:cubicBezTo>
                  <a:cubicBezTo>
                    <a:pt x="844" y="194"/>
                    <a:pt x="828" y="195"/>
                    <a:pt x="812" y="195"/>
                  </a:cubicBezTo>
                  <a:cubicBezTo>
                    <a:pt x="784" y="195"/>
                    <a:pt x="756" y="192"/>
                    <a:pt x="729" y="184"/>
                  </a:cubicBezTo>
                  <a:cubicBezTo>
                    <a:pt x="689" y="176"/>
                    <a:pt x="649" y="144"/>
                    <a:pt x="601" y="128"/>
                  </a:cubicBezTo>
                  <a:cubicBezTo>
                    <a:pt x="557" y="112"/>
                    <a:pt x="509" y="100"/>
                    <a:pt x="465" y="96"/>
                  </a:cubicBezTo>
                  <a:cubicBezTo>
                    <a:pt x="439" y="92"/>
                    <a:pt x="413" y="90"/>
                    <a:pt x="387" y="90"/>
                  </a:cubicBezTo>
                  <a:cubicBezTo>
                    <a:pt x="369" y="90"/>
                    <a:pt x="351" y="91"/>
                    <a:pt x="333" y="92"/>
                  </a:cubicBezTo>
                  <a:cubicBezTo>
                    <a:pt x="293" y="96"/>
                    <a:pt x="253" y="104"/>
                    <a:pt x="213" y="112"/>
                  </a:cubicBezTo>
                  <a:cubicBezTo>
                    <a:pt x="157" y="128"/>
                    <a:pt x="105" y="152"/>
                    <a:pt x="53" y="180"/>
                  </a:cubicBezTo>
                  <a:cubicBezTo>
                    <a:pt x="37" y="192"/>
                    <a:pt x="17" y="204"/>
                    <a:pt x="1" y="216"/>
                  </a:cubicBezTo>
                  <a:lnTo>
                    <a:pt x="1" y="224"/>
                  </a:lnTo>
                  <a:lnTo>
                    <a:pt x="65" y="208"/>
                  </a:lnTo>
                  <a:cubicBezTo>
                    <a:pt x="85" y="200"/>
                    <a:pt x="109" y="196"/>
                    <a:pt x="137" y="188"/>
                  </a:cubicBezTo>
                  <a:cubicBezTo>
                    <a:pt x="165" y="184"/>
                    <a:pt x="193" y="176"/>
                    <a:pt x="229" y="172"/>
                  </a:cubicBezTo>
                  <a:cubicBezTo>
                    <a:pt x="275" y="167"/>
                    <a:pt x="322" y="164"/>
                    <a:pt x="369" y="164"/>
                  </a:cubicBezTo>
                  <a:cubicBezTo>
                    <a:pt x="398" y="164"/>
                    <a:pt x="428" y="165"/>
                    <a:pt x="457" y="168"/>
                  </a:cubicBezTo>
                  <a:cubicBezTo>
                    <a:pt x="497" y="168"/>
                    <a:pt x="541" y="176"/>
                    <a:pt x="581" y="188"/>
                  </a:cubicBezTo>
                  <a:cubicBezTo>
                    <a:pt x="629" y="204"/>
                    <a:pt x="673" y="216"/>
                    <a:pt x="721" y="224"/>
                  </a:cubicBezTo>
                  <a:cubicBezTo>
                    <a:pt x="745" y="224"/>
                    <a:pt x="769" y="224"/>
                    <a:pt x="793" y="220"/>
                  </a:cubicBezTo>
                  <a:cubicBezTo>
                    <a:pt x="817" y="220"/>
                    <a:pt x="841" y="212"/>
                    <a:pt x="865" y="212"/>
                  </a:cubicBezTo>
                  <a:lnTo>
                    <a:pt x="1001" y="188"/>
                  </a:lnTo>
                  <a:cubicBezTo>
                    <a:pt x="1041" y="184"/>
                    <a:pt x="1085" y="172"/>
                    <a:pt x="1125" y="164"/>
                  </a:cubicBezTo>
                  <a:cubicBezTo>
                    <a:pt x="1165" y="152"/>
                    <a:pt x="1201" y="136"/>
                    <a:pt x="1233" y="124"/>
                  </a:cubicBezTo>
                  <a:cubicBezTo>
                    <a:pt x="1305" y="92"/>
                    <a:pt x="1377" y="52"/>
                    <a:pt x="1441" y="4"/>
                  </a:cubicBezTo>
                  <a:lnTo>
                    <a:pt x="14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9"/>
            <p:cNvSpPr/>
            <p:nvPr/>
          </p:nvSpPr>
          <p:spPr>
            <a:xfrm>
              <a:off x="2304789" y="2585889"/>
              <a:ext cx="214579" cy="193625"/>
            </a:xfrm>
            <a:custGeom>
              <a:avLst/>
              <a:gdLst/>
              <a:ahLst/>
              <a:cxnLst/>
              <a:rect l="l" t="t" r="r" b="b"/>
              <a:pathLst>
                <a:path w="1065" h="961" extrusionOk="0">
                  <a:moveTo>
                    <a:pt x="1" y="0"/>
                  </a:moveTo>
                  <a:lnTo>
                    <a:pt x="1" y="8"/>
                  </a:lnTo>
                  <a:lnTo>
                    <a:pt x="13" y="16"/>
                  </a:lnTo>
                  <a:cubicBezTo>
                    <a:pt x="29" y="20"/>
                    <a:pt x="41" y="24"/>
                    <a:pt x="53" y="36"/>
                  </a:cubicBezTo>
                  <a:cubicBezTo>
                    <a:pt x="73" y="48"/>
                    <a:pt x="89" y="64"/>
                    <a:pt x="101" y="84"/>
                  </a:cubicBezTo>
                  <a:cubicBezTo>
                    <a:pt x="117" y="112"/>
                    <a:pt x="129" y="140"/>
                    <a:pt x="141" y="168"/>
                  </a:cubicBezTo>
                  <a:cubicBezTo>
                    <a:pt x="161" y="236"/>
                    <a:pt x="181" y="316"/>
                    <a:pt x="213" y="404"/>
                  </a:cubicBezTo>
                  <a:cubicBezTo>
                    <a:pt x="229" y="452"/>
                    <a:pt x="245" y="496"/>
                    <a:pt x="265" y="540"/>
                  </a:cubicBezTo>
                  <a:cubicBezTo>
                    <a:pt x="277" y="560"/>
                    <a:pt x="289" y="584"/>
                    <a:pt x="301" y="604"/>
                  </a:cubicBezTo>
                  <a:cubicBezTo>
                    <a:pt x="317" y="624"/>
                    <a:pt x="333" y="644"/>
                    <a:pt x="349" y="664"/>
                  </a:cubicBezTo>
                  <a:cubicBezTo>
                    <a:pt x="381" y="704"/>
                    <a:pt x="421" y="736"/>
                    <a:pt x="461" y="764"/>
                  </a:cubicBezTo>
                  <a:cubicBezTo>
                    <a:pt x="501" y="796"/>
                    <a:pt x="541" y="820"/>
                    <a:pt x="581" y="844"/>
                  </a:cubicBezTo>
                  <a:cubicBezTo>
                    <a:pt x="617" y="868"/>
                    <a:pt x="657" y="892"/>
                    <a:pt x="701" y="908"/>
                  </a:cubicBezTo>
                  <a:cubicBezTo>
                    <a:pt x="737" y="924"/>
                    <a:pt x="777" y="936"/>
                    <a:pt x="817" y="944"/>
                  </a:cubicBezTo>
                  <a:cubicBezTo>
                    <a:pt x="877" y="956"/>
                    <a:pt x="937" y="960"/>
                    <a:pt x="997" y="960"/>
                  </a:cubicBezTo>
                  <a:cubicBezTo>
                    <a:pt x="1017" y="960"/>
                    <a:pt x="1041" y="956"/>
                    <a:pt x="1065" y="952"/>
                  </a:cubicBezTo>
                  <a:lnTo>
                    <a:pt x="1065" y="944"/>
                  </a:lnTo>
                  <a:cubicBezTo>
                    <a:pt x="1065" y="944"/>
                    <a:pt x="965" y="924"/>
                    <a:pt x="829" y="884"/>
                  </a:cubicBezTo>
                  <a:cubicBezTo>
                    <a:pt x="797" y="876"/>
                    <a:pt x="761" y="864"/>
                    <a:pt x="721" y="848"/>
                  </a:cubicBezTo>
                  <a:cubicBezTo>
                    <a:pt x="681" y="836"/>
                    <a:pt x="641" y="828"/>
                    <a:pt x="597" y="812"/>
                  </a:cubicBezTo>
                  <a:cubicBezTo>
                    <a:pt x="553" y="796"/>
                    <a:pt x="513" y="772"/>
                    <a:pt x="473" y="748"/>
                  </a:cubicBezTo>
                  <a:cubicBezTo>
                    <a:pt x="437" y="720"/>
                    <a:pt x="405" y="684"/>
                    <a:pt x="381" y="644"/>
                  </a:cubicBezTo>
                  <a:cubicBezTo>
                    <a:pt x="357" y="604"/>
                    <a:pt x="337" y="560"/>
                    <a:pt x="321" y="516"/>
                  </a:cubicBezTo>
                  <a:cubicBezTo>
                    <a:pt x="305" y="472"/>
                    <a:pt x="293" y="428"/>
                    <a:pt x="281" y="384"/>
                  </a:cubicBezTo>
                  <a:cubicBezTo>
                    <a:pt x="269" y="340"/>
                    <a:pt x="257" y="300"/>
                    <a:pt x="241" y="260"/>
                  </a:cubicBezTo>
                  <a:cubicBezTo>
                    <a:pt x="229" y="220"/>
                    <a:pt x="213" y="184"/>
                    <a:pt x="197" y="148"/>
                  </a:cubicBezTo>
                  <a:cubicBezTo>
                    <a:pt x="181" y="112"/>
                    <a:pt x="161" y="84"/>
                    <a:pt x="137" y="60"/>
                  </a:cubicBezTo>
                  <a:cubicBezTo>
                    <a:pt x="125" y="48"/>
                    <a:pt x="113" y="36"/>
                    <a:pt x="101" y="28"/>
                  </a:cubicBezTo>
                  <a:cubicBezTo>
                    <a:pt x="93" y="20"/>
                    <a:pt x="81" y="16"/>
                    <a:pt x="69" y="12"/>
                  </a:cubicBezTo>
                  <a:cubicBezTo>
                    <a:pt x="53" y="4"/>
                    <a:pt x="33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9"/>
            <p:cNvSpPr/>
            <p:nvPr/>
          </p:nvSpPr>
          <p:spPr>
            <a:xfrm>
              <a:off x="2239508" y="2695496"/>
              <a:ext cx="275830" cy="117061"/>
            </a:xfrm>
            <a:custGeom>
              <a:avLst/>
              <a:gdLst/>
              <a:ahLst/>
              <a:cxnLst/>
              <a:rect l="l" t="t" r="r" b="b"/>
              <a:pathLst>
                <a:path w="1369" h="581" extrusionOk="0">
                  <a:moveTo>
                    <a:pt x="1" y="0"/>
                  </a:moveTo>
                  <a:cubicBezTo>
                    <a:pt x="13" y="20"/>
                    <a:pt x="25" y="40"/>
                    <a:pt x="37" y="56"/>
                  </a:cubicBezTo>
                  <a:cubicBezTo>
                    <a:pt x="69" y="104"/>
                    <a:pt x="109" y="152"/>
                    <a:pt x="153" y="192"/>
                  </a:cubicBezTo>
                  <a:cubicBezTo>
                    <a:pt x="181" y="216"/>
                    <a:pt x="213" y="244"/>
                    <a:pt x="245" y="264"/>
                  </a:cubicBezTo>
                  <a:cubicBezTo>
                    <a:pt x="281" y="288"/>
                    <a:pt x="317" y="312"/>
                    <a:pt x="357" y="332"/>
                  </a:cubicBezTo>
                  <a:cubicBezTo>
                    <a:pt x="401" y="352"/>
                    <a:pt x="441" y="376"/>
                    <a:pt x="481" y="396"/>
                  </a:cubicBezTo>
                  <a:cubicBezTo>
                    <a:pt x="525" y="412"/>
                    <a:pt x="565" y="444"/>
                    <a:pt x="609" y="464"/>
                  </a:cubicBezTo>
                  <a:lnTo>
                    <a:pt x="677" y="496"/>
                  </a:lnTo>
                  <a:cubicBezTo>
                    <a:pt x="697" y="504"/>
                    <a:pt x="721" y="512"/>
                    <a:pt x="745" y="520"/>
                  </a:cubicBezTo>
                  <a:cubicBezTo>
                    <a:pt x="789" y="536"/>
                    <a:pt x="833" y="552"/>
                    <a:pt x="881" y="560"/>
                  </a:cubicBezTo>
                  <a:cubicBezTo>
                    <a:pt x="925" y="572"/>
                    <a:pt x="969" y="576"/>
                    <a:pt x="1013" y="576"/>
                  </a:cubicBezTo>
                  <a:cubicBezTo>
                    <a:pt x="1033" y="580"/>
                    <a:pt x="1053" y="580"/>
                    <a:pt x="1073" y="580"/>
                  </a:cubicBezTo>
                  <a:lnTo>
                    <a:pt x="1129" y="576"/>
                  </a:lnTo>
                  <a:cubicBezTo>
                    <a:pt x="1165" y="576"/>
                    <a:pt x="1197" y="572"/>
                    <a:pt x="1229" y="564"/>
                  </a:cubicBezTo>
                  <a:cubicBezTo>
                    <a:pt x="1261" y="556"/>
                    <a:pt x="1285" y="552"/>
                    <a:pt x="1305" y="548"/>
                  </a:cubicBezTo>
                  <a:cubicBezTo>
                    <a:pt x="1345" y="536"/>
                    <a:pt x="1369" y="528"/>
                    <a:pt x="1369" y="528"/>
                  </a:cubicBezTo>
                  <a:lnTo>
                    <a:pt x="1369" y="520"/>
                  </a:lnTo>
                  <a:lnTo>
                    <a:pt x="1229" y="520"/>
                  </a:lnTo>
                  <a:cubicBezTo>
                    <a:pt x="1201" y="520"/>
                    <a:pt x="1165" y="516"/>
                    <a:pt x="1133" y="516"/>
                  </a:cubicBezTo>
                  <a:lnTo>
                    <a:pt x="1077" y="516"/>
                  </a:lnTo>
                  <a:lnTo>
                    <a:pt x="1021" y="508"/>
                  </a:lnTo>
                  <a:cubicBezTo>
                    <a:pt x="981" y="504"/>
                    <a:pt x="937" y="500"/>
                    <a:pt x="893" y="492"/>
                  </a:cubicBezTo>
                  <a:cubicBezTo>
                    <a:pt x="849" y="488"/>
                    <a:pt x="805" y="476"/>
                    <a:pt x="761" y="468"/>
                  </a:cubicBezTo>
                  <a:cubicBezTo>
                    <a:pt x="741" y="460"/>
                    <a:pt x="717" y="456"/>
                    <a:pt x="693" y="452"/>
                  </a:cubicBezTo>
                  <a:lnTo>
                    <a:pt x="625" y="432"/>
                  </a:lnTo>
                  <a:cubicBezTo>
                    <a:pt x="581" y="420"/>
                    <a:pt x="537" y="400"/>
                    <a:pt x="493" y="380"/>
                  </a:cubicBezTo>
                  <a:cubicBezTo>
                    <a:pt x="453" y="360"/>
                    <a:pt x="417" y="332"/>
                    <a:pt x="381" y="304"/>
                  </a:cubicBezTo>
                  <a:lnTo>
                    <a:pt x="281" y="224"/>
                  </a:lnTo>
                  <a:cubicBezTo>
                    <a:pt x="249" y="196"/>
                    <a:pt x="217" y="172"/>
                    <a:pt x="189" y="152"/>
                  </a:cubicBezTo>
                  <a:cubicBezTo>
                    <a:pt x="161" y="132"/>
                    <a:pt x="137" y="108"/>
                    <a:pt x="113" y="92"/>
                  </a:cubicBezTo>
                  <a:cubicBezTo>
                    <a:pt x="93" y="72"/>
                    <a:pt x="73" y="56"/>
                    <a:pt x="57" y="44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9"/>
            <p:cNvSpPr/>
            <p:nvPr/>
          </p:nvSpPr>
          <p:spPr>
            <a:xfrm>
              <a:off x="2600568" y="2433568"/>
              <a:ext cx="126732" cy="333051"/>
            </a:xfrm>
            <a:custGeom>
              <a:avLst/>
              <a:gdLst/>
              <a:ahLst/>
              <a:cxnLst/>
              <a:rect l="l" t="t" r="r" b="b"/>
              <a:pathLst>
                <a:path w="629" h="1653" extrusionOk="0">
                  <a:moveTo>
                    <a:pt x="581" y="0"/>
                  </a:moveTo>
                  <a:cubicBezTo>
                    <a:pt x="589" y="28"/>
                    <a:pt x="589" y="56"/>
                    <a:pt x="589" y="84"/>
                  </a:cubicBezTo>
                  <a:cubicBezTo>
                    <a:pt x="589" y="112"/>
                    <a:pt x="589" y="140"/>
                    <a:pt x="585" y="172"/>
                  </a:cubicBezTo>
                  <a:cubicBezTo>
                    <a:pt x="577" y="208"/>
                    <a:pt x="565" y="240"/>
                    <a:pt x="545" y="272"/>
                  </a:cubicBezTo>
                  <a:cubicBezTo>
                    <a:pt x="533" y="288"/>
                    <a:pt x="517" y="300"/>
                    <a:pt x="501" y="308"/>
                  </a:cubicBezTo>
                  <a:cubicBezTo>
                    <a:pt x="485" y="312"/>
                    <a:pt x="461" y="320"/>
                    <a:pt x="437" y="328"/>
                  </a:cubicBezTo>
                  <a:cubicBezTo>
                    <a:pt x="405" y="336"/>
                    <a:pt x="377" y="352"/>
                    <a:pt x="357" y="372"/>
                  </a:cubicBezTo>
                  <a:cubicBezTo>
                    <a:pt x="333" y="392"/>
                    <a:pt x="313" y="412"/>
                    <a:pt x="297" y="436"/>
                  </a:cubicBezTo>
                  <a:cubicBezTo>
                    <a:pt x="261" y="476"/>
                    <a:pt x="221" y="520"/>
                    <a:pt x="185" y="568"/>
                  </a:cubicBezTo>
                  <a:cubicBezTo>
                    <a:pt x="149" y="616"/>
                    <a:pt x="117" y="668"/>
                    <a:pt x="93" y="724"/>
                  </a:cubicBezTo>
                  <a:cubicBezTo>
                    <a:pt x="65" y="776"/>
                    <a:pt x="41" y="832"/>
                    <a:pt x="25" y="892"/>
                  </a:cubicBezTo>
                  <a:cubicBezTo>
                    <a:pt x="9" y="948"/>
                    <a:pt x="1" y="1004"/>
                    <a:pt x="1" y="1064"/>
                  </a:cubicBezTo>
                  <a:cubicBezTo>
                    <a:pt x="5" y="1120"/>
                    <a:pt x="9" y="1176"/>
                    <a:pt x="21" y="1228"/>
                  </a:cubicBezTo>
                  <a:cubicBezTo>
                    <a:pt x="33" y="1280"/>
                    <a:pt x="49" y="1324"/>
                    <a:pt x="57" y="1368"/>
                  </a:cubicBezTo>
                  <a:cubicBezTo>
                    <a:pt x="77" y="1432"/>
                    <a:pt x="89" y="1500"/>
                    <a:pt x="85" y="1568"/>
                  </a:cubicBezTo>
                  <a:cubicBezTo>
                    <a:pt x="81" y="1584"/>
                    <a:pt x="81" y="1592"/>
                    <a:pt x="81" y="1604"/>
                  </a:cubicBezTo>
                  <a:lnTo>
                    <a:pt x="73" y="1628"/>
                  </a:lnTo>
                  <a:lnTo>
                    <a:pt x="69" y="1648"/>
                  </a:lnTo>
                  <a:lnTo>
                    <a:pt x="73" y="1652"/>
                  </a:lnTo>
                  <a:lnTo>
                    <a:pt x="85" y="1632"/>
                  </a:lnTo>
                  <a:cubicBezTo>
                    <a:pt x="89" y="1628"/>
                    <a:pt x="93" y="1620"/>
                    <a:pt x="101" y="1612"/>
                  </a:cubicBezTo>
                  <a:lnTo>
                    <a:pt x="113" y="1576"/>
                  </a:lnTo>
                  <a:cubicBezTo>
                    <a:pt x="125" y="1544"/>
                    <a:pt x="129" y="1512"/>
                    <a:pt x="129" y="1476"/>
                  </a:cubicBezTo>
                  <a:cubicBezTo>
                    <a:pt x="129" y="1436"/>
                    <a:pt x="125" y="1392"/>
                    <a:pt x="113" y="1352"/>
                  </a:cubicBezTo>
                  <a:cubicBezTo>
                    <a:pt x="105" y="1308"/>
                    <a:pt x="93" y="1260"/>
                    <a:pt x="81" y="1212"/>
                  </a:cubicBezTo>
                  <a:cubicBezTo>
                    <a:pt x="65" y="1164"/>
                    <a:pt x="49" y="1116"/>
                    <a:pt x="37" y="1060"/>
                  </a:cubicBezTo>
                  <a:cubicBezTo>
                    <a:pt x="25" y="1008"/>
                    <a:pt x="29" y="952"/>
                    <a:pt x="45" y="896"/>
                  </a:cubicBezTo>
                  <a:cubicBezTo>
                    <a:pt x="61" y="840"/>
                    <a:pt x="89" y="788"/>
                    <a:pt x="125" y="744"/>
                  </a:cubicBezTo>
                  <a:cubicBezTo>
                    <a:pt x="157" y="696"/>
                    <a:pt x="197" y="652"/>
                    <a:pt x="233" y="608"/>
                  </a:cubicBezTo>
                  <a:cubicBezTo>
                    <a:pt x="273" y="564"/>
                    <a:pt x="309" y="524"/>
                    <a:pt x="349" y="484"/>
                  </a:cubicBezTo>
                  <a:cubicBezTo>
                    <a:pt x="369" y="464"/>
                    <a:pt x="385" y="444"/>
                    <a:pt x="405" y="428"/>
                  </a:cubicBezTo>
                  <a:cubicBezTo>
                    <a:pt x="421" y="416"/>
                    <a:pt x="441" y="404"/>
                    <a:pt x="461" y="396"/>
                  </a:cubicBezTo>
                  <a:cubicBezTo>
                    <a:pt x="485" y="388"/>
                    <a:pt x="513" y="376"/>
                    <a:pt x="537" y="364"/>
                  </a:cubicBezTo>
                  <a:cubicBezTo>
                    <a:pt x="557" y="348"/>
                    <a:pt x="577" y="328"/>
                    <a:pt x="593" y="308"/>
                  </a:cubicBezTo>
                  <a:cubicBezTo>
                    <a:pt x="617" y="268"/>
                    <a:pt x="629" y="224"/>
                    <a:pt x="629" y="180"/>
                  </a:cubicBezTo>
                  <a:cubicBezTo>
                    <a:pt x="629" y="144"/>
                    <a:pt x="625" y="112"/>
                    <a:pt x="617" y="80"/>
                  </a:cubicBezTo>
                  <a:cubicBezTo>
                    <a:pt x="609" y="52"/>
                    <a:pt x="601" y="28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9"/>
            <p:cNvSpPr/>
            <p:nvPr/>
          </p:nvSpPr>
          <p:spPr>
            <a:xfrm>
              <a:off x="2678744" y="2209519"/>
              <a:ext cx="199266" cy="565964"/>
            </a:xfrm>
            <a:custGeom>
              <a:avLst/>
              <a:gdLst/>
              <a:ahLst/>
              <a:cxnLst/>
              <a:rect l="l" t="t" r="r" b="b"/>
              <a:pathLst>
                <a:path w="989" h="2809" extrusionOk="0">
                  <a:moveTo>
                    <a:pt x="833" y="0"/>
                  </a:moveTo>
                  <a:lnTo>
                    <a:pt x="829" y="4"/>
                  </a:lnTo>
                  <a:cubicBezTo>
                    <a:pt x="829" y="4"/>
                    <a:pt x="849" y="48"/>
                    <a:pt x="869" y="132"/>
                  </a:cubicBezTo>
                  <a:cubicBezTo>
                    <a:pt x="881" y="172"/>
                    <a:pt x="893" y="224"/>
                    <a:pt x="905" y="280"/>
                  </a:cubicBezTo>
                  <a:cubicBezTo>
                    <a:pt x="917" y="344"/>
                    <a:pt x="921" y="408"/>
                    <a:pt x="925" y="472"/>
                  </a:cubicBezTo>
                  <a:cubicBezTo>
                    <a:pt x="929" y="548"/>
                    <a:pt x="925" y="624"/>
                    <a:pt x="909" y="700"/>
                  </a:cubicBezTo>
                  <a:cubicBezTo>
                    <a:pt x="897" y="784"/>
                    <a:pt x="873" y="868"/>
                    <a:pt x="833" y="944"/>
                  </a:cubicBezTo>
                  <a:cubicBezTo>
                    <a:pt x="789" y="1028"/>
                    <a:pt x="737" y="1104"/>
                    <a:pt x="677" y="1176"/>
                  </a:cubicBezTo>
                  <a:cubicBezTo>
                    <a:pt x="649" y="1212"/>
                    <a:pt x="613" y="1248"/>
                    <a:pt x="585" y="1284"/>
                  </a:cubicBezTo>
                  <a:lnTo>
                    <a:pt x="485" y="1388"/>
                  </a:lnTo>
                  <a:cubicBezTo>
                    <a:pt x="413" y="1460"/>
                    <a:pt x="349" y="1528"/>
                    <a:pt x="285" y="1600"/>
                  </a:cubicBezTo>
                  <a:cubicBezTo>
                    <a:pt x="217" y="1672"/>
                    <a:pt x="161" y="1748"/>
                    <a:pt x="105" y="1824"/>
                  </a:cubicBezTo>
                  <a:cubicBezTo>
                    <a:pt x="49" y="1904"/>
                    <a:pt x="17" y="1996"/>
                    <a:pt x="21" y="2096"/>
                  </a:cubicBezTo>
                  <a:cubicBezTo>
                    <a:pt x="25" y="2136"/>
                    <a:pt x="33" y="2176"/>
                    <a:pt x="33" y="2212"/>
                  </a:cubicBezTo>
                  <a:lnTo>
                    <a:pt x="33" y="2324"/>
                  </a:lnTo>
                  <a:cubicBezTo>
                    <a:pt x="29" y="2468"/>
                    <a:pt x="17" y="2592"/>
                    <a:pt x="13" y="2676"/>
                  </a:cubicBezTo>
                  <a:cubicBezTo>
                    <a:pt x="5" y="2760"/>
                    <a:pt x="1" y="2808"/>
                    <a:pt x="1" y="2808"/>
                  </a:cubicBezTo>
                  <a:lnTo>
                    <a:pt x="5" y="2808"/>
                  </a:lnTo>
                  <a:cubicBezTo>
                    <a:pt x="5" y="2808"/>
                    <a:pt x="21" y="2760"/>
                    <a:pt x="37" y="2676"/>
                  </a:cubicBezTo>
                  <a:cubicBezTo>
                    <a:pt x="49" y="2636"/>
                    <a:pt x="57" y="2588"/>
                    <a:pt x="69" y="2528"/>
                  </a:cubicBezTo>
                  <a:cubicBezTo>
                    <a:pt x="77" y="2468"/>
                    <a:pt x="85" y="2400"/>
                    <a:pt x="93" y="2328"/>
                  </a:cubicBezTo>
                  <a:cubicBezTo>
                    <a:pt x="93" y="2292"/>
                    <a:pt x="97" y="2252"/>
                    <a:pt x="97" y="2212"/>
                  </a:cubicBezTo>
                  <a:cubicBezTo>
                    <a:pt x="97" y="2168"/>
                    <a:pt x="97" y="2128"/>
                    <a:pt x="89" y="2088"/>
                  </a:cubicBezTo>
                  <a:cubicBezTo>
                    <a:pt x="93" y="2008"/>
                    <a:pt x="117" y="1928"/>
                    <a:pt x="165" y="1864"/>
                  </a:cubicBezTo>
                  <a:cubicBezTo>
                    <a:pt x="213" y="1784"/>
                    <a:pt x="269" y="1712"/>
                    <a:pt x="329" y="1640"/>
                  </a:cubicBezTo>
                  <a:lnTo>
                    <a:pt x="509" y="1416"/>
                  </a:lnTo>
                  <a:lnTo>
                    <a:pt x="693" y="1188"/>
                  </a:lnTo>
                  <a:cubicBezTo>
                    <a:pt x="753" y="1112"/>
                    <a:pt x="817" y="1040"/>
                    <a:pt x="865" y="964"/>
                  </a:cubicBezTo>
                  <a:cubicBezTo>
                    <a:pt x="913" y="884"/>
                    <a:pt x="949" y="800"/>
                    <a:pt x="969" y="712"/>
                  </a:cubicBezTo>
                  <a:cubicBezTo>
                    <a:pt x="985" y="632"/>
                    <a:pt x="989" y="552"/>
                    <a:pt x="981" y="472"/>
                  </a:cubicBezTo>
                  <a:cubicBezTo>
                    <a:pt x="977" y="404"/>
                    <a:pt x="965" y="336"/>
                    <a:pt x="945" y="272"/>
                  </a:cubicBezTo>
                  <a:cubicBezTo>
                    <a:pt x="933" y="220"/>
                    <a:pt x="917" y="168"/>
                    <a:pt x="897" y="120"/>
                  </a:cubicBezTo>
                  <a:cubicBezTo>
                    <a:pt x="881" y="80"/>
                    <a:pt x="857" y="40"/>
                    <a:pt x="8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9"/>
            <p:cNvSpPr/>
            <p:nvPr/>
          </p:nvSpPr>
          <p:spPr>
            <a:xfrm>
              <a:off x="2756919" y="2420673"/>
              <a:ext cx="387048" cy="332245"/>
            </a:xfrm>
            <a:custGeom>
              <a:avLst/>
              <a:gdLst/>
              <a:ahLst/>
              <a:cxnLst/>
              <a:rect l="l" t="t" r="r" b="b"/>
              <a:pathLst>
                <a:path w="1921" h="1649" extrusionOk="0">
                  <a:moveTo>
                    <a:pt x="1917" y="0"/>
                  </a:moveTo>
                  <a:lnTo>
                    <a:pt x="1909" y="32"/>
                  </a:lnTo>
                  <a:cubicBezTo>
                    <a:pt x="1901" y="60"/>
                    <a:pt x="1893" y="88"/>
                    <a:pt x="1881" y="112"/>
                  </a:cubicBezTo>
                  <a:cubicBezTo>
                    <a:pt x="1869" y="156"/>
                    <a:pt x="1853" y="196"/>
                    <a:pt x="1833" y="236"/>
                  </a:cubicBezTo>
                  <a:cubicBezTo>
                    <a:pt x="1813" y="280"/>
                    <a:pt x="1789" y="332"/>
                    <a:pt x="1757" y="384"/>
                  </a:cubicBezTo>
                  <a:cubicBezTo>
                    <a:pt x="1721" y="444"/>
                    <a:pt x="1681" y="500"/>
                    <a:pt x="1641" y="552"/>
                  </a:cubicBezTo>
                  <a:cubicBezTo>
                    <a:pt x="1597" y="612"/>
                    <a:pt x="1545" y="668"/>
                    <a:pt x="1493" y="720"/>
                  </a:cubicBezTo>
                  <a:cubicBezTo>
                    <a:pt x="1461" y="744"/>
                    <a:pt x="1433" y="772"/>
                    <a:pt x="1401" y="796"/>
                  </a:cubicBezTo>
                  <a:cubicBezTo>
                    <a:pt x="1365" y="820"/>
                    <a:pt x="1329" y="840"/>
                    <a:pt x="1293" y="856"/>
                  </a:cubicBezTo>
                  <a:cubicBezTo>
                    <a:pt x="1217" y="892"/>
                    <a:pt x="1137" y="916"/>
                    <a:pt x="1057" y="932"/>
                  </a:cubicBezTo>
                  <a:cubicBezTo>
                    <a:pt x="1017" y="940"/>
                    <a:pt x="977" y="936"/>
                    <a:pt x="933" y="940"/>
                  </a:cubicBezTo>
                  <a:cubicBezTo>
                    <a:pt x="889" y="944"/>
                    <a:pt x="849" y="948"/>
                    <a:pt x="805" y="952"/>
                  </a:cubicBezTo>
                  <a:cubicBezTo>
                    <a:pt x="721" y="964"/>
                    <a:pt x="637" y="988"/>
                    <a:pt x="561" y="1016"/>
                  </a:cubicBezTo>
                  <a:cubicBezTo>
                    <a:pt x="421" y="1068"/>
                    <a:pt x="293" y="1156"/>
                    <a:pt x="193" y="1268"/>
                  </a:cubicBezTo>
                  <a:cubicBezTo>
                    <a:pt x="153" y="1312"/>
                    <a:pt x="117" y="1360"/>
                    <a:pt x="85" y="1408"/>
                  </a:cubicBezTo>
                  <a:cubicBezTo>
                    <a:pt x="61" y="1448"/>
                    <a:pt x="41" y="1488"/>
                    <a:pt x="29" y="1532"/>
                  </a:cubicBezTo>
                  <a:cubicBezTo>
                    <a:pt x="17" y="1560"/>
                    <a:pt x="9" y="1588"/>
                    <a:pt x="5" y="1620"/>
                  </a:cubicBezTo>
                  <a:lnTo>
                    <a:pt x="1" y="1648"/>
                  </a:lnTo>
                  <a:lnTo>
                    <a:pt x="9" y="1648"/>
                  </a:lnTo>
                  <a:cubicBezTo>
                    <a:pt x="9" y="1648"/>
                    <a:pt x="9" y="1640"/>
                    <a:pt x="17" y="1620"/>
                  </a:cubicBezTo>
                  <a:cubicBezTo>
                    <a:pt x="25" y="1592"/>
                    <a:pt x="37" y="1568"/>
                    <a:pt x="53" y="1544"/>
                  </a:cubicBezTo>
                  <a:cubicBezTo>
                    <a:pt x="73" y="1504"/>
                    <a:pt x="97" y="1468"/>
                    <a:pt x="125" y="1432"/>
                  </a:cubicBezTo>
                  <a:cubicBezTo>
                    <a:pt x="157" y="1388"/>
                    <a:pt x="197" y="1348"/>
                    <a:pt x="237" y="1308"/>
                  </a:cubicBezTo>
                  <a:cubicBezTo>
                    <a:pt x="337" y="1212"/>
                    <a:pt x="457" y="1132"/>
                    <a:pt x="585" y="1080"/>
                  </a:cubicBezTo>
                  <a:cubicBezTo>
                    <a:pt x="661" y="1048"/>
                    <a:pt x="733" y="1024"/>
                    <a:pt x="813" y="1008"/>
                  </a:cubicBezTo>
                  <a:cubicBezTo>
                    <a:pt x="853" y="1000"/>
                    <a:pt x="893" y="996"/>
                    <a:pt x="937" y="988"/>
                  </a:cubicBezTo>
                  <a:cubicBezTo>
                    <a:pt x="977" y="980"/>
                    <a:pt x="1021" y="976"/>
                    <a:pt x="1065" y="964"/>
                  </a:cubicBezTo>
                  <a:cubicBezTo>
                    <a:pt x="1105" y="952"/>
                    <a:pt x="1145" y="940"/>
                    <a:pt x="1185" y="924"/>
                  </a:cubicBezTo>
                  <a:cubicBezTo>
                    <a:pt x="1205" y="916"/>
                    <a:pt x="1225" y="908"/>
                    <a:pt x="1245" y="900"/>
                  </a:cubicBezTo>
                  <a:lnTo>
                    <a:pt x="1301" y="872"/>
                  </a:lnTo>
                  <a:cubicBezTo>
                    <a:pt x="1341" y="856"/>
                    <a:pt x="1377" y="836"/>
                    <a:pt x="1413" y="812"/>
                  </a:cubicBezTo>
                  <a:cubicBezTo>
                    <a:pt x="1449" y="788"/>
                    <a:pt x="1481" y="768"/>
                    <a:pt x="1517" y="744"/>
                  </a:cubicBezTo>
                  <a:cubicBezTo>
                    <a:pt x="1545" y="720"/>
                    <a:pt x="1577" y="696"/>
                    <a:pt x="1609" y="668"/>
                  </a:cubicBezTo>
                  <a:lnTo>
                    <a:pt x="1649" y="628"/>
                  </a:lnTo>
                  <a:lnTo>
                    <a:pt x="1689" y="584"/>
                  </a:lnTo>
                  <a:cubicBezTo>
                    <a:pt x="1769" y="484"/>
                    <a:pt x="1833" y="372"/>
                    <a:pt x="1877" y="248"/>
                  </a:cubicBezTo>
                  <a:cubicBezTo>
                    <a:pt x="1889" y="204"/>
                    <a:pt x="1901" y="160"/>
                    <a:pt x="1909" y="116"/>
                  </a:cubicBezTo>
                  <a:cubicBezTo>
                    <a:pt x="1913" y="88"/>
                    <a:pt x="1917" y="60"/>
                    <a:pt x="1921" y="28"/>
                  </a:cubicBezTo>
                  <a:lnTo>
                    <a:pt x="19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9"/>
            <p:cNvSpPr/>
            <p:nvPr/>
          </p:nvSpPr>
          <p:spPr>
            <a:xfrm>
              <a:off x="2762561" y="2739822"/>
              <a:ext cx="381406" cy="55005"/>
            </a:xfrm>
            <a:custGeom>
              <a:avLst/>
              <a:gdLst/>
              <a:ahLst/>
              <a:cxnLst/>
              <a:rect l="l" t="t" r="r" b="b"/>
              <a:pathLst>
                <a:path w="1893" h="273" extrusionOk="0">
                  <a:moveTo>
                    <a:pt x="961" y="0"/>
                  </a:moveTo>
                  <a:cubicBezTo>
                    <a:pt x="897" y="0"/>
                    <a:pt x="833" y="4"/>
                    <a:pt x="773" y="8"/>
                  </a:cubicBezTo>
                  <a:cubicBezTo>
                    <a:pt x="709" y="16"/>
                    <a:pt x="649" y="24"/>
                    <a:pt x="589" y="32"/>
                  </a:cubicBezTo>
                  <a:cubicBezTo>
                    <a:pt x="533" y="40"/>
                    <a:pt x="477" y="52"/>
                    <a:pt x="421" y="64"/>
                  </a:cubicBezTo>
                  <a:cubicBezTo>
                    <a:pt x="369" y="80"/>
                    <a:pt x="321" y="96"/>
                    <a:pt x="277" y="116"/>
                  </a:cubicBezTo>
                  <a:cubicBezTo>
                    <a:pt x="181" y="156"/>
                    <a:pt x="85" y="204"/>
                    <a:pt x="1" y="264"/>
                  </a:cubicBezTo>
                  <a:lnTo>
                    <a:pt x="1" y="272"/>
                  </a:lnTo>
                  <a:lnTo>
                    <a:pt x="85" y="244"/>
                  </a:lnTo>
                  <a:lnTo>
                    <a:pt x="297" y="172"/>
                  </a:lnTo>
                  <a:lnTo>
                    <a:pt x="441" y="124"/>
                  </a:lnTo>
                  <a:cubicBezTo>
                    <a:pt x="489" y="104"/>
                    <a:pt x="541" y="84"/>
                    <a:pt x="597" y="68"/>
                  </a:cubicBezTo>
                  <a:cubicBezTo>
                    <a:pt x="676" y="43"/>
                    <a:pt x="755" y="28"/>
                    <a:pt x="837" y="28"/>
                  </a:cubicBezTo>
                  <a:cubicBezTo>
                    <a:pt x="846" y="28"/>
                    <a:pt x="855" y="28"/>
                    <a:pt x="865" y="28"/>
                  </a:cubicBezTo>
                  <a:cubicBezTo>
                    <a:pt x="897" y="32"/>
                    <a:pt x="929" y="32"/>
                    <a:pt x="957" y="40"/>
                  </a:cubicBezTo>
                  <a:cubicBezTo>
                    <a:pt x="1013" y="52"/>
                    <a:pt x="1073" y="72"/>
                    <a:pt x="1133" y="92"/>
                  </a:cubicBezTo>
                  <a:lnTo>
                    <a:pt x="1309" y="140"/>
                  </a:lnTo>
                  <a:cubicBezTo>
                    <a:pt x="1361" y="156"/>
                    <a:pt x="1417" y="168"/>
                    <a:pt x="1477" y="176"/>
                  </a:cubicBezTo>
                  <a:cubicBezTo>
                    <a:pt x="1525" y="188"/>
                    <a:pt x="1577" y="192"/>
                    <a:pt x="1629" y="192"/>
                  </a:cubicBezTo>
                  <a:cubicBezTo>
                    <a:pt x="1677" y="192"/>
                    <a:pt x="1721" y="188"/>
                    <a:pt x="1765" y="176"/>
                  </a:cubicBezTo>
                  <a:cubicBezTo>
                    <a:pt x="1801" y="164"/>
                    <a:pt x="1833" y="148"/>
                    <a:pt x="1857" y="120"/>
                  </a:cubicBezTo>
                  <a:cubicBezTo>
                    <a:pt x="1869" y="104"/>
                    <a:pt x="1881" y="80"/>
                    <a:pt x="1885" y="60"/>
                  </a:cubicBezTo>
                  <a:cubicBezTo>
                    <a:pt x="1893" y="44"/>
                    <a:pt x="1893" y="36"/>
                    <a:pt x="1893" y="36"/>
                  </a:cubicBezTo>
                  <a:lnTo>
                    <a:pt x="1885" y="36"/>
                  </a:lnTo>
                  <a:lnTo>
                    <a:pt x="1873" y="56"/>
                  </a:lnTo>
                  <a:cubicBezTo>
                    <a:pt x="1865" y="72"/>
                    <a:pt x="1853" y="88"/>
                    <a:pt x="1837" y="100"/>
                  </a:cubicBezTo>
                  <a:cubicBezTo>
                    <a:pt x="1813" y="120"/>
                    <a:pt x="1785" y="128"/>
                    <a:pt x="1753" y="132"/>
                  </a:cubicBezTo>
                  <a:cubicBezTo>
                    <a:pt x="1733" y="134"/>
                    <a:pt x="1713" y="135"/>
                    <a:pt x="1693" y="135"/>
                  </a:cubicBezTo>
                  <a:cubicBezTo>
                    <a:pt x="1673" y="135"/>
                    <a:pt x="1653" y="134"/>
                    <a:pt x="1633" y="132"/>
                  </a:cubicBezTo>
                  <a:cubicBezTo>
                    <a:pt x="1545" y="124"/>
                    <a:pt x="1437" y="96"/>
                    <a:pt x="1325" y="72"/>
                  </a:cubicBezTo>
                  <a:lnTo>
                    <a:pt x="1149" y="32"/>
                  </a:lnTo>
                  <a:cubicBezTo>
                    <a:pt x="1089" y="16"/>
                    <a:pt x="1025" y="8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9"/>
            <p:cNvSpPr/>
            <p:nvPr/>
          </p:nvSpPr>
          <p:spPr>
            <a:xfrm>
              <a:off x="2806887" y="2818401"/>
              <a:ext cx="323379" cy="141642"/>
            </a:xfrm>
            <a:custGeom>
              <a:avLst/>
              <a:gdLst/>
              <a:ahLst/>
              <a:cxnLst/>
              <a:rect l="l" t="t" r="r" b="b"/>
              <a:pathLst>
                <a:path w="1605" h="703" extrusionOk="0">
                  <a:moveTo>
                    <a:pt x="324" y="1"/>
                  </a:moveTo>
                  <a:cubicBezTo>
                    <a:pt x="311" y="1"/>
                    <a:pt x="298" y="1"/>
                    <a:pt x="285" y="2"/>
                  </a:cubicBezTo>
                  <a:cubicBezTo>
                    <a:pt x="189" y="2"/>
                    <a:pt x="93" y="14"/>
                    <a:pt x="1" y="38"/>
                  </a:cubicBezTo>
                  <a:lnTo>
                    <a:pt x="5" y="46"/>
                  </a:lnTo>
                  <a:lnTo>
                    <a:pt x="81" y="50"/>
                  </a:lnTo>
                  <a:cubicBezTo>
                    <a:pt x="133" y="54"/>
                    <a:pt x="201" y="58"/>
                    <a:pt x="285" y="58"/>
                  </a:cubicBezTo>
                  <a:lnTo>
                    <a:pt x="421" y="66"/>
                  </a:lnTo>
                  <a:cubicBezTo>
                    <a:pt x="453" y="66"/>
                    <a:pt x="486" y="65"/>
                    <a:pt x="521" y="65"/>
                  </a:cubicBezTo>
                  <a:cubicBezTo>
                    <a:pt x="538" y="65"/>
                    <a:pt x="555" y="65"/>
                    <a:pt x="573" y="66"/>
                  </a:cubicBezTo>
                  <a:cubicBezTo>
                    <a:pt x="625" y="66"/>
                    <a:pt x="681" y="74"/>
                    <a:pt x="733" y="90"/>
                  </a:cubicBezTo>
                  <a:cubicBezTo>
                    <a:pt x="789" y="102"/>
                    <a:pt x="841" y="126"/>
                    <a:pt x="889" y="154"/>
                  </a:cubicBezTo>
                  <a:cubicBezTo>
                    <a:pt x="981" y="206"/>
                    <a:pt x="1065" y="274"/>
                    <a:pt x="1141" y="354"/>
                  </a:cubicBezTo>
                  <a:cubicBezTo>
                    <a:pt x="1177" y="390"/>
                    <a:pt x="1209" y="430"/>
                    <a:pt x="1249" y="462"/>
                  </a:cubicBezTo>
                  <a:cubicBezTo>
                    <a:pt x="1265" y="482"/>
                    <a:pt x="1285" y="498"/>
                    <a:pt x="1309" y="514"/>
                  </a:cubicBezTo>
                  <a:lnTo>
                    <a:pt x="1365" y="546"/>
                  </a:lnTo>
                  <a:lnTo>
                    <a:pt x="1601" y="702"/>
                  </a:lnTo>
                  <a:lnTo>
                    <a:pt x="1605" y="698"/>
                  </a:lnTo>
                  <a:cubicBezTo>
                    <a:pt x="1605" y="698"/>
                    <a:pt x="1585" y="678"/>
                    <a:pt x="1553" y="638"/>
                  </a:cubicBezTo>
                  <a:cubicBezTo>
                    <a:pt x="1505" y="590"/>
                    <a:pt x="1453" y="542"/>
                    <a:pt x="1401" y="498"/>
                  </a:cubicBezTo>
                  <a:lnTo>
                    <a:pt x="1345" y="458"/>
                  </a:lnTo>
                  <a:cubicBezTo>
                    <a:pt x="1329" y="446"/>
                    <a:pt x="1313" y="430"/>
                    <a:pt x="1297" y="414"/>
                  </a:cubicBezTo>
                  <a:cubicBezTo>
                    <a:pt x="1265" y="382"/>
                    <a:pt x="1229" y="342"/>
                    <a:pt x="1189" y="306"/>
                  </a:cubicBezTo>
                  <a:cubicBezTo>
                    <a:pt x="1149" y="266"/>
                    <a:pt x="1105" y="230"/>
                    <a:pt x="1057" y="198"/>
                  </a:cubicBezTo>
                  <a:cubicBezTo>
                    <a:pt x="1009" y="166"/>
                    <a:pt x="957" y="138"/>
                    <a:pt x="901" y="118"/>
                  </a:cubicBezTo>
                  <a:cubicBezTo>
                    <a:pt x="849" y="102"/>
                    <a:pt x="793" y="82"/>
                    <a:pt x="737" y="70"/>
                  </a:cubicBezTo>
                  <a:cubicBezTo>
                    <a:pt x="681" y="58"/>
                    <a:pt x="629" y="42"/>
                    <a:pt x="577" y="30"/>
                  </a:cubicBezTo>
                  <a:cubicBezTo>
                    <a:pt x="525" y="18"/>
                    <a:pt x="473" y="10"/>
                    <a:pt x="421" y="6"/>
                  </a:cubicBezTo>
                  <a:cubicBezTo>
                    <a:pt x="390" y="4"/>
                    <a:pt x="35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9"/>
            <p:cNvSpPr/>
            <p:nvPr/>
          </p:nvSpPr>
          <p:spPr>
            <a:xfrm>
              <a:off x="2752084" y="2839758"/>
              <a:ext cx="241980" cy="167835"/>
            </a:xfrm>
            <a:custGeom>
              <a:avLst/>
              <a:gdLst/>
              <a:ahLst/>
              <a:cxnLst/>
              <a:rect l="l" t="t" r="r" b="b"/>
              <a:pathLst>
                <a:path w="1201" h="833" extrusionOk="0">
                  <a:moveTo>
                    <a:pt x="5" y="0"/>
                  </a:moveTo>
                  <a:lnTo>
                    <a:pt x="1" y="4"/>
                  </a:lnTo>
                  <a:cubicBezTo>
                    <a:pt x="1" y="4"/>
                    <a:pt x="85" y="48"/>
                    <a:pt x="213" y="108"/>
                  </a:cubicBezTo>
                  <a:cubicBezTo>
                    <a:pt x="245" y="120"/>
                    <a:pt x="277" y="136"/>
                    <a:pt x="313" y="152"/>
                  </a:cubicBezTo>
                  <a:cubicBezTo>
                    <a:pt x="349" y="168"/>
                    <a:pt x="393" y="176"/>
                    <a:pt x="433" y="192"/>
                  </a:cubicBezTo>
                  <a:cubicBezTo>
                    <a:pt x="477" y="208"/>
                    <a:pt x="517" y="228"/>
                    <a:pt x="557" y="248"/>
                  </a:cubicBezTo>
                  <a:cubicBezTo>
                    <a:pt x="597" y="272"/>
                    <a:pt x="633" y="296"/>
                    <a:pt x="669" y="324"/>
                  </a:cubicBezTo>
                  <a:cubicBezTo>
                    <a:pt x="709" y="352"/>
                    <a:pt x="745" y="384"/>
                    <a:pt x="777" y="412"/>
                  </a:cubicBezTo>
                  <a:cubicBezTo>
                    <a:pt x="813" y="440"/>
                    <a:pt x="849" y="468"/>
                    <a:pt x="877" y="496"/>
                  </a:cubicBezTo>
                  <a:cubicBezTo>
                    <a:pt x="909" y="524"/>
                    <a:pt x="941" y="552"/>
                    <a:pt x="969" y="580"/>
                  </a:cubicBezTo>
                  <a:cubicBezTo>
                    <a:pt x="997" y="608"/>
                    <a:pt x="1025" y="632"/>
                    <a:pt x="1049" y="656"/>
                  </a:cubicBezTo>
                  <a:cubicBezTo>
                    <a:pt x="1069" y="680"/>
                    <a:pt x="1089" y="704"/>
                    <a:pt x="1109" y="724"/>
                  </a:cubicBezTo>
                  <a:cubicBezTo>
                    <a:pt x="1129" y="744"/>
                    <a:pt x="1141" y="764"/>
                    <a:pt x="1157" y="780"/>
                  </a:cubicBezTo>
                  <a:cubicBezTo>
                    <a:pt x="1181" y="812"/>
                    <a:pt x="1197" y="832"/>
                    <a:pt x="1197" y="832"/>
                  </a:cubicBezTo>
                  <a:lnTo>
                    <a:pt x="1201" y="832"/>
                  </a:lnTo>
                  <a:cubicBezTo>
                    <a:pt x="1201" y="832"/>
                    <a:pt x="1193" y="808"/>
                    <a:pt x="1181" y="772"/>
                  </a:cubicBezTo>
                  <a:cubicBezTo>
                    <a:pt x="1173" y="748"/>
                    <a:pt x="1161" y="724"/>
                    <a:pt x="1149" y="700"/>
                  </a:cubicBezTo>
                  <a:cubicBezTo>
                    <a:pt x="1133" y="676"/>
                    <a:pt x="1121" y="648"/>
                    <a:pt x="1097" y="620"/>
                  </a:cubicBezTo>
                  <a:cubicBezTo>
                    <a:pt x="1073" y="592"/>
                    <a:pt x="1053" y="560"/>
                    <a:pt x="1021" y="528"/>
                  </a:cubicBezTo>
                  <a:cubicBezTo>
                    <a:pt x="993" y="500"/>
                    <a:pt x="961" y="468"/>
                    <a:pt x="925" y="444"/>
                  </a:cubicBezTo>
                  <a:cubicBezTo>
                    <a:pt x="889" y="416"/>
                    <a:pt x="853" y="388"/>
                    <a:pt x="813" y="364"/>
                  </a:cubicBezTo>
                  <a:cubicBezTo>
                    <a:pt x="773" y="340"/>
                    <a:pt x="733" y="316"/>
                    <a:pt x="689" y="296"/>
                  </a:cubicBezTo>
                  <a:cubicBezTo>
                    <a:pt x="609" y="256"/>
                    <a:pt x="525" y="212"/>
                    <a:pt x="449" y="164"/>
                  </a:cubicBezTo>
                  <a:cubicBezTo>
                    <a:pt x="413" y="140"/>
                    <a:pt x="373" y="116"/>
                    <a:pt x="341" y="100"/>
                  </a:cubicBezTo>
                  <a:cubicBezTo>
                    <a:pt x="305" y="80"/>
                    <a:pt x="269" y="68"/>
                    <a:pt x="233" y="56"/>
                  </a:cubicBezTo>
                  <a:cubicBezTo>
                    <a:pt x="181" y="36"/>
                    <a:pt x="125" y="20"/>
                    <a:pt x="69" y="8"/>
                  </a:cubicBezTo>
                  <a:cubicBezTo>
                    <a:pt x="49" y="4"/>
                    <a:pt x="2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9"/>
            <p:cNvSpPr/>
            <p:nvPr/>
          </p:nvSpPr>
          <p:spPr>
            <a:xfrm>
              <a:off x="2683579" y="2876831"/>
              <a:ext cx="297590" cy="396719"/>
            </a:xfrm>
            <a:custGeom>
              <a:avLst/>
              <a:gdLst/>
              <a:ahLst/>
              <a:cxnLst/>
              <a:rect l="l" t="t" r="r" b="b"/>
              <a:pathLst>
                <a:path w="1477" h="1969" extrusionOk="0">
                  <a:moveTo>
                    <a:pt x="5" y="0"/>
                  </a:moveTo>
                  <a:lnTo>
                    <a:pt x="1" y="12"/>
                  </a:lnTo>
                  <a:cubicBezTo>
                    <a:pt x="17" y="44"/>
                    <a:pt x="41" y="72"/>
                    <a:pt x="65" y="100"/>
                  </a:cubicBezTo>
                  <a:cubicBezTo>
                    <a:pt x="125" y="176"/>
                    <a:pt x="197" y="240"/>
                    <a:pt x="273" y="300"/>
                  </a:cubicBezTo>
                  <a:cubicBezTo>
                    <a:pt x="325" y="340"/>
                    <a:pt x="377" y="376"/>
                    <a:pt x="433" y="408"/>
                  </a:cubicBezTo>
                  <a:cubicBezTo>
                    <a:pt x="493" y="444"/>
                    <a:pt x="553" y="484"/>
                    <a:pt x="605" y="528"/>
                  </a:cubicBezTo>
                  <a:cubicBezTo>
                    <a:pt x="665" y="576"/>
                    <a:pt x="717" y="628"/>
                    <a:pt x="765" y="688"/>
                  </a:cubicBezTo>
                  <a:cubicBezTo>
                    <a:pt x="789" y="720"/>
                    <a:pt x="813" y="752"/>
                    <a:pt x="833" y="784"/>
                  </a:cubicBezTo>
                  <a:cubicBezTo>
                    <a:pt x="853" y="816"/>
                    <a:pt x="873" y="848"/>
                    <a:pt x="893" y="884"/>
                  </a:cubicBezTo>
                  <a:cubicBezTo>
                    <a:pt x="929" y="952"/>
                    <a:pt x="965" y="1024"/>
                    <a:pt x="997" y="1092"/>
                  </a:cubicBezTo>
                  <a:cubicBezTo>
                    <a:pt x="1029" y="1160"/>
                    <a:pt x="1053" y="1232"/>
                    <a:pt x="1077" y="1300"/>
                  </a:cubicBezTo>
                  <a:cubicBezTo>
                    <a:pt x="1101" y="1368"/>
                    <a:pt x="1117" y="1432"/>
                    <a:pt x="1133" y="1500"/>
                  </a:cubicBezTo>
                  <a:cubicBezTo>
                    <a:pt x="1145" y="1564"/>
                    <a:pt x="1165" y="1628"/>
                    <a:pt x="1193" y="1688"/>
                  </a:cubicBezTo>
                  <a:cubicBezTo>
                    <a:pt x="1217" y="1740"/>
                    <a:pt x="1245" y="1788"/>
                    <a:pt x="1281" y="1832"/>
                  </a:cubicBezTo>
                  <a:cubicBezTo>
                    <a:pt x="1309" y="1864"/>
                    <a:pt x="1341" y="1896"/>
                    <a:pt x="1377" y="1920"/>
                  </a:cubicBezTo>
                  <a:cubicBezTo>
                    <a:pt x="1405" y="1944"/>
                    <a:pt x="1441" y="1960"/>
                    <a:pt x="1477" y="1968"/>
                  </a:cubicBezTo>
                  <a:lnTo>
                    <a:pt x="1477" y="1964"/>
                  </a:lnTo>
                  <a:cubicBezTo>
                    <a:pt x="1469" y="1960"/>
                    <a:pt x="1461" y="1956"/>
                    <a:pt x="1453" y="1948"/>
                  </a:cubicBezTo>
                  <a:cubicBezTo>
                    <a:pt x="1429" y="1932"/>
                    <a:pt x="1409" y="1916"/>
                    <a:pt x="1393" y="1900"/>
                  </a:cubicBezTo>
                  <a:cubicBezTo>
                    <a:pt x="1361" y="1872"/>
                    <a:pt x="1337" y="1840"/>
                    <a:pt x="1317" y="1804"/>
                  </a:cubicBezTo>
                  <a:cubicBezTo>
                    <a:pt x="1289" y="1760"/>
                    <a:pt x="1265" y="1712"/>
                    <a:pt x="1245" y="1664"/>
                  </a:cubicBezTo>
                  <a:cubicBezTo>
                    <a:pt x="1225" y="1608"/>
                    <a:pt x="1209" y="1548"/>
                    <a:pt x="1201" y="1488"/>
                  </a:cubicBezTo>
                  <a:cubicBezTo>
                    <a:pt x="1189" y="1416"/>
                    <a:pt x="1169" y="1344"/>
                    <a:pt x="1141" y="1276"/>
                  </a:cubicBezTo>
                  <a:cubicBezTo>
                    <a:pt x="1089" y="1128"/>
                    <a:pt x="1013" y="988"/>
                    <a:pt x="921" y="860"/>
                  </a:cubicBezTo>
                  <a:cubicBezTo>
                    <a:pt x="877" y="796"/>
                    <a:pt x="829" y="732"/>
                    <a:pt x="777" y="672"/>
                  </a:cubicBezTo>
                  <a:cubicBezTo>
                    <a:pt x="729" y="612"/>
                    <a:pt x="677" y="552"/>
                    <a:pt x="629" y="496"/>
                  </a:cubicBezTo>
                  <a:cubicBezTo>
                    <a:pt x="577" y="440"/>
                    <a:pt x="521" y="396"/>
                    <a:pt x="461" y="352"/>
                  </a:cubicBezTo>
                  <a:cubicBezTo>
                    <a:pt x="405" y="320"/>
                    <a:pt x="353" y="284"/>
                    <a:pt x="305" y="248"/>
                  </a:cubicBezTo>
                  <a:cubicBezTo>
                    <a:pt x="257" y="216"/>
                    <a:pt x="213" y="184"/>
                    <a:pt x="177" y="156"/>
                  </a:cubicBezTo>
                  <a:cubicBezTo>
                    <a:pt x="141" y="124"/>
                    <a:pt x="109" y="96"/>
                    <a:pt x="81" y="76"/>
                  </a:cubicBezTo>
                  <a:cubicBezTo>
                    <a:pt x="33" y="28"/>
                    <a:pt x="5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9"/>
            <p:cNvSpPr/>
            <p:nvPr/>
          </p:nvSpPr>
          <p:spPr>
            <a:xfrm>
              <a:off x="2594926" y="2889726"/>
              <a:ext cx="89660" cy="434598"/>
            </a:xfrm>
            <a:custGeom>
              <a:avLst/>
              <a:gdLst/>
              <a:ahLst/>
              <a:cxnLst/>
              <a:rect l="l" t="t" r="r" b="b"/>
              <a:pathLst>
                <a:path w="445" h="2157" extrusionOk="0">
                  <a:moveTo>
                    <a:pt x="265" y="0"/>
                  </a:moveTo>
                  <a:cubicBezTo>
                    <a:pt x="253" y="28"/>
                    <a:pt x="245" y="60"/>
                    <a:pt x="237" y="96"/>
                  </a:cubicBezTo>
                  <a:cubicBezTo>
                    <a:pt x="217" y="180"/>
                    <a:pt x="213" y="268"/>
                    <a:pt x="221" y="360"/>
                  </a:cubicBezTo>
                  <a:cubicBezTo>
                    <a:pt x="225" y="420"/>
                    <a:pt x="241" y="480"/>
                    <a:pt x="269" y="536"/>
                  </a:cubicBezTo>
                  <a:cubicBezTo>
                    <a:pt x="277" y="548"/>
                    <a:pt x="285" y="564"/>
                    <a:pt x="297" y="580"/>
                  </a:cubicBezTo>
                  <a:lnTo>
                    <a:pt x="325" y="616"/>
                  </a:lnTo>
                  <a:cubicBezTo>
                    <a:pt x="337" y="628"/>
                    <a:pt x="345" y="640"/>
                    <a:pt x="357" y="656"/>
                  </a:cubicBezTo>
                  <a:lnTo>
                    <a:pt x="377" y="696"/>
                  </a:lnTo>
                  <a:cubicBezTo>
                    <a:pt x="405" y="756"/>
                    <a:pt x="417" y="824"/>
                    <a:pt x="421" y="896"/>
                  </a:cubicBezTo>
                  <a:cubicBezTo>
                    <a:pt x="425" y="964"/>
                    <a:pt x="421" y="1036"/>
                    <a:pt x="409" y="1104"/>
                  </a:cubicBezTo>
                  <a:cubicBezTo>
                    <a:pt x="393" y="1176"/>
                    <a:pt x="377" y="1244"/>
                    <a:pt x="357" y="1312"/>
                  </a:cubicBezTo>
                  <a:cubicBezTo>
                    <a:pt x="341" y="1376"/>
                    <a:pt x="313" y="1436"/>
                    <a:pt x="281" y="1492"/>
                  </a:cubicBezTo>
                  <a:cubicBezTo>
                    <a:pt x="273" y="1504"/>
                    <a:pt x="265" y="1516"/>
                    <a:pt x="257" y="1528"/>
                  </a:cubicBezTo>
                  <a:lnTo>
                    <a:pt x="221" y="1564"/>
                  </a:lnTo>
                  <a:cubicBezTo>
                    <a:pt x="201" y="1588"/>
                    <a:pt x="181" y="1616"/>
                    <a:pt x="165" y="1644"/>
                  </a:cubicBezTo>
                  <a:cubicBezTo>
                    <a:pt x="133" y="1692"/>
                    <a:pt x="101" y="1748"/>
                    <a:pt x="81" y="1800"/>
                  </a:cubicBezTo>
                  <a:cubicBezTo>
                    <a:pt x="57" y="1844"/>
                    <a:pt x="41" y="1892"/>
                    <a:pt x="25" y="1940"/>
                  </a:cubicBezTo>
                  <a:cubicBezTo>
                    <a:pt x="13" y="1980"/>
                    <a:pt x="9" y="2016"/>
                    <a:pt x="5" y="2056"/>
                  </a:cubicBezTo>
                  <a:cubicBezTo>
                    <a:pt x="1" y="2080"/>
                    <a:pt x="5" y="2108"/>
                    <a:pt x="9" y="2132"/>
                  </a:cubicBezTo>
                  <a:cubicBezTo>
                    <a:pt x="17" y="2148"/>
                    <a:pt x="21" y="2156"/>
                    <a:pt x="21" y="2156"/>
                  </a:cubicBezTo>
                  <a:lnTo>
                    <a:pt x="29" y="2152"/>
                  </a:lnTo>
                  <a:cubicBezTo>
                    <a:pt x="29" y="2152"/>
                    <a:pt x="25" y="2144"/>
                    <a:pt x="25" y="2128"/>
                  </a:cubicBezTo>
                  <a:cubicBezTo>
                    <a:pt x="21" y="2104"/>
                    <a:pt x="25" y="2084"/>
                    <a:pt x="33" y="2060"/>
                  </a:cubicBezTo>
                  <a:cubicBezTo>
                    <a:pt x="57" y="1980"/>
                    <a:pt x="89" y="1900"/>
                    <a:pt x="133" y="1828"/>
                  </a:cubicBezTo>
                  <a:cubicBezTo>
                    <a:pt x="157" y="1780"/>
                    <a:pt x="189" y="1736"/>
                    <a:pt x="221" y="1684"/>
                  </a:cubicBezTo>
                  <a:cubicBezTo>
                    <a:pt x="241" y="1664"/>
                    <a:pt x="257" y="1636"/>
                    <a:pt x="277" y="1612"/>
                  </a:cubicBezTo>
                  <a:lnTo>
                    <a:pt x="309" y="1576"/>
                  </a:lnTo>
                  <a:cubicBezTo>
                    <a:pt x="321" y="1560"/>
                    <a:pt x="333" y="1544"/>
                    <a:pt x="341" y="1528"/>
                  </a:cubicBezTo>
                  <a:cubicBezTo>
                    <a:pt x="373" y="1464"/>
                    <a:pt x="401" y="1396"/>
                    <a:pt x="413" y="1328"/>
                  </a:cubicBezTo>
                  <a:cubicBezTo>
                    <a:pt x="429" y="1256"/>
                    <a:pt x="441" y="1184"/>
                    <a:pt x="441" y="1108"/>
                  </a:cubicBezTo>
                  <a:cubicBezTo>
                    <a:pt x="445" y="1036"/>
                    <a:pt x="445" y="964"/>
                    <a:pt x="437" y="892"/>
                  </a:cubicBezTo>
                  <a:cubicBezTo>
                    <a:pt x="437" y="824"/>
                    <a:pt x="425" y="752"/>
                    <a:pt x="409" y="684"/>
                  </a:cubicBezTo>
                  <a:cubicBezTo>
                    <a:pt x="389" y="612"/>
                    <a:pt x="341" y="560"/>
                    <a:pt x="321" y="512"/>
                  </a:cubicBezTo>
                  <a:cubicBezTo>
                    <a:pt x="297" y="460"/>
                    <a:pt x="285" y="408"/>
                    <a:pt x="277" y="356"/>
                  </a:cubicBezTo>
                  <a:cubicBezTo>
                    <a:pt x="269" y="308"/>
                    <a:pt x="265" y="260"/>
                    <a:pt x="265" y="212"/>
                  </a:cubicBezTo>
                  <a:lnTo>
                    <a:pt x="265" y="100"/>
                  </a:lnTo>
                  <a:cubicBezTo>
                    <a:pt x="265" y="36"/>
                    <a:pt x="26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9"/>
            <p:cNvSpPr/>
            <p:nvPr/>
          </p:nvSpPr>
          <p:spPr>
            <a:xfrm>
              <a:off x="2482095" y="2920351"/>
              <a:ext cx="82406" cy="256487"/>
            </a:xfrm>
            <a:custGeom>
              <a:avLst/>
              <a:gdLst/>
              <a:ahLst/>
              <a:cxnLst/>
              <a:rect l="l" t="t" r="r" b="b"/>
              <a:pathLst>
                <a:path w="409" h="1273" extrusionOk="0">
                  <a:moveTo>
                    <a:pt x="405" y="0"/>
                  </a:moveTo>
                  <a:cubicBezTo>
                    <a:pt x="345" y="44"/>
                    <a:pt x="293" y="96"/>
                    <a:pt x="249" y="152"/>
                  </a:cubicBezTo>
                  <a:cubicBezTo>
                    <a:pt x="229" y="180"/>
                    <a:pt x="209" y="208"/>
                    <a:pt x="189" y="240"/>
                  </a:cubicBezTo>
                  <a:cubicBezTo>
                    <a:pt x="173" y="276"/>
                    <a:pt x="157" y="312"/>
                    <a:pt x="145" y="352"/>
                  </a:cubicBezTo>
                  <a:cubicBezTo>
                    <a:pt x="133" y="396"/>
                    <a:pt x="129" y="436"/>
                    <a:pt x="133" y="480"/>
                  </a:cubicBezTo>
                  <a:cubicBezTo>
                    <a:pt x="137" y="524"/>
                    <a:pt x="137" y="568"/>
                    <a:pt x="137" y="608"/>
                  </a:cubicBezTo>
                  <a:cubicBezTo>
                    <a:pt x="133" y="652"/>
                    <a:pt x="129" y="692"/>
                    <a:pt x="125" y="736"/>
                  </a:cubicBezTo>
                  <a:cubicBezTo>
                    <a:pt x="121" y="776"/>
                    <a:pt x="117" y="816"/>
                    <a:pt x="109" y="856"/>
                  </a:cubicBezTo>
                  <a:cubicBezTo>
                    <a:pt x="93" y="932"/>
                    <a:pt x="77" y="1000"/>
                    <a:pt x="61" y="1064"/>
                  </a:cubicBezTo>
                  <a:cubicBezTo>
                    <a:pt x="45" y="1124"/>
                    <a:pt x="33" y="1176"/>
                    <a:pt x="21" y="1212"/>
                  </a:cubicBezTo>
                  <a:cubicBezTo>
                    <a:pt x="9" y="1248"/>
                    <a:pt x="1" y="1268"/>
                    <a:pt x="1" y="1268"/>
                  </a:cubicBezTo>
                  <a:lnTo>
                    <a:pt x="9" y="1272"/>
                  </a:lnTo>
                  <a:cubicBezTo>
                    <a:pt x="9" y="1272"/>
                    <a:pt x="21" y="1252"/>
                    <a:pt x="45" y="1224"/>
                  </a:cubicBezTo>
                  <a:cubicBezTo>
                    <a:pt x="57" y="1204"/>
                    <a:pt x="69" y="1184"/>
                    <a:pt x="81" y="1164"/>
                  </a:cubicBezTo>
                  <a:cubicBezTo>
                    <a:pt x="93" y="1136"/>
                    <a:pt x="109" y="1112"/>
                    <a:pt x="121" y="1084"/>
                  </a:cubicBezTo>
                  <a:cubicBezTo>
                    <a:pt x="133" y="1052"/>
                    <a:pt x="145" y="1016"/>
                    <a:pt x="153" y="984"/>
                  </a:cubicBezTo>
                  <a:cubicBezTo>
                    <a:pt x="165" y="944"/>
                    <a:pt x="173" y="904"/>
                    <a:pt x="177" y="864"/>
                  </a:cubicBezTo>
                  <a:cubicBezTo>
                    <a:pt x="181" y="824"/>
                    <a:pt x="185" y="780"/>
                    <a:pt x="185" y="740"/>
                  </a:cubicBezTo>
                  <a:cubicBezTo>
                    <a:pt x="185" y="696"/>
                    <a:pt x="181" y="652"/>
                    <a:pt x="173" y="608"/>
                  </a:cubicBezTo>
                  <a:cubicBezTo>
                    <a:pt x="165" y="564"/>
                    <a:pt x="157" y="524"/>
                    <a:pt x="153" y="480"/>
                  </a:cubicBezTo>
                  <a:cubicBezTo>
                    <a:pt x="149" y="440"/>
                    <a:pt x="161" y="400"/>
                    <a:pt x="181" y="368"/>
                  </a:cubicBezTo>
                  <a:cubicBezTo>
                    <a:pt x="201" y="332"/>
                    <a:pt x="225" y="304"/>
                    <a:pt x="241" y="272"/>
                  </a:cubicBezTo>
                  <a:lnTo>
                    <a:pt x="297" y="188"/>
                  </a:lnTo>
                  <a:cubicBezTo>
                    <a:pt x="333" y="132"/>
                    <a:pt x="361" y="88"/>
                    <a:pt x="381" y="56"/>
                  </a:cubicBezTo>
                  <a:cubicBezTo>
                    <a:pt x="397" y="24"/>
                    <a:pt x="409" y="8"/>
                    <a:pt x="409" y="8"/>
                  </a:cubicBezTo>
                  <a:lnTo>
                    <a:pt x="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9"/>
            <p:cNvSpPr/>
            <p:nvPr/>
          </p:nvSpPr>
          <p:spPr>
            <a:xfrm>
              <a:off x="2586061" y="2944529"/>
              <a:ext cx="34856" cy="170253"/>
            </a:xfrm>
            <a:custGeom>
              <a:avLst/>
              <a:gdLst/>
              <a:ahLst/>
              <a:cxnLst/>
              <a:rect l="l" t="t" r="r" b="b"/>
              <a:pathLst>
                <a:path w="173" h="845" extrusionOk="0">
                  <a:moveTo>
                    <a:pt x="33" y="0"/>
                  </a:moveTo>
                  <a:cubicBezTo>
                    <a:pt x="25" y="12"/>
                    <a:pt x="21" y="24"/>
                    <a:pt x="21" y="36"/>
                  </a:cubicBezTo>
                  <a:cubicBezTo>
                    <a:pt x="9" y="68"/>
                    <a:pt x="5" y="100"/>
                    <a:pt x="1" y="136"/>
                  </a:cubicBezTo>
                  <a:cubicBezTo>
                    <a:pt x="1" y="156"/>
                    <a:pt x="1" y="180"/>
                    <a:pt x="1" y="200"/>
                  </a:cubicBezTo>
                  <a:cubicBezTo>
                    <a:pt x="5" y="224"/>
                    <a:pt x="9" y="252"/>
                    <a:pt x="17" y="276"/>
                  </a:cubicBezTo>
                  <a:cubicBezTo>
                    <a:pt x="29" y="324"/>
                    <a:pt x="33" y="380"/>
                    <a:pt x="29" y="432"/>
                  </a:cubicBezTo>
                  <a:cubicBezTo>
                    <a:pt x="25" y="488"/>
                    <a:pt x="29" y="540"/>
                    <a:pt x="37" y="596"/>
                  </a:cubicBezTo>
                  <a:cubicBezTo>
                    <a:pt x="45" y="640"/>
                    <a:pt x="61" y="688"/>
                    <a:pt x="81" y="732"/>
                  </a:cubicBezTo>
                  <a:cubicBezTo>
                    <a:pt x="93" y="748"/>
                    <a:pt x="101" y="764"/>
                    <a:pt x="113" y="780"/>
                  </a:cubicBezTo>
                  <a:cubicBezTo>
                    <a:pt x="121" y="792"/>
                    <a:pt x="129" y="804"/>
                    <a:pt x="141" y="816"/>
                  </a:cubicBezTo>
                  <a:cubicBezTo>
                    <a:pt x="157" y="832"/>
                    <a:pt x="169" y="844"/>
                    <a:pt x="169" y="844"/>
                  </a:cubicBezTo>
                  <a:lnTo>
                    <a:pt x="173" y="840"/>
                  </a:lnTo>
                  <a:cubicBezTo>
                    <a:pt x="173" y="840"/>
                    <a:pt x="169" y="824"/>
                    <a:pt x="165" y="800"/>
                  </a:cubicBezTo>
                  <a:cubicBezTo>
                    <a:pt x="161" y="788"/>
                    <a:pt x="157" y="776"/>
                    <a:pt x="153" y="760"/>
                  </a:cubicBezTo>
                  <a:cubicBezTo>
                    <a:pt x="149" y="748"/>
                    <a:pt x="145" y="728"/>
                    <a:pt x="141" y="712"/>
                  </a:cubicBezTo>
                  <a:cubicBezTo>
                    <a:pt x="137" y="692"/>
                    <a:pt x="129" y="672"/>
                    <a:pt x="125" y="648"/>
                  </a:cubicBezTo>
                  <a:cubicBezTo>
                    <a:pt x="121" y="628"/>
                    <a:pt x="113" y="604"/>
                    <a:pt x="109" y="580"/>
                  </a:cubicBezTo>
                  <a:cubicBezTo>
                    <a:pt x="101" y="556"/>
                    <a:pt x="93" y="536"/>
                    <a:pt x="89" y="508"/>
                  </a:cubicBezTo>
                  <a:cubicBezTo>
                    <a:pt x="85" y="480"/>
                    <a:pt x="73" y="456"/>
                    <a:pt x="65" y="432"/>
                  </a:cubicBezTo>
                  <a:cubicBezTo>
                    <a:pt x="57" y="404"/>
                    <a:pt x="53" y="380"/>
                    <a:pt x="49" y="352"/>
                  </a:cubicBezTo>
                  <a:cubicBezTo>
                    <a:pt x="49" y="328"/>
                    <a:pt x="49" y="300"/>
                    <a:pt x="53" y="276"/>
                  </a:cubicBezTo>
                  <a:cubicBezTo>
                    <a:pt x="57" y="248"/>
                    <a:pt x="61" y="224"/>
                    <a:pt x="61" y="204"/>
                  </a:cubicBezTo>
                  <a:lnTo>
                    <a:pt x="61" y="140"/>
                  </a:lnTo>
                  <a:cubicBezTo>
                    <a:pt x="61" y="92"/>
                    <a:pt x="53" y="48"/>
                    <a:pt x="41" y="4"/>
                  </a:cubicBezTo>
                  <a:lnTo>
                    <a:pt x="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9"/>
            <p:cNvSpPr/>
            <p:nvPr/>
          </p:nvSpPr>
          <p:spPr>
            <a:xfrm>
              <a:off x="2268522" y="2873607"/>
              <a:ext cx="281471" cy="359646"/>
            </a:xfrm>
            <a:custGeom>
              <a:avLst/>
              <a:gdLst/>
              <a:ahLst/>
              <a:cxnLst/>
              <a:rect l="l" t="t" r="r" b="b"/>
              <a:pathLst>
                <a:path w="1397" h="1785" extrusionOk="0">
                  <a:moveTo>
                    <a:pt x="1389" y="0"/>
                  </a:moveTo>
                  <a:cubicBezTo>
                    <a:pt x="1281" y="52"/>
                    <a:pt x="1181" y="116"/>
                    <a:pt x="1085" y="192"/>
                  </a:cubicBezTo>
                  <a:cubicBezTo>
                    <a:pt x="1037" y="228"/>
                    <a:pt x="993" y="264"/>
                    <a:pt x="949" y="304"/>
                  </a:cubicBezTo>
                  <a:cubicBezTo>
                    <a:pt x="901" y="352"/>
                    <a:pt x="857" y="400"/>
                    <a:pt x="821" y="452"/>
                  </a:cubicBezTo>
                  <a:cubicBezTo>
                    <a:pt x="777" y="512"/>
                    <a:pt x="745" y="572"/>
                    <a:pt x="721" y="640"/>
                  </a:cubicBezTo>
                  <a:cubicBezTo>
                    <a:pt x="689" y="704"/>
                    <a:pt x="657" y="768"/>
                    <a:pt x="621" y="828"/>
                  </a:cubicBezTo>
                  <a:lnTo>
                    <a:pt x="401" y="1188"/>
                  </a:lnTo>
                  <a:cubicBezTo>
                    <a:pt x="333" y="1300"/>
                    <a:pt x="269" y="1408"/>
                    <a:pt x="213" y="1500"/>
                  </a:cubicBezTo>
                  <a:cubicBezTo>
                    <a:pt x="169" y="1572"/>
                    <a:pt x="121" y="1644"/>
                    <a:pt x="73" y="1716"/>
                  </a:cubicBezTo>
                  <a:cubicBezTo>
                    <a:pt x="57" y="1732"/>
                    <a:pt x="41" y="1752"/>
                    <a:pt x="21" y="1764"/>
                  </a:cubicBezTo>
                  <a:cubicBezTo>
                    <a:pt x="17" y="1768"/>
                    <a:pt x="9" y="1772"/>
                    <a:pt x="1" y="1776"/>
                  </a:cubicBezTo>
                  <a:lnTo>
                    <a:pt x="1" y="1784"/>
                  </a:lnTo>
                  <a:cubicBezTo>
                    <a:pt x="9" y="1784"/>
                    <a:pt x="21" y="1780"/>
                    <a:pt x="29" y="1776"/>
                  </a:cubicBezTo>
                  <a:cubicBezTo>
                    <a:pt x="49" y="1764"/>
                    <a:pt x="73" y="1748"/>
                    <a:pt x="89" y="1732"/>
                  </a:cubicBezTo>
                  <a:cubicBezTo>
                    <a:pt x="153" y="1672"/>
                    <a:pt x="209" y="1604"/>
                    <a:pt x="261" y="1532"/>
                  </a:cubicBezTo>
                  <a:cubicBezTo>
                    <a:pt x="333" y="1432"/>
                    <a:pt x="401" y="1328"/>
                    <a:pt x="461" y="1220"/>
                  </a:cubicBezTo>
                  <a:cubicBezTo>
                    <a:pt x="497" y="1160"/>
                    <a:pt x="529" y="1100"/>
                    <a:pt x="561" y="1036"/>
                  </a:cubicBezTo>
                  <a:cubicBezTo>
                    <a:pt x="593" y="972"/>
                    <a:pt x="625" y="908"/>
                    <a:pt x="653" y="844"/>
                  </a:cubicBezTo>
                  <a:lnTo>
                    <a:pt x="741" y="644"/>
                  </a:lnTo>
                  <a:cubicBezTo>
                    <a:pt x="753" y="612"/>
                    <a:pt x="769" y="580"/>
                    <a:pt x="785" y="552"/>
                  </a:cubicBezTo>
                  <a:cubicBezTo>
                    <a:pt x="805" y="524"/>
                    <a:pt x="825" y="496"/>
                    <a:pt x="849" y="472"/>
                  </a:cubicBezTo>
                  <a:cubicBezTo>
                    <a:pt x="897" y="424"/>
                    <a:pt x="945" y="384"/>
                    <a:pt x="993" y="344"/>
                  </a:cubicBezTo>
                  <a:cubicBezTo>
                    <a:pt x="1037" y="304"/>
                    <a:pt x="1081" y="268"/>
                    <a:pt x="1121" y="232"/>
                  </a:cubicBezTo>
                  <a:lnTo>
                    <a:pt x="1321" y="64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9"/>
            <p:cNvSpPr/>
            <p:nvPr/>
          </p:nvSpPr>
          <p:spPr>
            <a:xfrm>
              <a:off x="2526422" y="2497035"/>
              <a:ext cx="216997" cy="320962"/>
            </a:xfrm>
            <a:custGeom>
              <a:avLst/>
              <a:gdLst/>
              <a:ahLst/>
              <a:cxnLst/>
              <a:rect l="l" t="t" r="r" b="b"/>
              <a:pathLst>
                <a:path w="1077" h="1593" extrusionOk="0">
                  <a:moveTo>
                    <a:pt x="992" y="1"/>
                  </a:moveTo>
                  <a:cubicBezTo>
                    <a:pt x="989" y="1"/>
                    <a:pt x="987" y="1"/>
                    <a:pt x="985" y="1"/>
                  </a:cubicBezTo>
                  <a:lnTo>
                    <a:pt x="957" y="1"/>
                  </a:lnTo>
                  <a:cubicBezTo>
                    <a:pt x="945" y="1"/>
                    <a:pt x="933" y="5"/>
                    <a:pt x="925" y="13"/>
                  </a:cubicBezTo>
                  <a:cubicBezTo>
                    <a:pt x="909" y="25"/>
                    <a:pt x="897" y="37"/>
                    <a:pt x="885" y="49"/>
                  </a:cubicBezTo>
                  <a:cubicBezTo>
                    <a:pt x="857" y="73"/>
                    <a:pt x="837" y="101"/>
                    <a:pt x="821" y="133"/>
                  </a:cubicBezTo>
                  <a:cubicBezTo>
                    <a:pt x="785" y="197"/>
                    <a:pt x="765" y="269"/>
                    <a:pt x="765" y="341"/>
                  </a:cubicBezTo>
                  <a:cubicBezTo>
                    <a:pt x="765" y="413"/>
                    <a:pt x="773" y="481"/>
                    <a:pt x="773" y="549"/>
                  </a:cubicBezTo>
                  <a:cubicBezTo>
                    <a:pt x="769" y="581"/>
                    <a:pt x="765" y="613"/>
                    <a:pt x="753" y="645"/>
                  </a:cubicBezTo>
                  <a:cubicBezTo>
                    <a:pt x="737" y="677"/>
                    <a:pt x="717" y="705"/>
                    <a:pt x="693" y="725"/>
                  </a:cubicBezTo>
                  <a:cubicBezTo>
                    <a:pt x="645" y="773"/>
                    <a:pt x="589" y="813"/>
                    <a:pt x="537" y="853"/>
                  </a:cubicBezTo>
                  <a:cubicBezTo>
                    <a:pt x="485" y="889"/>
                    <a:pt x="433" y="929"/>
                    <a:pt x="389" y="969"/>
                  </a:cubicBezTo>
                  <a:cubicBezTo>
                    <a:pt x="341" y="1009"/>
                    <a:pt x="305" y="1057"/>
                    <a:pt x="277" y="1109"/>
                  </a:cubicBezTo>
                  <a:cubicBezTo>
                    <a:pt x="253" y="1153"/>
                    <a:pt x="241" y="1201"/>
                    <a:pt x="241" y="1249"/>
                  </a:cubicBezTo>
                  <a:cubicBezTo>
                    <a:pt x="209" y="1217"/>
                    <a:pt x="177" y="1185"/>
                    <a:pt x="145" y="1149"/>
                  </a:cubicBezTo>
                  <a:cubicBezTo>
                    <a:pt x="109" y="1105"/>
                    <a:pt x="81" y="1053"/>
                    <a:pt x="61" y="1001"/>
                  </a:cubicBezTo>
                  <a:cubicBezTo>
                    <a:pt x="53" y="973"/>
                    <a:pt x="45" y="945"/>
                    <a:pt x="45" y="917"/>
                  </a:cubicBezTo>
                  <a:cubicBezTo>
                    <a:pt x="41" y="889"/>
                    <a:pt x="41" y="861"/>
                    <a:pt x="49" y="837"/>
                  </a:cubicBezTo>
                  <a:cubicBezTo>
                    <a:pt x="65" y="781"/>
                    <a:pt x="85" y="733"/>
                    <a:pt x="113" y="685"/>
                  </a:cubicBezTo>
                  <a:cubicBezTo>
                    <a:pt x="145" y="633"/>
                    <a:pt x="173" y="577"/>
                    <a:pt x="189" y="521"/>
                  </a:cubicBezTo>
                  <a:cubicBezTo>
                    <a:pt x="201" y="485"/>
                    <a:pt x="197" y="445"/>
                    <a:pt x="185" y="413"/>
                  </a:cubicBezTo>
                  <a:cubicBezTo>
                    <a:pt x="166" y="372"/>
                    <a:pt x="130" y="349"/>
                    <a:pt x="90" y="349"/>
                  </a:cubicBezTo>
                  <a:cubicBezTo>
                    <a:pt x="87" y="349"/>
                    <a:pt x="84" y="349"/>
                    <a:pt x="81" y="349"/>
                  </a:cubicBezTo>
                  <a:cubicBezTo>
                    <a:pt x="77" y="349"/>
                    <a:pt x="73" y="353"/>
                    <a:pt x="69" y="353"/>
                  </a:cubicBezTo>
                  <a:cubicBezTo>
                    <a:pt x="41" y="369"/>
                    <a:pt x="17" y="397"/>
                    <a:pt x="9" y="429"/>
                  </a:cubicBezTo>
                  <a:cubicBezTo>
                    <a:pt x="5" y="457"/>
                    <a:pt x="9" y="489"/>
                    <a:pt x="21" y="517"/>
                  </a:cubicBezTo>
                  <a:cubicBezTo>
                    <a:pt x="37" y="553"/>
                    <a:pt x="53" y="589"/>
                    <a:pt x="69" y="621"/>
                  </a:cubicBezTo>
                  <a:cubicBezTo>
                    <a:pt x="65" y="633"/>
                    <a:pt x="61" y="645"/>
                    <a:pt x="57" y="657"/>
                  </a:cubicBezTo>
                  <a:cubicBezTo>
                    <a:pt x="25" y="709"/>
                    <a:pt x="9" y="769"/>
                    <a:pt x="1" y="829"/>
                  </a:cubicBezTo>
                  <a:cubicBezTo>
                    <a:pt x="1" y="861"/>
                    <a:pt x="5" y="893"/>
                    <a:pt x="13" y="921"/>
                  </a:cubicBezTo>
                  <a:cubicBezTo>
                    <a:pt x="21" y="949"/>
                    <a:pt x="29" y="977"/>
                    <a:pt x="41" y="1005"/>
                  </a:cubicBezTo>
                  <a:cubicBezTo>
                    <a:pt x="61" y="1061"/>
                    <a:pt x="85" y="1117"/>
                    <a:pt x="113" y="1169"/>
                  </a:cubicBezTo>
                  <a:cubicBezTo>
                    <a:pt x="141" y="1221"/>
                    <a:pt x="177" y="1269"/>
                    <a:pt x="221" y="1309"/>
                  </a:cubicBezTo>
                  <a:cubicBezTo>
                    <a:pt x="237" y="1329"/>
                    <a:pt x="257" y="1345"/>
                    <a:pt x="269" y="1365"/>
                  </a:cubicBezTo>
                  <a:cubicBezTo>
                    <a:pt x="281" y="1377"/>
                    <a:pt x="289" y="1389"/>
                    <a:pt x="301" y="1401"/>
                  </a:cubicBezTo>
                  <a:cubicBezTo>
                    <a:pt x="309" y="1413"/>
                    <a:pt x="317" y="1421"/>
                    <a:pt x="321" y="1433"/>
                  </a:cubicBezTo>
                  <a:cubicBezTo>
                    <a:pt x="349" y="1481"/>
                    <a:pt x="349" y="1537"/>
                    <a:pt x="325" y="1585"/>
                  </a:cubicBezTo>
                  <a:cubicBezTo>
                    <a:pt x="325" y="1589"/>
                    <a:pt x="325" y="1589"/>
                    <a:pt x="325" y="1589"/>
                  </a:cubicBezTo>
                  <a:cubicBezTo>
                    <a:pt x="327" y="1591"/>
                    <a:pt x="328" y="1592"/>
                    <a:pt x="329" y="1592"/>
                  </a:cubicBezTo>
                  <a:cubicBezTo>
                    <a:pt x="330" y="1592"/>
                    <a:pt x="331" y="1591"/>
                    <a:pt x="333" y="1589"/>
                  </a:cubicBezTo>
                  <a:cubicBezTo>
                    <a:pt x="353" y="1569"/>
                    <a:pt x="369" y="1541"/>
                    <a:pt x="373" y="1509"/>
                  </a:cubicBezTo>
                  <a:cubicBezTo>
                    <a:pt x="381" y="1477"/>
                    <a:pt x="377" y="1445"/>
                    <a:pt x="365" y="1413"/>
                  </a:cubicBezTo>
                  <a:cubicBezTo>
                    <a:pt x="357" y="1385"/>
                    <a:pt x="341" y="1357"/>
                    <a:pt x="321" y="1333"/>
                  </a:cubicBezTo>
                  <a:cubicBezTo>
                    <a:pt x="309" y="1317"/>
                    <a:pt x="297" y="1305"/>
                    <a:pt x="285" y="1289"/>
                  </a:cubicBezTo>
                  <a:cubicBezTo>
                    <a:pt x="285" y="1277"/>
                    <a:pt x="285" y="1265"/>
                    <a:pt x="285" y="1249"/>
                  </a:cubicBezTo>
                  <a:cubicBezTo>
                    <a:pt x="289" y="1209"/>
                    <a:pt x="301" y="1165"/>
                    <a:pt x="325" y="1129"/>
                  </a:cubicBezTo>
                  <a:cubicBezTo>
                    <a:pt x="353" y="1085"/>
                    <a:pt x="389" y="1049"/>
                    <a:pt x="429" y="1017"/>
                  </a:cubicBezTo>
                  <a:lnTo>
                    <a:pt x="561" y="885"/>
                  </a:lnTo>
                  <a:cubicBezTo>
                    <a:pt x="609" y="837"/>
                    <a:pt x="657" y="789"/>
                    <a:pt x="709" y="745"/>
                  </a:cubicBezTo>
                  <a:cubicBezTo>
                    <a:pt x="761" y="693"/>
                    <a:pt x="797" y="629"/>
                    <a:pt x="809" y="557"/>
                  </a:cubicBezTo>
                  <a:cubicBezTo>
                    <a:pt x="817" y="509"/>
                    <a:pt x="821" y="457"/>
                    <a:pt x="821" y="409"/>
                  </a:cubicBezTo>
                  <a:cubicBezTo>
                    <a:pt x="837" y="401"/>
                    <a:pt x="857" y="389"/>
                    <a:pt x="881" y="373"/>
                  </a:cubicBezTo>
                  <a:cubicBezTo>
                    <a:pt x="909" y="353"/>
                    <a:pt x="941" y="329"/>
                    <a:pt x="969" y="305"/>
                  </a:cubicBezTo>
                  <a:cubicBezTo>
                    <a:pt x="1005" y="269"/>
                    <a:pt x="1037" y="229"/>
                    <a:pt x="1057" y="181"/>
                  </a:cubicBezTo>
                  <a:cubicBezTo>
                    <a:pt x="1069" y="153"/>
                    <a:pt x="1077" y="121"/>
                    <a:pt x="1077" y="89"/>
                  </a:cubicBezTo>
                  <a:cubicBezTo>
                    <a:pt x="1077" y="40"/>
                    <a:pt x="1040" y="1"/>
                    <a:pt x="9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9"/>
            <p:cNvSpPr/>
            <p:nvPr/>
          </p:nvSpPr>
          <p:spPr>
            <a:xfrm>
              <a:off x="2643282" y="2586494"/>
              <a:ext cx="165417" cy="213168"/>
            </a:xfrm>
            <a:custGeom>
              <a:avLst/>
              <a:gdLst/>
              <a:ahLst/>
              <a:cxnLst/>
              <a:rect l="l" t="t" r="r" b="b"/>
              <a:pathLst>
                <a:path w="821" h="1058" extrusionOk="0">
                  <a:moveTo>
                    <a:pt x="750" y="1"/>
                  </a:moveTo>
                  <a:cubicBezTo>
                    <a:pt x="747" y="1"/>
                    <a:pt x="744" y="1"/>
                    <a:pt x="741" y="1"/>
                  </a:cubicBezTo>
                  <a:cubicBezTo>
                    <a:pt x="701" y="1"/>
                    <a:pt x="669" y="25"/>
                    <a:pt x="657" y="57"/>
                  </a:cubicBezTo>
                  <a:cubicBezTo>
                    <a:pt x="645" y="81"/>
                    <a:pt x="641" y="105"/>
                    <a:pt x="637" y="129"/>
                  </a:cubicBezTo>
                  <a:cubicBezTo>
                    <a:pt x="625" y="213"/>
                    <a:pt x="617" y="277"/>
                    <a:pt x="613" y="329"/>
                  </a:cubicBezTo>
                  <a:cubicBezTo>
                    <a:pt x="613" y="353"/>
                    <a:pt x="613" y="369"/>
                    <a:pt x="609" y="381"/>
                  </a:cubicBezTo>
                  <a:cubicBezTo>
                    <a:pt x="609" y="397"/>
                    <a:pt x="593" y="421"/>
                    <a:pt x="589" y="437"/>
                  </a:cubicBezTo>
                  <a:cubicBezTo>
                    <a:pt x="569" y="489"/>
                    <a:pt x="545" y="537"/>
                    <a:pt x="517" y="589"/>
                  </a:cubicBezTo>
                  <a:cubicBezTo>
                    <a:pt x="493" y="633"/>
                    <a:pt x="457" y="673"/>
                    <a:pt x="413" y="701"/>
                  </a:cubicBezTo>
                  <a:cubicBezTo>
                    <a:pt x="369" y="721"/>
                    <a:pt x="325" y="741"/>
                    <a:pt x="281" y="757"/>
                  </a:cubicBezTo>
                  <a:cubicBezTo>
                    <a:pt x="237" y="773"/>
                    <a:pt x="197" y="793"/>
                    <a:pt x="157" y="817"/>
                  </a:cubicBezTo>
                  <a:cubicBezTo>
                    <a:pt x="93" y="853"/>
                    <a:pt x="41" y="905"/>
                    <a:pt x="13" y="973"/>
                  </a:cubicBezTo>
                  <a:cubicBezTo>
                    <a:pt x="5" y="993"/>
                    <a:pt x="1" y="1013"/>
                    <a:pt x="1" y="1033"/>
                  </a:cubicBezTo>
                  <a:lnTo>
                    <a:pt x="1" y="1053"/>
                  </a:lnTo>
                  <a:cubicBezTo>
                    <a:pt x="1" y="1053"/>
                    <a:pt x="5" y="1053"/>
                    <a:pt x="5" y="1057"/>
                  </a:cubicBezTo>
                  <a:lnTo>
                    <a:pt x="9" y="1057"/>
                  </a:lnTo>
                  <a:lnTo>
                    <a:pt x="13" y="1037"/>
                  </a:lnTo>
                  <a:cubicBezTo>
                    <a:pt x="21" y="1017"/>
                    <a:pt x="29" y="1001"/>
                    <a:pt x="37" y="985"/>
                  </a:cubicBezTo>
                  <a:cubicBezTo>
                    <a:pt x="77" y="937"/>
                    <a:pt x="125" y="893"/>
                    <a:pt x="185" y="869"/>
                  </a:cubicBezTo>
                  <a:cubicBezTo>
                    <a:pt x="217" y="849"/>
                    <a:pt x="261" y="833"/>
                    <a:pt x="301" y="813"/>
                  </a:cubicBezTo>
                  <a:cubicBezTo>
                    <a:pt x="349" y="789"/>
                    <a:pt x="393" y="761"/>
                    <a:pt x="433" y="729"/>
                  </a:cubicBezTo>
                  <a:cubicBezTo>
                    <a:pt x="473" y="693"/>
                    <a:pt x="509" y="649"/>
                    <a:pt x="537" y="597"/>
                  </a:cubicBezTo>
                  <a:cubicBezTo>
                    <a:pt x="565" y="549"/>
                    <a:pt x="593" y="501"/>
                    <a:pt x="621" y="457"/>
                  </a:cubicBezTo>
                  <a:cubicBezTo>
                    <a:pt x="649" y="409"/>
                    <a:pt x="681" y="361"/>
                    <a:pt x="705" y="313"/>
                  </a:cubicBezTo>
                  <a:lnTo>
                    <a:pt x="785" y="173"/>
                  </a:lnTo>
                  <a:cubicBezTo>
                    <a:pt x="801" y="149"/>
                    <a:pt x="813" y="117"/>
                    <a:pt x="817" y="89"/>
                  </a:cubicBezTo>
                  <a:cubicBezTo>
                    <a:pt x="821" y="65"/>
                    <a:pt x="813" y="45"/>
                    <a:pt x="801" y="25"/>
                  </a:cubicBezTo>
                  <a:cubicBezTo>
                    <a:pt x="787" y="11"/>
                    <a:pt x="770" y="1"/>
                    <a:pt x="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9"/>
            <p:cNvSpPr/>
            <p:nvPr/>
          </p:nvSpPr>
          <p:spPr>
            <a:xfrm>
              <a:off x="2673102" y="2700332"/>
              <a:ext cx="217803" cy="135195"/>
            </a:xfrm>
            <a:custGeom>
              <a:avLst/>
              <a:gdLst/>
              <a:ahLst/>
              <a:cxnLst/>
              <a:rect l="l" t="t" r="r" b="b"/>
              <a:pathLst>
                <a:path w="1081" h="671" extrusionOk="0">
                  <a:moveTo>
                    <a:pt x="961" y="0"/>
                  </a:moveTo>
                  <a:cubicBezTo>
                    <a:pt x="929" y="4"/>
                    <a:pt x="901" y="16"/>
                    <a:pt x="877" y="40"/>
                  </a:cubicBezTo>
                  <a:cubicBezTo>
                    <a:pt x="857" y="60"/>
                    <a:pt x="841" y="88"/>
                    <a:pt x="833" y="116"/>
                  </a:cubicBezTo>
                  <a:cubicBezTo>
                    <a:pt x="821" y="172"/>
                    <a:pt x="817" y="224"/>
                    <a:pt x="817" y="280"/>
                  </a:cubicBezTo>
                  <a:cubicBezTo>
                    <a:pt x="821" y="328"/>
                    <a:pt x="809" y="372"/>
                    <a:pt x="777" y="412"/>
                  </a:cubicBezTo>
                  <a:cubicBezTo>
                    <a:pt x="741" y="448"/>
                    <a:pt x="693" y="468"/>
                    <a:pt x="645" y="480"/>
                  </a:cubicBezTo>
                  <a:cubicBezTo>
                    <a:pt x="593" y="492"/>
                    <a:pt x="545" y="500"/>
                    <a:pt x="493" y="504"/>
                  </a:cubicBezTo>
                  <a:cubicBezTo>
                    <a:pt x="445" y="508"/>
                    <a:pt x="397" y="512"/>
                    <a:pt x="349" y="512"/>
                  </a:cubicBezTo>
                  <a:lnTo>
                    <a:pt x="225" y="524"/>
                  </a:lnTo>
                  <a:cubicBezTo>
                    <a:pt x="185" y="524"/>
                    <a:pt x="149" y="532"/>
                    <a:pt x="109" y="544"/>
                  </a:cubicBezTo>
                  <a:cubicBezTo>
                    <a:pt x="81" y="556"/>
                    <a:pt x="53" y="572"/>
                    <a:pt x="33" y="596"/>
                  </a:cubicBezTo>
                  <a:cubicBezTo>
                    <a:pt x="17" y="612"/>
                    <a:pt x="5" y="640"/>
                    <a:pt x="1" y="664"/>
                  </a:cubicBezTo>
                  <a:cubicBezTo>
                    <a:pt x="1" y="668"/>
                    <a:pt x="3" y="670"/>
                    <a:pt x="5" y="670"/>
                  </a:cubicBezTo>
                  <a:cubicBezTo>
                    <a:pt x="7" y="670"/>
                    <a:pt x="9" y="668"/>
                    <a:pt x="9" y="664"/>
                  </a:cubicBezTo>
                  <a:cubicBezTo>
                    <a:pt x="13" y="660"/>
                    <a:pt x="13" y="656"/>
                    <a:pt x="17" y="648"/>
                  </a:cubicBezTo>
                  <a:cubicBezTo>
                    <a:pt x="29" y="636"/>
                    <a:pt x="41" y="624"/>
                    <a:pt x="53" y="612"/>
                  </a:cubicBezTo>
                  <a:cubicBezTo>
                    <a:pt x="73" y="600"/>
                    <a:pt x="97" y="592"/>
                    <a:pt x="125" y="584"/>
                  </a:cubicBezTo>
                  <a:cubicBezTo>
                    <a:pt x="157" y="580"/>
                    <a:pt x="193" y="580"/>
                    <a:pt x="225" y="580"/>
                  </a:cubicBezTo>
                  <a:cubicBezTo>
                    <a:pt x="269" y="580"/>
                    <a:pt x="313" y="576"/>
                    <a:pt x="357" y="572"/>
                  </a:cubicBezTo>
                  <a:cubicBezTo>
                    <a:pt x="405" y="564"/>
                    <a:pt x="453" y="552"/>
                    <a:pt x="501" y="536"/>
                  </a:cubicBezTo>
                  <a:cubicBezTo>
                    <a:pt x="549" y="524"/>
                    <a:pt x="601" y="512"/>
                    <a:pt x="649" y="496"/>
                  </a:cubicBezTo>
                  <a:cubicBezTo>
                    <a:pt x="705" y="488"/>
                    <a:pt x="757" y="468"/>
                    <a:pt x="805" y="436"/>
                  </a:cubicBezTo>
                  <a:cubicBezTo>
                    <a:pt x="849" y="396"/>
                    <a:pt x="877" y="340"/>
                    <a:pt x="881" y="280"/>
                  </a:cubicBezTo>
                  <a:cubicBezTo>
                    <a:pt x="881" y="264"/>
                    <a:pt x="881" y="248"/>
                    <a:pt x="885" y="232"/>
                  </a:cubicBezTo>
                  <a:cubicBezTo>
                    <a:pt x="889" y="228"/>
                    <a:pt x="893" y="224"/>
                    <a:pt x="901" y="224"/>
                  </a:cubicBezTo>
                  <a:cubicBezTo>
                    <a:pt x="921" y="216"/>
                    <a:pt x="945" y="212"/>
                    <a:pt x="981" y="200"/>
                  </a:cubicBezTo>
                  <a:cubicBezTo>
                    <a:pt x="1001" y="196"/>
                    <a:pt x="1017" y="188"/>
                    <a:pt x="1033" y="176"/>
                  </a:cubicBezTo>
                  <a:cubicBezTo>
                    <a:pt x="1057" y="164"/>
                    <a:pt x="1073" y="140"/>
                    <a:pt x="1081" y="112"/>
                  </a:cubicBezTo>
                  <a:cubicBezTo>
                    <a:pt x="1081" y="84"/>
                    <a:pt x="1073" y="52"/>
                    <a:pt x="1049" y="32"/>
                  </a:cubicBezTo>
                  <a:cubicBezTo>
                    <a:pt x="1025" y="12"/>
                    <a:pt x="993" y="0"/>
                    <a:pt x="9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9"/>
            <p:cNvSpPr/>
            <p:nvPr/>
          </p:nvSpPr>
          <p:spPr>
            <a:xfrm>
              <a:off x="2622328" y="2846205"/>
              <a:ext cx="147687" cy="153530"/>
            </a:xfrm>
            <a:custGeom>
              <a:avLst/>
              <a:gdLst/>
              <a:ahLst/>
              <a:cxnLst/>
              <a:rect l="l" t="t" r="r" b="b"/>
              <a:pathLst>
                <a:path w="733" h="762" extrusionOk="0">
                  <a:moveTo>
                    <a:pt x="49" y="0"/>
                  </a:moveTo>
                  <a:cubicBezTo>
                    <a:pt x="31" y="0"/>
                    <a:pt x="14" y="6"/>
                    <a:pt x="1" y="16"/>
                  </a:cubicBezTo>
                  <a:cubicBezTo>
                    <a:pt x="1" y="16"/>
                    <a:pt x="1" y="16"/>
                    <a:pt x="1" y="20"/>
                  </a:cubicBezTo>
                  <a:lnTo>
                    <a:pt x="5" y="20"/>
                  </a:lnTo>
                  <a:cubicBezTo>
                    <a:pt x="10" y="19"/>
                    <a:pt x="15" y="19"/>
                    <a:pt x="20" y="19"/>
                  </a:cubicBezTo>
                  <a:cubicBezTo>
                    <a:pt x="55" y="19"/>
                    <a:pt x="87" y="41"/>
                    <a:pt x="101" y="72"/>
                  </a:cubicBezTo>
                  <a:cubicBezTo>
                    <a:pt x="117" y="116"/>
                    <a:pt x="129" y="156"/>
                    <a:pt x="133" y="200"/>
                  </a:cubicBezTo>
                  <a:cubicBezTo>
                    <a:pt x="137" y="224"/>
                    <a:pt x="145" y="248"/>
                    <a:pt x="157" y="268"/>
                  </a:cubicBezTo>
                  <a:cubicBezTo>
                    <a:pt x="165" y="292"/>
                    <a:pt x="177" y="312"/>
                    <a:pt x="193" y="332"/>
                  </a:cubicBezTo>
                  <a:cubicBezTo>
                    <a:pt x="217" y="372"/>
                    <a:pt x="249" y="408"/>
                    <a:pt x="277" y="448"/>
                  </a:cubicBezTo>
                  <a:cubicBezTo>
                    <a:pt x="301" y="484"/>
                    <a:pt x="329" y="524"/>
                    <a:pt x="357" y="560"/>
                  </a:cubicBezTo>
                  <a:cubicBezTo>
                    <a:pt x="381" y="600"/>
                    <a:pt x="409" y="640"/>
                    <a:pt x="437" y="676"/>
                  </a:cubicBezTo>
                  <a:cubicBezTo>
                    <a:pt x="473" y="716"/>
                    <a:pt x="517" y="748"/>
                    <a:pt x="573" y="760"/>
                  </a:cubicBezTo>
                  <a:cubicBezTo>
                    <a:pt x="580" y="761"/>
                    <a:pt x="587" y="762"/>
                    <a:pt x="594" y="762"/>
                  </a:cubicBezTo>
                  <a:cubicBezTo>
                    <a:pt x="615" y="762"/>
                    <a:pt x="636" y="757"/>
                    <a:pt x="657" y="748"/>
                  </a:cubicBezTo>
                  <a:cubicBezTo>
                    <a:pt x="689" y="740"/>
                    <a:pt x="713" y="716"/>
                    <a:pt x="729" y="688"/>
                  </a:cubicBezTo>
                  <a:cubicBezTo>
                    <a:pt x="733" y="676"/>
                    <a:pt x="729" y="660"/>
                    <a:pt x="721" y="652"/>
                  </a:cubicBezTo>
                  <a:cubicBezTo>
                    <a:pt x="709" y="640"/>
                    <a:pt x="697" y="628"/>
                    <a:pt x="681" y="620"/>
                  </a:cubicBezTo>
                  <a:cubicBezTo>
                    <a:pt x="665" y="612"/>
                    <a:pt x="649" y="608"/>
                    <a:pt x="633" y="604"/>
                  </a:cubicBezTo>
                  <a:cubicBezTo>
                    <a:pt x="605" y="600"/>
                    <a:pt x="577" y="600"/>
                    <a:pt x="549" y="600"/>
                  </a:cubicBezTo>
                  <a:cubicBezTo>
                    <a:pt x="535" y="602"/>
                    <a:pt x="522" y="603"/>
                    <a:pt x="509" y="603"/>
                  </a:cubicBezTo>
                  <a:cubicBezTo>
                    <a:pt x="497" y="603"/>
                    <a:pt x="485" y="602"/>
                    <a:pt x="473" y="600"/>
                  </a:cubicBezTo>
                  <a:cubicBezTo>
                    <a:pt x="457" y="600"/>
                    <a:pt x="445" y="596"/>
                    <a:pt x="433" y="596"/>
                  </a:cubicBezTo>
                  <a:lnTo>
                    <a:pt x="429" y="592"/>
                  </a:lnTo>
                  <a:lnTo>
                    <a:pt x="381" y="544"/>
                  </a:lnTo>
                  <a:cubicBezTo>
                    <a:pt x="345" y="512"/>
                    <a:pt x="317" y="476"/>
                    <a:pt x="289" y="436"/>
                  </a:cubicBezTo>
                  <a:cubicBezTo>
                    <a:pt x="265" y="400"/>
                    <a:pt x="245" y="356"/>
                    <a:pt x="229" y="316"/>
                  </a:cubicBezTo>
                  <a:cubicBezTo>
                    <a:pt x="221" y="292"/>
                    <a:pt x="217" y="272"/>
                    <a:pt x="209" y="252"/>
                  </a:cubicBezTo>
                  <a:lnTo>
                    <a:pt x="193" y="188"/>
                  </a:lnTo>
                  <a:cubicBezTo>
                    <a:pt x="181" y="140"/>
                    <a:pt x="165" y="92"/>
                    <a:pt x="141" y="52"/>
                  </a:cubicBezTo>
                  <a:cubicBezTo>
                    <a:pt x="125" y="28"/>
                    <a:pt x="101" y="12"/>
                    <a:pt x="77" y="4"/>
                  </a:cubicBezTo>
                  <a:cubicBezTo>
                    <a:pt x="67" y="2"/>
                    <a:pt x="58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9"/>
            <p:cNvSpPr/>
            <p:nvPr/>
          </p:nvSpPr>
          <p:spPr>
            <a:xfrm>
              <a:off x="2432127" y="2847817"/>
              <a:ext cx="150104" cy="149701"/>
            </a:xfrm>
            <a:custGeom>
              <a:avLst/>
              <a:gdLst/>
              <a:ahLst/>
              <a:cxnLst/>
              <a:rect l="l" t="t" r="r" b="b"/>
              <a:pathLst>
                <a:path w="745" h="743" extrusionOk="0">
                  <a:moveTo>
                    <a:pt x="741" y="0"/>
                  </a:moveTo>
                  <a:cubicBezTo>
                    <a:pt x="677" y="0"/>
                    <a:pt x="609" y="16"/>
                    <a:pt x="553" y="52"/>
                  </a:cubicBezTo>
                  <a:cubicBezTo>
                    <a:pt x="545" y="56"/>
                    <a:pt x="537" y="64"/>
                    <a:pt x="541" y="76"/>
                  </a:cubicBezTo>
                  <a:lnTo>
                    <a:pt x="541" y="80"/>
                  </a:lnTo>
                  <a:cubicBezTo>
                    <a:pt x="541" y="124"/>
                    <a:pt x="533" y="168"/>
                    <a:pt x="521" y="212"/>
                  </a:cubicBezTo>
                  <a:cubicBezTo>
                    <a:pt x="505" y="260"/>
                    <a:pt x="489" y="304"/>
                    <a:pt x="469" y="348"/>
                  </a:cubicBezTo>
                  <a:cubicBezTo>
                    <a:pt x="429" y="440"/>
                    <a:pt x="365" y="520"/>
                    <a:pt x="289" y="580"/>
                  </a:cubicBezTo>
                  <a:cubicBezTo>
                    <a:pt x="273" y="592"/>
                    <a:pt x="257" y="604"/>
                    <a:pt x="237" y="616"/>
                  </a:cubicBezTo>
                  <a:cubicBezTo>
                    <a:pt x="229" y="616"/>
                    <a:pt x="221" y="612"/>
                    <a:pt x="213" y="608"/>
                  </a:cubicBezTo>
                  <a:cubicBezTo>
                    <a:pt x="189" y="604"/>
                    <a:pt x="169" y="588"/>
                    <a:pt x="141" y="580"/>
                  </a:cubicBezTo>
                  <a:cubicBezTo>
                    <a:pt x="129" y="575"/>
                    <a:pt x="116" y="573"/>
                    <a:pt x="102" y="573"/>
                  </a:cubicBezTo>
                  <a:cubicBezTo>
                    <a:pt x="84" y="573"/>
                    <a:pt x="65" y="577"/>
                    <a:pt x="49" y="584"/>
                  </a:cubicBezTo>
                  <a:cubicBezTo>
                    <a:pt x="29" y="596"/>
                    <a:pt x="17" y="612"/>
                    <a:pt x="9" y="632"/>
                  </a:cubicBezTo>
                  <a:cubicBezTo>
                    <a:pt x="1" y="652"/>
                    <a:pt x="5" y="676"/>
                    <a:pt x="17" y="696"/>
                  </a:cubicBezTo>
                  <a:cubicBezTo>
                    <a:pt x="37" y="724"/>
                    <a:pt x="66" y="742"/>
                    <a:pt x="99" y="742"/>
                  </a:cubicBezTo>
                  <a:cubicBezTo>
                    <a:pt x="105" y="742"/>
                    <a:pt x="111" y="742"/>
                    <a:pt x="117" y="740"/>
                  </a:cubicBezTo>
                  <a:cubicBezTo>
                    <a:pt x="145" y="740"/>
                    <a:pt x="173" y="728"/>
                    <a:pt x="201" y="716"/>
                  </a:cubicBezTo>
                  <a:cubicBezTo>
                    <a:pt x="249" y="692"/>
                    <a:pt x="293" y="660"/>
                    <a:pt x="329" y="620"/>
                  </a:cubicBezTo>
                  <a:cubicBezTo>
                    <a:pt x="361" y="580"/>
                    <a:pt x="393" y="536"/>
                    <a:pt x="417" y="492"/>
                  </a:cubicBezTo>
                  <a:cubicBezTo>
                    <a:pt x="441" y="448"/>
                    <a:pt x="465" y="404"/>
                    <a:pt x="493" y="364"/>
                  </a:cubicBezTo>
                  <a:cubicBezTo>
                    <a:pt x="525" y="320"/>
                    <a:pt x="553" y="276"/>
                    <a:pt x="577" y="232"/>
                  </a:cubicBezTo>
                  <a:cubicBezTo>
                    <a:pt x="597" y="188"/>
                    <a:pt x="605" y="136"/>
                    <a:pt x="601" y="88"/>
                  </a:cubicBezTo>
                  <a:cubicBezTo>
                    <a:pt x="645" y="56"/>
                    <a:pt x="697" y="28"/>
                    <a:pt x="745" y="4"/>
                  </a:cubicBezTo>
                  <a:cubicBezTo>
                    <a:pt x="745" y="0"/>
                    <a:pt x="745" y="0"/>
                    <a:pt x="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9"/>
            <p:cNvSpPr/>
            <p:nvPr/>
          </p:nvSpPr>
          <p:spPr>
            <a:xfrm>
              <a:off x="2327355" y="2810543"/>
              <a:ext cx="234727" cy="76362"/>
            </a:xfrm>
            <a:custGeom>
              <a:avLst/>
              <a:gdLst/>
              <a:ahLst/>
              <a:cxnLst/>
              <a:rect l="l" t="t" r="r" b="b"/>
              <a:pathLst>
                <a:path w="1165" h="379" extrusionOk="0">
                  <a:moveTo>
                    <a:pt x="983" y="1"/>
                  </a:moveTo>
                  <a:cubicBezTo>
                    <a:pt x="934" y="1"/>
                    <a:pt x="886" y="12"/>
                    <a:pt x="841" y="33"/>
                  </a:cubicBezTo>
                  <a:cubicBezTo>
                    <a:pt x="813" y="45"/>
                    <a:pt x="789" y="61"/>
                    <a:pt x="769" y="77"/>
                  </a:cubicBezTo>
                  <a:cubicBezTo>
                    <a:pt x="745" y="97"/>
                    <a:pt x="725" y="117"/>
                    <a:pt x="709" y="133"/>
                  </a:cubicBezTo>
                  <a:cubicBezTo>
                    <a:pt x="673" y="173"/>
                    <a:pt x="633" y="209"/>
                    <a:pt x="585" y="229"/>
                  </a:cubicBezTo>
                  <a:cubicBezTo>
                    <a:pt x="557" y="241"/>
                    <a:pt x="527" y="247"/>
                    <a:pt x="498" y="247"/>
                  </a:cubicBezTo>
                  <a:cubicBezTo>
                    <a:pt x="477" y="247"/>
                    <a:pt x="457" y="244"/>
                    <a:pt x="437" y="237"/>
                  </a:cubicBezTo>
                  <a:cubicBezTo>
                    <a:pt x="385" y="229"/>
                    <a:pt x="337" y="209"/>
                    <a:pt x="285" y="197"/>
                  </a:cubicBezTo>
                  <a:cubicBezTo>
                    <a:pt x="249" y="182"/>
                    <a:pt x="211" y="175"/>
                    <a:pt x="173" y="175"/>
                  </a:cubicBezTo>
                  <a:cubicBezTo>
                    <a:pt x="152" y="175"/>
                    <a:pt x="130" y="177"/>
                    <a:pt x="109" y="181"/>
                  </a:cubicBezTo>
                  <a:cubicBezTo>
                    <a:pt x="77" y="193"/>
                    <a:pt x="49" y="217"/>
                    <a:pt x="29" y="245"/>
                  </a:cubicBezTo>
                  <a:cubicBezTo>
                    <a:pt x="5" y="277"/>
                    <a:pt x="1" y="317"/>
                    <a:pt x="17" y="349"/>
                  </a:cubicBezTo>
                  <a:lnTo>
                    <a:pt x="17" y="353"/>
                  </a:lnTo>
                  <a:cubicBezTo>
                    <a:pt x="17" y="361"/>
                    <a:pt x="25" y="369"/>
                    <a:pt x="33" y="369"/>
                  </a:cubicBezTo>
                  <a:cubicBezTo>
                    <a:pt x="50" y="376"/>
                    <a:pt x="67" y="379"/>
                    <a:pt x="85" y="379"/>
                  </a:cubicBezTo>
                  <a:cubicBezTo>
                    <a:pt x="122" y="379"/>
                    <a:pt x="158" y="366"/>
                    <a:pt x="185" y="341"/>
                  </a:cubicBezTo>
                  <a:cubicBezTo>
                    <a:pt x="197" y="333"/>
                    <a:pt x="205" y="325"/>
                    <a:pt x="213" y="313"/>
                  </a:cubicBezTo>
                  <a:lnTo>
                    <a:pt x="233" y="289"/>
                  </a:lnTo>
                  <a:cubicBezTo>
                    <a:pt x="246" y="276"/>
                    <a:pt x="259" y="263"/>
                    <a:pt x="274" y="263"/>
                  </a:cubicBezTo>
                  <a:cubicBezTo>
                    <a:pt x="277" y="263"/>
                    <a:pt x="281" y="264"/>
                    <a:pt x="285" y="265"/>
                  </a:cubicBezTo>
                  <a:lnTo>
                    <a:pt x="289" y="265"/>
                  </a:lnTo>
                  <a:cubicBezTo>
                    <a:pt x="333" y="277"/>
                    <a:pt x="381" y="281"/>
                    <a:pt x="429" y="285"/>
                  </a:cubicBezTo>
                  <a:cubicBezTo>
                    <a:pt x="485" y="285"/>
                    <a:pt x="541" y="273"/>
                    <a:pt x="593" y="249"/>
                  </a:cubicBezTo>
                  <a:cubicBezTo>
                    <a:pt x="641" y="221"/>
                    <a:pt x="689" y="193"/>
                    <a:pt x="733" y="161"/>
                  </a:cubicBezTo>
                  <a:cubicBezTo>
                    <a:pt x="773" y="133"/>
                    <a:pt x="817" y="109"/>
                    <a:pt x="865" y="85"/>
                  </a:cubicBezTo>
                  <a:cubicBezTo>
                    <a:pt x="909" y="65"/>
                    <a:pt x="957" y="53"/>
                    <a:pt x="1005" y="49"/>
                  </a:cubicBezTo>
                  <a:cubicBezTo>
                    <a:pt x="1023" y="47"/>
                    <a:pt x="1041" y="45"/>
                    <a:pt x="1060" y="45"/>
                  </a:cubicBezTo>
                  <a:cubicBezTo>
                    <a:pt x="1093" y="45"/>
                    <a:pt x="1126" y="50"/>
                    <a:pt x="1157" y="57"/>
                  </a:cubicBezTo>
                  <a:lnTo>
                    <a:pt x="1161" y="57"/>
                  </a:lnTo>
                  <a:cubicBezTo>
                    <a:pt x="1165" y="53"/>
                    <a:pt x="1165" y="53"/>
                    <a:pt x="1161" y="53"/>
                  </a:cubicBezTo>
                  <a:cubicBezTo>
                    <a:pt x="1117" y="21"/>
                    <a:pt x="1061" y="5"/>
                    <a:pt x="1005" y="1"/>
                  </a:cubicBezTo>
                  <a:cubicBezTo>
                    <a:pt x="998" y="1"/>
                    <a:pt x="990" y="1"/>
                    <a:pt x="9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9"/>
            <p:cNvSpPr/>
            <p:nvPr/>
          </p:nvSpPr>
          <p:spPr>
            <a:xfrm>
              <a:off x="2370876" y="2618126"/>
              <a:ext cx="194431" cy="180730"/>
            </a:xfrm>
            <a:custGeom>
              <a:avLst/>
              <a:gdLst/>
              <a:ahLst/>
              <a:cxnLst/>
              <a:rect l="l" t="t" r="r" b="b"/>
              <a:pathLst>
                <a:path w="965" h="897" extrusionOk="0">
                  <a:moveTo>
                    <a:pt x="61" y="0"/>
                  </a:moveTo>
                  <a:cubicBezTo>
                    <a:pt x="45" y="12"/>
                    <a:pt x="33" y="24"/>
                    <a:pt x="21" y="40"/>
                  </a:cubicBezTo>
                  <a:cubicBezTo>
                    <a:pt x="9" y="56"/>
                    <a:pt x="1" y="76"/>
                    <a:pt x="5" y="100"/>
                  </a:cubicBezTo>
                  <a:cubicBezTo>
                    <a:pt x="9" y="132"/>
                    <a:pt x="21" y="164"/>
                    <a:pt x="45" y="192"/>
                  </a:cubicBezTo>
                  <a:cubicBezTo>
                    <a:pt x="57" y="216"/>
                    <a:pt x="77" y="240"/>
                    <a:pt x="97" y="264"/>
                  </a:cubicBezTo>
                  <a:cubicBezTo>
                    <a:pt x="105" y="276"/>
                    <a:pt x="117" y="284"/>
                    <a:pt x="129" y="296"/>
                  </a:cubicBezTo>
                  <a:cubicBezTo>
                    <a:pt x="141" y="304"/>
                    <a:pt x="153" y="312"/>
                    <a:pt x="169" y="320"/>
                  </a:cubicBezTo>
                  <a:cubicBezTo>
                    <a:pt x="221" y="348"/>
                    <a:pt x="273" y="372"/>
                    <a:pt x="325" y="392"/>
                  </a:cubicBezTo>
                  <a:cubicBezTo>
                    <a:pt x="377" y="412"/>
                    <a:pt x="429" y="432"/>
                    <a:pt x="481" y="452"/>
                  </a:cubicBezTo>
                  <a:cubicBezTo>
                    <a:pt x="533" y="468"/>
                    <a:pt x="581" y="500"/>
                    <a:pt x="613" y="544"/>
                  </a:cubicBezTo>
                  <a:cubicBezTo>
                    <a:pt x="641" y="588"/>
                    <a:pt x="653" y="644"/>
                    <a:pt x="685" y="696"/>
                  </a:cubicBezTo>
                  <a:cubicBezTo>
                    <a:pt x="745" y="796"/>
                    <a:pt x="845" y="868"/>
                    <a:pt x="961" y="896"/>
                  </a:cubicBezTo>
                  <a:lnTo>
                    <a:pt x="965" y="896"/>
                  </a:lnTo>
                  <a:cubicBezTo>
                    <a:pt x="965" y="892"/>
                    <a:pt x="965" y="892"/>
                    <a:pt x="965" y="888"/>
                  </a:cubicBezTo>
                  <a:cubicBezTo>
                    <a:pt x="921" y="860"/>
                    <a:pt x="877" y="824"/>
                    <a:pt x="837" y="784"/>
                  </a:cubicBezTo>
                  <a:cubicBezTo>
                    <a:pt x="801" y="748"/>
                    <a:pt x="765" y="708"/>
                    <a:pt x="737" y="664"/>
                  </a:cubicBezTo>
                  <a:cubicBezTo>
                    <a:pt x="705" y="616"/>
                    <a:pt x="673" y="572"/>
                    <a:pt x="637" y="528"/>
                  </a:cubicBezTo>
                  <a:cubicBezTo>
                    <a:pt x="593" y="488"/>
                    <a:pt x="545" y="452"/>
                    <a:pt x="497" y="428"/>
                  </a:cubicBezTo>
                  <a:cubicBezTo>
                    <a:pt x="445" y="400"/>
                    <a:pt x="401" y="368"/>
                    <a:pt x="353" y="340"/>
                  </a:cubicBezTo>
                  <a:cubicBezTo>
                    <a:pt x="301" y="312"/>
                    <a:pt x="257" y="288"/>
                    <a:pt x="213" y="264"/>
                  </a:cubicBezTo>
                  <a:lnTo>
                    <a:pt x="213" y="224"/>
                  </a:lnTo>
                  <a:cubicBezTo>
                    <a:pt x="213" y="192"/>
                    <a:pt x="213" y="164"/>
                    <a:pt x="213" y="132"/>
                  </a:cubicBezTo>
                  <a:cubicBezTo>
                    <a:pt x="209" y="96"/>
                    <a:pt x="197" y="64"/>
                    <a:pt x="181" y="36"/>
                  </a:cubicBezTo>
                  <a:cubicBezTo>
                    <a:pt x="165" y="16"/>
                    <a:pt x="145" y="8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Imagen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8129" y="2038238"/>
            <a:ext cx="1117751" cy="93000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36661">
            <a:off x="6252505" y="493493"/>
            <a:ext cx="3187061" cy="3187061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573" y="308425"/>
            <a:ext cx="2589120" cy="2050728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93" y="3706463"/>
            <a:ext cx="1015323" cy="1356309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ángulo 16"/>
          <p:cNvSpPr/>
          <p:nvPr/>
        </p:nvSpPr>
        <p:spPr>
          <a:xfrm>
            <a:off x="-7932" y="1"/>
            <a:ext cx="2050430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sp>
        <p:nvSpPr>
          <p:cNvPr id="4" name="Rectángulo 3"/>
          <p:cNvSpPr/>
          <p:nvPr/>
        </p:nvSpPr>
        <p:spPr>
          <a:xfrm>
            <a:off x="6699869" y="1"/>
            <a:ext cx="2444130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0" y="101600"/>
            <a:ext cx="6896100" cy="4940300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82115">
            <a:off x="-152747" y="927772"/>
            <a:ext cx="2169661" cy="134821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6" y="2236179"/>
            <a:ext cx="2042498" cy="138130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3558" y="3115854"/>
            <a:ext cx="2035433" cy="2020607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99869" y="1196344"/>
            <a:ext cx="2399648" cy="956915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339667" y="621102"/>
            <a:ext cx="1804333" cy="4522398"/>
          </a:xfrm>
          <a:prstGeom prst="rect">
            <a:avLst/>
          </a:prstGeom>
        </p:spPr>
      </p:pic>
      <p:sp>
        <p:nvSpPr>
          <p:cNvPr id="4857" name="Google Shape;4857;p81"/>
          <p:cNvSpPr/>
          <p:nvPr/>
        </p:nvSpPr>
        <p:spPr>
          <a:xfrm>
            <a:off x="2464543" y="2016468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8" name="Google Shape;4858;p81"/>
          <p:cNvSpPr/>
          <p:nvPr/>
        </p:nvSpPr>
        <p:spPr>
          <a:xfrm>
            <a:off x="4008311" y="2016468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59" name="Google Shape;4859;p81"/>
          <p:cNvSpPr/>
          <p:nvPr/>
        </p:nvSpPr>
        <p:spPr>
          <a:xfrm>
            <a:off x="7095846" y="2016468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0" name="Google Shape;4860;p81"/>
          <p:cNvSpPr/>
          <p:nvPr/>
        </p:nvSpPr>
        <p:spPr>
          <a:xfrm>
            <a:off x="5552078" y="2016468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1" name="Google Shape;4861;p81"/>
          <p:cNvSpPr/>
          <p:nvPr/>
        </p:nvSpPr>
        <p:spPr>
          <a:xfrm>
            <a:off x="2464543" y="3199973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2" name="Google Shape;4862;p81"/>
          <p:cNvSpPr/>
          <p:nvPr/>
        </p:nvSpPr>
        <p:spPr>
          <a:xfrm>
            <a:off x="4008311" y="3199973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3" name="Google Shape;4863;p81"/>
          <p:cNvSpPr/>
          <p:nvPr/>
        </p:nvSpPr>
        <p:spPr>
          <a:xfrm>
            <a:off x="7095846" y="3199973"/>
            <a:ext cx="1091100" cy="10911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64" name="Google Shape;4864;p8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A TABLE</a:t>
            </a:r>
            <a:endParaRPr/>
          </a:p>
        </p:txBody>
      </p:sp>
      <p:cxnSp>
        <p:nvCxnSpPr>
          <p:cNvPr id="4865" name="Google Shape;4865;p81"/>
          <p:cNvCxnSpPr/>
          <p:nvPr/>
        </p:nvCxnSpPr>
        <p:spPr>
          <a:xfrm>
            <a:off x="760450" y="3135600"/>
            <a:ext cx="14031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66" name="Google Shape;4866;p81"/>
          <p:cNvSpPr/>
          <p:nvPr/>
        </p:nvSpPr>
        <p:spPr>
          <a:xfrm>
            <a:off x="5552078" y="3199973"/>
            <a:ext cx="1091100" cy="10911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4867" name="Google Shape;4867;p81"/>
          <p:cNvGraphicFramePr/>
          <p:nvPr/>
        </p:nvGraphicFramePr>
        <p:xfrm>
          <a:off x="719950" y="1594643"/>
          <a:ext cx="7704000" cy="2370000"/>
        </p:xfrm>
        <a:graphic>
          <a:graphicData uri="http://schemas.openxmlformats.org/drawingml/2006/table">
            <a:tbl>
              <a:tblPr>
                <a:noFill/>
                <a:tableStyleId>{7FC4AB13-1494-4DB3-A63D-D193F07C64EB}</a:tableStyleId>
              </a:tblPr>
              <a:tblGrid>
                <a:gridCol w="154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0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540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185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dirty="0">
                          <a:solidFill>
                            <a:schemeClr val="accent2"/>
                          </a:solidFill>
                          <a:latin typeface="Poppins Black"/>
                          <a:ea typeface="Poppins Black"/>
                          <a:cs typeface="Poppins Black"/>
                          <a:sym typeface="Poppins Black"/>
                        </a:rPr>
                        <a:t>PLUTO</a:t>
                      </a:r>
                      <a:endParaRPr sz="2000" dirty="0">
                        <a:solidFill>
                          <a:schemeClr val="accent2"/>
                        </a:solidFill>
                        <a:latin typeface="Poppins Black"/>
                        <a:ea typeface="Poppins Black"/>
                        <a:cs typeface="Poppins Black"/>
                        <a:sym typeface="Poppins Black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13,500</a:t>
                      </a:r>
                      <a:endParaRPr sz="1600" dirty="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5,200</a:t>
                      </a:r>
                      <a:endParaRPr sz="160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3,200</a:t>
                      </a:r>
                      <a:endParaRPr sz="160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15,400</a:t>
                      </a:r>
                      <a:endParaRPr sz="1600" dirty="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850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>
                          <a:solidFill>
                            <a:schemeClr val="accent2"/>
                          </a:solidFill>
                          <a:latin typeface="Poppins Black"/>
                          <a:ea typeface="Poppins Black"/>
                          <a:cs typeface="Poppins Black"/>
                          <a:sym typeface="Poppins Black"/>
                        </a:rPr>
                        <a:t>SATURN</a:t>
                      </a:r>
                      <a:endParaRPr sz="2000">
                        <a:solidFill>
                          <a:schemeClr val="accent2"/>
                        </a:solidFill>
                        <a:latin typeface="Poppins Black"/>
                        <a:ea typeface="Poppins Black"/>
                        <a:cs typeface="Poppins Black"/>
                        <a:sym typeface="Poppins Black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12,620</a:t>
                      </a:r>
                      <a:endParaRPr sz="1600" dirty="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6,710</a:t>
                      </a:r>
                      <a:endParaRPr sz="1600" dirty="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5,450</a:t>
                      </a:r>
                      <a:endParaRPr sz="160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accent2"/>
                          </a:solidFill>
                          <a:latin typeface="Poppins"/>
                          <a:ea typeface="Poppins"/>
                          <a:cs typeface="Poppins"/>
                          <a:sym typeface="Poppins"/>
                        </a:rPr>
                        <a:t>14,800</a:t>
                      </a:r>
                      <a:endParaRPr sz="1600" dirty="0">
                        <a:solidFill>
                          <a:schemeClr val="accent2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b">
                    <a:lnL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2857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8" name="Imagen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438486">
            <a:off x="-672967" y="2180125"/>
            <a:ext cx="3130797" cy="3130797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5223" y="-377367"/>
            <a:ext cx="2343036" cy="2343036"/>
          </a:xfrm>
          <a:prstGeom prst="rect">
            <a:avLst/>
          </a:prstGeom>
        </p:spPr>
      </p:pic>
      <p:pic>
        <p:nvPicPr>
          <p:cNvPr id="12" name="Imagen 1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441" y="241680"/>
            <a:ext cx="1095980" cy="783454"/>
          </a:xfrm>
          <a:prstGeom prst="rect">
            <a:avLst/>
          </a:prstGeom>
        </p:spPr>
      </p:pic>
      <p:pic>
        <p:nvPicPr>
          <p:cNvPr id="25" name="Imagen 2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45935">
            <a:off x="3799797" y="3963316"/>
            <a:ext cx="1095980" cy="783454"/>
          </a:xfrm>
          <a:prstGeom prst="rect">
            <a:avLst/>
          </a:prstGeom>
        </p:spPr>
      </p:pic>
      <p:pic>
        <p:nvPicPr>
          <p:cNvPr id="26" name="Imagen 25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0992" y="4317098"/>
            <a:ext cx="1095980" cy="783454"/>
          </a:xfrm>
          <a:prstGeom prst="rect">
            <a:avLst/>
          </a:prstGeom>
        </p:spPr>
      </p:pic>
      <p:pic>
        <p:nvPicPr>
          <p:cNvPr id="27" name="Imagen 2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9654" y="4344992"/>
            <a:ext cx="1095980" cy="783454"/>
          </a:xfrm>
          <a:prstGeom prst="rect">
            <a:avLst/>
          </a:prstGeom>
        </p:spPr>
      </p:pic>
      <p:pic>
        <p:nvPicPr>
          <p:cNvPr id="28" name="Imagen 27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3847" y="1515761"/>
            <a:ext cx="1095980" cy="783454"/>
          </a:xfrm>
          <a:prstGeom prst="rect">
            <a:avLst/>
          </a:prstGeom>
        </p:spPr>
      </p:pic>
      <p:pic>
        <p:nvPicPr>
          <p:cNvPr id="29" name="Imagen 28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7233" y="216322"/>
            <a:ext cx="1095980" cy="783454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411" y="-548475"/>
            <a:ext cx="8441100" cy="660552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121751" y="2754285"/>
            <a:ext cx="3525993" cy="2376519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9131" y="1069676"/>
            <a:ext cx="3287725" cy="5143500"/>
          </a:xfrm>
          <a:prstGeom prst="rect">
            <a:avLst/>
          </a:prstGeom>
        </p:spPr>
      </p:pic>
      <p:pic>
        <p:nvPicPr>
          <p:cNvPr id="39" name="Imagen 3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5258"/>
            <a:ext cx="9144000" cy="3326902"/>
          </a:xfrm>
          <a:prstGeom prst="rect">
            <a:avLst/>
          </a:prstGeom>
        </p:spPr>
      </p:pic>
      <p:sp>
        <p:nvSpPr>
          <p:cNvPr id="4872" name="Google Shape;4872;p82"/>
          <p:cNvSpPr txBox="1">
            <a:spLocks noGrp="1"/>
          </p:cNvSpPr>
          <p:nvPr>
            <p:ph type="title" idx="2"/>
          </p:nvPr>
        </p:nvSpPr>
        <p:spPr>
          <a:xfrm>
            <a:off x="1539300" y="2036140"/>
            <a:ext cx="6065400" cy="212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0"/>
              <a:t>PINK</a:t>
            </a:r>
            <a:r>
              <a:rPr lang="en">
                <a:solidFill>
                  <a:schemeClr val="accent1"/>
                </a:solidFill>
              </a:rPr>
              <a:t> </a:t>
            </a:r>
            <a:r>
              <a:rPr lang="en" sz="6000">
                <a:solidFill>
                  <a:schemeClr val="accent1"/>
                </a:solidFill>
              </a:rPr>
              <a:t>CONTENT</a:t>
            </a:r>
            <a:endParaRPr sz="6000"/>
          </a:p>
        </p:txBody>
      </p:sp>
      <p:sp>
        <p:nvSpPr>
          <p:cNvPr id="4873" name="Google Shape;4873;p82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4874" name="Google Shape;4874;p82"/>
          <p:cNvSpPr txBox="1">
            <a:spLocks noGrp="1"/>
          </p:cNvSpPr>
          <p:nvPr>
            <p:ph type="title"/>
          </p:nvPr>
        </p:nvSpPr>
        <p:spPr>
          <a:xfrm>
            <a:off x="1711683" y="709218"/>
            <a:ext cx="11100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ángulo 11"/>
          <p:cNvSpPr/>
          <p:nvPr/>
        </p:nvSpPr>
        <p:spPr>
          <a:xfrm>
            <a:off x="-12207" y="0"/>
            <a:ext cx="4392126" cy="5162945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14" name="Imagen 1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870309" y="3692172"/>
            <a:ext cx="2161453" cy="1749593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258" y="2808794"/>
            <a:ext cx="2216367" cy="2407661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6294" y="1887359"/>
            <a:ext cx="2777706" cy="94694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4560" y="2408103"/>
            <a:ext cx="2688193" cy="275484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45" y="244310"/>
            <a:ext cx="1508079" cy="1372679"/>
          </a:xfrm>
          <a:prstGeom prst="rect">
            <a:avLst/>
          </a:prstGeom>
        </p:spPr>
      </p:pic>
      <p:sp>
        <p:nvSpPr>
          <p:cNvPr id="4913" name="Google Shape;4913;p83"/>
          <p:cNvSpPr txBox="1">
            <a:spLocks noGrp="1"/>
          </p:cNvSpPr>
          <p:nvPr>
            <p:ph type="title" idx="6"/>
          </p:nvPr>
        </p:nvSpPr>
        <p:spPr>
          <a:xfrm>
            <a:off x="713225" y="1488550"/>
            <a:ext cx="3224400" cy="22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TWO TOPICS ABOUT THE SECTION</a:t>
            </a:r>
            <a:endParaRPr/>
          </a:p>
        </p:txBody>
      </p:sp>
      <p:sp>
        <p:nvSpPr>
          <p:cNvPr id="4914" name="Google Shape;4914;p83"/>
          <p:cNvSpPr/>
          <p:nvPr/>
        </p:nvSpPr>
        <p:spPr>
          <a:xfrm>
            <a:off x="4830663" y="1093826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5" name="Google Shape;4915;p83"/>
          <p:cNvSpPr/>
          <p:nvPr/>
        </p:nvSpPr>
        <p:spPr>
          <a:xfrm>
            <a:off x="4830663" y="3096388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16" name="Google Shape;4916;p83"/>
          <p:cNvSpPr txBox="1">
            <a:spLocks noGrp="1"/>
          </p:cNvSpPr>
          <p:nvPr>
            <p:ph type="subTitle" idx="1"/>
          </p:nvPr>
        </p:nvSpPr>
        <p:spPr>
          <a:xfrm>
            <a:off x="5810700" y="930650"/>
            <a:ext cx="2342400" cy="34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4917" name="Google Shape;4917;p83"/>
          <p:cNvSpPr txBox="1">
            <a:spLocks noGrp="1"/>
          </p:cNvSpPr>
          <p:nvPr>
            <p:ph type="subTitle" idx="2"/>
          </p:nvPr>
        </p:nvSpPr>
        <p:spPr>
          <a:xfrm>
            <a:off x="5810700" y="1240988"/>
            <a:ext cx="2342400" cy="9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4918" name="Google Shape;4918;p83"/>
          <p:cNvSpPr txBox="1">
            <a:spLocks noGrp="1"/>
          </p:cNvSpPr>
          <p:nvPr>
            <p:ph type="title"/>
          </p:nvPr>
        </p:nvSpPr>
        <p:spPr>
          <a:xfrm>
            <a:off x="4883013" y="1312962"/>
            <a:ext cx="78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4919" name="Google Shape;4919;p83"/>
          <p:cNvSpPr txBox="1">
            <a:spLocks noGrp="1"/>
          </p:cNvSpPr>
          <p:nvPr>
            <p:ph type="subTitle" idx="3"/>
          </p:nvPr>
        </p:nvSpPr>
        <p:spPr>
          <a:xfrm>
            <a:off x="5810700" y="2933212"/>
            <a:ext cx="2342400" cy="34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4920" name="Google Shape;4920;p83"/>
          <p:cNvSpPr txBox="1">
            <a:spLocks noGrp="1"/>
          </p:cNvSpPr>
          <p:nvPr>
            <p:ph type="subTitle" idx="4"/>
          </p:nvPr>
        </p:nvSpPr>
        <p:spPr>
          <a:xfrm>
            <a:off x="5810700" y="3243550"/>
            <a:ext cx="2342400" cy="969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sp>
        <p:nvSpPr>
          <p:cNvPr id="4921" name="Google Shape;4921;p83"/>
          <p:cNvSpPr txBox="1">
            <a:spLocks noGrp="1"/>
          </p:cNvSpPr>
          <p:nvPr>
            <p:ph type="title" idx="5"/>
          </p:nvPr>
        </p:nvSpPr>
        <p:spPr>
          <a:xfrm>
            <a:off x="4883013" y="3315537"/>
            <a:ext cx="7812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08093">
            <a:off x="3993055" y="1664339"/>
            <a:ext cx="1693741" cy="139453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7568864" y="-461809"/>
            <a:ext cx="1603889" cy="160388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p="http://schemas.openxmlformats.org/presentationml/2006/main" xmlns:a="http://schemas.openxmlformats.org/drawingml/2006/main" xmlns:r="http://schemas.openxmlformats.org/officeDocument/2006/relationships">
  <p:cSld>
    <p:spTree>
      <p:nvGrpSpPr>
        <p:cNvPr id="1" name="Shape 4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" name="Grupo 77"/>
          <p:cNvGrpSpPr/>
          <p:nvPr/>
        </p:nvGrpSpPr>
        <p:grpSpPr>
          <a:xfrm flipH="1">
            <a:off x="5794597" y="361955"/>
            <a:ext cx="1559303" cy="890045"/>
            <a:chOff x="1704183" y="34870"/>
            <a:chExt cx="2053404" cy="1172076"/>
          </a:xfrm>
        </p:grpSpPr>
        <p:pic>
          <p:nvPicPr>
            <p:cNvPr id="79" name="Imagen 78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</p:spPr>
        </p:pic>
        <p:pic>
          <p:nvPicPr>
            <p:cNvPr id="80" name="Imagen 79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rot="21327237">
              <a:off x="2735523" y="34870"/>
              <a:ext cx="950048" cy="668955"/>
            </a:xfrm>
            <a:prstGeom prst="rect">
              <a:avLst/>
            </a:prstGeom>
          </p:spPr>
        </p:pic>
      </p:grpSp>
      <p:grpSp>
        <p:nvGrpSpPr>
          <p:cNvPr id="9" name="Grupo 8"/>
          <p:cNvGrpSpPr/>
          <p:nvPr/>
        </p:nvGrpSpPr>
        <p:grpSpPr>
          <a:xfrm>
            <a:off x="1704183" y="34870"/>
            <a:ext cx="2053404" cy="1172076"/>
            <a:chOff x="1704183" y="34870"/>
            <a:chExt cx="2053404" cy="1172076"/>
          </a:xfrm>
        </p:grpSpPr>
        <p:pic>
          <p:nvPicPr>
            <p:cNvPr id="66" name="Imagen 6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</p:spPr>
        </p:pic>
        <p:pic>
          <p:nvPicPr>
            <p:cNvPr id="2" name="Imagen 1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rot="21327237">
              <a:off x="2735523" y="34870"/>
              <a:ext cx="950048" cy="668955"/>
            </a:xfrm>
            <a:prstGeom prst="rect">
              <a:avLst/>
            </a:prstGeom>
          </p:spPr>
        </p:pic>
      </p:grpSp>
      <p:pic>
        <p:nvPicPr>
          <p:cNvPr id="73" name="Imagen 7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04"/>
          <a:stretch/>
        </p:blipFill>
        <p:spPr>
          <a:xfrm flipH="1">
            <a:off x="7026875" y="0"/>
            <a:ext cx="2403824" cy="517605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63" r="2601"/>
          <a:stretch/>
        </p:blipFill>
        <p:spPr>
          <a:xfrm>
            <a:off x="-324949" y="-44822"/>
            <a:ext cx="2264359" cy="5188322"/>
          </a:xfrm>
          <a:prstGeom prst="rect">
            <a:avLst/>
          </a:prstGeom>
        </p:spPr>
      </p:pic>
      <p:sp>
        <p:nvSpPr>
          <p:cNvPr id="4926" name="Google Shape;4926;p8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IS A WORLD MAP</a:t>
            </a:r>
            <a:endParaRPr/>
          </a:p>
        </p:txBody>
      </p:sp>
      <p:grpSp>
        <p:nvGrpSpPr>
          <p:cNvPr id="4927" name="Google Shape;4927;p84"/>
          <p:cNvGrpSpPr/>
          <p:nvPr/>
        </p:nvGrpSpPr>
        <p:grpSpPr>
          <a:xfrm>
            <a:off x="3026023" y="1557654"/>
            <a:ext cx="5093177" cy="2713321"/>
            <a:chOff x="724933" y="1557654"/>
            <a:chExt cx="5093177" cy="2713321"/>
          </a:xfrm>
        </p:grpSpPr>
        <p:grpSp>
          <p:nvGrpSpPr>
            <p:cNvPr id="4928" name="Google Shape;4928;p84"/>
            <p:cNvGrpSpPr/>
            <p:nvPr/>
          </p:nvGrpSpPr>
          <p:grpSpPr>
            <a:xfrm>
              <a:off x="724933" y="1557654"/>
              <a:ext cx="5093177" cy="2713321"/>
              <a:chOff x="233350" y="949250"/>
              <a:chExt cx="7137300" cy="3802300"/>
            </a:xfrm>
          </p:grpSpPr>
          <p:sp>
            <p:nvSpPr>
              <p:cNvPr id="4929" name="Google Shape;4929;p84"/>
              <p:cNvSpPr/>
              <p:nvPr/>
            </p:nvSpPr>
            <p:spPr>
              <a:xfrm>
                <a:off x="4428450" y="2808675"/>
                <a:ext cx="1478900" cy="3301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3204" w="59156">
                    <a:moveTo>
                      <a:pt x="1" y="0"/>
                    </a:moveTo>
                    <a:lnTo>
                      <a:pt x="1" y="0"/>
                    </a:lnTo>
                    <a:close/>
                    <a:moveTo>
                      <a:pt x="59155" y="13203"/>
                    </a:move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84"/>
              <p:cNvSpPr/>
              <p:nvPr/>
            </p:nvSpPr>
            <p:spPr>
              <a:xfrm>
                <a:off x="2909400" y="1076125"/>
                <a:ext cx="4118650" cy="31092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24369" w="164746">
                    <a:moveTo>
                      <a:pt x="49520" y="11070"/>
                    </a:moveTo>
                    <a:cubicBezTo>
                      <a:pt x="49737" y="11070"/>
                      <a:pt x="49861" y="11136"/>
                      <a:pt x="49875" y="11358"/>
                    </a:cubicBezTo>
                    <a:cubicBezTo>
                      <a:pt x="49875" y="11575"/>
                      <a:pt x="49818" y="11698"/>
                      <a:pt x="49684" y="11698"/>
                    </a:cubicBezTo>
                    <a:cubicBezTo>
                      <a:pt x="49636" y="11698"/>
                      <a:pt x="49580" y="11683"/>
                      <a:pt x="49512" y="11651"/>
                    </a:cubicBezTo>
                    <a:cubicBezTo>
                      <a:pt x="49305" y="11565"/>
                      <a:pt x="49115" y="11444"/>
                      <a:pt x="48925" y="11323"/>
                    </a:cubicBezTo>
                    <a:lnTo>
                      <a:pt x="49339" y="11081"/>
                    </a:lnTo>
                    <a:cubicBezTo>
                      <a:pt x="49405" y="11074"/>
                      <a:pt x="49465" y="11070"/>
                      <a:pt x="49520" y="11070"/>
                    </a:cubicBezTo>
                    <a:close/>
                    <a:moveTo>
                      <a:pt x="46983" y="11081"/>
                    </a:moveTo>
                    <a:cubicBezTo>
                      <a:pt x="47014" y="11081"/>
                      <a:pt x="47051" y="11087"/>
                      <a:pt x="47093" y="11098"/>
                    </a:cubicBezTo>
                    <a:cubicBezTo>
                      <a:pt x="47369" y="11185"/>
                      <a:pt x="47870" y="11168"/>
                      <a:pt x="47767" y="11686"/>
                    </a:cubicBezTo>
                    <a:cubicBezTo>
                      <a:pt x="47732" y="11893"/>
                      <a:pt x="47888" y="12274"/>
                      <a:pt x="47490" y="12343"/>
                    </a:cubicBezTo>
                    <a:cubicBezTo>
                      <a:pt x="47110" y="12222"/>
                      <a:pt x="46834" y="11893"/>
                      <a:pt x="46799" y="11496"/>
                    </a:cubicBezTo>
                    <a:cubicBezTo>
                      <a:pt x="46784" y="11302"/>
                      <a:pt x="46782" y="11081"/>
                      <a:pt x="46983" y="11081"/>
                    </a:cubicBezTo>
                    <a:close/>
                    <a:moveTo>
                      <a:pt x="38158" y="11530"/>
                    </a:moveTo>
                    <a:cubicBezTo>
                      <a:pt x="38279" y="11530"/>
                      <a:pt x="38417" y="11703"/>
                      <a:pt x="38642" y="11876"/>
                    </a:cubicBezTo>
                    <a:cubicBezTo>
                      <a:pt x="38366" y="12118"/>
                      <a:pt x="38089" y="12360"/>
                      <a:pt x="37778" y="12585"/>
                    </a:cubicBezTo>
                    <a:cubicBezTo>
                      <a:pt x="35549" y="13967"/>
                      <a:pt x="35514" y="15903"/>
                      <a:pt x="37692" y="17268"/>
                    </a:cubicBezTo>
                    <a:cubicBezTo>
                      <a:pt x="38003" y="17458"/>
                      <a:pt x="38227" y="17631"/>
                      <a:pt x="38158" y="18080"/>
                    </a:cubicBezTo>
                    <a:cubicBezTo>
                      <a:pt x="38106" y="18529"/>
                      <a:pt x="37951" y="18599"/>
                      <a:pt x="37553" y="18737"/>
                    </a:cubicBezTo>
                    <a:cubicBezTo>
                      <a:pt x="36568" y="19117"/>
                      <a:pt x="36309" y="19981"/>
                      <a:pt x="36378" y="20949"/>
                    </a:cubicBezTo>
                    <a:cubicBezTo>
                      <a:pt x="36427" y="21679"/>
                      <a:pt x="36279" y="22143"/>
                      <a:pt x="35819" y="22143"/>
                    </a:cubicBezTo>
                    <a:cubicBezTo>
                      <a:pt x="35625" y="22143"/>
                      <a:pt x="35377" y="22061"/>
                      <a:pt x="35065" y="21882"/>
                    </a:cubicBezTo>
                    <a:cubicBezTo>
                      <a:pt x="34913" y="21798"/>
                      <a:pt x="34745" y="21754"/>
                      <a:pt x="34578" y="21754"/>
                    </a:cubicBezTo>
                    <a:cubicBezTo>
                      <a:pt x="34403" y="21754"/>
                      <a:pt x="34230" y="21802"/>
                      <a:pt x="34080" y="21899"/>
                    </a:cubicBezTo>
                    <a:cubicBezTo>
                      <a:pt x="33134" y="22372"/>
                      <a:pt x="32094" y="22613"/>
                      <a:pt x="31041" y="22613"/>
                    </a:cubicBezTo>
                    <a:cubicBezTo>
                      <a:pt x="30747" y="22613"/>
                      <a:pt x="30451" y="22594"/>
                      <a:pt x="30157" y="22556"/>
                    </a:cubicBezTo>
                    <a:cubicBezTo>
                      <a:pt x="29915" y="22521"/>
                      <a:pt x="29759" y="22608"/>
                      <a:pt x="29829" y="22262"/>
                    </a:cubicBezTo>
                    <a:lnTo>
                      <a:pt x="29829" y="22262"/>
                    </a:lnTo>
                    <a:lnTo>
                      <a:pt x="29829" y="22279"/>
                    </a:lnTo>
                    <a:cubicBezTo>
                      <a:pt x="29898" y="21986"/>
                      <a:pt x="29984" y="21882"/>
                      <a:pt x="30364" y="21830"/>
                    </a:cubicBezTo>
                    <a:cubicBezTo>
                      <a:pt x="31505" y="21675"/>
                      <a:pt x="32836" y="21467"/>
                      <a:pt x="33354" y="20361"/>
                    </a:cubicBezTo>
                    <a:cubicBezTo>
                      <a:pt x="33821" y="19342"/>
                      <a:pt x="33872" y="18184"/>
                      <a:pt x="34927" y="17458"/>
                    </a:cubicBezTo>
                    <a:cubicBezTo>
                      <a:pt x="35238" y="17216"/>
                      <a:pt x="34978" y="16836"/>
                      <a:pt x="34667" y="16594"/>
                    </a:cubicBezTo>
                    <a:cubicBezTo>
                      <a:pt x="33216" y="15436"/>
                      <a:pt x="33907" y="14572"/>
                      <a:pt x="35099" y="13846"/>
                    </a:cubicBezTo>
                    <a:cubicBezTo>
                      <a:pt x="35860" y="13380"/>
                      <a:pt x="36724" y="13086"/>
                      <a:pt x="37018" y="12066"/>
                    </a:cubicBezTo>
                    <a:cubicBezTo>
                      <a:pt x="37156" y="11582"/>
                      <a:pt x="37709" y="11548"/>
                      <a:pt x="38158" y="11530"/>
                    </a:cubicBezTo>
                    <a:close/>
                    <a:moveTo>
                      <a:pt x="46802" y="32066"/>
                    </a:moveTo>
                    <a:cubicBezTo>
                      <a:pt x="47245" y="32066"/>
                      <a:pt x="47720" y="32469"/>
                      <a:pt x="47888" y="33080"/>
                    </a:cubicBezTo>
                    <a:cubicBezTo>
                      <a:pt x="48059" y="33754"/>
                      <a:pt x="48393" y="34225"/>
                      <a:pt x="48918" y="34225"/>
                    </a:cubicBezTo>
                    <a:cubicBezTo>
                      <a:pt x="49080" y="34225"/>
                      <a:pt x="49261" y="34181"/>
                      <a:pt x="49460" y="34083"/>
                    </a:cubicBezTo>
                    <a:cubicBezTo>
                      <a:pt x="50103" y="33764"/>
                      <a:pt x="50701" y="33627"/>
                      <a:pt x="51269" y="33627"/>
                    </a:cubicBezTo>
                    <a:cubicBezTo>
                      <a:pt x="52489" y="33627"/>
                      <a:pt x="53566" y="34260"/>
                      <a:pt x="54628" y="35085"/>
                    </a:cubicBezTo>
                    <a:cubicBezTo>
                      <a:pt x="54818" y="35223"/>
                      <a:pt x="55008" y="35396"/>
                      <a:pt x="55163" y="35586"/>
                    </a:cubicBezTo>
                    <a:cubicBezTo>
                      <a:pt x="55543" y="36053"/>
                      <a:pt x="56684" y="36070"/>
                      <a:pt x="56321" y="36917"/>
                    </a:cubicBezTo>
                    <a:lnTo>
                      <a:pt x="56321" y="36934"/>
                    </a:lnTo>
                    <a:cubicBezTo>
                      <a:pt x="56149" y="37350"/>
                      <a:pt x="55751" y="37415"/>
                      <a:pt x="55318" y="37415"/>
                    </a:cubicBezTo>
                    <a:cubicBezTo>
                      <a:pt x="55122" y="37415"/>
                      <a:pt x="54919" y="37401"/>
                      <a:pt x="54727" y="37401"/>
                    </a:cubicBezTo>
                    <a:cubicBezTo>
                      <a:pt x="54620" y="37401"/>
                      <a:pt x="54517" y="37405"/>
                      <a:pt x="54420" y="37418"/>
                    </a:cubicBezTo>
                    <a:cubicBezTo>
                      <a:pt x="54278" y="37432"/>
                      <a:pt x="54136" y="37440"/>
                      <a:pt x="53995" y="37440"/>
                    </a:cubicBezTo>
                    <a:cubicBezTo>
                      <a:pt x="53292" y="37440"/>
                      <a:pt x="52602" y="37262"/>
                      <a:pt x="51983" y="36917"/>
                    </a:cubicBezTo>
                    <a:cubicBezTo>
                      <a:pt x="51332" y="36539"/>
                      <a:pt x="50680" y="36418"/>
                      <a:pt x="50028" y="36418"/>
                    </a:cubicBezTo>
                    <a:cubicBezTo>
                      <a:pt x="48867" y="36418"/>
                      <a:pt x="47706" y="36802"/>
                      <a:pt x="46545" y="36802"/>
                    </a:cubicBezTo>
                    <a:cubicBezTo>
                      <a:pt x="46302" y="36802"/>
                      <a:pt x="46058" y="36785"/>
                      <a:pt x="45814" y="36744"/>
                    </a:cubicBezTo>
                    <a:cubicBezTo>
                      <a:pt x="44881" y="36588"/>
                      <a:pt x="44552" y="36105"/>
                      <a:pt x="44673" y="35241"/>
                    </a:cubicBezTo>
                    <a:cubicBezTo>
                      <a:pt x="44846" y="34083"/>
                      <a:pt x="45537" y="33115"/>
                      <a:pt x="46263" y="32320"/>
                    </a:cubicBezTo>
                    <a:cubicBezTo>
                      <a:pt x="46417" y="32145"/>
                      <a:pt x="46607" y="32066"/>
                      <a:pt x="46802" y="32066"/>
                    </a:cubicBezTo>
                    <a:close/>
                    <a:moveTo>
                      <a:pt x="64554" y="31370"/>
                    </a:moveTo>
                    <a:cubicBezTo>
                      <a:pt x="64860" y="31370"/>
                      <a:pt x="65185" y="31437"/>
                      <a:pt x="65532" y="31594"/>
                    </a:cubicBezTo>
                    <a:cubicBezTo>
                      <a:pt x="65878" y="31767"/>
                      <a:pt x="65930" y="32251"/>
                      <a:pt x="65636" y="32493"/>
                    </a:cubicBezTo>
                    <a:cubicBezTo>
                      <a:pt x="64063" y="34065"/>
                      <a:pt x="64184" y="35085"/>
                      <a:pt x="65895" y="36588"/>
                    </a:cubicBezTo>
                    <a:cubicBezTo>
                      <a:pt x="67243" y="37815"/>
                      <a:pt x="67762" y="39544"/>
                      <a:pt x="68211" y="41237"/>
                    </a:cubicBezTo>
                    <a:cubicBezTo>
                      <a:pt x="68364" y="41802"/>
                      <a:pt x="68057" y="41990"/>
                      <a:pt x="67435" y="41990"/>
                    </a:cubicBezTo>
                    <a:cubicBezTo>
                      <a:pt x="67353" y="41990"/>
                      <a:pt x="67266" y="41986"/>
                      <a:pt x="67174" y="41980"/>
                    </a:cubicBezTo>
                    <a:cubicBezTo>
                      <a:pt x="66517" y="41064"/>
                      <a:pt x="64271" y="41825"/>
                      <a:pt x="64547" y="39146"/>
                    </a:cubicBezTo>
                    <a:lnTo>
                      <a:pt x="64547" y="39146"/>
                    </a:lnTo>
                    <a:lnTo>
                      <a:pt x="64547" y="39181"/>
                    </a:lnTo>
                    <a:cubicBezTo>
                      <a:pt x="64685" y="37885"/>
                      <a:pt x="63113" y="36295"/>
                      <a:pt x="62076" y="35050"/>
                    </a:cubicBezTo>
                    <a:cubicBezTo>
                      <a:pt x="61281" y="34100"/>
                      <a:pt x="61385" y="33288"/>
                      <a:pt x="62076" y="32683"/>
                    </a:cubicBezTo>
                    <a:cubicBezTo>
                      <a:pt x="62786" y="32052"/>
                      <a:pt x="63577" y="31370"/>
                      <a:pt x="64554" y="31370"/>
                    </a:cubicBezTo>
                    <a:close/>
                    <a:moveTo>
                      <a:pt x="30705" y="33465"/>
                    </a:moveTo>
                    <a:cubicBezTo>
                      <a:pt x="30874" y="33465"/>
                      <a:pt x="31043" y="33637"/>
                      <a:pt x="31090" y="33720"/>
                    </a:cubicBezTo>
                    <a:cubicBezTo>
                      <a:pt x="31920" y="35120"/>
                      <a:pt x="33579" y="35258"/>
                      <a:pt x="34719" y="36226"/>
                    </a:cubicBezTo>
                    <a:cubicBezTo>
                      <a:pt x="36205" y="37487"/>
                      <a:pt x="36275" y="39354"/>
                      <a:pt x="37191" y="40822"/>
                    </a:cubicBezTo>
                    <a:cubicBezTo>
                      <a:pt x="37484" y="41289"/>
                      <a:pt x="37571" y="41980"/>
                      <a:pt x="37968" y="42274"/>
                    </a:cubicBezTo>
                    <a:cubicBezTo>
                      <a:pt x="38403" y="42594"/>
                      <a:pt x="39075" y="43217"/>
                      <a:pt x="39556" y="43217"/>
                    </a:cubicBezTo>
                    <a:cubicBezTo>
                      <a:pt x="39725" y="43217"/>
                      <a:pt x="39870" y="43141"/>
                      <a:pt x="39973" y="42948"/>
                    </a:cubicBezTo>
                    <a:cubicBezTo>
                      <a:pt x="40336" y="42274"/>
                      <a:pt x="41234" y="41289"/>
                      <a:pt x="40543" y="40183"/>
                    </a:cubicBezTo>
                    <a:cubicBezTo>
                      <a:pt x="40301" y="39803"/>
                      <a:pt x="39610" y="39215"/>
                      <a:pt x="40284" y="38904"/>
                    </a:cubicBezTo>
                    <a:cubicBezTo>
                      <a:pt x="40592" y="38765"/>
                      <a:pt x="41024" y="38302"/>
                      <a:pt x="41439" y="38302"/>
                    </a:cubicBezTo>
                    <a:cubicBezTo>
                      <a:pt x="41746" y="38302"/>
                      <a:pt x="42043" y="38557"/>
                      <a:pt x="42271" y="39388"/>
                    </a:cubicBezTo>
                    <a:cubicBezTo>
                      <a:pt x="42782" y="41200"/>
                      <a:pt x="43748" y="43327"/>
                      <a:pt x="46038" y="43327"/>
                    </a:cubicBezTo>
                    <a:cubicBezTo>
                      <a:pt x="46150" y="43327"/>
                      <a:pt x="46266" y="43321"/>
                      <a:pt x="46384" y="43311"/>
                    </a:cubicBezTo>
                    <a:cubicBezTo>
                      <a:pt x="46463" y="43304"/>
                      <a:pt x="46542" y="43300"/>
                      <a:pt x="46620" y="43300"/>
                    </a:cubicBezTo>
                    <a:cubicBezTo>
                      <a:pt x="47585" y="43300"/>
                      <a:pt x="48526" y="43802"/>
                      <a:pt x="49487" y="43802"/>
                    </a:cubicBezTo>
                    <a:cubicBezTo>
                      <a:pt x="49955" y="43802"/>
                      <a:pt x="50429" y="43683"/>
                      <a:pt x="50912" y="43328"/>
                    </a:cubicBezTo>
                    <a:cubicBezTo>
                      <a:pt x="51106" y="43191"/>
                      <a:pt x="51242" y="43135"/>
                      <a:pt x="51336" y="43135"/>
                    </a:cubicBezTo>
                    <a:cubicBezTo>
                      <a:pt x="51643" y="43135"/>
                      <a:pt x="51508" y="43736"/>
                      <a:pt x="51534" y="44054"/>
                    </a:cubicBezTo>
                    <a:cubicBezTo>
                      <a:pt x="51845" y="45488"/>
                      <a:pt x="50843" y="46629"/>
                      <a:pt x="50618" y="47942"/>
                    </a:cubicBezTo>
                    <a:cubicBezTo>
                      <a:pt x="50585" y="48144"/>
                      <a:pt x="50240" y="48444"/>
                      <a:pt x="50046" y="48444"/>
                    </a:cubicBezTo>
                    <a:cubicBezTo>
                      <a:pt x="50041" y="48444"/>
                      <a:pt x="50036" y="48444"/>
                      <a:pt x="50031" y="48444"/>
                    </a:cubicBezTo>
                    <a:cubicBezTo>
                      <a:pt x="49523" y="48389"/>
                      <a:pt x="49010" y="48372"/>
                      <a:pt x="48494" y="48372"/>
                    </a:cubicBezTo>
                    <a:cubicBezTo>
                      <a:pt x="47534" y="48372"/>
                      <a:pt x="46564" y="48433"/>
                      <a:pt x="45600" y="48433"/>
                    </a:cubicBezTo>
                    <a:cubicBezTo>
                      <a:pt x="43779" y="48433"/>
                      <a:pt x="41984" y="48215"/>
                      <a:pt x="40336" y="46957"/>
                    </a:cubicBezTo>
                    <a:cubicBezTo>
                      <a:pt x="40033" y="46726"/>
                      <a:pt x="39675" y="46623"/>
                      <a:pt x="39308" y="46623"/>
                    </a:cubicBezTo>
                    <a:cubicBezTo>
                      <a:pt x="38250" y="46623"/>
                      <a:pt x="37116" y="47478"/>
                      <a:pt x="37000" y="48582"/>
                    </a:cubicBezTo>
                    <a:cubicBezTo>
                      <a:pt x="36972" y="48947"/>
                      <a:pt x="36796" y="49426"/>
                      <a:pt x="36527" y="49426"/>
                    </a:cubicBezTo>
                    <a:cubicBezTo>
                      <a:pt x="36465" y="49426"/>
                      <a:pt x="36398" y="49400"/>
                      <a:pt x="36326" y="49342"/>
                    </a:cubicBezTo>
                    <a:cubicBezTo>
                      <a:pt x="35376" y="48582"/>
                      <a:pt x="34045" y="48772"/>
                      <a:pt x="33147" y="47752"/>
                    </a:cubicBezTo>
                    <a:cubicBezTo>
                      <a:pt x="32334" y="46819"/>
                      <a:pt x="30900" y="46785"/>
                      <a:pt x="29673" y="46525"/>
                    </a:cubicBezTo>
                    <a:cubicBezTo>
                      <a:pt x="28913" y="46370"/>
                      <a:pt x="27807" y="46422"/>
                      <a:pt x="28567" y="44953"/>
                    </a:cubicBezTo>
                    <a:cubicBezTo>
                      <a:pt x="28982" y="44158"/>
                      <a:pt x="29034" y="43000"/>
                      <a:pt x="28515" y="42257"/>
                    </a:cubicBezTo>
                    <a:cubicBezTo>
                      <a:pt x="28230" y="41853"/>
                      <a:pt x="27848" y="41722"/>
                      <a:pt x="27412" y="41722"/>
                    </a:cubicBezTo>
                    <a:cubicBezTo>
                      <a:pt x="27028" y="41722"/>
                      <a:pt x="26602" y="41823"/>
                      <a:pt x="26165" y="41928"/>
                    </a:cubicBezTo>
                    <a:cubicBezTo>
                      <a:pt x="25497" y="42091"/>
                      <a:pt x="24818" y="42128"/>
                      <a:pt x="24133" y="42128"/>
                    </a:cubicBezTo>
                    <a:cubicBezTo>
                      <a:pt x="23569" y="42128"/>
                      <a:pt x="23001" y="42103"/>
                      <a:pt x="22432" y="42103"/>
                    </a:cubicBezTo>
                    <a:cubicBezTo>
                      <a:pt x="21707" y="42103"/>
                      <a:pt x="20980" y="42143"/>
                      <a:pt x="20255" y="42326"/>
                    </a:cubicBezTo>
                    <a:cubicBezTo>
                      <a:pt x="19287" y="42585"/>
                      <a:pt x="18319" y="42862"/>
                      <a:pt x="17559" y="43380"/>
                    </a:cubicBezTo>
                    <a:cubicBezTo>
                      <a:pt x="17082" y="43705"/>
                      <a:pt x="16613" y="43798"/>
                      <a:pt x="16149" y="43798"/>
                    </a:cubicBezTo>
                    <a:cubicBezTo>
                      <a:pt x="15538" y="43798"/>
                      <a:pt x="14935" y="43638"/>
                      <a:pt x="14326" y="43638"/>
                    </a:cubicBezTo>
                    <a:cubicBezTo>
                      <a:pt x="14292" y="43638"/>
                      <a:pt x="14258" y="43638"/>
                      <a:pt x="14223" y="43639"/>
                    </a:cubicBezTo>
                    <a:cubicBezTo>
                      <a:pt x="14120" y="43622"/>
                      <a:pt x="14016" y="43570"/>
                      <a:pt x="13930" y="43466"/>
                    </a:cubicBezTo>
                    <a:cubicBezTo>
                      <a:pt x="14043" y="43169"/>
                      <a:pt x="14308" y="43115"/>
                      <a:pt x="14562" y="43115"/>
                    </a:cubicBezTo>
                    <a:cubicBezTo>
                      <a:pt x="14617" y="43115"/>
                      <a:pt x="14672" y="43118"/>
                      <a:pt x="14725" y="43121"/>
                    </a:cubicBezTo>
                    <a:cubicBezTo>
                      <a:pt x="14838" y="43129"/>
                      <a:pt x="14949" y="43134"/>
                      <a:pt x="15058" y="43134"/>
                    </a:cubicBezTo>
                    <a:cubicBezTo>
                      <a:pt x="16723" y="43134"/>
                      <a:pt x="17967" y="42165"/>
                      <a:pt x="18388" y="40771"/>
                    </a:cubicBezTo>
                    <a:cubicBezTo>
                      <a:pt x="18976" y="38921"/>
                      <a:pt x="20808" y="38282"/>
                      <a:pt x="21482" y="37090"/>
                    </a:cubicBezTo>
                    <a:cubicBezTo>
                      <a:pt x="22174" y="35865"/>
                      <a:pt x="22770" y="35535"/>
                      <a:pt x="23579" y="35535"/>
                    </a:cubicBezTo>
                    <a:cubicBezTo>
                      <a:pt x="23899" y="35535"/>
                      <a:pt x="24254" y="35587"/>
                      <a:pt x="24661" y="35655"/>
                    </a:cubicBezTo>
                    <a:cubicBezTo>
                      <a:pt x="24682" y="35658"/>
                      <a:pt x="24703" y="35660"/>
                      <a:pt x="24725" y="35660"/>
                    </a:cubicBezTo>
                    <a:cubicBezTo>
                      <a:pt x="25065" y="35660"/>
                      <a:pt x="25513" y="35293"/>
                      <a:pt x="25854" y="35033"/>
                    </a:cubicBezTo>
                    <a:cubicBezTo>
                      <a:pt x="26267" y="34730"/>
                      <a:pt x="26584" y="34570"/>
                      <a:pt x="26849" y="34570"/>
                    </a:cubicBezTo>
                    <a:cubicBezTo>
                      <a:pt x="27249" y="34570"/>
                      <a:pt x="27529" y="34935"/>
                      <a:pt x="27841" y="35724"/>
                    </a:cubicBezTo>
                    <a:cubicBezTo>
                      <a:pt x="28325" y="36969"/>
                      <a:pt x="29742" y="37574"/>
                      <a:pt x="30952" y="38161"/>
                    </a:cubicBezTo>
                    <a:cubicBezTo>
                      <a:pt x="31712" y="38524"/>
                      <a:pt x="32732" y="38852"/>
                      <a:pt x="32680" y="39716"/>
                    </a:cubicBezTo>
                    <a:cubicBezTo>
                      <a:pt x="32594" y="40753"/>
                      <a:pt x="31488" y="40546"/>
                      <a:pt x="30710" y="40615"/>
                    </a:cubicBezTo>
                    <a:cubicBezTo>
                      <a:pt x="30312" y="40650"/>
                      <a:pt x="29794" y="40598"/>
                      <a:pt x="29673" y="41134"/>
                    </a:cubicBezTo>
                    <a:cubicBezTo>
                      <a:pt x="29552" y="41669"/>
                      <a:pt x="30036" y="41825"/>
                      <a:pt x="30382" y="42032"/>
                    </a:cubicBezTo>
                    <a:cubicBezTo>
                      <a:pt x="30898" y="42336"/>
                      <a:pt x="31474" y="42934"/>
                      <a:pt x="32011" y="42934"/>
                    </a:cubicBezTo>
                    <a:cubicBezTo>
                      <a:pt x="32175" y="42934"/>
                      <a:pt x="32336" y="42878"/>
                      <a:pt x="32490" y="42741"/>
                    </a:cubicBezTo>
                    <a:cubicBezTo>
                      <a:pt x="33354" y="41963"/>
                      <a:pt x="33890" y="40788"/>
                      <a:pt x="34512" y="39751"/>
                    </a:cubicBezTo>
                    <a:cubicBezTo>
                      <a:pt x="34586" y="39617"/>
                      <a:pt x="34289" y="39329"/>
                      <a:pt x="34602" y="39329"/>
                    </a:cubicBezTo>
                    <a:cubicBezTo>
                      <a:pt x="34653" y="39329"/>
                      <a:pt x="34719" y="39337"/>
                      <a:pt x="34806" y="39354"/>
                    </a:cubicBezTo>
                    <a:cubicBezTo>
                      <a:pt x="34890" y="39373"/>
                      <a:pt x="34965" y="39381"/>
                      <a:pt x="35031" y="39381"/>
                    </a:cubicBezTo>
                    <a:cubicBezTo>
                      <a:pt x="35567" y="39381"/>
                      <a:pt x="35557" y="38814"/>
                      <a:pt x="35341" y="38507"/>
                    </a:cubicBezTo>
                    <a:cubicBezTo>
                      <a:pt x="34806" y="37781"/>
                      <a:pt x="34546" y="36658"/>
                      <a:pt x="33561" y="36468"/>
                    </a:cubicBezTo>
                    <a:cubicBezTo>
                      <a:pt x="32248" y="36208"/>
                      <a:pt x="31591" y="35206"/>
                      <a:pt x="30727" y="34411"/>
                    </a:cubicBezTo>
                    <a:cubicBezTo>
                      <a:pt x="30468" y="34169"/>
                      <a:pt x="30278" y="33910"/>
                      <a:pt x="30485" y="33599"/>
                    </a:cubicBezTo>
                    <a:cubicBezTo>
                      <a:pt x="30551" y="33501"/>
                      <a:pt x="30628" y="33465"/>
                      <a:pt x="30705" y="33465"/>
                    </a:cubicBezTo>
                    <a:close/>
                    <a:moveTo>
                      <a:pt x="65829" y="50622"/>
                    </a:moveTo>
                    <a:cubicBezTo>
                      <a:pt x="66138" y="50622"/>
                      <a:pt x="66376" y="50877"/>
                      <a:pt x="66569" y="51209"/>
                    </a:cubicBezTo>
                    <a:cubicBezTo>
                      <a:pt x="67601" y="52923"/>
                      <a:pt x="68767" y="54401"/>
                      <a:pt x="70703" y="54401"/>
                    </a:cubicBezTo>
                    <a:cubicBezTo>
                      <a:pt x="71167" y="54401"/>
                      <a:pt x="71676" y="54316"/>
                      <a:pt x="72237" y="54129"/>
                    </a:cubicBezTo>
                    <a:cubicBezTo>
                      <a:pt x="72263" y="54119"/>
                      <a:pt x="72291" y="54114"/>
                      <a:pt x="72320" y="54114"/>
                    </a:cubicBezTo>
                    <a:cubicBezTo>
                      <a:pt x="72487" y="54114"/>
                      <a:pt x="72701" y="54260"/>
                      <a:pt x="72877" y="54319"/>
                    </a:cubicBezTo>
                    <a:cubicBezTo>
                      <a:pt x="72687" y="54406"/>
                      <a:pt x="72514" y="54527"/>
                      <a:pt x="72358" y="54665"/>
                    </a:cubicBezTo>
                    <a:lnTo>
                      <a:pt x="72358" y="54682"/>
                    </a:lnTo>
                    <a:cubicBezTo>
                      <a:pt x="71675" y="55659"/>
                      <a:pt x="71022" y="56681"/>
                      <a:pt x="69648" y="56681"/>
                    </a:cubicBezTo>
                    <a:cubicBezTo>
                      <a:pt x="69564" y="56681"/>
                      <a:pt x="69476" y="56678"/>
                      <a:pt x="69386" y="56669"/>
                    </a:cubicBezTo>
                    <a:cubicBezTo>
                      <a:pt x="69196" y="56600"/>
                      <a:pt x="68850" y="56549"/>
                      <a:pt x="68850" y="56445"/>
                    </a:cubicBezTo>
                    <a:cubicBezTo>
                      <a:pt x="68660" y="54216"/>
                      <a:pt x="66258" y="53559"/>
                      <a:pt x="65532" y="51727"/>
                    </a:cubicBezTo>
                    <a:cubicBezTo>
                      <a:pt x="65394" y="51381"/>
                      <a:pt x="64945" y="50932"/>
                      <a:pt x="65584" y="50673"/>
                    </a:cubicBezTo>
                    <a:cubicBezTo>
                      <a:pt x="65670" y="50638"/>
                      <a:pt x="65752" y="50622"/>
                      <a:pt x="65829" y="50622"/>
                    </a:cubicBezTo>
                    <a:close/>
                    <a:moveTo>
                      <a:pt x="50497" y="52695"/>
                    </a:moveTo>
                    <a:lnTo>
                      <a:pt x="50497" y="52695"/>
                    </a:lnTo>
                    <a:cubicBezTo>
                      <a:pt x="51016" y="52885"/>
                      <a:pt x="51863" y="52937"/>
                      <a:pt x="52001" y="53265"/>
                    </a:cubicBezTo>
                    <a:cubicBezTo>
                      <a:pt x="53055" y="55840"/>
                      <a:pt x="55734" y="57464"/>
                      <a:pt x="56114" y="60420"/>
                    </a:cubicBezTo>
                    <a:cubicBezTo>
                      <a:pt x="56252" y="61439"/>
                      <a:pt x="57323" y="61802"/>
                      <a:pt x="57859" y="62580"/>
                    </a:cubicBezTo>
                    <a:cubicBezTo>
                      <a:pt x="59294" y="64654"/>
                      <a:pt x="60106" y="66952"/>
                      <a:pt x="60763" y="69337"/>
                    </a:cubicBezTo>
                    <a:cubicBezTo>
                      <a:pt x="58533" y="67643"/>
                      <a:pt x="56615" y="65656"/>
                      <a:pt x="55336" y="63133"/>
                    </a:cubicBezTo>
                    <a:cubicBezTo>
                      <a:pt x="55198" y="62874"/>
                      <a:pt x="55008" y="62614"/>
                      <a:pt x="55008" y="62355"/>
                    </a:cubicBezTo>
                    <a:cubicBezTo>
                      <a:pt x="54990" y="58916"/>
                      <a:pt x="52139" y="56739"/>
                      <a:pt x="51189" y="53697"/>
                    </a:cubicBezTo>
                    <a:cubicBezTo>
                      <a:pt x="51085" y="53334"/>
                      <a:pt x="50739" y="53040"/>
                      <a:pt x="50497" y="52695"/>
                    </a:cubicBezTo>
                    <a:close/>
                    <a:moveTo>
                      <a:pt x="87976" y="1"/>
                    </a:moveTo>
                    <a:cubicBezTo>
                      <a:pt x="87018" y="1"/>
                      <a:pt x="85745" y="1010"/>
                      <a:pt x="84455" y="1127"/>
                    </a:cubicBezTo>
                    <a:cubicBezTo>
                      <a:pt x="83776" y="1176"/>
                      <a:pt x="83111" y="1512"/>
                      <a:pt x="82448" y="1512"/>
                    </a:cubicBezTo>
                    <a:cubicBezTo>
                      <a:pt x="82403" y="1512"/>
                      <a:pt x="82358" y="1511"/>
                      <a:pt x="82313" y="1507"/>
                    </a:cubicBezTo>
                    <a:cubicBezTo>
                      <a:pt x="82281" y="1506"/>
                      <a:pt x="82250" y="1506"/>
                      <a:pt x="82218" y="1506"/>
                    </a:cubicBezTo>
                    <a:cubicBezTo>
                      <a:pt x="80376" y="1506"/>
                      <a:pt x="79245" y="3375"/>
                      <a:pt x="77443" y="3375"/>
                    </a:cubicBezTo>
                    <a:cubicBezTo>
                      <a:pt x="77340" y="3375"/>
                      <a:pt x="77235" y="3369"/>
                      <a:pt x="77128" y="3356"/>
                    </a:cubicBezTo>
                    <a:cubicBezTo>
                      <a:pt x="77026" y="3344"/>
                      <a:pt x="76928" y="3335"/>
                      <a:pt x="76837" y="3335"/>
                    </a:cubicBezTo>
                    <a:cubicBezTo>
                      <a:pt x="76434" y="3335"/>
                      <a:pt x="76136" y="3491"/>
                      <a:pt x="75953" y="4082"/>
                    </a:cubicBezTo>
                    <a:cubicBezTo>
                      <a:pt x="75843" y="4459"/>
                      <a:pt x="75132" y="4980"/>
                      <a:pt x="74758" y="4980"/>
                    </a:cubicBezTo>
                    <a:cubicBezTo>
                      <a:pt x="74720" y="4980"/>
                      <a:pt x="74687" y="4974"/>
                      <a:pt x="74657" y="4964"/>
                    </a:cubicBezTo>
                    <a:cubicBezTo>
                      <a:pt x="73910" y="4715"/>
                      <a:pt x="73366" y="4590"/>
                      <a:pt x="73013" y="4590"/>
                    </a:cubicBezTo>
                    <a:cubicBezTo>
                      <a:pt x="72190" y="4590"/>
                      <a:pt x="72409" y="5268"/>
                      <a:pt x="73534" y="6623"/>
                    </a:cubicBezTo>
                    <a:cubicBezTo>
                      <a:pt x="73585" y="6692"/>
                      <a:pt x="73499" y="6882"/>
                      <a:pt x="73482" y="7003"/>
                    </a:cubicBezTo>
                    <a:cubicBezTo>
                      <a:pt x="73413" y="6968"/>
                      <a:pt x="73292" y="6951"/>
                      <a:pt x="73240" y="6882"/>
                    </a:cubicBezTo>
                    <a:cubicBezTo>
                      <a:pt x="72877" y="6381"/>
                      <a:pt x="72324" y="5914"/>
                      <a:pt x="72220" y="5344"/>
                    </a:cubicBezTo>
                    <a:cubicBezTo>
                      <a:pt x="72065" y="4531"/>
                      <a:pt x="71961" y="3840"/>
                      <a:pt x="71010" y="3650"/>
                    </a:cubicBezTo>
                    <a:cubicBezTo>
                      <a:pt x="70839" y="3615"/>
                      <a:pt x="70680" y="3599"/>
                      <a:pt x="70533" y="3599"/>
                    </a:cubicBezTo>
                    <a:cubicBezTo>
                      <a:pt x="69359" y="3599"/>
                      <a:pt x="68898" y="4626"/>
                      <a:pt x="68315" y="5517"/>
                    </a:cubicBezTo>
                    <a:cubicBezTo>
                      <a:pt x="67865" y="6208"/>
                      <a:pt x="68349" y="6536"/>
                      <a:pt x="68729" y="6934"/>
                    </a:cubicBezTo>
                    <a:cubicBezTo>
                      <a:pt x="68798" y="7003"/>
                      <a:pt x="68850" y="7089"/>
                      <a:pt x="68902" y="7176"/>
                    </a:cubicBezTo>
                    <a:cubicBezTo>
                      <a:pt x="68817" y="7188"/>
                      <a:pt x="68731" y="7200"/>
                      <a:pt x="68645" y="7200"/>
                    </a:cubicBezTo>
                    <a:cubicBezTo>
                      <a:pt x="68610" y="7200"/>
                      <a:pt x="68575" y="7198"/>
                      <a:pt x="68539" y="7193"/>
                    </a:cubicBezTo>
                    <a:cubicBezTo>
                      <a:pt x="67376" y="7024"/>
                      <a:pt x="66212" y="6691"/>
                      <a:pt x="65033" y="6691"/>
                    </a:cubicBezTo>
                    <a:cubicBezTo>
                      <a:pt x="65003" y="6691"/>
                      <a:pt x="64974" y="6691"/>
                      <a:pt x="64945" y="6692"/>
                    </a:cubicBezTo>
                    <a:cubicBezTo>
                      <a:pt x="64584" y="6692"/>
                      <a:pt x="63909" y="6196"/>
                      <a:pt x="63437" y="6196"/>
                    </a:cubicBezTo>
                    <a:cubicBezTo>
                      <a:pt x="63072" y="6196"/>
                      <a:pt x="62827" y="6492"/>
                      <a:pt x="62940" y="7538"/>
                    </a:cubicBezTo>
                    <a:cubicBezTo>
                      <a:pt x="62940" y="7608"/>
                      <a:pt x="62525" y="7711"/>
                      <a:pt x="62283" y="7798"/>
                    </a:cubicBezTo>
                    <a:cubicBezTo>
                      <a:pt x="61879" y="7955"/>
                      <a:pt x="61464" y="8005"/>
                      <a:pt x="61043" y="8005"/>
                    </a:cubicBezTo>
                    <a:cubicBezTo>
                      <a:pt x="60325" y="8005"/>
                      <a:pt x="59591" y="7860"/>
                      <a:pt x="58870" y="7860"/>
                    </a:cubicBezTo>
                    <a:cubicBezTo>
                      <a:pt x="58295" y="7860"/>
                      <a:pt x="57729" y="7952"/>
                      <a:pt x="57185" y="8282"/>
                    </a:cubicBezTo>
                    <a:cubicBezTo>
                      <a:pt x="56736" y="8610"/>
                      <a:pt x="56304" y="8938"/>
                      <a:pt x="55837" y="9267"/>
                    </a:cubicBezTo>
                    <a:cubicBezTo>
                      <a:pt x="55671" y="9381"/>
                      <a:pt x="55417" y="9527"/>
                      <a:pt x="55226" y="9527"/>
                    </a:cubicBezTo>
                    <a:cubicBezTo>
                      <a:pt x="55100" y="9527"/>
                      <a:pt x="55001" y="9463"/>
                      <a:pt x="54973" y="9284"/>
                    </a:cubicBezTo>
                    <a:cubicBezTo>
                      <a:pt x="54819" y="8258"/>
                      <a:pt x="54209" y="8003"/>
                      <a:pt x="53545" y="8003"/>
                    </a:cubicBezTo>
                    <a:cubicBezTo>
                      <a:pt x="53313" y="8003"/>
                      <a:pt x="53075" y="8034"/>
                      <a:pt x="52848" y="8074"/>
                    </a:cubicBezTo>
                    <a:cubicBezTo>
                      <a:pt x="51897" y="8264"/>
                      <a:pt x="52416" y="9232"/>
                      <a:pt x="52295" y="9854"/>
                    </a:cubicBezTo>
                    <a:cubicBezTo>
                      <a:pt x="52156" y="10615"/>
                      <a:pt x="51344" y="10096"/>
                      <a:pt x="50998" y="10545"/>
                    </a:cubicBezTo>
                    <a:cubicBezTo>
                      <a:pt x="50949" y="10609"/>
                      <a:pt x="50910" y="10635"/>
                      <a:pt x="50880" y="10635"/>
                    </a:cubicBezTo>
                    <a:cubicBezTo>
                      <a:pt x="50805" y="10635"/>
                      <a:pt x="50789" y="10469"/>
                      <a:pt x="50826" y="10321"/>
                    </a:cubicBezTo>
                    <a:cubicBezTo>
                      <a:pt x="51033" y="8990"/>
                      <a:pt x="50221" y="8541"/>
                      <a:pt x="49115" y="8161"/>
                    </a:cubicBezTo>
                    <a:cubicBezTo>
                      <a:pt x="46903" y="7400"/>
                      <a:pt x="44535" y="7176"/>
                      <a:pt x="42392" y="6070"/>
                    </a:cubicBezTo>
                    <a:cubicBezTo>
                      <a:pt x="41667" y="5697"/>
                      <a:pt x="40852" y="5536"/>
                      <a:pt x="40032" y="5536"/>
                    </a:cubicBezTo>
                    <a:cubicBezTo>
                      <a:pt x="39367" y="5536"/>
                      <a:pt x="38699" y="5642"/>
                      <a:pt x="38072" y="5828"/>
                    </a:cubicBezTo>
                    <a:cubicBezTo>
                      <a:pt x="36033" y="6432"/>
                      <a:pt x="33838" y="6502"/>
                      <a:pt x="31989" y="7642"/>
                    </a:cubicBezTo>
                    <a:cubicBezTo>
                      <a:pt x="31263" y="8074"/>
                      <a:pt x="29206" y="7296"/>
                      <a:pt x="30226" y="9457"/>
                    </a:cubicBezTo>
                    <a:cubicBezTo>
                      <a:pt x="30278" y="9578"/>
                      <a:pt x="29984" y="9854"/>
                      <a:pt x="29863" y="10079"/>
                    </a:cubicBezTo>
                    <a:cubicBezTo>
                      <a:pt x="28653" y="12412"/>
                      <a:pt x="26234" y="13224"/>
                      <a:pt x="24229" y="14555"/>
                    </a:cubicBezTo>
                    <a:cubicBezTo>
                      <a:pt x="22536" y="15661"/>
                      <a:pt x="23486" y="17112"/>
                      <a:pt x="24022" y="18236"/>
                    </a:cubicBezTo>
                    <a:cubicBezTo>
                      <a:pt x="24328" y="18880"/>
                      <a:pt x="24972" y="19241"/>
                      <a:pt x="25627" y="19241"/>
                    </a:cubicBezTo>
                    <a:cubicBezTo>
                      <a:pt x="26008" y="19241"/>
                      <a:pt x="26393" y="19119"/>
                      <a:pt x="26718" y="18858"/>
                    </a:cubicBezTo>
                    <a:cubicBezTo>
                      <a:pt x="27228" y="18470"/>
                      <a:pt x="27609" y="18306"/>
                      <a:pt x="27903" y="18306"/>
                    </a:cubicBezTo>
                    <a:cubicBezTo>
                      <a:pt x="28524" y="18306"/>
                      <a:pt x="28748" y="19042"/>
                      <a:pt x="28947" y="19946"/>
                    </a:cubicBezTo>
                    <a:cubicBezTo>
                      <a:pt x="28982" y="20223"/>
                      <a:pt x="28999" y="20499"/>
                      <a:pt x="28982" y="20776"/>
                    </a:cubicBezTo>
                    <a:cubicBezTo>
                      <a:pt x="28774" y="20551"/>
                      <a:pt x="28446" y="20396"/>
                      <a:pt x="28342" y="20119"/>
                    </a:cubicBezTo>
                    <a:cubicBezTo>
                      <a:pt x="28124" y="19474"/>
                      <a:pt x="27849" y="19234"/>
                      <a:pt x="27528" y="19234"/>
                    </a:cubicBezTo>
                    <a:cubicBezTo>
                      <a:pt x="27212" y="19234"/>
                      <a:pt x="26853" y="19465"/>
                      <a:pt x="26459" y="19774"/>
                    </a:cubicBezTo>
                    <a:cubicBezTo>
                      <a:pt x="25646" y="20379"/>
                      <a:pt x="25958" y="21260"/>
                      <a:pt x="26130" y="21899"/>
                    </a:cubicBezTo>
                    <a:cubicBezTo>
                      <a:pt x="26459" y="23092"/>
                      <a:pt x="25802" y="23420"/>
                      <a:pt x="24938" y="23627"/>
                    </a:cubicBezTo>
                    <a:cubicBezTo>
                      <a:pt x="23901" y="23852"/>
                      <a:pt x="23072" y="24267"/>
                      <a:pt x="22553" y="25269"/>
                    </a:cubicBezTo>
                    <a:cubicBezTo>
                      <a:pt x="22273" y="25790"/>
                      <a:pt x="21682" y="26043"/>
                      <a:pt x="21157" y="26043"/>
                    </a:cubicBezTo>
                    <a:cubicBezTo>
                      <a:pt x="21003" y="26043"/>
                      <a:pt x="20855" y="26021"/>
                      <a:pt x="20721" y="25978"/>
                    </a:cubicBezTo>
                    <a:cubicBezTo>
                      <a:pt x="20116" y="25788"/>
                      <a:pt x="20963" y="25390"/>
                      <a:pt x="20946" y="24993"/>
                    </a:cubicBezTo>
                    <a:cubicBezTo>
                      <a:pt x="20929" y="24543"/>
                      <a:pt x="20738" y="24129"/>
                      <a:pt x="20410" y="23835"/>
                    </a:cubicBezTo>
                    <a:cubicBezTo>
                      <a:pt x="19477" y="22798"/>
                      <a:pt x="18354" y="21709"/>
                      <a:pt x="18215" y="20327"/>
                    </a:cubicBezTo>
                    <a:cubicBezTo>
                      <a:pt x="18098" y="19205"/>
                      <a:pt x="17332" y="17921"/>
                      <a:pt x="16200" y="17921"/>
                    </a:cubicBezTo>
                    <a:cubicBezTo>
                      <a:pt x="16163" y="17921"/>
                      <a:pt x="16127" y="17922"/>
                      <a:pt x="16090" y="17925"/>
                    </a:cubicBezTo>
                    <a:cubicBezTo>
                      <a:pt x="15105" y="17976"/>
                      <a:pt x="14068" y="18391"/>
                      <a:pt x="13930" y="19221"/>
                    </a:cubicBezTo>
                    <a:cubicBezTo>
                      <a:pt x="13670" y="20430"/>
                      <a:pt x="14137" y="21709"/>
                      <a:pt x="15122" y="22470"/>
                    </a:cubicBezTo>
                    <a:cubicBezTo>
                      <a:pt x="15952" y="23109"/>
                      <a:pt x="15952" y="23161"/>
                      <a:pt x="15589" y="23489"/>
                    </a:cubicBezTo>
                    <a:cubicBezTo>
                      <a:pt x="14448" y="24526"/>
                      <a:pt x="14915" y="26116"/>
                      <a:pt x="14292" y="27377"/>
                    </a:cubicBezTo>
                    <a:cubicBezTo>
                      <a:pt x="14143" y="27687"/>
                      <a:pt x="14420" y="27822"/>
                      <a:pt x="14760" y="27822"/>
                    </a:cubicBezTo>
                    <a:cubicBezTo>
                      <a:pt x="14932" y="27822"/>
                      <a:pt x="15121" y="27787"/>
                      <a:pt x="15278" y="27723"/>
                    </a:cubicBezTo>
                    <a:cubicBezTo>
                      <a:pt x="16510" y="27249"/>
                      <a:pt x="17772" y="26919"/>
                      <a:pt x="19089" y="26919"/>
                    </a:cubicBezTo>
                    <a:cubicBezTo>
                      <a:pt x="19212" y="26919"/>
                      <a:pt x="19336" y="26922"/>
                      <a:pt x="19460" y="26928"/>
                    </a:cubicBezTo>
                    <a:lnTo>
                      <a:pt x="19874" y="26928"/>
                    </a:lnTo>
                    <a:cubicBezTo>
                      <a:pt x="19840" y="26997"/>
                      <a:pt x="19823" y="27136"/>
                      <a:pt x="19753" y="27153"/>
                    </a:cubicBezTo>
                    <a:cubicBezTo>
                      <a:pt x="18630" y="27585"/>
                      <a:pt x="17507" y="28138"/>
                      <a:pt x="16349" y="28414"/>
                    </a:cubicBezTo>
                    <a:cubicBezTo>
                      <a:pt x="15692" y="28570"/>
                      <a:pt x="14915" y="28432"/>
                      <a:pt x="14707" y="29209"/>
                    </a:cubicBezTo>
                    <a:cubicBezTo>
                      <a:pt x="14500" y="30004"/>
                      <a:pt x="15260" y="30194"/>
                      <a:pt x="15813" y="30505"/>
                    </a:cubicBezTo>
                    <a:cubicBezTo>
                      <a:pt x="17161" y="31318"/>
                      <a:pt x="17369" y="32493"/>
                      <a:pt x="16867" y="33910"/>
                    </a:cubicBezTo>
                    <a:cubicBezTo>
                      <a:pt x="16664" y="34503"/>
                      <a:pt x="16349" y="34660"/>
                      <a:pt x="15995" y="34660"/>
                    </a:cubicBezTo>
                    <a:cubicBezTo>
                      <a:pt x="15626" y="34660"/>
                      <a:pt x="15216" y="34489"/>
                      <a:pt x="14846" y="34463"/>
                    </a:cubicBezTo>
                    <a:cubicBezTo>
                      <a:pt x="13916" y="34396"/>
                      <a:pt x="12987" y="34203"/>
                      <a:pt x="12042" y="34203"/>
                    </a:cubicBezTo>
                    <a:cubicBezTo>
                      <a:pt x="12003" y="34203"/>
                      <a:pt x="11964" y="34203"/>
                      <a:pt x="11925" y="34204"/>
                    </a:cubicBezTo>
                    <a:cubicBezTo>
                      <a:pt x="10957" y="34221"/>
                      <a:pt x="9834" y="34446"/>
                      <a:pt x="9989" y="35759"/>
                    </a:cubicBezTo>
                    <a:cubicBezTo>
                      <a:pt x="10128" y="37072"/>
                      <a:pt x="9834" y="38196"/>
                      <a:pt x="9592" y="39440"/>
                    </a:cubicBezTo>
                    <a:cubicBezTo>
                      <a:pt x="9385" y="40425"/>
                      <a:pt x="8693" y="42136"/>
                      <a:pt x="10542" y="42464"/>
                    </a:cubicBezTo>
                    <a:cubicBezTo>
                      <a:pt x="12305" y="42758"/>
                      <a:pt x="12668" y="43173"/>
                      <a:pt x="11735" y="44693"/>
                    </a:cubicBezTo>
                    <a:cubicBezTo>
                      <a:pt x="11389" y="45298"/>
                      <a:pt x="10888" y="45817"/>
                      <a:pt x="10300" y="46180"/>
                    </a:cubicBezTo>
                    <a:cubicBezTo>
                      <a:pt x="9108" y="46871"/>
                      <a:pt x="8175" y="47752"/>
                      <a:pt x="8313" y="49342"/>
                    </a:cubicBezTo>
                    <a:cubicBezTo>
                      <a:pt x="8365" y="49964"/>
                      <a:pt x="8140" y="50707"/>
                      <a:pt x="7535" y="50967"/>
                    </a:cubicBezTo>
                    <a:cubicBezTo>
                      <a:pt x="5168" y="52021"/>
                      <a:pt x="3768" y="53991"/>
                      <a:pt x="2662" y="56168"/>
                    </a:cubicBezTo>
                    <a:cubicBezTo>
                      <a:pt x="1781" y="57931"/>
                      <a:pt x="122" y="59469"/>
                      <a:pt x="1279" y="61888"/>
                    </a:cubicBezTo>
                    <a:cubicBezTo>
                      <a:pt x="1936" y="63236"/>
                      <a:pt x="1573" y="64792"/>
                      <a:pt x="830" y="66209"/>
                    </a:cubicBezTo>
                    <a:cubicBezTo>
                      <a:pt x="1" y="67781"/>
                      <a:pt x="744" y="70477"/>
                      <a:pt x="2126" y="71687"/>
                    </a:cubicBezTo>
                    <a:cubicBezTo>
                      <a:pt x="2420" y="71946"/>
                      <a:pt x="2662" y="72240"/>
                      <a:pt x="2818" y="72586"/>
                    </a:cubicBezTo>
                    <a:cubicBezTo>
                      <a:pt x="4027" y="75040"/>
                      <a:pt x="5462" y="77303"/>
                      <a:pt x="7881" y="78755"/>
                    </a:cubicBezTo>
                    <a:cubicBezTo>
                      <a:pt x="8455" y="79100"/>
                      <a:pt x="9053" y="79742"/>
                      <a:pt x="9645" y="79742"/>
                    </a:cubicBezTo>
                    <a:cubicBezTo>
                      <a:pt x="9766" y="79742"/>
                      <a:pt x="9887" y="79715"/>
                      <a:pt x="10007" y="79654"/>
                    </a:cubicBezTo>
                    <a:cubicBezTo>
                      <a:pt x="12824" y="78254"/>
                      <a:pt x="16142" y="79844"/>
                      <a:pt x="18889" y="77874"/>
                    </a:cubicBezTo>
                    <a:cubicBezTo>
                      <a:pt x="19326" y="77562"/>
                      <a:pt x="19938" y="77352"/>
                      <a:pt x="20558" y="77352"/>
                    </a:cubicBezTo>
                    <a:cubicBezTo>
                      <a:pt x="21313" y="77352"/>
                      <a:pt x="22079" y="77663"/>
                      <a:pt x="22553" y="78479"/>
                    </a:cubicBezTo>
                    <a:cubicBezTo>
                      <a:pt x="23034" y="79313"/>
                      <a:pt x="23538" y="79650"/>
                      <a:pt x="24283" y="79650"/>
                    </a:cubicBezTo>
                    <a:cubicBezTo>
                      <a:pt x="24448" y="79650"/>
                      <a:pt x="24626" y="79633"/>
                      <a:pt x="24817" y="79602"/>
                    </a:cubicBezTo>
                    <a:cubicBezTo>
                      <a:pt x="24994" y="79574"/>
                      <a:pt x="25161" y="79561"/>
                      <a:pt x="25317" y="79561"/>
                    </a:cubicBezTo>
                    <a:cubicBezTo>
                      <a:pt x="26715" y="79561"/>
                      <a:pt x="27271" y="80640"/>
                      <a:pt x="26960" y="82194"/>
                    </a:cubicBezTo>
                    <a:cubicBezTo>
                      <a:pt x="26683" y="83611"/>
                      <a:pt x="25750" y="85218"/>
                      <a:pt x="26545" y="86480"/>
                    </a:cubicBezTo>
                    <a:cubicBezTo>
                      <a:pt x="27461" y="87966"/>
                      <a:pt x="28515" y="89400"/>
                      <a:pt x="29206" y="90973"/>
                    </a:cubicBezTo>
                    <a:cubicBezTo>
                      <a:pt x="30416" y="93721"/>
                      <a:pt x="31298" y="96641"/>
                      <a:pt x="29777" y="99631"/>
                    </a:cubicBezTo>
                    <a:cubicBezTo>
                      <a:pt x="28809" y="101515"/>
                      <a:pt x="28619" y="103502"/>
                      <a:pt x="29535" y="105369"/>
                    </a:cubicBezTo>
                    <a:cubicBezTo>
                      <a:pt x="30503" y="107321"/>
                      <a:pt x="31228" y="109274"/>
                      <a:pt x="31488" y="111469"/>
                    </a:cubicBezTo>
                    <a:cubicBezTo>
                      <a:pt x="31712" y="113456"/>
                      <a:pt x="31695" y="115599"/>
                      <a:pt x="33371" y="117172"/>
                    </a:cubicBezTo>
                    <a:cubicBezTo>
                      <a:pt x="34322" y="118088"/>
                      <a:pt x="34581" y="119436"/>
                      <a:pt x="35013" y="120645"/>
                    </a:cubicBezTo>
                    <a:cubicBezTo>
                      <a:pt x="35393" y="121717"/>
                      <a:pt x="34546" y="123065"/>
                      <a:pt x="35843" y="123998"/>
                    </a:cubicBezTo>
                    <a:cubicBezTo>
                      <a:pt x="36206" y="124270"/>
                      <a:pt x="36549" y="124368"/>
                      <a:pt x="36881" y="124368"/>
                    </a:cubicBezTo>
                    <a:cubicBezTo>
                      <a:pt x="37735" y="124368"/>
                      <a:pt x="38515" y="123721"/>
                      <a:pt x="39372" y="123721"/>
                    </a:cubicBezTo>
                    <a:cubicBezTo>
                      <a:pt x="39388" y="123721"/>
                      <a:pt x="39404" y="123721"/>
                      <a:pt x="39420" y="123721"/>
                    </a:cubicBezTo>
                    <a:cubicBezTo>
                      <a:pt x="39526" y="123724"/>
                      <a:pt x="39630" y="123725"/>
                      <a:pt x="39734" y="123725"/>
                    </a:cubicBezTo>
                    <a:cubicBezTo>
                      <a:pt x="44937" y="123725"/>
                      <a:pt x="47636" y="120353"/>
                      <a:pt x="49754" y="116100"/>
                    </a:cubicBezTo>
                    <a:cubicBezTo>
                      <a:pt x="50186" y="115236"/>
                      <a:pt x="49720" y="113957"/>
                      <a:pt x="50826" y="113508"/>
                    </a:cubicBezTo>
                    <a:cubicBezTo>
                      <a:pt x="52761" y="112713"/>
                      <a:pt x="53193" y="111175"/>
                      <a:pt x="52692" y="109499"/>
                    </a:cubicBezTo>
                    <a:cubicBezTo>
                      <a:pt x="51949" y="107028"/>
                      <a:pt x="53297" y="106112"/>
                      <a:pt x="55181" y="105282"/>
                    </a:cubicBezTo>
                    <a:cubicBezTo>
                      <a:pt x="57773" y="104107"/>
                      <a:pt x="59449" y="98370"/>
                      <a:pt x="57963" y="96071"/>
                    </a:cubicBezTo>
                    <a:cubicBezTo>
                      <a:pt x="56770" y="94239"/>
                      <a:pt x="57099" y="92217"/>
                      <a:pt x="57444" y="90316"/>
                    </a:cubicBezTo>
                    <a:cubicBezTo>
                      <a:pt x="57911" y="87621"/>
                      <a:pt x="59933" y="85823"/>
                      <a:pt x="61851" y="84164"/>
                    </a:cubicBezTo>
                    <a:cubicBezTo>
                      <a:pt x="65601" y="80915"/>
                      <a:pt x="68055" y="76992"/>
                      <a:pt x="69109" y="72171"/>
                    </a:cubicBezTo>
                    <a:cubicBezTo>
                      <a:pt x="69271" y="71459"/>
                      <a:pt x="69266" y="70656"/>
                      <a:pt x="68371" y="70656"/>
                    </a:cubicBezTo>
                    <a:cubicBezTo>
                      <a:pt x="68311" y="70656"/>
                      <a:pt x="68246" y="70660"/>
                      <a:pt x="68176" y="70667"/>
                    </a:cubicBezTo>
                    <a:cubicBezTo>
                      <a:pt x="67157" y="70788"/>
                      <a:pt x="66154" y="71151"/>
                      <a:pt x="65152" y="71462"/>
                    </a:cubicBezTo>
                    <a:cubicBezTo>
                      <a:pt x="63960" y="71826"/>
                      <a:pt x="63201" y="72060"/>
                      <a:pt x="62664" y="72060"/>
                    </a:cubicBezTo>
                    <a:cubicBezTo>
                      <a:pt x="61727" y="72060"/>
                      <a:pt x="61469" y="71346"/>
                      <a:pt x="60772" y="69363"/>
                    </a:cubicBezTo>
                    <a:lnTo>
                      <a:pt x="60772" y="69363"/>
                    </a:lnTo>
                    <a:cubicBezTo>
                      <a:pt x="61180" y="69747"/>
                      <a:pt x="61467" y="70422"/>
                      <a:pt x="62074" y="70422"/>
                    </a:cubicBezTo>
                    <a:cubicBezTo>
                      <a:pt x="62180" y="70422"/>
                      <a:pt x="62295" y="70402"/>
                      <a:pt x="62422" y="70356"/>
                    </a:cubicBezTo>
                    <a:cubicBezTo>
                      <a:pt x="63925" y="69769"/>
                      <a:pt x="65359" y="68957"/>
                      <a:pt x="66897" y="68455"/>
                    </a:cubicBezTo>
                    <a:cubicBezTo>
                      <a:pt x="68660" y="67868"/>
                      <a:pt x="69732" y="66209"/>
                      <a:pt x="71391" y="65639"/>
                    </a:cubicBezTo>
                    <a:cubicBezTo>
                      <a:pt x="73706" y="64844"/>
                      <a:pt x="76713" y="61716"/>
                      <a:pt x="76852" y="59383"/>
                    </a:cubicBezTo>
                    <a:cubicBezTo>
                      <a:pt x="76834" y="59072"/>
                      <a:pt x="76713" y="58778"/>
                      <a:pt x="76506" y="58553"/>
                    </a:cubicBezTo>
                    <a:cubicBezTo>
                      <a:pt x="75918" y="57810"/>
                      <a:pt x="75279" y="57153"/>
                      <a:pt x="74294" y="56894"/>
                    </a:cubicBezTo>
                    <a:cubicBezTo>
                      <a:pt x="73724" y="56739"/>
                      <a:pt x="73378" y="56151"/>
                      <a:pt x="73516" y="55581"/>
                    </a:cubicBezTo>
                    <a:cubicBezTo>
                      <a:pt x="73547" y="55481"/>
                      <a:pt x="73596" y="55443"/>
                      <a:pt x="73658" y="55443"/>
                    </a:cubicBezTo>
                    <a:cubicBezTo>
                      <a:pt x="73842" y="55443"/>
                      <a:pt x="74139" y="55775"/>
                      <a:pt x="74398" y="55788"/>
                    </a:cubicBezTo>
                    <a:cubicBezTo>
                      <a:pt x="75366" y="55855"/>
                      <a:pt x="76333" y="56083"/>
                      <a:pt x="77301" y="56083"/>
                    </a:cubicBezTo>
                    <a:cubicBezTo>
                      <a:pt x="77336" y="56083"/>
                      <a:pt x="77370" y="56083"/>
                      <a:pt x="77405" y="56082"/>
                    </a:cubicBezTo>
                    <a:cubicBezTo>
                      <a:pt x="77727" y="56077"/>
                      <a:pt x="78047" y="56073"/>
                      <a:pt x="78365" y="56073"/>
                    </a:cubicBezTo>
                    <a:cubicBezTo>
                      <a:pt x="81373" y="56073"/>
                      <a:pt x="84145" y="56432"/>
                      <a:pt x="85786" y="59746"/>
                    </a:cubicBezTo>
                    <a:cubicBezTo>
                      <a:pt x="86136" y="60461"/>
                      <a:pt x="86996" y="61297"/>
                      <a:pt x="88011" y="61297"/>
                    </a:cubicBezTo>
                    <a:cubicBezTo>
                      <a:pt x="88148" y="61297"/>
                      <a:pt x="88288" y="61282"/>
                      <a:pt x="88430" y="61249"/>
                    </a:cubicBezTo>
                    <a:cubicBezTo>
                      <a:pt x="88585" y="61214"/>
                      <a:pt x="88707" y="61197"/>
                      <a:pt x="88805" y="61197"/>
                    </a:cubicBezTo>
                    <a:cubicBezTo>
                      <a:pt x="89186" y="61197"/>
                      <a:pt x="89184" y="61451"/>
                      <a:pt x="89225" y="61837"/>
                    </a:cubicBezTo>
                    <a:cubicBezTo>
                      <a:pt x="89830" y="66554"/>
                      <a:pt x="91990" y="70685"/>
                      <a:pt x="94133" y="74832"/>
                    </a:cubicBezTo>
                    <a:cubicBezTo>
                      <a:pt x="94475" y="75487"/>
                      <a:pt x="94875" y="75911"/>
                      <a:pt x="95290" y="75911"/>
                    </a:cubicBezTo>
                    <a:cubicBezTo>
                      <a:pt x="95652" y="75911"/>
                      <a:pt x="96025" y="75588"/>
                      <a:pt x="96380" y="74815"/>
                    </a:cubicBezTo>
                    <a:cubicBezTo>
                      <a:pt x="96622" y="74297"/>
                      <a:pt x="97036" y="73847"/>
                      <a:pt x="97382" y="73381"/>
                    </a:cubicBezTo>
                    <a:lnTo>
                      <a:pt x="97538" y="73225"/>
                    </a:lnTo>
                    <a:cubicBezTo>
                      <a:pt x="98212" y="71618"/>
                      <a:pt x="98056" y="69993"/>
                      <a:pt x="97831" y="68317"/>
                    </a:cubicBezTo>
                    <a:cubicBezTo>
                      <a:pt x="97762" y="67833"/>
                      <a:pt x="97589" y="67211"/>
                      <a:pt x="98194" y="67073"/>
                    </a:cubicBezTo>
                    <a:cubicBezTo>
                      <a:pt x="99784" y="66693"/>
                      <a:pt x="100268" y="65258"/>
                      <a:pt x="101149" y="64187"/>
                    </a:cubicBezTo>
                    <a:cubicBezTo>
                      <a:pt x="102117" y="63029"/>
                      <a:pt x="103137" y="61629"/>
                      <a:pt x="104243" y="60903"/>
                    </a:cubicBezTo>
                    <a:cubicBezTo>
                      <a:pt x="104825" y="60515"/>
                      <a:pt x="105739" y="59942"/>
                      <a:pt x="106690" y="59942"/>
                    </a:cubicBezTo>
                    <a:cubicBezTo>
                      <a:pt x="107432" y="59942"/>
                      <a:pt x="108196" y="60292"/>
                      <a:pt x="108840" y="61353"/>
                    </a:cubicBezTo>
                    <a:cubicBezTo>
                      <a:pt x="109600" y="62632"/>
                      <a:pt x="110965" y="63565"/>
                      <a:pt x="111017" y="65258"/>
                    </a:cubicBezTo>
                    <a:cubicBezTo>
                      <a:pt x="111034" y="65777"/>
                      <a:pt x="110793" y="66433"/>
                      <a:pt x="111536" y="66693"/>
                    </a:cubicBezTo>
                    <a:cubicBezTo>
                      <a:pt x="111822" y="66788"/>
                      <a:pt x="112112" y="66862"/>
                      <a:pt x="112391" y="66862"/>
                    </a:cubicBezTo>
                    <a:cubicBezTo>
                      <a:pt x="112769" y="66862"/>
                      <a:pt x="113129" y="66727"/>
                      <a:pt x="113437" y="66330"/>
                    </a:cubicBezTo>
                    <a:cubicBezTo>
                      <a:pt x="113540" y="66205"/>
                      <a:pt x="113700" y="66031"/>
                      <a:pt x="113856" y="66031"/>
                    </a:cubicBezTo>
                    <a:cubicBezTo>
                      <a:pt x="113960" y="66031"/>
                      <a:pt x="114062" y="66109"/>
                      <a:pt x="114145" y="66330"/>
                    </a:cubicBezTo>
                    <a:cubicBezTo>
                      <a:pt x="114543" y="67470"/>
                      <a:pt x="114802" y="68663"/>
                      <a:pt x="115286" y="69769"/>
                    </a:cubicBezTo>
                    <a:cubicBezTo>
                      <a:pt x="116271" y="72033"/>
                      <a:pt x="114940" y="74677"/>
                      <a:pt x="116858" y="76871"/>
                    </a:cubicBezTo>
                    <a:cubicBezTo>
                      <a:pt x="118241" y="78461"/>
                      <a:pt x="118362" y="80915"/>
                      <a:pt x="119900" y="82540"/>
                    </a:cubicBezTo>
                    <a:cubicBezTo>
                      <a:pt x="120401" y="82799"/>
                      <a:pt x="120885" y="83058"/>
                      <a:pt x="121386" y="83300"/>
                    </a:cubicBezTo>
                    <a:cubicBezTo>
                      <a:pt x="121538" y="83368"/>
                      <a:pt x="121699" y="83403"/>
                      <a:pt x="121846" y="83403"/>
                    </a:cubicBezTo>
                    <a:cubicBezTo>
                      <a:pt x="122184" y="83403"/>
                      <a:pt x="122445" y="83219"/>
                      <a:pt x="122337" y="82834"/>
                    </a:cubicBezTo>
                    <a:cubicBezTo>
                      <a:pt x="121818" y="80915"/>
                      <a:pt x="121991" y="78790"/>
                      <a:pt x="119969" y="77355"/>
                    </a:cubicBezTo>
                    <a:cubicBezTo>
                      <a:pt x="118414" y="76249"/>
                      <a:pt x="117239" y="74521"/>
                      <a:pt x="117463" y="72378"/>
                    </a:cubicBezTo>
                    <a:cubicBezTo>
                      <a:pt x="117528" y="71821"/>
                      <a:pt x="116912" y="70437"/>
                      <a:pt x="117695" y="70437"/>
                    </a:cubicBezTo>
                    <a:cubicBezTo>
                      <a:pt x="117955" y="70437"/>
                      <a:pt x="118371" y="70590"/>
                      <a:pt x="119019" y="70979"/>
                    </a:cubicBezTo>
                    <a:cubicBezTo>
                      <a:pt x="120194" y="71704"/>
                      <a:pt x="121386" y="72655"/>
                      <a:pt x="121749" y="73605"/>
                    </a:cubicBezTo>
                    <a:cubicBezTo>
                      <a:pt x="122096" y="74553"/>
                      <a:pt x="122434" y="74868"/>
                      <a:pt x="122776" y="74868"/>
                    </a:cubicBezTo>
                    <a:cubicBezTo>
                      <a:pt x="123251" y="74868"/>
                      <a:pt x="123732" y="74261"/>
                      <a:pt x="124255" y="73899"/>
                    </a:cubicBezTo>
                    <a:cubicBezTo>
                      <a:pt x="124531" y="73709"/>
                      <a:pt x="124721" y="73363"/>
                      <a:pt x="125015" y="73208"/>
                    </a:cubicBezTo>
                    <a:cubicBezTo>
                      <a:pt x="126743" y="72292"/>
                      <a:pt x="127210" y="70961"/>
                      <a:pt x="126743" y="69043"/>
                    </a:cubicBezTo>
                    <a:cubicBezTo>
                      <a:pt x="126294" y="67159"/>
                      <a:pt x="125292" y="65725"/>
                      <a:pt x="123892" y="64533"/>
                    </a:cubicBezTo>
                    <a:cubicBezTo>
                      <a:pt x="122596" y="63409"/>
                      <a:pt x="122285" y="62459"/>
                      <a:pt x="123546" y="61059"/>
                    </a:cubicBezTo>
                    <a:cubicBezTo>
                      <a:pt x="123952" y="60621"/>
                      <a:pt x="124332" y="60388"/>
                      <a:pt x="124705" y="60388"/>
                    </a:cubicBezTo>
                    <a:cubicBezTo>
                      <a:pt x="124936" y="60388"/>
                      <a:pt x="125164" y="60477"/>
                      <a:pt x="125395" y="60661"/>
                    </a:cubicBezTo>
                    <a:cubicBezTo>
                      <a:pt x="126000" y="61145"/>
                      <a:pt x="125810" y="61750"/>
                      <a:pt x="125119" y="62234"/>
                    </a:cubicBezTo>
                    <a:cubicBezTo>
                      <a:pt x="124618" y="62580"/>
                      <a:pt x="124445" y="63219"/>
                      <a:pt x="125050" y="63651"/>
                    </a:cubicBezTo>
                    <a:cubicBezTo>
                      <a:pt x="125442" y="63952"/>
                      <a:pt x="125858" y="64171"/>
                      <a:pt x="126268" y="64171"/>
                    </a:cubicBezTo>
                    <a:cubicBezTo>
                      <a:pt x="126635" y="64171"/>
                      <a:pt x="126996" y="63996"/>
                      <a:pt x="127331" y="63547"/>
                    </a:cubicBezTo>
                    <a:cubicBezTo>
                      <a:pt x="127694" y="63046"/>
                      <a:pt x="128247" y="62407"/>
                      <a:pt x="127469" y="61940"/>
                    </a:cubicBezTo>
                    <a:cubicBezTo>
                      <a:pt x="126398" y="61318"/>
                      <a:pt x="127037" y="61042"/>
                      <a:pt x="127590" y="60696"/>
                    </a:cubicBezTo>
                    <a:cubicBezTo>
                      <a:pt x="130061" y="59210"/>
                      <a:pt x="133449" y="59106"/>
                      <a:pt x="134693" y="55788"/>
                    </a:cubicBezTo>
                    <a:cubicBezTo>
                      <a:pt x="135298" y="54146"/>
                      <a:pt x="136093" y="52591"/>
                      <a:pt x="135851" y="50725"/>
                    </a:cubicBezTo>
                    <a:cubicBezTo>
                      <a:pt x="135522" y="48288"/>
                      <a:pt x="133932" y="46629"/>
                      <a:pt x="132498" y="44918"/>
                    </a:cubicBezTo>
                    <a:cubicBezTo>
                      <a:pt x="131772" y="44054"/>
                      <a:pt x="131859" y="43622"/>
                      <a:pt x="132775" y="43173"/>
                    </a:cubicBezTo>
                    <a:cubicBezTo>
                      <a:pt x="133120" y="43017"/>
                      <a:pt x="133397" y="42793"/>
                      <a:pt x="133362" y="42378"/>
                    </a:cubicBezTo>
                    <a:cubicBezTo>
                      <a:pt x="133345" y="41980"/>
                      <a:pt x="133051" y="41635"/>
                      <a:pt x="132671" y="41548"/>
                    </a:cubicBezTo>
                    <a:cubicBezTo>
                      <a:pt x="132227" y="41462"/>
                      <a:pt x="131713" y="41297"/>
                      <a:pt x="131292" y="41297"/>
                    </a:cubicBezTo>
                    <a:cubicBezTo>
                      <a:pt x="131122" y="41297"/>
                      <a:pt x="130968" y="41323"/>
                      <a:pt x="130839" y="41393"/>
                    </a:cubicBezTo>
                    <a:cubicBezTo>
                      <a:pt x="130667" y="41486"/>
                      <a:pt x="130517" y="41524"/>
                      <a:pt x="130385" y="41524"/>
                    </a:cubicBezTo>
                    <a:cubicBezTo>
                      <a:pt x="129751" y="41524"/>
                      <a:pt x="129496" y="40648"/>
                      <a:pt x="128935" y="40648"/>
                    </a:cubicBezTo>
                    <a:cubicBezTo>
                      <a:pt x="128871" y="40648"/>
                      <a:pt x="128804" y="40659"/>
                      <a:pt x="128731" y="40684"/>
                    </a:cubicBezTo>
                    <a:cubicBezTo>
                      <a:pt x="129025" y="40425"/>
                      <a:pt x="129336" y="40166"/>
                      <a:pt x="129612" y="39889"/>
                    </a:cubicBezTo>
                    <a:cubicBezTo>
                      <a:pt x="129699" y="39786"/>
                      <a:pt x="129768" y="39647"/>
                      <a:pt x="129802" y="39509"/>
                    </a:cubicBezTo>
                    <a:cubicBezTo>
                      <a:pt x="129896" y="39229"/>
                      <a:pt x="130059" y="38963"/>
                      <a:pt x="130355" y="38963"/>
                    </a:cubicBezTo>
                    <a:cubicBezTo>
                      <a:pt x="130388" y="38963"/>
                      <a:pt x="130423" y="38966"/>
                      <a:pt x="130459" y="38973"/>
                    </a:cubicBezTo>
                    <a:cubicBezTo>
                      <a:pt x="130822" y="39025"/>
                      <a:pt x="130718" y="39405"/>
                      <a:pt x="130753" y="39665"/>
                    </a:cubicBezTo>
                    <a:cubicBezTo>
                      <a:pt x="130885" y="40368"/>
                      <a:pt x="131150" y="40680"/>
                      <a:pt x="131522" y="40680"/>
                    </a:cubicBezTo>
                    <a:cubicBezTo>
                      <a:pt x="131781" y="40680"/>
                      <a:pt x="132092" y="40529"/>
                      <a:pt x="132446" y="40252"/>
                    </a:cubicBezTo>
                    <a:cubicBezTo>
                      <a:pt x="132816" y="39963"/>
                      <a:pt x="133198" y="39825"/>
                      <a:pt x="133552" y="39825"/>
                    </a:cubicBezTo>
                    <a:cubicBezTo>
                      <a:pt x="134190" y="39825"/>
                      <a:pt x="134735" y="40276"/>
                      <a:pt x="134935" y="41099"/>
                    </a:cubicBezTo>
                    <a:cubicBezTo>
                      <a:pt x="135004" y="41410"/>
                      <a:pt x="135246" y="41911"/>
                      <a:pt x="135436" y="41928"/>
                    </a:cubicBezTo>
                    <a:cubicBezTo>
                      <a:pt x="136836" y="42067"/>
                      <a:pt x="137130" y="43259"/>
                      <a:pt x="137441" y="44192"/>
                    </a:cubicBezTo>
                    <a:cubicBezTo>
                      <a:pt x="137757" y="45176"/>
                      <a:pt x="138205" y="45491"/>
                      <a:pt x="138710" y="45491"/>
                    </a:cubicBezTo>
                    <a:cubicBezTo>
                      <a:pt x="139226" y="45491"/>
                      <a:pt x="139803" y="45163"/>
                      <a:pt x="140361" y="44884"/>
                    </a:cubicBezTo>
                    <a:cubicBezTo>
                      <a:pt x="141813" y="44175"/>
                      <a:pt x="140586" y="43363"/>
                      <a:pt x="140327" y="42654"/>
                    </a:cubicBezTo>
                    <a:cubicBezTo>
                      <a:pt x="140188" y="42188"/>
                      <a:pt x="139739" y="41773"/>
                      <a:pt x="139324" y="41479"/>
                    </a:cubicBezTo>
                    <a:cubicBezTo>
                      <a:pt x="137717" y="40356"/>
                      <a:pt x="137648" y="38921"/>
                      <a:pt x="138305" y="37245"/>
                    </a:cubicBezTo>
                    <a:cubicBezTo>
                      <a:pt x="138533" y="36644"/>
                      <a:pt x="138753" y="36160"/>
                      <a:pt x="139216" y="36160"/>
                    </a:cubicBezTo>
                    <a:cubicBezTo>
                      <a:pt x="139418" y="36160"/>
                      <a:pt x="139666" y="36252"/>
                      <a:pt x="139981" y="36468"/>
                    </a:cubicBezTo>
                    <a:cubicBezTo>
                      <a:pt x="140121" y="36569"/>
                      <a:pt x="140268" y="36617"/>
                      <a:pt x="140413" y="36617"/>
                    </a:cubicBezTo>
                    <a:cubicBezTo>
                      <a:pt x="140661" y="36617"/>
                      <a:pt x="140902" y="36477"/>
                      <a:pt x="141087" y="36226"/>
                    </a:cubicBezTo>
                    <a:cubicBezTo>
                      <a:pt x="142573" y="34255"/>
                      <a:pt x="142850" y="29797"/>
                      <a:pt x="141640" y="27706"/>
                    </a:cubicBezTo>
                    <a:cubicBezTo>
                      <a:pt x="141485" y="27447"/>
                      <a:pt x="141104" y="27187"/>
                      <a:pt x="141398" y="26807"/>
                    </a:cubicBezTo>
                    <a:lnTo>
                      <a:pt x="141398" y="26807"/>
                    </a:lnTo>
                    <a:cubicBezTo>
                      <a:pt x="141623" y="26997"/>
                      <a:pt x="141917" y="27153"/>
                      <a:pt x="142072" y="27395"/>
                    </a:cubicBezTo>
                    <a:cubicBezTo>
                      <a:pt x="142988" y="28812"/>
                      <a:pt x="143869" y="30229"/>
                      <a:pt x="144733" y="31663"/>
                    </a:cubicBezTo>
                    <a:cubicBezTo>
                      <a:pt x="144984" y="32062"/>
                      <a:pt x="145261" y="32460"/>
                      <a:pt x="145713" y="32460"/>
                    </a:cubicBezTo>
                    <a:cubicBezTo>
                      <a:pt x="145790" y="32460"/>
                      <a:pt x="145872" y="32449"/>
                      <a:pt x="145960" y="32424"/>
                    </a:cubicBezTo>
                    <a:cubicBezTo>
                      <a:pt x="146323" y="32320"/>
                      <a:pt x="146825" y="32043"/>
                      <a:pt x="146928" y="31750"/>
                    </a:cubicBezTo>
                    <a:cubicBezTo>
                      <a:pt x="147118" y="31197"/>
                      <a:pt x="146496" y="30972"/>
                      <a:pt x="146151" y="30644"/>
                    </a:cubicBezTo>
                    <a:cubicBezTo>
                      <a:pt x="145805" y="30298"/>
                      <a:pt x="144889" y="29935"/>
                      <a:pt x="145511" y="29348"/>
                    </a:cubicBezTo>
                    <a:cubicBezTo>
                      <a:pt x="146220" y="28674"/>
                      <a:pt x="145701" y="28363"/>
                      <a:pt x="145373" y="27982"/>
                    </a:cubicBezTo>
                    <a:cubicBezTo>
                      <a:pt x="144924" y="27464"/>
                      <a:pt x="144353" y="27049"/>
                      <a:pt x="143904" y="26513"/>
                    </a:cubicBezTo>
                    <a:cubicBezTo>
                      <a:pt x="142452" y="24803"/>
                      <a:pt x="140309" y="24008"/>
                      <a:pt x="138927" y="23455"/>
                    </a:cubicBezTo>
                    <a:cubicBezTo>
                      <a:pt x="137233" y="22781"/>
                      <a:pt x="135350" y="23368"/>
                      <a:pt x="133794" y="22349"/>
                    </a:cubicBezTo>
                    <a:cubicBezTo>
                      <a:pt x="133621" y="22228"/>
                      <a:pt x="133120" y="22141"/>
                      <a:pt x="133379" y="21934"/>
                    </a:cubicBezTo>
                    <a:cubicBezTo>
                      <a:pt x="134416" y="21156"/>
                      <a:pt x="134192" y="19843"/>
                      <a:pt x="134814" y="18910"/>
                    </a:cubicBezTo>
                    <a:cubicBezTo>
                      <a:pt x="135183" y="18357"/>
                      <a:pt x="137525" y="17996"/>
                      <a:pt x="139389" y="17996"/>
                    </a:cubicBezTo>
                    <a:cubicBezTo>
                      <a:pt x="140321" y="17996"/>
                      <a:pt x="141133" y="18086"/>
                      <a:pt x="141519" y="18287"/>
                    </a:cubicBezTo>
                    <a:cubicBezTo>
                      <a:pt x="141913" y="18491"/>
                      <a:pt x="142318" y="18567"/>
                      <a:pt x="142722" y="18567"/>
                    </a:cubicBezTo>
                    <a:cubicBezTo>
                      <a:pt x="143310" y="18567"/>
                      <a:pt x="143896" y="18407"/>
                      <a:pt x="144440" y="18253"/>
                    </a:cubicBezTo>
                    <a:cubicBezTo>
                      <a:pt x="145183" y="18028"/>
                      <a:pt x="144301" y="17320"/>
                      <a:pt x="144440" y="16905"/>
                    </a:cubicBezTo>
                    <a:cubicBezTo>
                      <a:pt x="144595" y="16473"/>
                      <a:pt x="144232" y="15764"/>
                      <a:pt x="144803" y="15626"/>
                    </a:cubicBezTo>
                    <a:cubicBezTo>
                      <a:pt x="144894" y="15602"/>
                      <a:pt x="144986" y="15590"/>
                      <a:pt x="145078" y="15590"/>
                    </a:cubicBezTo>
                    <a:cubicBezTo>
                      <a:pt x="145503" y="15590"/>
                      <a:pt x="145922" y="15838"/>
                      <a:pt x="146306" y="16179"/>
                    </a:cubicBezTo>
                    <a:cubicBezTo>
                      <a:pt x="146709" y="16532"/>
                      <a:pt x="147171" y="16997"/>
                      <a:pt x="147617" y="16997"/>
                    </a:cubicBezTo>
                    <a:cubicBezTo>
                      <a:pt x="147935" y="16997"/>
                      <a:pt x="148244" y="16760"/>
                      <a:pt x="148518" y="16075"/>
                    </a:cubicBezTo>
                    <a:cubicBezTo>
                      <a:pt x="148584" y="15900"/>
                      <a:pt x="148692" y="15801"/>
                      <a:pt x="148828" y="15801"/>
                    </a:cubicBezTo>
                    <a:cubicBezTo>
                      <a:pt x="148906" y="15801"/>
                      <a:pt x="148994" y="15833"/>
                      <a:pt x="149088" y="15903"/>
                    </a:cubicBezTo>
                    <a:cubicBezTo>
                      <a:pt x="149348" y="16110"/>
                      <a:pt x="149348" y="16335"/>
                      <a:pt x="149192" y="16646"/>
                    </a:cubicBezTo>
                    <a:cubicBezTo>
                      <a:pt x="148743" y="17596"/>
                      <a:pt x="147965" y="18547"/>
                      <a:pt x="147965" y="19497"/>
                    </a:cubicBezTo>
                    <a:cubicBezTo>
                      <a:pt x="147931" y="21122"/>
                      <a:pt x="148708" y="22677"/>
                      <a:pt x="150022" y="23627"/>
                    </a:cubicBezTo>
                    <a:cubicBezTo>
                      <a:pt x="151231" y="24561"/>
                      <a:pt x="152631" y="25269"/>
                      <a:pt x="153582" y="26513"/>
                    </a:cubicBezTo>
                    <a:cubicBezTo>
                      <a:pt x="153835" y="26852"/>
                      <a:pt x="154112" y="27339"/>
                      <a:pt x="154580" y="27339"/>
                    </a:cubicBezTo>
                    <a:cubicBezTo>
                      <a:pt x="154686" y="27339"/>
                      <a:pt x="154802" y="27314"/>
                      <a:pt x="154930" y="27257"/>
                    </a:cubicBezTo>
                    <a:cubicBezTo>
                      <a:pt x="155621" y="26928"/>
                      <a:pt x="155673" y="26271"/>
                      <a:pt x="155604" y="25615"/>
                    </a:cubicBezTo>
                    <a:cubicBezTo>
                      <a:pt x="155448" y="24025"/>
                      <a:pt x="155863" y="22435"/>
                      <a:pt x="154739" y="20845"/>
                    </a:cubicBezTo>
                    <a:cubicBezTo>
                      <a:pt x="154065" y="19877"/>
                      <a:pt x="153772" y="18823"/>
                      <a:pt x="152406" y="18737"/>
                    </a:cubicBezTo>
                    <a:cubicBezTo>
                      <a:pt x="152044" y="18720"/>
                      <a:pt x="151940" y="18478"/>
                      <a:pt x="151888" y="18201"/>
                    </a:cubicBezTo>
                    <a:cubicBezTo>
                      <a:pt x="151820" y="17931"/>
                      <a:pt x="151918" y="17578"/>
                      <a:pt x="152229" y="17578"/>
                    </a:cubicBezTo>
                    <a:cubicBezTo>
                      <a:pt x="152236" y="17578"/>
                      <a:pt x="152243" y="17579"/>
                      <a:pt x="152251" y="17579"/>
                    </a:cubicBezTo>
                    <a:cubicBezTo>
                      <a:pt x="152284" y="17581"/>
                      <a:pt x="152317" y="17582"/>
                      <a:pt x="152350" y="17582"/>
                    </a:cubicBezTo>
                    <a:cubicBezTo>
                      <a:pt x="153000" y="17582"/>
                      <a:pt x="153628" y="17254"/>
                      <a:pt x="154277" y="17254"/>
                    </a:cubicBezTo>
                    <a:cubicBezTo>
                      <a:pt x="154558" y="17254"/>
                      <a:pt x="154844" y="17316"/>
                      <a:pt x="155137" y="17493"/>
                    </a:cubicBezTo>
                    <a:cubicBezTo>
                      <a:pt x="155393" y="17649"/>
                      <a:pt x="155627" y="17726"/>
                      <a:pt x="155836" y="17726"/>
                    </a:cubicBezTo>
                    <a:cubicBezTo>
                      <a:pt x="156249" y="17726"/>
                      <a:pt x="156566" y="17427"/>
                      <a:pt x="156761" y="16853"/>
                    </a:cubicBezTo>
                    <a:cubicBezTo>
                      <a:pt x="157072" y="15920"/>
                      <a:pt x="157954" y="15505"/>
                      <a:pt x="158662" y="15039"/>
                    </a:cubicBezTo>
                    <a:cubicBezTo>
                      <a:pt x="158771" y="14969"/>
                      <a:pt x="158912" y="14953"/>
                      <a:pt x="159064" y="14953"/>
                    </a:cubicBezTo>
                    <a:cubicBezTo>
                      <a:pt x="159192" y="14953"/>
                      <a:pt x="159327" y="14964"/>
                      <a:pt x="159458" y="14964"/>
                    </a:cubicBezTo>
                    <a:cubicBezTo>
                      <a:pt x="159792" y="14964"/>
                      <a:pt x="160100" y="14892"/>
                      <a:pt x="160183" y="14382"/>
                    </a:cubicBezTo>
                    <a:cubicBezTo>
                      <a:pt x="160304" y="13501"/>
                      <a:pt x="159475" y="13310"/>
                      <a:pt x="158887" y="12965"/>
                    </a:cubicBezTo>
                    <a:cubicBezTo>
                      <a:pt x="158662" y="12827"/>
                      <a:pt x="158334" y="12550"/>
                      <a:pt x="158351" y="12395"/>
                    </a:cubicBezTo>
                    <a:cubicBezTo>
                      <a:pt x="158404" y="12154"/>
                      <a:pt x="158582" y="12097"/>
                      <a:pt x="158776" y="12097"/>
                    </a:cubicBezTo>
                    <a:cubicBezTo>
                      <a:pt x="158903" y="12097"/>
                      <a:pt x="159037" y="12122"/>
                      <a:pt x="159146" y="12135"/>
                    </a:cubicBezTo>
                    <a:cubicBezTo>
                      <a:pt x="160460" y="12308"/>
                      <a:pt x="161652" y="12999"/>
                      <a:pt x="163017" y="12999"/>
                    </a:cubicBezTo>
                    <a:cubicBezTo>
                      <a:pt x="163570" y="12999"/>
                      <a:pt x="163795" y="12913"/>
                      <a:pt x="164002" y="12274"/>
                    </a:cubicBezTo>
                    <a:cubicBezTo>
                      <a:pt x="164745" y="10182"/>
                      <a:pt x="163311" y="10010"/>
                      <a:pt x="161998" y="9923"/>
                    </a:cubicBezTo>
                    <a:cubicBezTo>
                      <a:pt x="160218" y="9820"/>
                      <a:pt x="158438" y="9543"/>
                      <a:pt x="156710" y="9076"/>
                    </a:cubicBezTo>
                    <a:cubicBezTo>
                      <a:pt x="153313" y="8169"/>
                      <a:pt x="149984" y="6872"/>
                      <a:pt x="146431" y="6872"/>
                    </a:cubicBezTo>
                    <a:cubicBezTo>
                      <a:pt x="145249" y="6872"/>
                      <a:pt x="144041" y="7016"/>
                      <a:pt x="142798" y="7366"/>
                    </a:cubicBezTo>
                    <a:cubicBezTo>
                      <a:pt x="142441" y="7468"/>
                      <a:pt x="142044" y="7507"/>
                      <a:pt x="141624" y="7507"/>
                    </a:cubicBezTo>
                    <a:cubicBezTo>
                      <a:pt x="140475" y="7507"/>
                      <a:pt x="139148" y="7211"/>
                      <a:pt x="137959" y="7072"/>
                    </a:cubicBezTo>
                    <a:cubicBezTo>
                      <a:pt x="135760" y="6810"/>
                      <a:pt x="133765" y="5577"/>
                      <a:pt x="131513" y="5577"/>
                    </a:cubicBezTo>
                    <a:cubicBezTo>
                      <a:pt x="131235" y="5577"/>
                      <a:pt x="130953" y="5596"/>
                      <a:pt x="130666" y="5637"/>
                    </a:cubicBezTo>
                    <a:cubicBezTo>
                      <a:pt x="130197" y="5701"/>
                      <a:pt x="129713" y="5752"/>
                      <a:pt x="129231" y="5752"/>
                    </a:cubicBezTo>
                    <a:cubicBezTo>
                      <a:pt x="128525" y="5752"/>
                      <a:pt x="127823" y="5641"/>
                      <a:pt x="127175" y="5292"/>
                    </a:cubicBezTo>
                    <a:cubicBezTo>
                      <a:pt x="124583" y="3857"/>
                      <a:pt x="121352" y="4808"/>
                      <a:pt x="118811" y="3097"/>
                    </a:cubicBezTo>
                    <a:cubicBezTo>
                      <a:pt x="118623" y="2965"/>
                      <a:pt x="118385" y="2894"/>
                      <a:pt x="118144" y="2894"/>
                    </a:cubicBezTo>
                    <a:cubicBezTo>
                      <a:pt x="117786" y="2894"/>
                      <a:pt x="117421" y="3050"/>
                      <a:pt x="117204" y="3391"/>
                    </a:cubicBezTo>
                    <a:cubicBezTo>
                      <a:pt x="116737" y="4117"/>
                      <a:pt x="117601" y="4134"/>
                      <a:pt x="117930" y="4462"/>
                    </a:cubicBezTo>
                    <a:cubicBezTo>
                      <a:pt x="118103" y="4670"/>
                      <a:pt x="118154" y="4946"/>
                      <a:pt x="118068" y="5188"/>
                    </a:cubicBezTo>
                    <a:cubicBezTo>
                      <a:pt x="117958" y="5398"/>
                      <a:pt x="116241" y="5510"/>
                      <a:pt x="114740" y="5510"/>
                    </a:cubicBezTo>
                    <a:cubicBezTo>
                      <a:pt x="113645" y="5510"/>
                      <a:pt x="112664" y="5450"/>
                      <a:pt x="112503" y="5326"/>
                    </a:cubicBezTo>
                    <a:cubicBezTo>
                      <a:pt x="111242" y="4410"/>
                      <a:pt x="109825" y="3719"/>
                      <a:pt x="108321" y="3287"/>
                    </a:cubicBezTo>
                    <a:cubicBezTo>
                      <a:pt x="108108" y="3224"/>
                      <a:pt x="107902" y="3198"/>
                      <a:pt x="107703" y="3198"/>
                    </a:cubicBezTo>
                    <a:cubicBezTo>
                      <a:pt x="106742" y="3198"/>
                      <a:pt x="105934" y="3807"/>
                      <a:pt x="105084" y="3807"/>
                    </a:cubicBezTo>
                    <a:cubicBezTo>
                      <a:pt x="105000" y="3807"/>
                      <a:pt x="104915" y="3801"/>
                      <a:pt x="104830" y="3788"/>
                    </a:cubicBezTo>
                    <a:cubicBezTo>
                      <a:pt x="102083" y="3391"/>
                      <a:pt x="99266" y="3909"/>
                      <a:pt x="96760" y="1559"/>
                    </a:cubicBezTo>
                    <a:cubicBezTo>
                      <a:pt x="95295" y="185"/>
                      <a:pt x="93272" y="50"/>
                      <a:pt x="91223" y="50"/>
                    </a:cubicBezTo>
                    <a:cubicBezTo>
                      <a:pt x="90718" y="50"/>
                      <a:pt x="90212" y="58"/>
                      <a:pt x="89713" y="58"/>
                    </a:cubicBezTo>
                    <a:cubicBezTo>
                      <a:pt x="89152" y="58"/>
                      <a:pt x="88600" y="48"/>
                      <a:pt x="88067" y="4"/>
                    </a:cubicBezTo>
                    <a:cubicBezTo>
                      <a:pt x="88037" y="2"/>
                      <a:pt x="88007" y="1"/>
                      <a:pt x="879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84"/>
              <p:cNvSpPr/>
              <p:nvPr/>
            </p:nvSpPr>
            <p:spPr>
              <a:xfrm>
                <a:off x="5913800" y="3523050"/>
                <a:ext cx="1109075" cy="8138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2555" w="44363">
                    <a:moveTo>
                      <a:pt x="28245" y="1"/>
                    </a:moveTo>
                    <a:cubicBezTo>
                      <a:pt x="27747" y="1"/>
                      <a:pt x="27602" y="373"/>
                      <a:pt x="27634" y="804"/>
                    </a:cubicBezTo>
                    <a:cubicBezTo>
                      <a:pt x="27737" y="2117"/>
                      <a:pt x="27979" y="3482"/>
                      <a:pt x="27996" y="4778"/>
                    </a:cubicBezTo>
                    <a:cubicBezTo>
                      <a:pt x="28014" y="5660"/>
                      <a:pt x="28567" y="7094"/>
                      <a:pt x="27634" y="7267"/>
                    </a:cubicBezTo>
                    <a:cubicBezTo>
                      <a:pt x="27521" y="7286"/>
                      <a:pt x="27406" y="7295"/>
                      <a:pt x="27290" y="7295"/>
                    </a:cubicBezTo>
                    <a:cubicBezTo>
                      <a:pt x="25431" y="7295"/>
                      <a:pt x="23230" y="4918"/>
                      <a:pt x="23555" y="3275"/>
                    </a:cubicBezTo>
                    <a:cubicBezTo>
                      <a:pt x="23754" y="2264"/>
                      <a:pt x="23333" y="1317"/>
                      <a:pt x="22034" y="1317"/>
                    </a:cubicBezTo>
                    <a:cubicBezTo>
                      <a:pt x="21978" y="1317"/>
                      <a:pt x="21920" y="1318"/>
                      <a:pt x="21862" y="1322"/>
                    </a:cubicBezTo>
                    <a:cubicBezTo>
                      <a:pt x="21814" y="1325"/>
                      <a:pt x="21765" y="1327"/>
                      <a:pt x="21716" y="1327"/>
                    </a:cubicBezTo>
                    <a:cubicBezTo>
                      <a:pt x="20777" y="1327"/>
                      <a:pt x="19668" y="752"/>
                      <a:pt x="18692" y="752"/>
                    </a:cubicBezTo>
                    <a:cubicBezTo>
                      <a:pt x="18107" y="752"/>
                      <a:pt x="17570" y="958"/>
                      <a:pt x="17144" y="1616"/>
                    </a:cubicBezTo>
                    <a:cubicBezTo>
                      <a:pt x="16642" y="2376"/>
                      <a:pt x="15295" y="2826"/>
                      <a:pt x="15191" y="4035"/>
                    </a:cubicBezTo>
                    <a:cubicBezTo>
                      <a:pt x="15162" y="4430"/>
                      <a:pt x="15144" y="4616"/>
                      <a:pt x="15002" y="4616"/>
                    </a:cubicBezTo>
                    <a:cubicBezTo>
                      <a:pt x="14889" y="4616"/>
                      <a:pt x="14698" y="4499"/>
                      <a:pt x="14361" y="4277"/>
                    </a:cubicBezTo>
                    <a:cubicBezTo>
                      <a:pt x="13724" y="3844"/>
                      <a:pt x="13113" y="3612"/>
                      <a:pt x="12606" y="3612"/>
                    </a:cubicBezTo>
                    <a:cubicBezTo>
                      <a:pt x="12042" y="3612"/>
                      <a:pt x="11607" y="3900"/>
                      <a:pt x="11406" y="4519"/>
                    </a:cubicBezTo>
                    <a:cubicBezTo>
                      <a:pt x="10784" y="6334"/>
                      <a:pt x="8710" y="7215"/>
                      <a:pt x="8624" y="9392"/>
                    </a:cubicBezTo>
                    <a:cubicBezTo>
                      <a:pt x="8607" y="10153"/>
                      <a:pt x="7933" y="10619"/>
                      <a:pt x="7086" y="10879"/>
                    </a:cubicBezTo>
                    <a:cubicBezTo>
                      <a:pt x="5669" y="11311"/>
                      <a:pt x="4355" y="11864"/>
                      <a:pt x="3007" y="12382"/>
                    </a:cubicBezTo>
                    <a:cubicBezTo>
                      <a:pt x="1003" y="13160"/>
                      <a:pt x="0" y="16910"/>
                      <a:pt x="1538" y="19018"/>
                    </a:cubicBezTo>
                    <a:cubicBezTo>
                      <a:pt x="2835" y="20798"/>
                      <a:pt x="3128" y="22595"/>
                      <a:pt x="3992" y="24375"/>
                    </a:cubicBezTo>
                    <a:cubicBezTo>
                      <a:pt x="4494" y="25360"/>
                      <a:pt x="4424" y="26276"/>
                      <a:pt x="3750" y="26950"/>
                    </a:cubicBezTo>
                    <a:cubicBezTo>
                      <a:pt x="3353" y="27348"/>
                      <a:pt x="3509" y="27797"/>
                      <a:pt x="4148" y="28298"/>
                    </a:cubicBezTo>
                    <a:cubicBezTo>
                      <a:pt x="5020" y="28962"/>
                      <a:pt x="5824" y="29302"/>
                      <a:pt x="6549" y="29302"/>
                    </a:cubicBezTo>
                    <a:cubicBezTo>
                      <a:pt x="7089" y="29302"/>
                      <a:pt x="7586" y="29114"/>
                      <a:pt x="8036" y="28730"/>
                    </a:cubicBezTo>
                    <a:cubicBezTo>
                      <a:pt x="8740" y="28095"/>
                      <a:pt x="9643" y="27747"/>
                      <a:pt x="10576" y="27747"/>
                    </a:cubicBezTo>
                    <a:cubicBezTo>
                      <a:pt x="10811" y="27747"/>
                      <a:pt x="11049" y="27769"/>
                      <a:pt x="11285" y="27814"/>
                    </a:cubicBezTo>
                    <a:cubicBezTo>
                      <a:pt x="11420" y="27836"/>
                      <a:pt x="11551" y="27846"/>
                      <a:pt x="11676" y="27846"/>
                    </a:cubicBezTo>
                    <a:cubicBezTo>
                      <a:pt x="12065" y="27846"/>
                      <a:pt x="12402" y="27743"/>
                      <a:pt x="12650" y="27521"/>
                    </a:cubicBezTo>
                    <a:cubicBezTo>
                      <a:pt x="14551" y="25793"/>
                      <a:pt x="17368" y="25343"/>
                      <a:pt x="20047" y="24790"/>
                    </a:cubicBezTo>
                    <a:cubicBezTo>
                      <a:pt x="20247" y="24746"/>
                      <a:pt x="20464" y="24721"/>
                      <a:pt x="20691" y="24721"/>
                    </a:cubicBezTo>
                    <a:cubicBezTo>
                      <a:pt x="21623" y="24721"/>
                      <a:pt x="22712" y="25150"/>
                      <a:pt x="23365" y="26484"/>
                    </a:cubicBezTo>
                    <a:cubicBezTo>
                      <a:pt x="23667" y="27105"/>
                      <a:pt x="23855" y="28198"/>
                      <a:pt x="25083" y="28198"/>
                    </a:cubicBezTo>
                    <a:cubicBezTo>
                      <a:pt x="25120" y="28198"/>
                      <a:pt x="25158" y="28197"/>
                      <a:pt x="25197" y="28195"/>
                    </a:cubicBezTo>
                    <a:cubicBezTo>
                      <a:pt x="25345" y="28183"/>
                      <a:pt x="25455" y="28022"/>
                      <a:pt x="25593" y="28022"/>
                    </a:cubicBezTo>
                    <a:cubicBezTo>
                      <a:pt x="25664" y="28022"/>
                      <a:pt x="25742" y="28065"/>
                      <a:pt x="25836" y="28195"/>
                    </a:cubicBezTo>
                    <a:cubicBezTo>
                      <a:pt x="25923" y="28298"/>
                      <a:pt x="25767" y="28592"/>
                      <a:pt x="25612" y="28713"/>
                    </a:cubicBezTo>
                    <a:cubicBezTo>
                      <a:pt x="25318" y="28938"/>
                      <a:pt x="24903" y="29128"/>
                      <a:pt x="25283" y="29646"/>
                    </a:cubicBezTo>
                    <a:cubicBezTo>
                      <a:pt x="25508" y="29871"/>
                      <a:pt x="25802" y="30026"/>
                      <a:pt x="26113" y="30078"/>
                    </a:cubicBezTo>
                    <a:cubicBezTo>
                      <a:pt x="26172" y="30086"/>
                      <a:pt x="26229" y="30090"/>
                      <a:pt x="26283" y="30090"/>
                    </a:cubicBezTo>
                    <a:cubicBezTo>
                      <a:pt x="26710" y="30090"/>
                      <a:pt x="27006" y="29856"/>
                      <a:pt x="27098" y="29473"/>
                    </a:cubicBezTo>
                    <a:cubicBezTo>
                      <a:pt x="27115" y="29335"/>
                      <a:pt x="27098" y="29197"/>
                      <a:pt x="27029" y="29076"/>
                    </a:cubicBezTo>
                    <a:cubicBezTo>
                      <a:pt x="26976" y="28903"/>
                      <a:pt x="26992" y="28848"/>
                      <a:pt x="27041" y="28848"/>
                    </a:cubicBezTo>
                    <a:cubicBezTo>
                      <a:pt x="27105" y="28848"/>
                      <a:pt x="27225" y="28941"/>
                      <a:pt x="27322" y="28990"/>
                    </a:cubicBezTo>
                    <a:cubicBezTo>
                      <a:pt x="27824" y="29266"/>
                      <a:pt x="28463" y="29473"/>
                      <a:pt x="28169" y="30113"/>
                    </a:cubicBezTo>
                    <a:cubicBezTo>
                      <a:pt x="27945" y="30597"/>
                      <a:pt x="28117" y="31029"/>
                      <a:pt x="28809" y="31461"/>
                    </a:cubicBezTo>
                    <a:cubicBezTo>
                      <a:pt x="30199" y="32318"/>
                      <a:pt x="31628" y="32554"/>
                      <a:pt x="32898" y="32554"/>
                    </a:cubicBezTo>
                    <a:cubicBezTo>
                      <a:pt x="33522" y="32554"/>
                      <a:pt x="34108" y="32497"/>
                      <a:pt x="34633" y="32429"/>
                    </a:cubicBezTo>
                    <a:cubicBezTo>
                      <a:pt x="36672" y="32135"/>
                      <a:pt x="39299" y="31824"/>
                      <a:pt x="39299" y="29145"/>
                    </a:cubicBezTo>
                    <a:cubicBezTo>
                      <a:pt x="39299" y="28938"/>
                      <a:pt x="39541" y="28799"/>
                      <a:pt x="39592" y="28575"/>
                    </a:cubicBezTo>
                    <a:cubicBezTo>
                      <a:pt x="40024" y="26968"/>
                      <a:pt x="41804" y="26363"/>
                      <a:pt x="42496" y="24998"/>
                    </a:cubicBezTo>
                    <a:cubicBezTo>
                      <a:pt x="44224" y="21559"/>
                      <a:pt x="44362" y="17722"/>
                      <a:pt x="40232" y="13661"/>
                    </a:cubicBezTo>
                    <a:cubicBezTo>
                      <a:pt x="38953" y="12399"/>
                      <a:pt x="38037" y="10671"/>
                      <a:pt x="36309" y="9859"/>
                    </a:cubicBezTo>
                    <a:cubicBezTo>
                      <a:pt x="34494" y="9012"/>
                      <a:pt x="34080" y="7716"/>
                      <a:pt x="33509" y="6472"/>
                    </a:cubicBezTo>
                    <a:cubicBezTo>
                      <a:pt x="33388" y="5608"/>
                      <a:pt x="33008" y="4761"/>
                      <a:pt x="32213" y="4346"/>
                    </a:cubicBezTo>
                    <a:cubicBezTo>
                      <a:pt x="30658" y="3465"/>
                      <a:pt x="30278" y="2100"/>
                      <a:pt x="29414" y="942"/>
                    </a:cubicBezTo>
                    <a:cubicBezTo>
                      <a:pt x="29120" y="544"/>
                      <a:pt x="28947" y="78"/>
                      <a:pt x="28377" y="9"/>
                    </a:cubicBezTo>
                    <a:cubicBezTo>
                      <a:pt x="28330" y="3"/>
                      <a:pt x="28287" y="1"/>
                      <a:pt x="282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84"/>
              <p:cNvSpPr/>
              <p:nvPr/>
            </p:nvSpPr>
            <p:spPr>
              <a:xfrm>
                <a:off x="6442175" y="3238700"/>
                <a:ext cx="571625" cy="3118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2472" w="22865">
                    <a:moveTo>
                      <a:pt x="3070" y="1"/>
                    </a:moveTo>
                    <a:cubicBezTo>
                      <a:pt x="2939" y="1"/>
                      <a:pt x="2792" y="15"/>
                      <a:pt x="2627" y="46"/>
                    </a:cubicBezTo>
                    <a:cubicBezTo>
                      <a:pt x="1833" y="202"/>
                      <a:pt x="830" y="29"/>
                      <a:pt x="415" y="927"/>
                    </a:cubicBezTo>
                    <a:cubicBezTo>
                      <a:pt x="1" y="1826"/>
                      <a:pt x="934" y="1861"/>
                      <a:pt x="1400" y="2189"/>
                    </a:cubicBezTo>
                    <a:cubicBezTo>
                      <a:pt x="1504" y="2258"/>
                      <a:pt x="1366" y="2569"/>
                      <a:pt x="1435" y="2742"/>
                    </a:cubicBezTo>
                    <a:cubicBezTo>
                      <a:pt x="1757" y="3623"/>
                      <a:pt x="1963" y="4886"/>
                      <a:pt x="3062" y="4886"/>
                    </a:cubicBezTo>
                    <a:cubicBezTo>
                      <a:pt x="3084" y="4886"/>
                      <a:pt x="3106" y="4886"/>
                      <a:pt x="3129" y="4885"/>
                    </a:cubicBezTo>
                    <a:cubicBezTo>
                      <a:pt x="3207" y="4880"/>
                      <a:pt x="3284" y="4878"/>
                      <a:pt x="3360" y="4878"/>
                    </a:cubicBezTo>
                    <a:cubicBezTo>
                      <a:pt x="4698" y="4878"/>
                      <a:pt x="5731" y="5570"/>
                      <a:pt x="6810" y="6077"/>
                    </a:cubicBezTo>
                    <a:cubicBezTo>
                      <a:pt x="7328" y="6319"/>
                      <a:pt x="8019" y="7322"/>
                      <a:pt x="7207" y="8203"/>
                    </a:cubicBezTo>
                    <a:cubicBezTo>
                      <a:pt x="6913" y="8531"/>
                      <a:pt x="6948" y="8911"/>
                      <a:pt x="7121" y="9292"/>
                    </a:cubicBezTo>
                    <a:cubicBezTo>
                      <a:pt x="7274" y="9613"/>
                      <a:pt x="7597" y="9810"/>
                      <a:pt x="7934" y="9810"/>
                    </a:cubicBezTo>
                    <a:cubicBezTo>
                      <a:pt x="8014" y="9810"/>
                      <a:pt x="8095" y="9799"/>
                      <a:pt x="8175" y="9775"/>
                    </a:cubicBezTo>
                    <a:cubicBezTo>
                      <a:pt x="8275" y="9755"/>
                      <a:pt x="8368" y="9745"/>
                      <a:pt x="8457" y="9745"/>
                    </a:cubicBezTo>
                    <a:cubicBezTo>
                      <a:pt x="8811" y="9745"/>
                      <a:pt x="9087" y="9900"/>
                      <a:pt x="9419" y="10121"/>
                    </a:cubicBezTo>
                    <a:cubicBezTo>
                      <a:pt x="10079" y="10569"/>
                      <a:pt x="10930" y="10787"/>
                      <a:pt x="11688" y="10787"/>
                    </a:cubicBezTo>
                    <a:cubicBezTo>
                      <a:pt x="12538" y="10787"/>
                      <a:pt x="13270" y="10513"/>
                      <a:pt x="13480" y="9983"/>
                    </a:cubicBezTo>
                    <a:cubicBezTo>
                      <a:pt x="13648" y="9563"/>
                      <a:pt x="13555" y="9014"/>
                      <a:pt x="14230" y="9014"/>
                    </a:cubicBezTo>
                    <a:cubicBezTo>
                      <a:pt x="14250" y="9014"/>
                      <a:pt x="14271" y="9014"/>
                      <a:pt x="14293" y="9015"/>
                    </a:cubicBezTo>
                    <a:cubicBezTo>
                      <a:pt x="15036" y="9050"/>
                      <a:pt x="15381" y="9516"/>
                      <a:pt x="15450" y="10138"/>
                    </a:cubicBezTo>
                    <a:cubicBezTo>
                      <a:pt x="15640" y="11486"/>
                      <a:pt x="16522" y="11953"/>
                      <a:pt x="17697" y="11988"/>
                    </a:cubicBezTo>
                    <a:cubicBezTo>
                      <a:pt x="18224" y="11988"/>
                      <a:pt x="18870" y="12472"/>
                      <a:pt x="19366" y="12472"/>
                    </a:cubicBezTo>
                    <a:cubicBezTo>
                      <a:pt x="19602" y="12472"/>
                      <a:pt x="19804" y="12362"/>
                      <a:pt x="19944" y="12039"/>
                    </a:cubicBezTo>
                    <a:cubicBezTo>
                      <a:pt x="20289" y="11210"/>
                      <a:pt x="19287" y="10398"/>
                      <a:pt x="18596" y="9758"/>
                    </a:cubicBezTo>
                    <a:cubicBezTo>
                      <a:pt x="18164" y="9361"/>
                      <a:pt x="17420" y="8825"/>
                      <a:pt x="17749" y="8272"/>
                    </a:cubicBezTo>
                    <a:cubicBezTo>
                      <a:pt x="17984" y="7884"/>
                      <a:pt x="18253" y="7197"/>
                      <a:pt x="18937" y="7197"/>
                    </a:cubicBezTo>
                    <a:cubicBezTo>
                      <a:pt x="19107" y="7197"/>
                      <a:pt x="19302" y="7239"/>
                      <a:pt x="19529" y="7339"/>
                    </a:cubicBezTo>
                    <a:cubicBezTo>
                      <a:pt x="19732" y="7429"/>
                      <a:pt x="19935" y="7468"/>
                      <a:pt x="20135" y="7468"/>
                    </a:cubicBezTo>
                    <a:cubicBezTo>
                      <a:pt x="20854" y="7468"/>
                      <a:pt x="21544" y="6970"/>
                      <a:pt x="22138" y="6578"/>
                    </a:cubicBezTo>
                    <a:cubicBezTo>
                      <a:pt x="22795" y="6146"/>
                      <a:pt x="22864" y="5248"/>
                      <a:pt x="22311" y="4643"/>
                    </a:cubicBezTo>
                    <a:cubicBezTo>
                      <a:pt x="22115" y="4425"/>
                      <a:pt x="21948" y="4340"/>
                      <a:pt x="21799" y="4340"/>
                    </a:cubicBezTo>
                    <a:cubicBezTo>
                      <a:pt x="21465" y="4340"/>
                      <a:pt x="21227" y="4774"/>
                      <a:pt x="20963" y="5110"/>
                    </a:cubicBezTo>
                    <a:cubicBezTo>
                      <a:pt x="20756" y="5334"/>
                      <a:pt x="20479" y="5472"/>
                      <a:pt x="20168" y="5507"/>
                    </a:cubicBezTo>
                    <a:cubicBezTo>
                      <a:pt x="20112" y="5512"/>
                      <a:pt x="20051" y="5514"/>
                      <a:pt x="19986" y="5514"/>
                    </a:cubicBezTo>
                    <a:cubicBezTo>
                      <a:pt x="18639" y="5514"/>
                      <a:pt x="15548" y="4518"/>
                      <a:pt x="14344" y="3727"/>
                    </a:cubicBezTo>
                    <a:cubicBezTo>
                      <a:pt x="13999" y="3485"/>
                      <a:pt x="13636" y="3295"/>
                      <a:pt x="13238" y="3139"/>
                    </a:cubicBezTo>
                    <a:cubicBezTo>
                      <a:pt x="11925" y="2690"/>
                      <a:pt x="10473" y="2465"/>
                      <a:pt x="9298" y="1774"/>
                    </a:cubicBezTo>
                    <a:cubicBezTo>
                      <a:pt x="8770" y="1458"/>
                      <a:pt x="8301" y="1322"/>
                      <a:pt x="7877" y="1322"/>
                    </a:cubicBezTo>
                    <a:cubicBezTo>
                      <a:pt x="7093" y="1322"/>
                      <a:pt x="6459" y="1787"/>
                      <a:pt x="5876" y="2448"/>
                    </a:cubicBezTo>
                    <a:cubicBezTo>
                      <a:pt x="5497" y="2886"/>
                      <a:pt x="5240" y="3062"/>
                      <a:pt x="5050" y="3062"/>
                    </a:cubicBezTo>
                    <a:cubicBezTo>
                      <a:pt x="4739" y="3062"/>
                      <a:pt x="4614" y="2586"/>
                      <a:pt x="4442" y="2016"/>
                    </a:cubicBezTo>
                    <a:cubicBezTo>
                      <a:pt x="4193" y="1191"/>
                      <a:pt x="4266" y="1"/>
                      <a:pt x="30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84"/>
              <p:cNvSpPr/>
              <p:nvPr/>
            </p:nvSpPr>
            <p:spPr>
              <a:xfrm>
                <a:off x="5898675" y="3029225"/>
                <a:ext cx="282150" cy="3184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2738" w="11286">
                    <a:moveTo>
                      <a:pt x="8163" y="0"/>
                    </a:moveTo>
                    <a:cubicBezTo>
                      <a:pt x="7646" y="0"/>
                      <a:pt x="7307" y="634"/>
                      <a:pt x="7121" y="1115"/>
                    </a:cubicBezTo>
                    <a:cubicBezTo>
                      <a:pt x="6498" y="2618"/>
                      <a:pt x="5081" y="3362"/>
                      <a:pt x="4027" y="4450"/>
                    </a:cubicBezTo>
                    <a:cubicBezTo>
                      <a:pt x="3562" y="4916"/>
                      <a:pt x="2753" y="5709"/>
                      <a:pt x="2170" y="5709"/>
                    </a:cubicBezTo>
                    <a:cubicBezTo>
                      <a:pt x="2125" y="5709"/>
                      <a:pt x="2082" y="5704"/>
                      <a:pt x="2040" y="5695"/>
                    </a:cubicBezTo>
                    <a:cubicBezTo>
                      <a:pt x="1767" y="5631"/>
                      <a:pt x="1536" y="5602"/>
                      <a:pt x="1339" y="5602"/>
                    </a:cubicBezTo>
                    <a:cubicBezTo>
                      <a:pt x="150" y="5602"/>
                      <a:pt x="215" y="6659"/>
                      <a:pt x="52" y="7475"/>
                    </a:cubicBezTo>
                    <a:cubicBezTo>
                      <a:pt x="1" y="9410"/>
                      <a:pt x="1625" y="11518"/>
                      <a:pt x="3267" y="12123"/>
                    </a:cubicBezTo>
                    <a:cubicBezTo>
                      <a:pt x="3638" y="12262"/>
                      <a:pt x="4019" y="12277"/>
                      <a:pt x="4389" y="12277"/>
                    </a:cubicBezTo>
                    <a:cubicBezTo>
                      <a:pt x="4488" y="12277"/>
                      <a:pt x="4586" y="12276"/>
                      <a:pt x="4683" y="12276"/>
                    </a:cubicBezTo>
                    <a:cubicBezTo>
                      <a:pt x="5034" y="12276"/>
                      <a:pt x="5369" y="12290"/>
                      <a:pt x="5669" y="12417"/>
                    </a:cubicBezTo>
                    <a:cubicBezTo>
                      <a:pt x="6156" y="12630"/>
                      <a:pt x="6559" y="12738"/>
                      <a:pt x="6895" y="12738"/>
                    </a:cubicBezTo>
                    <a:cubicBezTo>
                      <a:pt x="7678" y="12738"/>
                      <a:pt x="8093" y="12148"/>
                      <a:pt x="8348" y="10914"/>
                    </a:cubicBezTo>
                    <a:cubicBezTo>
                      <a:pt x="8572" y="9773"/>
                      <a:pt x="9073" y="8235"/>
                      <a:pt x="9937" y="7786"/>
                    </a:cubicBezTo>
                    <a:cubicBezTo>
                      <a:pt x="11268" y="7094"/>
                      <a:pt x="10577" y="6697"/>
                      <a:pt x="10231" y="6023"/>
                    </a:cubicBezTo>
                    <a:cubicBezTo>
                      <a:pt x="9782" y="5124"/>
                      <a:pt x="8797" y="4278"/>
                      <a:pt x="10058" y="3189"/>
                    </a:cubicBezTo>
                    <a:cubicBezTo>
                      <a:pt x="10404" y="2895"/>
                      <a:pt x="11285" y="2618"/>
                      <a:pt x="10853" y="1945"/>
                    </a:cubicBezTo>
                    <a:cubicBezTo>
                      <a:pt x="10266" y="1063"/>
                      <a:pt x="9402" y="286"/>
                      <a:pt x="8348" y="26"/>
                    </a:cubicBezTo>
                    <a:cubicBezTo>
                      <a:pt x="8284" y="9"/>
                      <a:pt x="8222" y="0"/>
                      <a:pt x="8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84"/>
              <p:cNvSpPr/>
              <p:nvPr/>
            </p:nvSpPr>
            <p:spPr>
              <a:xfrm>
                <a:off x="5544400" y="3065225"/>
                <a:ext cx="541800" cy="4307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7228" w="21672">
                    <a:moveTo>
                      <a:pt x="7484" y="4583"/>
                    </a:moveTo>
                    <a:lnTo>
                      <a:pt x="7484" y="4583"/>
                    </a:lnTo>
                    <a:cubicBezTo>
                      <a:pt x="7486" y="4586"/>
                      <a:pt x="7488" y="4589"/>
                      <a:pt x="7491" y="4592"/>
                    </a:cubicBezTo>
                    <a:lnTo>
                      <a:pt x="7491" y="4592"/>
                    </a:lnTo>
                    <a:cubicBezTo>
                      <a:pt x="7494" y="4595"/>
                      <a:pt x="7498" y="4597"/>
                      <a:pt x="7501" y="4600"/>
                    </a:cubicBezTo>
                    <a:lnTo>
                      <a:pt x="7484" y="4583"/>
                    </a:lnTo>
                    <a:close/>
                    <a:moveTo>
                      <a:pt x="1210" y="0"/>
                    </a:moveTo>
                    <a:cubicBezTo>
                      <a:pt x="910" y="0"/>
                      <a:pt x="646" y="84"/>
                      <a:pt x="415" y="314"/>
                    </a:cubicBezTo>
                    <a:cubicBezTo>
                      <a:pt x="1" y="712"/>
                      <a:pt x="260" y="1127"/>
                      <a:pt x="571" y="1403"/>
                    </a:cubicBezTo>
                    <a:cubicBezTo>
                      <a:pt x="1833" y="2561"/>
                      <a:pt x="2939" y="3874"/>
                      <a:pt x="3872" y="5309"/>
                    </a:cubicBezTo>
                    <a:cubicBezTo>
                      <a:pt x="5894" y="8264"/>
                      <a:pt x="6948" y="12014"/>
                      <a:pt x="10663" y="13552"/>
                    </a:cubicBezTo>
                    <a:cubicBezTo>
                      <a:pt x="10715" y="13587"/>
                      <a:pt x="10733" y="13656"/>
                      <a:pt x="10733" y="13725"/>
                    </a:cubicBezTo>
                    <a:cubicBezTo>
                      <a:pt x="10007" y="15522"/>
                      <a:pt x="11579" y="15401"/>
                      <a:pt x="12478" y="15660"/>
                    </a:cubicBezTo>
                    <a:cubicBezTo>
                      <a:pt x="14932" y="16334"/>
                      <a:pt x="17420" y="16801"/>
                      <a:pt x="19961" y="17043"/>
                    </a:cubicBezTo>
                    <a:cubicBezTo>
                      <a:pt x="20276" y="17079"/>
                      <a:pt x="20618" y="17227"/>
                      <a:pt x="20904" y="17227"/>
                    </a:cubicBezTo>
                    <a:cubicBezTo>
                      <a:pt x="21167" y="17227"/>
                      <a:pt x="21382" y="17101"/>
                      <a:pt x="21482" y="16645"/>
                    </a:cubicBezTo>
                    <a:cubicBezTo>
                      <a:pt x="21672" y="15816"/>
                      <a:pt x="20842" y="15626"/>
                      <a:pt x="20306" y="15280"/>
                    </a:cubicBezTo>
                    <a:cubicBezTo>
                      <a:pt x="18129" y="13932"/>
                      <a:pt x="15502" y="14347"/>
                      <a:pt x="13204" y="13448"/>
                    </a:cubicBezTo>
                    <a:cubicBezTo>
                      <a:pt x="13103" y="13410"/>
                      <a:pt x="12986" y="13400"/>
                      <a:pt x="12863" y="13400"/>
                    </a:cubicBezTo>
                    <a:cubicBezTo>
                      <a:pt x="12726" y="13400"/>
                      <a:pt x="12582" y="13412"/>
                      <a:pt x="12448" y="13412"/>
                    </a:cubicBezTo>
                    <a:cubicBezTo>
                      <a:pt x="12162" y="13412"/>
                      <a:pt x="11919" y="13355"/>
                      <a:pt x="11873" y="12999"/>
                    </a:cubicBezTo>
                    <a:cubicBezTo>
                      <a:pt x="11769" y="12221"/>
                      <a:pt x="11614" y="11288"/>
                      <a:pt x="12409" y="10666"/>
                    </a:cubicBezTo>
                    <a:cubicBezTo>
                      <a:pt x="12979" y="10199"/>
                      <a:pt x="12806" y="9836"/>
                      <a:pt x="12478" y="9249"/>
                    </a:cubicBezTo>
                    <a:cubicBezTo>
                      <a:pt x="11908" y="8195"/>
                      <a:pt x="10352" y="8558"/>
                      <a:pt x="10076" y="7849"/>
                    </a:cubicBezTo>
                    <a:cubicBezTo>
                      <a:pt x="9542" y="6419"/>
                      <a:pt x="8354" y="5659"/>
                      <a:pt x="7491" y="4592"/>
                    </a:cubicBezTo>
                    <a:lnTo>
                      <a:pt x="7491" y="4592"/>
                    </a:lnTo>
                    <a:cubicBezTo>
                      <a:pt x="6993" y="4179"/>
                      <a:pt x="6512" y="3733"/>
                      <a:pt x="5980" y="3339"/>
                    </a:cubicBezTo>
                    <a:cubicBezTo>
                      <a:pt x="4563" y="2285"/>
                      <a:pt x="3682" y="522"/>
                      <a:pt x="1763" y="72"/>
                    </a:cubicBezTo>
                    <a:cubicBezTo>
                      <a:pt x="1567" y="28"/>
                      <a:pt x="1383" y="0"/>
                      <a:pt x="12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84"/>
              <p:cNvSpPr/>
              <p:nvPr/>
            </p:nvSpPr>
            <p:spPr>
              <a:xfrm>
                <a:off x="4388700" y="3530600"/>
                <a:ext cx="227275" cy="3954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817" w="9091">
                    <a:moveTo>
                      <a:pt x="7622" y="0"/>
                    </a:moveTo>
                    <a:cubicBezTo>
                      <a:pt x="7155" y="0"/>
                      <a:pt x="6965" y="363"/>
                      <a:pt x="6740" y="761"/>
                    </a:cubicBezTo>
                    <a:cubicBezTo>
                      <a:pt x="5963" y="2212"/>
                      <a:pt x="5323" y="3802"/>
                      <a:pt x="3405" y="4200"/>
                    </a:cubicBezTo>
                    <a:cubicBezTo>
                      <a:pt x="2645" y="4338"/>
                      <a:pt x="2247" y="4891"/>
                      <a:pt x="2109" y="5738"/>
                    </a:cubicBezTo>
                    <a:cubicBezTo>
                      <a:pt x="1781" y="7587"/>
                      <a:pt x="1971" y="9471"/>
                      <a:pt x="917" y="11285"/>
                    </a:cubicBezTo>
                    <a:cubicBezTo>
                      <a:pt x="1" y="12910"/>
                      <a:pt x="1660" y="15813"/>
                      <a:pt x="3077" y="15813"/>
                    </a:cubicBezTo>
                    <a:cubicBezTo>
                      <a:pt x="3125" y="15815"/>
                      <a:pt x="3172" y="15816"/>
                      <a:pt x="3219" y="15816"/>
                    </a:cubicBezTo>
                    <a:cubicBezTo>
                      <a:pt x="4640" y="15816"/>
                      <a:pt x="5279" y="14808"/>
                      <a:pt x="5496" y="13670"/>
                    </a:cubicBezTo>
                    <a:cubicBezTo>
                      <a:pt x="6049" y="11095"/>
                      <a:pt x="7034" y="8676"/>
                      <a:pt x="8002" y="6256"/>
                    </a:cubicBezTo>
                    <a:cubicBezTo>
                      <a:pt x="8745" y="4373"/>
                      <a:pt x="9091" y="2645"/>
                      <a:pt x="8192" y="778"/>
                    </a:cubicBezTo>
                    <a:cubicBezTo>
                      <a:pt x="8054" y="467"/>
                      <a:pt x="8106" y="18"/>
                      <a:pt x="76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84"/>
              <p:cNvSpPr/>
              <p:nvPr/>
            </p:nvSpPr>
            <p:spPr>
              <a:xfrm>
                <a:off x="6438300" y="1893850"/>
                <a:ext cx="267450" cy="4182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6731" w="10698">
                    <a:moveTo>
                      <a:pt x="4909" y="1"/>
                    </a:moveTo>
                    <a:cubicBezTo>
                      <a:pt x="4667" y="1"/>
                      <a:pt x="4504" y="61"/>
                      <a:pt x="4562" y="216"/>
                    </a:cubicBezTo>
                    <a:cubicBezTo>
                      <a:pt x="5064" y="1633"/>
                      <a:pt x="3992" y="3465"/>
                      <a:pt x="5444" y="4502"/>
                    </a:cubicBezTo>
                    <a:cubicBezTo>
                      <a:pt x="6654" y="5366"/>
                      <a:pt x="6515" y="6627"/>
                      <a:pt x="6913" y="7647"/>
                    </a:cubicBezTo>
                    <a:cubicBezTo>
                      <a:pt x="6804" y="8207"/>
                      <a:pt x="6835" y="9062"/>
                      <a:pt x="6426" y="9062"/>
                    </a:cubicBezTo>
                    <a:cubicBezTo>
                      <a:pt x="6380" y="9062"/>
                      <a:pt x="6330" y="9052"/>
                      <a:pt x="6273" y="9029"/>
                    </a:cubicBezTo>
                    <a:cubicBezTo>
                      <a:pt x="6019" y="8928"/>
                      <a:pt x="5817" y="8884"/>
                      <a:pt x="5657" y="8884"/>
                    </a:cubicBezTo>
                    <a:cubicBezTo>
                      <a:pt x="5131" y="8884"/>
                      <a:pt x="5047" y="9360"/>
                      <a:pt x="4995" y="9876"/>
                    </a:cubicBezTo>
                    <a:cubicBezTo>
                      <a:pt x="4925" y="10533"/>
                      <a:pt x="4614" y="10757"/>
                      <a:pt x="4044" y="10896"/>
                    </a:cubicBezTo>
                    <a:cubicBezTo>
                      <a:pt x="726" y="11673"/>
                      <a:pt x="0" y="13229"/>
                      <a:pt x="1659" y="16028"/>
                    </a:cubicBezTo>
                    <a:cubicBezTo>
                      <a:pt x="1834" y="16314"/>
                      <a:pt x="1935" y="16730"/>
                      <a:pt x="2351" y="16730"/>
                    </a:cubicBezTo>
                    <a:cubicBezTo>
                      <a:pt x="2389" y="16730"/>
                      <a:pt x="2429" y="16727"/>
                      <a:pt x="2471" y="16720"/>
                    </a:cubicBezTo>
                    <a:cubicBezTo>
                      <a:pt x="3007" y="16633"/>
                      <a:pt x="3197" y="16236"/>
                      <a:pt x="3301" y="15752"/>
                    </a:cubicBezTo>
                    <a:cubicBezTo>
                      <a:pt x="3405" y="15251"/>
                      <a:pt x="3301" y="14784"/>
                      <a:pt x="4009" y="14542"/>
                    </a:cubicBezTo>
                    <a:cubicBezTo>
                      <a:pt x="5651" y="13955"/>
                      <a:pt x="7241" y="13194"/>
                      <a:pt x="8866" y="12555"/>
                    </a:cubicBezTo>
                    <a:cubicBezTo>
                      <a:pt x="9298" y="12399"/>
                      <a:pt x="9643" y="12261"/>
                      <a:pt x="9799" y="11829"/>
                    </a:cubicBezTo>
                    <a:cubicBezTo>
                      <a:pt x="10300" y="10308"/>
                      <a:pt x="8866" y="5746"/>
                      <a:pt x="7604" y="4709"/>
                    </a:cubicBezTo>
                    <a:cubicBezTo>
                      <a:pt x="7397" y="4536"/>
                      <a:pt x="6809" y="4571"/>
                      <a:pt x="7016" y="4139"/>
                    </a:cubicBezTo>
                    <a:cubicBezTo>
                      <a:pt x="7082" y="4008"/>
                      <a:pt x="7166" y="3963"/>
                      <a:pt x="7262" y="3963"/>
                    </a:cubicBezTo>
                    <a:cubicBezTo>
                      <a:pt x="7468" y="3963"/>
                      <a:pt x="7725" y="4173"/>
                      <a:pt x="7950" y="4173"/>
                    </a:cubicBezTo>
                    <a:cubicBezTo>
                      <a:pt x="7979" y="4174"/>
                      <a:pt x="8009" y="4175"/>
                      <a:pt x="8039" y="4175"/>
                    </a:cubicBezTo>
                    <a:cubicBezTo>
                      <a:pt x="9008" y="4175"/>
                      <a:pt x="9913" y="3634"/>
                      <a:pt x="10265" y="2946"/>
                    </a:cubicBezTo>
                    <a:cubicBezTo>
                      <a:pt x="10697" y="2117"/>
                      <a:pt x="9695" y="1667"/>
                      <a:pt x="8987" y="1581"/>
                    </a:cubicBezTo>
                    <a:cubicBezTo>
                      <a:pt x="7811" y="1443"/>
                      <a:pt x="6930" y="786"/>
                      <a:pt x="5962" y="250"/>
                    </a:cubicBezTo>
                    <a:cubicBezTo>
                      <a:pt x="5704" y="111"/>
                      <a:pt x="5235" y="1"/>
                      <a:pt x="490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84"/>
              <p:cNvSpPr/>
              <p:nvPr/>
            </p:nvSpPr>
            <p:spPr>
              <a:xfrm>
                <a:off x="6901875" y="4220725"/>
                <a:ext cx="468775" cy="3545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4182" w="18751">
                    <a:moveTo>
                      <a:pt x="15666" y="0"/>
                    </a:moveTo>
                    <a:cubicBezTo>
                      <a:pt x="15588" y="0"/>
                      <a:pt x="15504" y="9"/>
                      <a:pt x="15415" y="28"/>
                    </a:cubicBezTo>
                    <a:cubicBezTo>
                      <a:pt x="14690" y="184"/>
                      <a:pt x="14759" y="772"/>
                      <a:pt x="14897" y="1290"/>
                    </a:cubicBezTo>
                    <a:cubicBezTo>
                      <a:pt x="15294" y="2845"/>
                      <a:pt x="14880" y="4038"/>
                      <a:pt x="13463" y="4850"/>
                    </a:cubicBezTo>
                    <a:cubicBezTo>
                      <a:pt x="13013" y="5109"/>
                      <a:pt x="12823" y="5472"/>
                      <a:pt x="13065" y="5991"/>
                    </a:cubicBezTo>
                    <a:cubicBezTo>
                      <a:pt x="13324" y="6578"/>
                      <a:pt x="12823" y="6803"/>
                      <a:pt x="12512" y="7097"/>
                    </a:cubicBezTo>
                    <a:cubicBezTo>
                      <a:pt x="12410" y="7191"/>
                      <a:pt x="12303" y="7233"/>
                      <a:pt x="12200" y="7233"/>
                    </a:cubicBezTo>
                    <a:cubicBezTo>
                      <a:pt x="12041" y="7233"/>
                      <a:pt x="11891" y="7133"/>
                      <a:pt x="11786" y="6976"/>
                    </a:cubicBezTo>
                    <a:cubicBezTo>
                      <a:pt x="11531" y="6610"/>
                      <a:pt x="11284" y="6477"/>
                      <a:pt x="11039" y="6477"/>
                    </a:cubicBezTo>
                    <a:cubicBezTo>
                      <a:pt x="10705" y="6477"/>
                      <a:pt x="10373" y="6726"/>
                      <a:pt x="10024" y="6976"/>
                    </a:cubicBezTo>
                    <a:cubicBezTo>
                      <a:pt x="8797" y="7891"/>
                      <a:pt x="7811" y="9188"/>
                      <a:pt x="6308" y="9637"/>
                    </a:cubicBezTo>
                    <a:cubicBezTo>
                      <a:pt x="4303" y="10242"/>
                      <a:pt x="2696" y="11572"/>
                      <a:pt x="812" y="12385"/>
                    </a:cubicBezTo>
                    <a:cubicBezTo>
                      <a:pt x="242" y="12627"/>
                      <a:pt x="0" y="13214"/>
                      <a:pt x="692" y="13577"/>
                    </a:cubicBezTo>
                    <a:cubicBezTo>
                      <a:pt x="1262" y="13888"/>
                      <a:pt x="1936" y="13992"/>
                      <a:pt x="2610" y="14182"/>
                    </a:cubicBezTo>
                    <a:cubicBezTo>
                      <a:pt x="3819" y="13854"/>
                      <a:pt x="4943" y="13249"/>
                      <a:pt x="5893" y="12436"/>
                    </a:cubicBezTo>
                    <a:cubicBezTo>
                      <a:pt x="7829" y="10743"/>
                      <a:pt x="10144" y="9447"/>
                      <a:pt x="12357" y="8496"/>
                    </a:cubicBezTo>
                    <a:cubicBezTo>
                      <a:pt x="14396" y="7615"/>
                      <a:pt x="15847" y="6042"/>
                      <a:pt x="17817" y="5213"/>
                    </a:cubicBezTo>
                    <a:cubicBezTo>
                      <a:pt x="18301" y="4988"/>
                      <a:pt x="18751" y="4452"/>
                      <a:pt x="18612" y="3848"/>
                    </a:cubicBezTo>
                    <a:cubicBezTo>
                      <a:pt x="18539" y="3538"/>
                      <a:pt x="18402" y="3442"/>
                      <a:pt x="18239" y="3442"/>
                    </a:cubicBezTo>
                    <a:cubicBezTo>
                      <a:pt x="18019" y="3442"/>
                      <a:pt x="17752" y="3615"/>
                      <a:pt x="17524" y="3675"/>
                    </a:cubicBezTo>
                    <a:cubicBezTo>
                      <a:pt x="17487" y="3682"/>
                      <a:pt x="17451" y="3686"/>
                      <a:pt x="17417" y="3686"/>
                    </a:cubicBezTo>
                    <a:cubicBezTo>
                      <a:pt x="17207" y="3686"/>
                      <a:pt x="17050" y="3554"/>
                      <a:pt x="17109" y="3346"/>
                    </a:cubicBezTo>
                    <a:cubicBezTo>
                      <a:pt x="17385" y="2431"/>
                      <a:pt x="16625" y="1791"/>
                      <a:pt x="16556" y="962"/>
                    </a:cubicBezTo>
                    <a:cubicBezTo>
                      <a:pt x="16526" y="461"/>
                      <a:pt x="16229" y="0"/>
                      <a:pt x="156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84"/>
              <p:cNvSpPr/>
              <p:nvPr/>
            </p:nvSpPr>
            <p:spPr>
              <a:xfrm>
                <a:off x="6306100" y="2654825"/>
                <a:ext cx="232875" cy="3854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417" w="9315">
                    <a:moveTo>
                      <a:pt x="6907" y="9941"/>
                    </a:moveTo>
                    <a:cubicBezTo>
                      <a:pt x="6738" y="10523"/>
                      <a:pt x="6645" y="11167"/>
                      <a:pt x="5910" y="11304"/>
                    </a:cubicBezTo>
                    <a:cubicBezTo>
                      <a:pt x="5905" y="11305"/>
                      <a:pt x="5899" y="11305"/>
                      <a:pt x="5892" y="11305"/>
                    </a:cubicBezTo>
                    <a:cubicBezTo>
                      <a:pt x="5767" y="11305"/>
                      <a:pt x="5547" y="11146"/>
                      <a:pt x="5547" y="11097"/>
                    </a:cubicBezTo>
                    <a:cubicBezTo>
                      <a:pt x="5616" y="10270"/>
                      <a:pt x="6304" y="10147"/>
                      <a:pt x="6907" y="9941"/>
                    </a:cubicBezTo>
                    <a:close/>
                    <a:moveTo>
                      <a:pt x="2345" y="1"/>
                    </a:moveTo>
                    <a:cubicBezTo>
                      <a:pt x="2049" y="1"/>
                      <a:pt x="1708" y="93"/>
                      <a:pt x="1419" y="93"/>
                    </a:cubicBezTo>
                    <a:cubicBezTo>
                      <a:pt x="1383" y="93"/>
                      <a:pt x="1348" y="92"/>
                      <a:pt x="1313" y="88"/>
                    </a:cubicBezTo>
                    <a:cubicBezTo>
                      <a:pt x="1306" y="88"/>
                      <a:pt x="1299" y="88"/>
                      <a:pt x="1292" y="88"/>
                    </a:cubicBezTo>
                    <a:cubicBezTo>
                      <a:pt x="885" y="88"/>
                      <a:pt x="504" y="561"/>
                      <a:pt x="639" y="883"/>
                    </a:cubicBezTo>
                    <a:cubicBezTo>
                      <a:pt x="1244" y="2283"/>
                      <a:pt x="0" y="3977"/>
                      <a:pt x="1348" y="5273"/>
                    </a:cubicBezTo>
                    <a:cubicBezTo>
                      <a:pt x="1538" y="5446"/>
                      <a:pt x="1383" y="5964"/>
                      <a:pt x="1538" y="6241"/>
                    </a:cubicBezTo>
                    <a:cubicBezTo>
                      <a:pt x="1851" y="6738"/>
                      <a:pt x="1941" y="7889"/>
                      <a:pt x="2501" y="7889"/>
                    </a:cubicBezTo>
                    <a:cubicBezTo>
                      <a:pt x="2623" y="7889"/>
                      <a:pt x="2766" y="7836"/>
                      <a:pt x="2938" y="7710"/>
                    </a:cubicBezTo>
                    <a:cubicBezTo>
                      <a:pt x="3345" y="7411"/>
                      <a:pt x="3664" y="7306"/>
                      <a:pt x="3951" y="7306"/>
                    </a:cubicBezTo>
                    <a:cubicBezTo>
                      <a:pt x="4345" y="7306"/>
                      <a:pt x="4678" y="7505"/>
                      <a:pt x="5098" y="7675"/>
                    </a:cubicBezTo>
                    <a:cubicBezTo>
                      <a:pt x="5375" y="7796"/>
                      <a:pt x="5651" y="7848"/>
                      <a:pt x="5668" y="8176"/>
                    </a:cubicBezTo>
                    <a:cubicBezTo>
                      <a:pt x="5668" y="8297"/>
                      <a:pt x="5547" y="8401"/>
                      <a:pt x="5478" y="8504"/>
                    </a:cubicBezTo>
                    <a:cubicBezTo>
                      <a:pt x="5288" y="8384"/>
                      <a:pt x="5098" y="8263"/>
                      <a:pt x="4908" y="8107"/>
                    </a:cubicBezTo>
                    <a:cubicBezTo>
                      <a:pt x="4670" y="7869"/>
                      <a:pt x="4349" y="7740"/>
                      <a:pt x="4020" y="7740"/>
                    </a:cubicBezTo>
                    <a:cubicBezTo>
                      <a:pt x="3895" y="7740"/>
                      <a:pt x="3770" y="7758"/>
                      <a:pt x="3646" y="7796"/>
                    </a:cubicBezTo>
                    <a:cubicBezTo>
                      <a:pt x="3059" y="7951"/>
                      <a:pt x="3284" y="8470"/>
                      <a:pt x="3249" y="8850"/>
                    </a:cubicBezTo>
                    <a:cubicBezTo>
                      <a:pt x="3180" y="10008"/>
                      <a:pt x="4701" y="11270"/>
                      <a:pt x="4580" y="11408"/>
                    </a:cubicBezTo>
                    <a:cubicBezTo>
                      <a:pt x="3042" y="13170"/>
                      <a:pt x="4251" y="13205"/>
                      <a:pt x="5599" y="13758"/>
                    </a:cubicBezTo>
                    <a:cubicBezTo>
                      <a:pt x="6014" y="13948"/>
                      <a:pt x="6429" y="15244"/>
                      <a:pt x="7379" y="15400"/>
                    </a:cubicBezTo>
                    <a:cubicBezTo>
                      <a:pt x="7454" y="15411"/>
                      <a:pt x="7523" y="15417"/>
                      <a:pt x="7586" y="15417"/>
                    </a:cubicBezTo>
                    <a:cubicBezTo>
                      <a:pt x="8462" y="15417"/>
                      <a:pt x="8316" y="14362"/>
                      <a:pt x="8606" y="13879"/>
                    </a:cubicBezTo>
                    <a:cubicBezTo>
                      <a:pt x="9315" y="12687"/>
                      <a:pt x="8554" y="11529"/>
                      <a:pt x="8105" y="10423"/>
                    </a:cubicBezTo>
                    <a:cubicBezTo>
                      <a:pt x="7967" y="10058"/>
                      <a:pt x="7709" y="9812"/>
                      <a:pt x="7353" y="9812"/>
                    </a:cubicBezTo>
                    <a:cubicBezTo>
                      <a:pt x="7222" y="9812"/>
                      <a:pt x="7078" y="9845"/>
                      <a:pt x="6922" y="9917"/>
                    </a:cubicBezTo>
                    <a:lnTo>
                      <a:pt x="6922" y="9917"/>
                    </a:lnTo>
                    <a:cubicBezTo>
                      <a:pt x="7290" y="9072"/>
                      <a:pt x="8114" y="7913"/>
                      <a:pt x="7103" y="7433"/>
                    </a:cubicBezTo>
                    <a:cubicBezTo>
                      <a:pt x="5789" y="6828"/>
                      <a:pt x="5530" y="5048"/>
                      <a:pt x="3854" y="4927"/>
                    </a:cubicBezTo>
                    <a:cubicBezTo>
                      <a:pt x="3335" y="4893"/>
                      <a:pt x="2886" y="4167"/>
                      <a:pt x="3318" y="3424"/>
                    </a:cubicBezTo>
                    <a:cubicBezTo>
                      <a:pt x="3975" y="2318"/>
                      <a:pt x="3353" y="1298"/>
                      <a:pt x="2955" y="348"/>
                    </a:cubicBezTo>
                    <a:cubicBezTo>
                      <a:pt x="2833" y="73"/>
                      <a:pt x="2607" y="1"/>
                      <a:pt x="234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84"/>
              <p:cNvSpPr/>
              <p:nvPr/>
            </p:nvSpPr>
            <p:spPr>
              <a:xfrm>
                <a:off x="6139750" y="3178550"/>
                <a:ext cx="185375" cy="2274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9097" w="7415">
                    <a:moveTo>
                      <a:pt x="6576" y="0"/>
                    </a:moveTo>
                    <a:cubicBezTo>
                      <a:pt x="6440" y="0"/>
                      <a:pt x="6314" y="46"/>
                      <a:pt x="6222" y="154"/>
                    </a:cubicBezTo>
                    <a:cubicBezTo>
                      <a:pt x="5928" y="483"/>
                      <a:pt x="5611" y="592"/>
                      <a:pt x="5290" y="592"/>
                    </a:cubicBezTo>
                    <a:cubicBezTo>
                      <a:pt x="4988" y="592"/>
                      <a:pt x="4683" y="496"/>
                      <a:pt x="4390" y="396"/>
                    </a:cubicBezTo>
                    <a:cubicBezTo>
                      <a:pt x="3964" y="242"/>
                      <a:pt x="3597" y="173"/>
                      <a:pt x="3279" y="173"/>
                    </a:cubicBezTo>
                    <a:cubicBezTo>
                      <a:pt x="1986" y="173"/>
                      <a:pt x="1492" y="1318"/>
                      <a:pt x="1020" y="2608"/>
                    </a:cubicBezTo>
                    <a:cubicBezTo>
                      <a:pt x="364" y="4353"/>
                      <a:pt x="1" y="6064"/>
                      <a:pt x="796" y="7360"/>
                    </a:cubicBezTo>
                    <a:cubicBezTo>
                      <a:pt x="847" y="8362"/>
                      <a:pt x="761" y="8984"/>
                      <a:pt x="1470" y="9088"/>
                    </a:cubicBezTo>
                    <a:cubicBezTo>
                      <a:pt x="1519" y="9094"/>
                      <a:pt x="1568" y="9097"/>
                      <a:pt x="1614" y="9097"/>
                    </a:cubicBezTo>
                    <a:cubicBezTo>
                      <a:pt x="2117" y="9097"/>
                      <a:pt x="2435" y="8762"/>
                      <a:pt x="2593" y="8224"/>
                    </a:cubicBezTo>
                    <a:cubicBezTo>
                      <a:pt x="2634" y="8075"/>
                      <a:pt x="2578" y="7743"/>
                      <a:pt x="2746" y="7743"/>
                    </a:cubicBezTo>
                    <a:cubicBezTo>
                      <a:pt x="2792" y="7743"/>
                      <a:pt x="2854" y="7768"/>
                      <a:pt x="2938" y="7827"/>
                    </a:cubicBezTo>
                    <a:cubicBezTo>
                      <a:pt x="3173" y="7995"/>
                      <a:pt x="3380" y="8062"/>
                      <a:pt x="3567" y="8062"/>
                    </a:cubicBezTo>
                    <a:cubicBezTo>
                      <a:pt x="4013" y="8062"/>
                      <a:pt x="4340" y="7677"/>
                      <a:pt x="4632" y="7360"/>
                    </a:cubicBezTo>
                    <a:cubicBezTo>
                      <a:pt x="5116" y="6842"/>
                      <a:pt x="4563" y="6358"/>
                      <a:pt x="4373" y="5839"/>
                    </a:cubicBezTo>
                    <a:cubicBezTo>
                      <a:pt x="4183" y="5321"/>
                      <a:pt x="3491" y="4750"/>
                      <a:pt x="4442" y="4249"/>
                    </a:cubicBezTo>
                    <a:cubicBezTo>
                      <a:pt x="4943" y="3990"/>
                      <a:pt x="5790" y="3852"/>
                      <a:pt x="5427" y="3057"/>
                    </a:cubicBezTo>
                    <a:cubicBezTo>
                      <a:pt x="5274" y="2713"/>
                      <a:pt x="5030" y="2616"/>
                      <a:pt x="4752" y="2616"/>
                    </a:cubicBezTo>
                    <a:cubicBezTo>
                      <a:pt x="4400" y="2616"/>
                      <a:pt x="3994" y="2771"/>
                      <a:pt x="3647" y="2780"/>
                    </a:cubicBezTo>
                    <a:cubicBezTo>
                      <a:pt x="3388" y="2815"/>
                      <a:pt x="3129" y="2850"/>
                      <a:pt x="2887" y="2919"/>
                    </a:cubicBezTo>
                    <a:cubicBezTo>
                      <a:pt x="2887" y="2746"/>
                      <a:pt x="2800" y="2487"/>
                      <a:pt x="2887" y="2435"/>
                    </a:cubicBezTo>
                    <a:cubicBezTo>
                      <a:pt x="3111" y="2262"/>
                      <a:pt x="3405" y="2037"/>
                      <a:pt x="3664" y="2037"/>
                    </a:cubicBezTo>
                    <a:cubicBezTo>
                      <a:pt x="4321" y="2055"/>
                      <a:pt x="4995" y="2262"/>
                      <a:pt x="5634" y="2262"/>
                    </a:cubicBezTo>
                    <a:cubicBezTo>
                      <a:pt x="6481" y="2262"/>
                      <a:pt x="6861" y="1553"/>
                      <a:pt x="7242" y="931"/>
                    </a:cubicBezTo>
                    <a:cubicBezTo>
                      <a:pt x="7414" y="689"/>
                      <a:pt x="7328" y="344"/>
                      <a:pt x="7086" y="188"/>
                    </a:cubicBezTo>
                    <a:cubicBezTo>
                      <a:pt x="6932" y="73"/>
                      <a:pt x="6746" y="0"/>
                      <a:pt x="65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84"/>
              <p:cNvSpPr/>
              <p:nvPr/>
            </p:nvSpPr>
            <p:spPr>
              <a:xfrm>
                <a:off x="4320000" y="1079225"/>
                <a:ext cx="260125" cy="1630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6520" w="10405">
                    <a:moveTo>
                      <a:pt x="8970" y="1"/>
                    </a:moveTo>
                    <a:cubicBezTo>
                      <a:pt x="6620" y="778"/>
                      <a:pt x="3786" y="294"/>
                      <a:pt x="1764" y="2576"/>
                    </a:cubicBezTo>
                    <a:cubicBezTo>
                      <a:pt x="502" y="3993"/>
                      <a:pt x="1" y="5410"/>
                      <a:pt x="1038" y="5876"/>
                    </a:cubicBezTo>
                    <a:cubicBezTo>
                      <a:pt x="2057" y="6274"/>
                      <a:pt x="3146" y="6499"/>
                      <a:pt x="4252" y="6516"/>
                    </a:cubicBezTo>
                    <a:cubicBezTo>
                      <a:pt x="4303" y="6518"/>
                      <a:pt x="4355" y="6520"/>
                      <a:pt x="4406" y="6520"/>
                    </a:cubicBezTo>
                    <a:cubicBezTo>
                      <a:pt x="4717" y="6520"/>
                      <a:pt x="5012" y="6455"/>
                      <a:pt x="5116" y="6084"/>
                    </a:cubicBezTo>
                    <a:cubicBezTo>
                      <a:pt x="5237" y="5652"/>
                      <a:pt x="4892" y="5479"/>
                      <a:pt x="4563" y="5323"/>
                    </a:cubicBezTo>
                    <a:cubicBezTo>
                      <a:pt x="3094" y="4598"/>
                      <a:pt x="3630" y="3924"/>
                      <a:pt x="4598" y="3198"/>
                    </a:cubicBezTo>
                    <a:cubicBezTo>
                      <a:pt x="5980" y="2144"/>
                      <a:pt x="7726" y="2126"/>
                      <a:pt x="9264" y="1487"/>
                    </a:cubicBezTo>
                    <a:cubicBezTo>
                      <a:pt x="9696" y="1331"/>
                      <a:pt x="10404" y="1556"/>
                      <a:pt x="10352" y="796"/>
                    </a:cubicBezTo>
                    <a:cubicBezTo>
                      <a:pt x="10301" y="35"/>
                      <a:pt x="9627" y="70"/>
                      <a:pt x="897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84"/>
              <p:cNvSpPr/>
              <p:nvPr/>
            </p:nvSpPr>
            <p:spPr>
              <a:xfrm>
                <a:off x="3605850" y="1017225"/>
                <a:ext cx="246275" cy="887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551" w="9851">
                    <a:moveTo>
                      <a:pt x="3896" y="1"/>
                    </a:moveTo>
                    <a:cubicBezTo>
                      <a:pt x="2951" y="1"/>
                      <a:pt x="1998" y="113"/>
                      <a:pt x="1055" y="130"/>
                    </a:cubicBezTo>
                    <a:cubicBezTo>
                      <a:pt x="674" y="130"/>
                      <a:pt x="260" y="217"/>
                      <a:pt x="121" y="649"/>
                    </a:cubicBezTo>
                    <a:cubicBezTo>
                      <a:pt x="0" y="1046"/>
                      <a:pt x="173" y="1461"/>
                      <a:pt x="536" y="1651"/>
                    </a:cubicBezTo>
                    <a:cubicBezTo>
                      <a:pt x="1487" y="2256"/>
                      <a:pt x="2489" y="2792"/>
                      <a:pt x="3474" y="3345"/>
                    </a:cubicBezTo>
                    <a:cubicBezTo>
                      <a:pt x="3715" y="3472"/>
                      <a:pt x="3939" y="3551"/>
                      <a:pt x="4149" y="3551"/>
                    </a:cubicBezTo>
                    <a:cubicBezTo>
                      <a:pt x="4450" y="3551"/>
                      <a:pt x="4723" y="3389"/>
                      <a:pt x="4978" y="2982"/>
                    </a:cubicBezTo>
                    <a:cubicBezTo>
                      <a:pt x="5203" y="2650"/>
                      <a:pt x="5511" y="2104"/>
                      <a:pt x="5931" y="2104"/>
                    </a:cubicBezTo>
                    <a:cubicBezTo>
                      <a:pt x="6058" y="2104"/>
                      <a:pt x="6195" y="2153"/>
                      <a:pt x="6343" y="2273"/>
                    </a:cubicBezTo>
                    <a:cubicBezTo>
                      <a:pt x="6982" y="2809"/>
                      <a:pt x="7673" y="2826"/>
                      <a:pt x="8365" y="2895"/>
                    </a:cubicBezTo>
                    <a:cubicBezTo>
                      <a:pt x="8588" y="2920"/>
                      <a:pt x="8869" y="3004"/>
                      <a:pt x="9118" y="3004"/>
                    </a:cubicBezTo>
                    <a:cubicBezTo>
                      <a:pt x="9390" y="3004"/>
                      <a:pt x="9623" y="2904"/>
                      <a:pt x="9695" y="2515"/>
                    </a:cubicBezTo>
                    <a:cubicBezTo>
                      <a:pt x="9851" y="1789"/>
                      <a:pt x="9142" y="1668"/>
                      <a:pt x="8641" y="1478"/>
                    </a:cubicBezTo>
                    <a:lnTo>
                      <a:pt x="6585" y="493"/>
                    </a:lnTo>
                    <a:cubicBezTo>
                      <a:pt x="5704" y="104"/>
                      <a:pt x="4803" y="1"/>
                      <a:pt x="38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84"/>
              <p:cNvSpPr/>
              <p:nvPr/>
            </p:nvSpPr>
            <p:spPr>
              <a:xfrm>
                <a:off x="3161275" y="1612775"/>
                <a:ext cx="115825" cy="1158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4633" w="4633">
                    <a:moveTo>
                      <a:pt x="2966" y="1"/>
                    </a:moveTo>
                    <a:cubicBezTo>
                      <a:pt x="2951" y="1"/>
                      <a:pt x="2936" y="1"/>
                      <a:pt x="2921" y="1"/>
                    </a:cubicBezTo>
                    <a:cubicBezTo>
                      <a:pt x="1729" y="36"/>
                      <a:pt x="1" y="2421"/>
                      <a:pt x="139" y="3803"/>
                    </a:cubicBezTo>
                    <a:cubicBezTo>
                      <a:pt x="139" y="4252"/>
                      <a:pt x="502" y="4615"/>
                      <a:pt x="951" y="4633"/>
                    </a:cubicBezTo>
                    <a:cubicBezTo>
                      <a:pt x="2956" y="4581"/>
                      <a:pt x="4632" y="3026"/>
                      <a:pt x="4529" y="1297"/>
                    </a:cubicBezTo>
                    <a:cubicBezTo>
                      <a:pt x="4478" y="482"/>
                      <a:pt x="3809" y="1"/>
                      <a:pt x="296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84"/>
              <p:cNvSpPr/>
              <p:nvPr/>
            </p:nvSpPr>
            <p:spPr>
              <a:xfrm>
                <a:off x="6082850" y="3458350"/>
                <a:ext cx="215350" cy="823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295" w="8614">
                    <a:moveTo>
                      <a:pt x="8412" y="834"/>
                    </a:moveTo>
                    <a:lnTo>
                      <a:pt x="8412" y="834"/>
                    </a:lnTo>
                    <a:cubicBezTo>
                      <a:pt x="8408" y="835"/>
                      <a:pt x="8404" y="836"/>
                      <a:pt x="8401" y="837"/>
                    </a:cubicBezTo>
                    <a:lnTo>
                      <a:pt x="8401" y="837"/>
                    </a:lnTo>
                    <a:cubicBezTo>
                      <a:pt x="8399" y="842"/>
                      <a:pt x="8396" y="846"/>
                      <a:pt x="8394" y="851"/>
                    </a:cubicBezTo>
                    <a:lnTo>
                      <a:pt x="8412" y="834"/>
                    </a:lnTo>
                    <a:close/>
                    <a:moveTo>
                      <a:pt x="6441" y="1"/>
                    </a:moveTo>
                    <a:cubicBezTo>
                      <a:pt x="5426" y="1"/>
                      <a:pt x="4424" y="103"/>
                      <a:pt x="3504" y="557"/>
                    </a:cubicBezTo>
                    <a:cubicBezTo>
                      <a:pt x="3268" y="683"/>
                      <a:pt x="3156" y="756"/>
                      <a:pt x="3064" y="756"/>
                    </a:cubicBezTo>
                    <a:cubicBezTo>
                      <a:pt x="2968" y="756"/>
                      <a:pt x="2895" y="675"/>
                      <a:pt x="2726" y="488"/>
                    </a:cubicBezTo>
                    <a:cubicBezTo>
                      <a:pt x="2440" y="160"/>
                      <a:pt x="2158" y="41"/>
                      <a:pt x="1882" y="41"/>
                    </a:cubicBezTo>
                    <a:cubicBezTo>
                      <a:pt x="1373" y="41"/>
                      <a:pt x="881" y="443"/>
                      <a:pt x="410" y="678"/>
                    </a:cubicBezTo>
                    <a:cubicBezTo>
                      <a:pt x="0" y="866"/>
                      <a:pt x="164" y="1612"/>
                      <a:pt x="452" y="1612"/>
                    </a:cubicBezTo>
                    <a:cubicBezTo>
                      <a:pt x="455" y="1612"/>
                      <a:pt x="459" y="1612"/>
                      <a:pt x="462" y="1612"/>
                    </a:cubicBezTo>
                    <a:cubicBezTo>
                      <a:pt x="518" y="1607"/>
                      <a:pt x="572" y="1605"/>
                      <a:pt x="625" y="1605"/>
                    </a:cubicBezTo>
                    <a:cubicBezTo>
                      <a:pt x="1895" y="1605"/>
                      <a:pt x="2508" y="2753"/>
                      <a:pt x="3504" y="3184"/>
                    </a:cubicBezTo>
                    <a:cubicBezTo>
                      <a:pt x="3665" y="3259"/>
                      <a:pt x="3818" y="3295"/>
                      <a:pt x="3955" y="3295"/>
                    </a:cubicBezTo>
                    <a:cubicBezTo>
                      <a:pt x="4389" y="3295"/>
                      <a:pt x="4667" y="2934"/>
                      <a:pt x="4575" y="2303"/>
                    </a:cubicBezTo>
                    <a:cubicBezTo>
                      <a:pt x="4523" y="1905"/>
                      <a:pt x="4541" y="1784"/>
                      <a:pt x="4973" y="1698"/>
                    </a:cubicBezTo>
                    <a:cubicBezTo>
                      <a:pt x="6127" y="1457"/>
                      <a:pt x="7264" y="1130"/>
                      <a:pt x="8401" y="837"/>
                    </a:cubicBezTo>
                    <a:lnTo>
                      <a:pt x="8401" y="837"/>
                    </a:lnTo>
                    <a:cubicBezTo>
                      <a:pt x="8535" y="525"/>
                      <a:pt x="8613" y="56"/>
                      <a:pt x="8256" y="56"/>
                    </a:cubicBezTo>
                    <a:cubicBezTo>
                      <a:pt x="7656" y="37"/>
                      <a:pt x="7046" y="1"/>
                      <a:pt x="644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84"/>
              <p:cNvSpPr/>
              <p:nvPr/>
            </p:nvSpPr>
            <p:spPr>
              <a:xfrm>
                <a:off x="5726825" y="1103850"/>
                <a:ext cx="262175" cy="548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193" w="10487">
                    <a:moveTo>
                      <a:pt x="2675" y="1"/>
                    </a:moveTo>
                    <a:cubicBezTo>
                      <a:pt x="2260" y="122"/>
                      <a:pt x="1984" y="208"/>
                      <a:pt x="1707" y="260"/>
                    </a:cubicBezTo>
                    <a:cubicBezTo>
                      <a:pt x="1625" y="276"/>
                      <a:pt x="1533" y="281"/>
                      <a:pt x="1436" y="281"/>
                    </a:cubicBezTo>
                    <a:cubicBezTo>
                      <a:pt x="1238" y="281"/>
                      <a:pt x="1018" y="259"/>
                      <a:pt x="814" y="259"/>
                    </a:cubicBezTo>
                    <a:cubicBezTo>
                      <a:pt x="370" y="259"/>
                      <a:pt x="1" y="367"/>
                      <a:pt x="83" y="1055"/>
                    </a:cubicBezTo>
                    <a:cubicBezTo>
                      <a:pt x="160" y="1671"/>
                      <a:pt x="629" y="1783"/>
                      <a:pt x="1147" y="1783"/>
                    </a:cubicBezTo>
                    <a:cubicBezTo>
                      <a:pt x="1443" y="1783"/>
                      <a:pt x="1754" y="1746"/>
                      <a:pt x="2018" y="1746"/>
                    </a:cubicBezTo>
                    <a:cubicBezTo>
                      <a:pt x="3176" y="1729"/>
                      <a:pt x="4334" y="1625"/>
                      <a:pt x="5488" y="1625"/>
                    </a:cubicBezTo>
                    <a:cubicBezTo>
                      <a:pt x="6641" y="1625"/>
                      <a:pt x="7790" y="1729"/>
                      <a:pt x="8931" y="2126"/>
                    </a:cubicBezTo>
                    <a:cubicBezTo>
                      <a:pt x="9064" y="2171"/>
                      <a:pt x="9201" y="2192"/>
                      <a:pt x="9336" y="2192"/>
                    </a:cubicBezTo>
                    <a:cubicBezTo>
                      <a:pt x="9780" y="2192"/>
                      <a:pt x="10194" y="1955"/>
                      <a:pt x="10314" y="1504"/>
                    </a:cubicBezTo>
                    <a:cubicBezTo>
                      <a:pt x="10486" y="813"/>
                      <a:pt x="9761" y="744"/>
                      <a:pt x="9294" y="606"/>
                    </a:cubicBezTo>
                    <a:cubicBezTo>
                      <a:pt x="8746" y="426"/>
                      <a:pt x="8189" y="370"/>
                      <a:pt x="7630" y="370"/>
                    </a:cubicBezTo>
                    <a:cubicBezTo>
                      <a:pt x="6715" y="370"/>
                      <a:pt x="5795" y="519"/>
                      <a:pt x="4900" y="519"/>
                    </a:cubicBezTo>
                    <a:cubicBezTo>
                      <a:pt x="4133" y="519"/>
                      <a:pt x="3384" y="409"/>
                      <a:pt x="26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84"/>
              <p:cNvSpPr/>
              <p:nvPr/>
            </p:nvSpPr>
            <p:spPr>
              <a:xfrm>
                <a:off x="6497925" y="4391525"/>
                <a:ext cx="125725" cy="973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895" w="5029">
                    <a:moveTo>
                      <a:pt x="4062" y="0"/>
                    </a:moveTo>
                    <a:cubicBezTo>
                      <a:pt x="3557" y="0"/>
                      <a:pt x="2937" y="491"/>
                      <a:pt x="2445" y="491"/>
                    </a:cubicBezTo>
                    <a:cubicBezTo>
                      <a:pt x="2234" y="491"/>
                      <a:pt x="2046" y="401"/>
                      <a:pt x="1901" y="144"/>
                    </a:cubicBezTo>
                    <a:cubicBezTo>
                      <a:pt x="0" y="403"/>
                      <a:pt x="570" y="1975"/>
                      <a:pt x="225" y="2960"/>
                    </a:cubicBezTo>
                    <a:cubicBezTo>
                      <a:pt x="38" y="3485"/>
                      <a:pt x="566" y="3894"/>
                      <a:pt x="1172" y="3894"/>
                    </a:cubicBezTo>
                    <a:cubicBezTo>
                      <a:pt x="1185" y="3894"/>
                      <a:pt x="1197" y="3894"/>
                      <a:pt x="1210" y="3894"/>
                    </a:cubicBezTo>
                    <a:cubicBezTo>
                      <a:pt x="2298" y="3876"/>
                      <a:pt x="5029" y="1630"/>
                      <a:pt x="4804" y="783"/>
                    </a:cubicBezTo>
                    <a:cubicBezTo>
                      <a:pt x="4638" y="185"/>
                      <a:pt x="4372" y="0"/>
                      <a:pt x="40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84"/>
              <p:cNvSpPr/>
              <p:nvPr/>
            </p:nvSpPr>
            <p:spPr>
              <a:xfrm>
                <a:off x="5334875" y="2906300"/>
                <a:ext cx="82100" cy="1280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5122" w="3284">
                    <a:moveTo>
                      <a:pt x="519" y="1"/>
                    </a:moveTo>
                    <a:lnTo>
                      <a:pt x="380" y="139"/>
                    </a:lnTo>
                    <a:cubicBezTo>
                      <a:pt x="104" y="1452"/>
                      <a:pt x="0" y="2766"/>
                      <a:pt x="380" y="4062"/>
                    </a:cubicBezTo>
                    <a:cubicBezTo>
                      <a:pt x="534" y="4660"/>
                      <a:pt x="796" y="5122"/>
                      <a:pt x="1420" y="5122"/>
                    </a:cubicBezTo>
                    <a:cubicBezTo>
                      <a:pt x="1500" y="5122"/>
                      <a:pt x="1585" y="5114"/>
                      <a:pt x="1676" y="5099"/>
                    </a:cubicBezTo>
                    <a:cubicBezTo>
                      <a:pt x="2471" y="4978"/>
                      <a:pt x="3284" y="4408"/>
                      <a:pt x="3111" y="3734"/>
                    </a:cubicBezTo>
                    <a:cubicBezTo>
                      <a:pt x="2748" y="2213"/>
                      <a:pt x="2108" y="744"/>
                      <a:pt x="5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84"/>
              <p:cNvSpPr/>
              <p:nvPr/>
            </p:nvSpPr>
            <p:spPr>
              <a:xfrm>
                <a:off x="4869125" y="997550"/>
                <a:ext cx="160750" cy="661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646" w="6430">
                    <a:moveTo>
                      <a:pt x="1040" y="1"/>
                    </a:moveTo>
                    <a:cubicBezTo>
                      <a:pt x="589" y="1"/>
                      <a:pt x="239" y="358"/>
                      <a:pt x="104" y="814"/>
                    </a:cubicBezTo>
                    <a:cubicBezTo>
                      <a:pt x="1" y="1108"/>
                      <a:pt x="191" y="1419"/>
                      <a:pt x="502" y="1470"/>
                    </a:cubicBezTo>
                    <a:cubicBezTo>
                      <a:pt x="1971" y="1885"/>
                      <a:pt x="3440" y="2283"/>
                      <a:pt x="4736" y="2646"/>
                    </a:cubicBezTo>
                    <a:cubicBezTo>
                      <a:pt x="5427" y="2611"/>
                      <a:pt x="5928" y="2611"/>
                      <a:pt x="6239" y="2127"/>
                    </a:cubicBezTo>
                    <a:cubicBezTo>
                      <a:pt x="6429" y="1851"/>
                      <a:pt x="6308" y="1470"/>
                      <a:pt x="6066" y="1419"/>
                    </a:cubicBezTo>
                    <a:cubicBezTo>
                      <a:pt x="4373" y="1021"/>
                      <a:pt x="2852" y="36"/>
                      <a:pt x="1072" y="2"/>
                    </a:cubicBezTo>
                    <a:cubicBezTo>
                      <a:pt x="1061" y="1"/>
                      <a:pt x="1051" y="1"/>
                      <a:pt x="104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84"/>
              <p:cNvSpPr/>
              <p:nvPr/>
            </p:nvSpPr>
            <p:spPr>
              <a:xfrm>
                <a:off x="3763550" y="998475"/>
                <a:ext cx="117975" cy="557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229" w="4719">
                    <a:moveTo>
                      <a:pt x="747" y="0"/>
                    </a:moveTo>
                    <a:cubicBezTo>
                      <a:pt x="407" y="0"/>
                      <a:pt x="65" y="161"/>
                      <a:pt x="18" y="690"/>
                    </a:cubicBezTo>
                    <a:cubicBezTo>
                      <a:pt x="0" y="863"/>
                      <a:pt x="190" y="1053"/>
                      <a:pt x="277" y="1243"/>
                    </a:cubicBezTo>
                    <a:lnTo>
                      <a:pt x="2333" y="2228"/>
                    </a:lnTo>
                    <a:cubicBezTo>
                      <a:pt x="2437" y="2220"/>
                      <a:pt x="2541" y="2220"/>
                      <a:pt x="2644" y="2220"/>
                    </a:cubicBezTo>
                    <a:cubicBezTo>
                      <a:pt x="2748" y="2220"/>
                      <a:pt x="2852" y="2220"/>
                      <a:pt x="2955" y="2211"/>
                    </a:cubicBezTo>
                    <a:cubicBezTo>
                      <a:pt x="3647" y="2142"/>
                      <a:pt x="4718" y="2090"/>
                      <a:pt x="4511" y="1261"/>
                    </a:cubicBezTo>
                    <a:cubicBezTo>
                      <a:pt x="4255" y="308"/>
                      <a:pt x="3582" y="187"/>
                      <a:pt x="2842" y="187"/>
                    </a:cubicBezTo>
                    <a:cubicBezTo>
                      <a:pt x="2589" y="187"/>
                      <a:pt x="2328" y="201"/>
                      <a:pt x="2074" y="201"/>
                    </a:cubicBezTo>
                    <a:cubicBezTo>
                      <a:pt x="1762" y="201"/>
                      <a:pt x="1460" y="180"/>
                      <a:pt x="1193" y="85"/>
                    </a:cubicBezTo>
                    <a:cubicBezTo>
                      <a:pt x="1066" y="36"/>
                      <a:pt x="907" y="0"/>
                      <a:pt x="7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84"/>
              <p:cNvSpPr/>
              <p:nvPr/>
            </p:nvSpPr>
            <p:spPr>
              <a:xfrm>
                <a:off x="6244750" y="3463175"/>
                <a:ext cx="127900" cy="766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066" w="5116">
                    <a:moveTo>
                      <a:pt x="4184" y="1"/>
                    </a:moveTo>
                    <a:cubicBezTo>
                      <a:pt x="4093" y="1"/>
                      <a:pt x="4000" y="13"/>
                      <a:pt x="3906" y="36"/>
                    </a:cubicBezTo>
                    <a:cubicBezTo>
                      <a:pt x="3232" y="209"/>
                      <a:pt x="2575" y="416"/>
                      <a:pt x="1918" y="641"/>
                    </a:cubicBezTo>
                    <a:lnTo>
                      <a:pt x="1936" y="641"/>
                    </a:lnTo>
                    <a:cubicBezTo>
                      <a:pt x="1659" y="848"/>
                      <a:pt x="1383" y="1038"/>
                      <a:pt x="1089" y="1194"/>
                    </a:cubicBezTo>
                    <a:cubicBezTo>
                      <a:pt x="432" y="1505"/>
                      <a:pt x="0" y="2093"/>
                      <a:pt x="311" y="2680"/>
                    </a:cubicBezTo>
                    <a:cubicBezTo>
                      <a:pt x="460" y="2964"/>
                      <a:pt x="650" y="3065"/>
                      <a:pt x="856" y="3065"/>
                    </a:cubicBezTo>
                    <a:cubicBezTo>
                      <a:pt x="1178" y="3065"/>
                      <a:pt x="1537" y="2818"/>
                      <a:pt x="1832" y="2628"/>
                    </a:cubicBezTo>
                    <a:cubicBezTo>
                      <a:pt x="2558" y="2093"/>
                      <a:pt x="3370" y="1695"/>
                      <a:pt x="4234" y="1436"/>
                    </a:cubicBezTo>
                    <a:cubicBezTo>
                      <a:pt x="4631" y="1332"/>
                      <a:pt x="5115" y="1108"/>
                      <a:pt x="4994" y="606"/>
                    </a:cubicBezTo>
                    <a:cubicBezTo>
                      <a:pt x="4883" y="203"/>
                      <a:pt x="4559" y="1"/>
                      <a:pt x="418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84"/>
              <p:cNvSpPr/>
              <p:nvPr/>
            </p:nvSpPr>
            <p:spPr>
              <a:xfrm>
                <a:off x="6286725" y="2464325"/>
                <a:ext cx="67775" cy="938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754" w="2711">
                    <a:moveTo>
                      <a:pt x="1532" y="0"/>
                    </a:moveTo>
                    <a:cubicBezTo>
                      <a:pt x="1516" y="0"/>
                      <a:pt x="1500" y="0"/>
                      <a:pt x="1484" y="1"/>
                    </a:cubicBezTo>
                    <a:cubicBezTo>
                      <a:pt x="187" y="53"/>
                      <a:pt x="239" y="1332"/>
                      <a:pt x="101" y="2265"/>
                    </a:cubicBezTo>
                    <a:cubicBezTo>
                      <a:pt x="1" y="3066"/>
                      <a:pt x="465" y="3754"/>
                      <a:pt x="1243" y="3754"/>
                    </a:cubicBezTo>
                    <a:cubicBezTo>
                      <a:pt x="1271" y="3754"/>
                      <a:pt x="1299" y="3753"/>
                      <a:pt x="1328" y="3751"/>
                    </a:cubicBezTo>
                    <a:cubicBezTo>
                      <a:pt x="2711" y="3682"/>
                      <a:pt x="1967" y="2403"/>
                      <a:pt x="2313" y="1815"/>
                    </a:cubicBezTo>
                    <a:cubicBezTo>
                      <a:pt x="2228" y="1050"/>
                      <a:pt x="2528" y="0"/>
                      <a:pt x="15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84"/>
              <p:cNvSpPr/>
              <p:nvPr/>
            </p:nvSpPr>
            <p:spPr>
              <a:xfrm>
                <a:off x="6279300" y="2861375"/>
                <a:ext cx="75625" cy="972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891" w="3025">
                    <a:moveTo>
                      <a:pt x="2403" y="1"/>
                    </a:moveTo>
                    <a:cubicBezTo>
                      <a:pt x="2178" y="1"/>
                      <a:pt x="1971" y="104"/>
                      <a:pt x="1850" y="277"/>
                    </a:cubicBezTo>
                    <a:cubicBezTo>
                      <a:pt x="1504" y="1193"/>
                      <a:pt x="882" y="1884"/>
                      <a:pt x="277" y="2610"/>
                    </a:cubicBezTo>
                    <a:cubicBezTo>
                      <a:pt x="35" y="2869"/>
                      <a:pt x="1" y="3284"/>
                      <a:pt x="208" y="3578"/>
                    </a:cubicBezTo>
                    <a:cubicBezTo>
                      <a:pt x="326" y="3766"/>
                      <a:pt x="507" y="3890"/>
                      <a:pt x="682" y="3890"/>
                    </a:cubicBezTo>
                    <a:cubicBezTo>
                      <a:pt x="764" y="3890"/>
                      <a:pt x="845" y="3863"/>
                      <a:pt x="916" y="3802"/>
                    </a:cubicBezTo>
                    <a:cubicBezTo>
                      <a:pt x="1815" y="3128"/>
                      <a:pt x="2731" y="2420"/>
                      <a:pt x="3025" y="1452"/>
                    </a:cubicBezTo>
                    <a:cubicBezTo>
                      <a:pt x="2973" y="744"/>
                      <a:pt x="2921" y="225"/>
                      <a:pt x="24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84"/>
              <p:cNvSpPr/>
              <p:nvPr/>
            </p:nvSpPr>
            <p:spPr>
              <a:xfrm>
                <a:off x="4145025" y="994975"/>
                <a:ext cx="111500" cy="473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893" w="4460">
                    <a:moveTo>
                      <a:pt x="1539" y="105"/>
                    </a:moveTo>
                    <a:cubicBezTo>
                      <a:pt x="969" y="243"/>
                      <a:pt x="139" y="1"/>
                      <a:pt x="70" y="744"/>
                    </a:cubicBezTo>
                    <a:cubicBezTo>
                      <a:pt x="1" y="1418"/>
                      <a:pt x="813" y="1418"/>
                      <a:pt x="1332" y="1556"/>
                    </a:cubicBezTo>
                    <a:cubicBezTo>
                      <a:pt x="1764" y="1677"/>
                      <a:pt x="2213" y="1764"/>
                      <a:pt x="2645" y="1815"/>
                    </a:cubicBezTo>
                    <a:cubicBezTo>
                      <a:pt x="2898" y="1847"/>
                      <a:pt x="3179" y="1893"/>
                      <a:pt x="3440" y="1893"/>
                    </a:cubicBezTo>
                    <a:cubicBezTo>
                      <a:pt x="3890" y="1893"/>
                      <a:pt x="4279" y="1756"/>
                      <a:pt x="4356" y="1176"/>
                    </a:cubicBezTo>
                    <a:cubicBezTo>
                      <a:pt x="4459" y="346"/>
                      <a:pt x="3561" y="416"/>
                      <a:pt x="2956" y="329"/>
                    </a:cubicBezTo>
                    <a:lnTo>
                      <a:pt x="1539" y="10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84"/>
              <p:cNvSpPr/>
              <p:nvPr/>
            </p:nvSpPr>
            <p:spPr>
              <a:xfrm>
                <a:off x="7213625" y="3803350"/>
                <a:ext cx="74075" cy="800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202" w="2963">
                    <a:moveTo>
                      <a:pt x="573" y="1"/>
                    </a:moveTo>
                    <a:cubicBezTo>
                      <a:pt x="233" y="1"/>
                      <a:pt x="0" y="333"/>
                      <a:pt x="59" y="704"/>
                    </a:cubicBezTo>
                    <a:cubicBezTo>
                      <a:pt x="284" y="1965"/>
                      <a:pt x="1096" y="2777"/>
                      <a:pt x="2289" y="3175"/>
                    </a:cubicBezTo>
                    <a:cubicBezTo>
                      <a:pt x="2343" y="3193"/>
                      <a:pt x="2395" y="3202"/>
                      <a:pt x="2445" y="3202"/>
                    </a:cubicBezTo>
                    <a:cubicBezTo>
                      <a:pt x="2729" y="3202"/>
                      <a:pt x="2933" y="2914"/>
                      <a:pt x="2963" y="2414"/>
                    </a:cubicBezTo>
                    <a:cubicBezTo>
                      <a:pt x="2341" y="1619"/>
                      <a:pt x="1960" y="427"/>
                      <a:pt x="751" y="30"/>
                    </a:cubicBezTo>
                    <a:cubicBezTo>
                      <a:pt x="689" y="10"/>
                      <a:pt x="630" y="1"/>
                      <a:pt x="57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84"/>
              <p:cNvSpPr/>
              <p:nvPr/>
            </p:nvSpPr>
            <p:spPr>
              <a:xfrm>
                <a:off x="6542025" y="3118350"/>
                <a:ext cx="66075" cy="798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192" w="2643">
                    <a:moveTo>
                      <a:pt x="1295" y="1"/>
                    </a:moveTo>
                    <a:cubicBezTo>
                      <a:pt x="1273" y="1"/>
                      <a:pt x="1250" y="2"/>
                      <a:pt x="1226" y="4"/>
                    </a:cubicBezTo>
                    <a:cubicBezTo>
                      <a:pt x="275" y="108"/>
                      <a:pt x="51" y="954"/>
                      <a:pt x="33" y="1732"/>
                    </a:cubicBezTo>
                    <a:cubicBezTo>
                      <a:pt x="1" y="2354"/>
                      <a:pt x="200" y="3192"/>
                      <a:pt x="910" y="3192"/>
                    </a:cubicBezTo>
                    <a:cubicBezTo>
                      <a:pt x="950" y="3192"/>
                      <a:pt x="992" y="3189"/>
                      <a:pt x="1036" y="3184"/>
                    </a:cubicBezTo>
                    <a:cubicBezTo>
                      <a:pt x="2643" y="2959"/>
                      <a:pt x="1640" y="1767"/>
                      <a:pt x="1640" y="1110"/>
                    </a:cubicBezTo>
                    <a:cubicBezTo>
                      <a:pt x="1740" y="547"/>
                      <a:pt x="1792" y="1"/>
                      <a:pt x="129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84"/>
              <p:cNvSpPr/>
              <p:nvPr/>
            </p:nvSpPr>
            <p:spPr>
              <a:xfrm>
                <a:off x="4278100" y="987200"/>
                <a:ext cx="87225" cy="501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006" w="3489">
                    <a:moveTo>
                      <a:pt x="2519" y="46"/>
                    </a:moveTo>
                    <a:cubicBezTo>
                      <a:pt x="2407" y="46"/>
                      <a:pt x="2296" y="60"/>
                      <a:pt x="2195" y="87"/>
                    </a:cubicBezTo>
                    <a:cubicBezTo>
                      <a:pt x="1435" y="312"/>
                      <a:pt x="191" y="1"/>
                      <a:pt x="87" y="1107"/>
                    </a:cubicBezTo>
                    <a:cubicBezTo>
                      <a:pt x="1" y="1798"/>
                      <a:pt x="986" y="1746"/>
                      <a:pt x="1642" y="1781"/>
                    </a:cubicBezTo>
                    <a:cubicBezTo>
                      <a:pt x="2299" y="1556"/>
                      <a:pt x="3422" y="2005"/>
                      <a:pt x="3474" y="813"/>
                    </a:cubicBezTo>
                    <a:cubicBezTo>
                      <a:pt x="3488" y="284"/>
                      <a:pt x="2986" y="46"/>
                      <a:pt x="2519" y="4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84"/>
              <p:cNvSpPr/>
              <p:nvPr/>
            </p:nvSpPr>
            <p:spPr>
              <a:xfrm>
                <a:off x="6595650" y="1204100"/>
                <a:ext cx="81075" cy="418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672" w="3243">
                    <a:moveTo>
                      <a:pt x="1466" y="121"/>
                    </a:moveTo>
                    <a:cubicBezTo>
                      <a:pt x="1366" y="163"/>
                      <a:pt x="1241" y="173"/>
                      <a:pt x="1106" y="173"/>
                    </a:cubicBezTo>
                    <a:cubicBezTo>
                      <a:pt x="987" y="173"/>
                      <a:pt x="861" y="165"/>
                      <a:pt x="738" y="165"/>
                    </a:cubicBezTo>
                    <a:cubicBezTo>
                      <a:pt x="371" y="165"/>
                      <a:pt x="34" y="234"/>
                      <a:pt x="14" y="778"/>
                    </a:cubicBezTo>
                    <a:cubicBezTo>
                      <a:pt x="0" y="1593"/>
                      <a:pt x="628" y="1660"/>
                      <a:pt x="1232" y="1660"/>
                    </a:cubicBezTo>
                    <a:cubicBezTo>
                      <a:pt x="1352" y="1660"/>
                      <a:pt x="1472" y="1658"/>
                      <a:pt x="1585" y="1658"/>
                    </a:cubicBezTo>
                    <a:cubicBezTo>
                      <a:pt x="1627" y="1658"/>
                      <a:pt x="1668" y="1658"/>
                      <a:pt x="1708" y="1659"/>
                    </a:cubicBezTo>
                    <a:cubicBezTo>
                      <a:pt x="1826" y="1666"/>
                      <a:pt x="1954" y="1672"/>
                      <a:pt x="2085" y="1672"/>
                    </a:cubicBezTo>
                    <a:cubicBezTo>
                      <a:pt x="2644" y="1672"/>
                      <a:pt x="3242" y="1563"/>
                      <a:pt x="3228" y="933"/>
                    </a:cubicBezTo>
                    <a:cubicBezTo>
                      <a:pt x="3194" y="0"/>
                      <a:pt x="2209" y="207"/>
                      <a:pt x="1466" y="12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84"/>
              <p:cNvSpPr/>
              <p:nvPr/>
            </p:nvSpPr>
            <p:spPr>
              <a:xfrm>
                <a:off x="5040350" y="1034625"/>
                <a:ext cx="81550" cy="469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879" w="3262">
                    <a:moveTo>
                      <a:pt x="1625" y="1"/>
                    </a:moveTo>
                    <a:cubicBezTo>
                      <a:pt x="803" y="1"/>
                      <a:pt x="279" y="461"/>
                      <a:pt x="99" y="1249"/>
                    </a:cubicBezTo>
                    <a:cubicBezTo>
                      <a:pt x="0" y="1616"/>
                      <a:pt x="339" y="1879"/>
                      <a:pt x="645" y="1879"/>
                    </a:cubicBezTo>
                    <a:cubicBezTo>
                      <a:pt x="714" y="1879"/>
                      <a:pt x="781" y="1865"/>
                      <a:pt x="842" y="1837"/>
                    </a:cubicBezTo>
                    <a:cubicBezTo>
                      <a:pt x="1620" y="1474"/>
                      <a:pt x="2829" y="1750"/>
                      <a:pt x="3106" y="800"/>
                    </a:cubicBezTo>
                    <a:cubicBezTo>
                      <a:pt x="3261" y="229"/>
                      <a:pt x="2363" y="22"/>
                      <a:pt x="1758" y="5"/>
                    </a:cubicBezTo>
                    <a:cubicBezTo>
                      <a:pt x="1713" y="2"/>
                      <a:pt x="1668" y="1"/>
                      <a:pt x="16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84"/>
              <p:cNvSpPr/>
              <p:nvPr/>
            </p:nvSpPr>
            <p:spPr>
              <a:xfrm>
                <a:off x="6380950" y="3302475"/>
                <a:ext cx="77800" cy="402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609" w="3112">
                    <a:moveTo>
                      <a:pt x="843" y="80"/>
                    </a:moveTo>
                    <a:cubicBezTo>
                      <a:pt x="352" y="80"/>
                      <a:pt x="1" y="466"/>
                      <a:pt x="65" y="882"/>
                    </a:cubicBezTo>
                    <a:cubicBezTo>
                      <a:pt x="161" y="1545"/>
                      <a:pt x="602" y="1578"/>
                      <a:pt x="1054" y="1578"/>
                    </a:cubicBezTo>
                    <a:cubicBezTo>
                      <a:pt x="1103" y="1578"/>
                      <a:pt x="1152" y="1577"/>
                      <a:pt x="1201" y="1577"/>
                    </a:cubicBezTo>
                    <a:cubicBezTo>
                      <a:pt x="1347" y="1577"/>
                      <a:pt x="1491" y="1581"/>
                      <a:pt x="1620" y="1608"/>
                    </a:cubicBezTo>
                    <a:cubicBezTo>
                      <a:pt x="1746" y="1549"/>
                      <a:pt x="1903" y="1535"/>
                      <a:pt x="2065" y="1535"/>
                    </a:cubicBezTo>
                    <a:cubicBezTo>
                      <a:pt x="2212" y="1535"/>
                      <a:pt x="2363" y="1547"/>
                      <a:pt x="2502" y="1547"/>
                    </a:cubicBezTo>
                    <a:cubicBezTo>
                      <a:pt x="2845" y="1547"/>
                      <a:pt x="3112" y="1478"/>
                      <a:pt x="3037" y="1003"/>
                    </a:cubicBezTo>
                    <a:cubicBezTo>
                      <a:pt x="2882" y="1"/>
                      <a:pt x="1741" y="191"/>
                      <a:pt x="963" y="87"/>
                    </a:cubicBezTo>
                    <a:cubicBezTo>
                      <a:pt x="923" y="82"/>
                      <a:pt x="882" y="80"/>
                      <a:pt x="843" y="8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84"/>
              <p:cNvSpPr/>
              <p:nvPr/>
            </p:nvSpPr>
            <p:spPr>
              <a:xfrm>
                <a:off x="4384825" y="996700"/>
                <a:ext cx="62025" cy="397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91" w="2481">
                    <a:moveTo>
                      <a:pt x="1811" y="155"/>
                    </a:moveTo>
                    <a:cubicBezTo>
                      <a:pt x="1713" y="155"/>
                      <a:pt x="1613" y="168"/>
                      <a:pt x="1521" y="191"/>
                    </a:cubicBezTo>
                    <a:cubicBezTo>
                      <a:pt x="985" y="312"/>
                      <a:pt x="121" y="1"/>
                      <a:pt x="52" y="917"/>
                    </a:cubicBezTo>
                    <a:cubicBezTo>
                      <a:pt x="0" y="1487"/>
                      <a:pt x="536" y="1574"/>
                      <a:pt x="1054" y="1591"/>
                    </a:cubicBezTo>
                    <a:cubicBezTo>
                      <a:pt x="1573" y="1418"/>
                      <a:pt x="2385" y="1556"/>
                      <a:pt x="2454" y="727"/>
                    </a:cubicBezTo>
                    <a:cubicBezTo>
                      <a:pt x="2481" y="311"/>
                      <a:pt x="2153" y="155"/>
                      <a:pt x="1811" y="15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84"/>
              <p:cNvSpPr/>
              <p:nvPr/>
            </p:nvSpPr>
            <p:spPr>
              <a:xfrm>
                <a:off x="2100625" y="1004500"/>
                <a:ext cx="520200" cy="950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802" w="20808">
                    <a:moveTo>
                      <a:pt x="20756" y="0"/>
                    </a:moveTo>
                    <a:lnTo>
                      <a:pt x="20738" y="17"/>
                    </a:lnTo>
                    <a:lnTo>
                      <a:pt x="20773" y="17"/>
                    </a:lnTo>
                    <a:lnTo>
                      <a:pt x="20808" y="0"/>
                    </a:lnTo>
                    <a:close/>
                    <a:moveTo>
                      <a:pt x="1" y="3785"/>
                    </a:moveTo>
                    <a:lnTo>
                      <a:pt x="1" y="3802"/>
                    </a:lnTo>
                    <a:lnTo>
                      <a:pt x="18" y="3802"/>
                    </a:lnTo>
                    <a:lnTo>
                      <a:pt x="18" y="378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84"/>
              <p:cNvSpPr/>
              <p:nvPr/>
            </p:nvSpPr>
            <p:spPr>
              <a:xfrm>
                <a:off x="233350" y="949250"/>
                <a:ext cx="3232550" cy="38023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2092" w="129302">
                    <a:moveTo>
                      <a:pt x="97270" y="1644"/>
                    </a:moveTo>
                    <a:cubicBezTo>
                      <a:pt x="97347" y="1644"/>
                      <a:pt x="97424" y="1648"/>
                      <a:pt x="97503" y="1657"/>
                    </a:cubicBezTo>
                    <a:cubicBezTo>
                      <a:pt x="97555" y="1674"/>
                      <a:pt x="97607" y="1692"/>
                      <a:pt x="97642" y="1709"/>
                    </a:cubicBezTo>
                    <a:lnTo>
                      <a:pt x="95601" y="2170"/>
                    </a:lnTo>
                    <a:lnTo>
                      <a:pt x="95601" y="2170"/>
                    </a:lnTo>
                    <a:cubicBezTo>
                      <a:pt x="96129" y="1917"/>
                      <a:pt x="96661" y="1644"/>
                      <a:pt x="97270" y="1644"/>
                    </a:cubicBezTo>
                    <a:close/>
                    <a:moveTo>
                      <a:pt x="95473" y="2210"/>
                    </a:moveTo>
                    <a:lnTo>
                      <a:pt x="95447" y="2227"/>
                    </a:lnTo>
                    <a:lnTo>
                      <a:pt x="95429" y="2227"/>
                    </a:lnTo>
                    <a:lnTo>
                      <a:pt x="95464" y="2210"/>
                    </a:lnTo>
                    <a:close/>
                    <a:moveTo>
                      <a:pt x="68358" y="8951"/>
                    </a:moveTo>
                    <a:cubicBezTo>
                      <a:pt x="68553" y="8951"/>
                      <a:pt x="68761" y="9049"/>
                      <a:pt x="68989" y="9313"/>
                    </a:cubicBezTo>
                    <a:cubicBezTo>
                      <a:pt x="69208" y="9280"/>
                      <a:pt x="69420" y="9268"/>
                      <a:pt x="69634" y="9268"/>
                    </a:cubicBezTo>
                    <a:cubicBezTo>
                      <a:pt x="69758" y="9268"/>
                      <a:pt x="69882" y="9272"/>
                      <a:pt x="70008" y="9278"/>
                    </a:cubicBezTo>
                    <a:cubicBezTo>
                      <a:pt x="70061" y="9286"/>
                      <a:pt x="70117" y="9289"/>
                      <a:pt x="70177" y="9289"/>
                    </a:cubicBezTo>
                    <a:cubicBezTo>
                      <a:pt x="70522" y="9289"/>
                      <a:pt x="70965" y="9176"/>
                      <a:pt x="71318" y="9176"/>
                    </a:cubicBezTo>
                    <a:cubicBezTo>
                      <a:pt x="71841" y="9176"/>
                      <a:pt x="72167" y="9425"/>
                      <a:pt x="71685" y="10661"/>
                    </a:cubicBezTo>
                    <a:cubicBezTo>
                      <a:pt x="71581" y="10937"/>
                      <a:pt x="71823" y="11265"/>
                      <a:pt x="72151" y="11386"/>
                    </a:cubicBezTo>
                    <a:cubicBezTo>
                      <a:pt x="72428" y="11438"/>
                      <a:pt x="72722" y="11490"/>
                      <a:pt x="72998" y="11507"/>
                    </a:cubicBezTo>
                    <a:cubicBezTo>
                      <a:pt x="72652" y="11922"/>
                      <a:pt x="72359" y="12406"/>
                      <a:pt x="71927" y="12717"/>
                    </a:cubicBezTo>
                    <a:cubicBezTo>
                      <a:pt x="71831" y="12786"/>
                      <a:pt x="71741" y="12813"/>
                      <a:pt x="71654" y="12813"/>
                    </a:cubicBezTo>
                    <a:cubicBezTo>
                      <a:pt x="71349" y="12813"/>
                      <a:pt x="71090" y="12473"/>
                      <a:pt x="70821" y="12406"/>
                    </a:cubicBezTo>
                    <a:cubicBezTo>
                      <a:pt x="69127" y="11939"/>
                      <a:pt x="69334" y="10488"/>
                      <a:pt x="68989" y="9313"/>
                    </a:cubicBezTo>
                    <a:lnTo>
                      <a:pt x="67330" y="9520"/>
                    </a:lnTo>
                    <a:cubicBezTo>
                      <a:pt x="67668" y="9295"/>
                      <a:pt x="67992" y="8951"/>
                      <a:pt x="68358" y="8951"/>
                    </a:cubicBezTo>
                    <a:close/>
                    <a:moveTo>
                      <a:pt x="51546" y="12467"/>
                    </a:moveTo>
                    <a:cubicBezTo>
                      <a:pt x="51593" y="12467"/>
                      <a:pt x="51647" y="12470"/>
                      <a:pt x="51707" y="12475"/>
                    </a:cubicBezTo>
                    <a:cubicBezTo>
                      <a:pt x="51897" y="12648"/>
                      <a:pt x="52157" y="12890"/>
                      <a:pt x="52433" y="13115"/>
                    </a:cubicBezTo>
                    <a:cubicBezTo>
                      <a:pt x="52260" y="13270"/>
                      <a:pt x="52053" y="13374"/>
                      <a:pt x="51845" y="13460"/>
                    </a:cubicBezTo>
                    <a:cubicBezTo>
                      <a:pt x="51802" y="13467"/>
                      <a:pt x="51764" y="13470"/>
                      <a:pt x="51729" y="13470"/>
                    </a:cubicBezTo>
                    <a:cubicBezTo>
                      <a:pt x="51300" y="13470"/>
                      <a:pt x="51439" y="13007"/>
                      <a:pt x="51327" y="12752"/>
                    </a:cubicBezTo>
                    <a:cubicBezTo>
                      <a:pt x="51225" y="12548"/>
                      <a:pt x="51295" y="12467"/>
                      <a:pt x="51546" y="12467"/>
                    </a:cubicBezTo>
                    <a:close/>
                    <a:moveTo>
                      <a:pt x="55481" y="12549"/>
                    </a:moveTo>
                    <a:cubicBezTo>
                      <a:pt x="55526" y="12549"/>
                      <a:pt x="55570" y="12553"/>
                      <a:pt x="55613" y="12562"/>
                    </a:cubicBezTo>
                    <a:lnTo>
                      <a:pt x="54576" y="13789"/>
                    </a:lnTo>
                    <a:lnTo>
                      <a:pt x="53954" y="13184"/>
                    </a:lnTo>
                    <a:cubicBezTo>
                      <a:pt x="54420" y="12976"/>
                      <a:pt x="54870" y="12752"/>
                      <a:pt x="55336" y="12562"/>
                    </a:cubicBezTo>
                    <a:cubicBezTo>
                      <a:pt x="55388" y="12553"/>
                      <a:pt x="55436" y="12549"/>
                      <a:pt x="55481" y="12549"/>
                    </a:cubicBezTo>
                    <a:close/>
                    <a:moveTo>
                      <a:pt x="116966" y="0"/>
                    </a:moveTo>
                    <a:cubicBezTo>
                      <a:pt x="112339" y="0"/>
                      <a:pt x="107712" y="747"/>
                      <a:pt x="103085" y="1035"/>
                    </a:cubicBezTo>
                    <a:cubicBezTo>
                      <a:pt x="101910" y="1104"/>
                      <a:pt x="100735" y="983"/>
                      <a:pt x="99542" y="1260"/>
                    </a:cubicBezTo>
                    <a:cubicBezTo>
                      <a:pt x="99533" y="1262"/>
                      <a:pt x="99523" y="1263"/>
                      <a:pt x="99512" y="1263"/>
                    </a:cubicBezTo>
                    <a:cubicBezTo>
                      <a:pt x="99194" y="1263"/>
                      <a:pt x="98389" y="307"/>
                      <a:pt x="97503" y="240"/>
                    </a:cubicBezTo>
                    <a:cubicBezTo>
                      <a:pt x="96554" y="172"/>
                      <a:pt x="95607" y="143"/>
                      <a:pt x="94661" y="143"/>
                    </a:cubicBezTo>
                    <a:cubicBezTo>
                      <a:pt x="91541" y="143"/>
                      <a:pt x="88432" y="459"/>
                      <a:pt x="85303" y="724"/>
                    </a:cubicBezTo>
                    <a:cubicBezTo>
                      <a:pt x="83379" y="875"/>
                      <a:pt x="81549" y="1637"/>
                      <a:pt x="79578" y="1637"/>
                    </a:cubicBezTo>
                    <a:cubicBezTo>
                      <a:pt x="79300" y="1637"/>
                      <a:pt x="79020" y="1622"/>
                      <a:pt x="78736" y="1588"/>
                    </a:cubicBezTo>
                    <a:cubicBezTo>
                      <a:pt x="78573" y="1568"/>
                      <a:pt x="78403" y="1557"/>
                      <a:pt x="78229" y="1557"/>
                    </a:cubicBezTo>
                    <a:cubicBezTo>
                      <a:pt x="77349" y="1557"/>
                      <a:pt x="76386" y="1840"/>
                      <a:pt x="75953" y="2677"/>
                    </a:cubicBezTo>
                    <a:cubicBezTo>
                      <a:pt x="75538" y="3489"/>
                      <a:pt x="76333" y="4163"/>
                      <a:pt x="76956" y="4750"/>
                    </a:cubicBezTo>
                    <a:cubicBezTo>
                      <a:pt x="77215" y="4992"/>
                      <a:pt x="77232" y="5511"/>
                      <a:pt x="77370" y="5891"/>
                    </a:cubicBezTo>
                    <a:cubicBezTo>
                      <a:pt x="77348" y="5890"/>
                      <a:pt x="77325" y="5889"/>
                      <a:pt x="77301" y="5889"/>
                    </a:cubicBezTo>
                    <a:cubicBezTo>
                      <a:pt x="77154" y="5889"/>
                      <a:pt x="76988" y="5912"/>
                      <a:pt x="76844" y="5912"/>
                    </a:cubicBezTo>
                    <a:cubicBezTo>
                      <a:pt x="76726" y="5912"/>
                      <a:pt x="76623" y="5896"/>
                      <a:pt x="76558" y="5839"/>
                    </a:cubicBezTo>
                    <a:cubicBezTo>
                      <a:pt x="76285" y="5586"/>
                      <a:pt x="76034" y="5489"/>
                      <a:pt x="75796" y="5489"/>
                    </a:cubicBezTo>
                    <a:cubicBezTo>
                      <a:pt x="75417" y="5489"/>
                      <a:pt x="75070" y="5733"/>
                      <a:pt x="74709" y="5977"/>
                    </a:cubicBezTo>
                    <a:lnTo>
                      <a:pt x="74709" y="5995"/>
                    </a:lnTo>
                    <a:lnTo>
                      <a:pt x="74692" y="5995"/>
                    </a:lnTo>
                    <a:cubicBezTo>
                      <a:pt x="74415" y="6358"/>
                      <a:pt x="73707" y="6479"/>
                      <a:pt x="73897" y="7066"/>
                    </a:cubicBezTo>
                    <a:cubicBezTo>
                      <a:pt x="74104" y="7654"/>
                      <a:pt x="74761" y="7671"/>
                      <a:pt x="75331" y="7723"/>
                    </a:cubicBezTo>
                    <a:lnTo>
                      <a:pt x="75625" y="7723"/>
                    </a:lnTo>
                    <a:lnTo>
                      <a:pt x="77146" y="7982"/>
                    </a:lnTo>
                    <a:cubicBezTo>
                      <a:pt x="76904" y="8068"/>
                      <a:pt x="76662" y="8120"/>
                      <a:pt x="76403" y="8120"/>
                    </a:cubicBezTo>
                    <a:cubicBezTo>
                      <a:pt x="76178" y="8103"/>
                      <a:pt x="75970" y="7930"/>
                      <a:pt x="75729" y="7861"/>
                    </a:cubicBezTo>
                    <a:cubicBezTo>
                      <a:pt x="75594" y="7823"/>
                      <a:pt x="75464" y="7807"/>
                      <a:pt x="75337" y="7807"/>
                    </a:cubicBezTo>
                    <a:cubicBezTo>
                      <a:pt x="74777" y="7807"/>
                      <a:pt x="74273" y="8116"/>
                      <a:pt x="73724" y="8172"/>
                    </a:cubicBezTo>
                    <a:cubicBezTo>
                      <a:pt x="73717" y="8173"/>
                      <a:pt x="73710" y="8174"/>
                      <a:pt x="73702" y="8174"/>
                    </a:cubicBezTo>
                    <a:cubicBezTo>
                      <a:pt x="73450" y="8174"/>
                      <a:pt x="72913" y="7613"/>
                      <a:pt x="72946" y="7394"/>
                    </a:cubicBezTo>
                    <a:cubicBezTo>
                      <a:pt x="73102" y="6479"/>
                      <a:pt x="73810" y="6098"/>
                      <a:pt x="74674" y="5995"/>
                    </a:cubicBezTo>
                    <a:lnTo>
                      <a:pt x="74674" y="5977"/>
                    </a:lnTo>
                    <a:cubicBezTo>
                      <a:pt x="74726" y="5545"/>
                      <a:pt x="74830" y="5113"/>
                      <a:pt x="74951" y="4681"/>
                    </a:cubicBezTo>
                    <a:cubicBezTo>
                      <a:pt x="75072" y="4370"/>
                      <a:pt x="75435" y="4076"/>
                      <a:pt x="75124" y="3748"/>
                    </a:cubicBezTo>
                    <a:cubicBezTo>
                      <a:pt x="74832" y="3467"/>
                      <a:pt x="74483" y="3396"/>
                      <a:pt x="74119" y="3396"/>
                    </a:cubicBezTo>
                    <a:cubicBezTo>
                      <a:pt x="73856" y="3396"/>
                      <a:pt x="73587" y="3433"/>
                      <a:pt x="73326" y="3454"/>
                    </a:cubicBezTo>
                    <a:cubicBezTo>
                      <a:pt x="72946" y="3506"/>
                      <a:pt x="72756" y="3748"/>
                      <a:pt x="72704" y="4180"/>
                    </a:cubicBezTo>
                    <a:cubicBezTo>
                      <a:pt x="72601" y="5252"/>
                      <a:pt x="72134" y="6098"/>
                      <a:pt x="70959" y="6340"/>
                    </a:cubicBezTo>
                    <a:cubicBezTo>
                      <a:pt x="70855" y="6427"/>
                      <a:pt x="70769" y="6513"/>
                      <a:pt x="70665" y="6617"/>
                    </a:cubicBezTo>
                    <a:cubicBezTo>
                      <a:pt x="70786" y="6859"/>
                      <a:pt x="70924" y="7083"/>
                      <a:pt x="71097" y="7291"/>
                    </a:cubicBezTo>
                    <a:cubicBezTo>
                      <a:pt x="71304" y="7412"/>
                      <a:pt x="71546" y="7515"/>
                      <a:pt x="71788" y="7567"/>
                    </a:cubicBezTo>
                    <a:cubicBezTo>
                      <a:pt x="71650" y="7550"/>
                      <a:pt x="71512" y="7541"/>
                      <a:pt x="71374" y="7541"/>
                    </a:cubicBezTo>
                    <a:cubicBezTo>
                      <a:pt x="71235" y="7541"/>
                      <a:pt x="71097" y="7550"/>
                      <a:pt x="70959" y="7567"/>
                    </a:cubicBezTo>
                    <a:cubicBezTo>
                      <a:pt x="70569" y="7671"/>
                      <a:pt x="70173" y="7708"/>
                      <a:pt x="69775" y="7708"/>
                    </a:cubicBezTo>
                    <a:cubicBezTo>
                      <a:pt x="68812" y="7708"/>
                      <a:pt x="67832" y="7494"/>
                      <a:pt x="66868" y="7494"/>
                    </a:cubicBezTo>
                    <a:cubicBezTo>
                      <a:pt x="66108" y="7494"/>
                      <a:pt x="65357" y="7627"/>
                      <a:pt x="64634" y="8103"/>
                    </a:cubicBezTo>
                    <a:cubicBezTo>
                      <a:pt x="64271" y="8345"/>
                      <a:pt x="63580" y="8379"/>
                      <a:pt x="63666" y="8863"/>
                    </a:cubicBezTo>
                    <a:cubicBezTo>
                      <a:pt x="63752" y="9382"/>
                      <a:pt x="64167" y="9900"/>
                      <a:pt x="64547" y="10315"/>
                    </a:cubicBezTo>
                    <a:cubicBezTo>
                      <a:pt x="64666" y="10447"/>
                      <a:pt x="64798" y="10498"/>
                      <a:pt x="64939" y="10498"/>
                    </a:cubicBezTo>
                    <a:cubicBezTo>
                      <a:pt x="65148" y="10498"/>
                      <a:pt x="65375" y="10387"/>
                      <a:pt x="65602" y="10263"/>
                    </a:cubicBezTo>
                    <a:cubicBezTo>
                      <a:pt x="66124" y="9977"/>
                      <a:pt x="66711" y="9789"/>
                      <a:pt x="67269" y="9556"/>
                    </a:cubicBezTo>
                    <a:lnTo>
                      <a:pt x="67269" y="9556"/>
                    </a:lnTo>
                    <a:cubicBezTo>
                      <a:pt x="66173" y="11022"/>
                      <a:pt x="64072" y="10911"/>
                      <a:pt x="62975" y="11974"/>
                    </a:cubicBezTo>
                    <a:cubicBezTo>
                      <a:pt x="62086" y="12850"/>
                      <a:pt x="61268" y="13162"/>
                      <a:pt x="60357" y="13162"/>
                    </a:cubicBezTo>
                    <a:cubicBezTo>
                      <a:pt x="59993" y="13162"/>
                      <a:pt x="59613" y="13112"/>
                      <a:pt x="59207" y="13028"/>
                    </a:cubicBezTo>
                    <a:cubicBezTo>
                      <a:pt x="58430" y="12873"/>
                      <a:pt x="57687" y="12510"/>
                      <a:pt x="56926" y="12233"/>
                    </a:cubicBezTo>
                    <a:cubicBezTo>
                      <a:pt x="57173" y="12050"/>
                      <a:pt x="57402" y="11981"/>
                      <a:pt x="57619" y="11981"/>
                    </a:cubicBezTo>
                    <a:cubicBezTo>
                      <a:pt x="58162" y="11981"/>
                      <a:pt x="58632" y="12416"/>
                      <a:pt x="59138" y="12613"/>
                    </a:cubicBezTo>
                    <a:cubicBezTo>
                      <a:pt x="59332" y="12687"/>
                      <a:pt x="59512" y="12718"/>
                      <a:pt x="59680" y="12718"/>
                    </a:cubicBezTo>
                    <a:cubicBezTo>
                      <a:pt x="60502" y="12718"/>
                      <a:pt x="61062" y="11967"/>
                      <a:pt x="61765" y="11680"/>
                    </a:cubicBezTo>
                    <a:cubicBezTo>
                      <a:pt x="62404" y="11421"/>
                      <a:pt x="61903" y="10851"/>
                      <a:pt x="61661" y="10384"/>
                    </a:cubicBezTo>
                    <a:cubicBezTo>
                      <a:pt x="61454" y="9987"/>
                      <a:pt x="61921" y="9745"/>
                      <a:pt x="62249" y="9537"/>
                    </a:cubicBezTo>
                    <a:cubicBezTo>
                      <a:pt x="62664" y="9295"/>
                      <a:pt x="63441" y="9226"/>
                      <a:pt x="63182" y="8518"/>
                    </a:cubicBezTo>
                    <a:cubicBezTo>
                      <a:pt x="63018" y="8098"/>
                      <a:pt x="62703" y="8030"/>
                      <a:pt x="62354" y="8030"/>
                    </a:cubicBezTo>
                    <a:cubicBezTo>
                      <a:pt x="62187" y="8030"/>
                      <a:pt x="62013" y="8045"/>
                      <a:pt x="61845" y="8045"/>
                    </a:cubicBezTo>
                    <a:cubicBezTo>
                      <a:pt x="61771" y="8045"/>
                      <a:pt x="61698" y="8042"/>
                      <a:pt x="61627" y="8034"/>
                    </a:cubicBezTo>
                    <a:cubicBezTo>
                      <a:pt x="61564" y="8027"/>
                      <a:pt x="61502" y="8024"/>
                      <a:pt x="61440" y="8024"/>
                    </a:cubicBezTo>
                    <a:cubicBezTo>
                      <a:pt x="60620" y="8024"/>
                      <a:pt x="59973" y="8583"/>
                      <a:pt x="59080" y="8583"/>
                    </a:cubicBezTo>
                    <a:cubicBezTo>
                      <a:pt x="59004" y="8583"/>
                      <a:pt x="58925" y="8579"/>
                      <a:pt x="58844" y="8570"/>
                    </a:cubicBezTo>
                    <a:cubicBezTo>
                      <a:pt x="57410" y="8414"/>
                      <a:pt x="56391" y="7671"/>
                      <a:pt x="55181" y="7187"/>
                    </a:cubicBezTo>
                    <a:cubicBezTo>
                      <a:pt x="54440" y="6892"/>
                      <a:pt x="53723" y="6767"/>
                      <a:pt x="53025" y="6767"/>
                    </a:cubicBezTo>
                    <a:cubicBezTo>
                      <a:pt x="51022" y="6767"/>
                      <a:pt x="49177" y="7799"/>
                      <a:pt x="47370" y="8812"/>
                    </a:cubicBezTo>
                    <a:cubicBezTo>
                      <a:pt x="46903" y="9071"/>
                      <a:pt x="46765" y="9434"/>
                      <a:pt x="46972" y="9969"/>
                    </a:cubicBezTo>
                    <a:cubicBezTo>
                      <a:pt x="47155" y="10426"/>
                      <a:pt x="47351" y="10748"/>
                      <a:pt x="47819" y="10748"/>
                    </a:cubicBezTo>
                    <a:cubicBezTo>
                      <a:pt x="47883" y="10748"/>
                      <a:pt x="47952" y="10742"/>
                      <a:pt x="48026" y="10730"/>
                    </a:cubicBezTo>
                    <a:lnTo>
                      <a:pt x="50498" y="10280"/>
                    </a:lnTo>
                    <a:cubicBezTo>
                      <a:pt x="50618" y="10263"/>
                      <a:pt x="50739" y="10229"/>
                      <a:pt x="50878" y="10194"/>
                    </a:cubicBezTo>
                    <a:lnTo>
                      <a:pt x="50878" y="10194"/>
                    </a:lnTo>
                    <a:cubicBezTo>
                      <a:pt x="50878" y="10298"/>
                      <a:pt x="50860" y="10401"/>
                      <a:pt x="50860" y="10505"/>
                    </a:cubicBezTo>
                    <a:cubicBezTo>
                      <a:pt x="50614" y="11663"/>
                      <a:pt x="50148" y="12321"/>
                      <a:pt x="49280" y="12321"/>
                    </a:cubicBezTo>
                    <a:cubicBezTo>
                      <a:pt x="48931" y="12321"/>
                      <a:pt x="48517" y="12214"/>
                      <a:pt x="48026" y="11991"/>
                    </a:cubicBezTo>
                    <a:cubicBezTo>
                      <a:pt x="46374" y="11254"/>
                      <a:pt x="44693" y="10979"/>
                      <a:pt x="42955" y="10979"/>
                    </a:cubicBezTo>
                    <a:cubicBezTo>
                      <a:pt x="42002" y="10979"/>
                      <a:pt x="41033" y="11062"/>
                      <a:pt x="40042" y="11196"/>
                    </a:cubicBezTo>
                    <a:cubicBezTo>
                      <a:pt x="38536" y="11404"/>
                      <a:pt x="37062" y="12285"/>
                      <a:pt x="35569" y="12285"/>
                    </a:cubicBezTo>
                    <a:cubicBezTo>
                      <a:pt x="35195" y="12285"/>
                      <a:pt x="34820" y="12230"/>
                      <a:pt x="34443" y="12095"/>
                    </a:cubicBezTo>
                    <a:cubicBezTo>
                      <a:pt x="32698" y="11490"/>
                      <a:pt x="30900" y="11110"/>
                      <a:pt x="29068" y="10920"/>
                    </a:cubicBezTo>
                    <a:cubicBezTo>
                      <a:pt x="27080" y="10698"/>
                      <a:pt x="25171" y="10202"/>
                      <a:pt x="23146" y="10202"/>
                    </a:cubicBezTo>
                    <a:cubicBezTo>
                      <a:pt x="22337" y="10202"/>
                      <a:pt x="21510" y="10281"/>
                      <a:pt x="20652" y="10488"/>
                    </a:cubicBezTo>
                    <a:cubicBezTo>
                      <a:pt x="18383" y="11055"/>
                      <a:pt x="16215" y="12269"/>
                      <a:pt x="13793" y="12269"/>
                    </a:cubicBezTo>
                    <a:cubicBezTo>
                      <a:pt x="13559" y="12269"/>
                      <a:pt x="13322" y="12258"/>
                      <a:pt x="13083" y="12233"/>
                    </a:cubicBezTo>
                    <a:cubicBezTo>
                      <a:pt x="13049" y="12230"/>
                      <a:pt x="13015" y="12229"/>
                      <a:pt x="12982" y="12229"/>
                    </a:cubicBezTo>
                    <a:cubicBezTo>
                      <a:pt x="12473" y="12229"/>
                      <a:pt x="12176" y="12605"/>
                      <a:pt x="12323" y="13287"/>
                    </a:cubicBezTo>
                    <a:cubicBezTo>
                      <a:pt x="12498" y="14071"/>
                      <a:pt x="12325" y="14707"/>
                      <a:pt x="11687" y="14707"/>
                    </a:cubicBezTo>
                    <a:cubicBezTo>
                      <a:pt x="11510" y="14707"/>
                      <a:pt x="11296" y="14658"/>
                      <a:pt x="11044" y="14549"/>
                    </a:cubicBezTo>
                    <a:cubicBezTo>
                      <a:pt x="10655" y="14378"/>
                      <a:pt x="10292" y="14308"/>
                      <a:pt x="9947" y="14308"/>
                    </a:cubicBezTo>
                    <a:cubicBezTo>
                      <a:pt x="9034" y="14308"/>
                      <a:pt x="8242" y="14801"/>
                      <a:pt x="7415" y="15240"/>
                    </a:cubicBezTo>
                    <a:cubicBezTo>
                      <a:pt x="6965" y="15482"/>
                      <a:pt x="6672" y="15914"/>
                      <a:pt x="6879" y="16467"/>
                    </a:cubicBezTo>
                    <a:cubicBezTo>
                      <a:pt x="7027" y="16886"/>
                      <a:pt x="7334" y="16988"/>
                      <a:pt x="7700" y="16988"/>
                    </a:cubicBezTo>
                    <a:cubicBezTo>
                      <a:pt x="7802" y="16988"/>
                      <a:pt x="7910" y="16980"/>
                      <a:pt x="8020" y="16968"/>
                    </a:cubicBezTo>
                    <a:cubicBezTo>
                      <a:pt x="8305" y="16929"/>
                      <a:pt x="8590" y="16910"/>
                      <a:pt x="8875" y="16910"/>
                    </a:cubicBezTo>
                    <a:cubicBezTo>
                      <a:pt x="8970" y="16910"/>
                      <a:pt x="9065" y="16912"/>
                      <a:pt x="9160" y="16917"/>
                    </a:cubicBezTo>
                    <a:cubicBezTo>
                      <a:pt x="9186" y="16919"/>
                      <a:pt x="9214" y="16920"/>
                      <a:pt x="9242" y="16920"/>
                    </a:cubicBezTo>
                    <a:cubicBezTo>
                      <a:pt x="9458" y="16920"/>
                      <a:pt x="9735" y="16862"/>
                      <a:pt x="9947" y="16862"/>
                    </a:cubicBezTo>
                    <a:cubicBezTo>
                      <a:pt x="10131" y="16862"/>
                      <a:pt x="10266" y="16906"/>
                      <a:pt x="10266" y="17072"/>
                    </a:cubicBezTo>
                    <a:cubicBezTo>
                      <a:pt x="10266" y="17498"/>
                      <a:pt x="9728" y="17637"/>
                      <a:pt x="9291" y="17637"/>
                    </a:cubicBezTo>
                    <a:cubicBezTo>
                      <a:pt x="9214" y="17637"/>
                      <a:pt x="9141" y="17633"/>
                      <a:pt x="9074" y="17625"/>
                    </a:cubicBezTo>
                    <a:cubicBezTo>
                      <a:pt x="8873" y="17604"/>
                      <a:pt x="8677" y="17594"/>
                      <a:pt x="8484" y="17594"/>
                    </a:cubicBezTo>
                    <a:cubicBezTo>
                      <a:pt x="6314" y="17594"/>
                      <a:pt x="4587" y="18859"/>
                      <a:pt x="2714" y="19716"/>
                    </a:cubicBezTo>
                    <a:cubicBezTo>
                      <a:pt x="1193" y="20407"/>
                      <a:pt x="2351" y="21548"/>
                      <a:pt x="2282" y="22429"/>
                    </a:cubicBezTo>
                    <a:cubicBezTo>
                      <a:pt x="2264" y="22814"/>
                      <a:pt x="2455" y="22907"/>
                      <a:pt x="2706" y="22907"/>
                    </a:cubicBezTo>
                    <a:cubicBezTo>
                      <a:pt x="2939" y="22907"/>
                      <a:pt x="3223" y="22827"/>
                      <a:pt x="3440" y="22827"/>
                    </a:cubicBezTo>
                    <a:cubicBezTo>
                      <a:pt x="3665" y="22827"/>
                      <a:pt x="3872" y="22982"/>
                      <a:pt x="4079" y="23069"/>
                    </a:cubicBezTo>
                    <a:cubicBezTo>
                      <a:pt x="3924" y="23242"/>
                      <a:pt x="3751" y="23380"/>
                      <a:pt x="3544" y="23501"/>
                    </a:cubicBezTo>
                    <a:cubicBezTo>
                      <a:pt x="2610" y="23881"/>
                      <a:pt x="1643" y="24192"/>
                      <a:pt x="709" y="24589"/>
                    </a:cubicBezTo>
                    <a:cubicBezTo>
                      <a:pt x="329" y="24745"/>
                      <a:pt x="1" y="25142"/>
                      <a:pt x="226" y="25609"/>
                    </a:cubicBezTo>
                    <a:cubicBezTo>
                      <a:pt x="325" y="25816"/>
                      <a:pt x="462" y="25880"/>
                      <a:pt x="615" y="25880"/>
                    </a:cubicBezTo>
                    <a:cubicBezTo>
                      <a:pt x="807" y="25880"/>
                      <a:pt x="1026" y="25778"/>
                      <a:pt x="1228" y="25730"/>
                    </a:cubicBezTo>
                    <a:cubicBezTo>
                      <a:pt x="2248" y="25454"/>
                      <a:pt x="3354" y="25350"/>
                      <a:pt x="4252" y="24866"/>
                    </a:cubicBezTo>
                    <a:cubicBezTo>
                      <a:pt x="4601" y="24679"/>
                      <a:pt x="4965" y="24620"/>
                      <a:pt x="5336" y="24620"/>
                    </a:cubicBezTo>
                    <a:cubicBezTo>
                      <a:pt x="5952" y="24620"/>
                      <a:pt x="6585" y="24782"/>
                      <a:pt x="7191" y="24782"/>
                    </a:cubicBezTo>
                    <a:cubicBezTo>
                      <a:pt x="7702" y="24782"/>
                      <a:pt x="8195" y="24667"/>
                      <a:pt x="8642" y="24244"/>
                    </a:cubicBezTo>
                    <a:cubicBezTo>
                      <a:pt x="9143" y="23760"/>
                      <a:pt x="9627" y="23276"/>
                      <a:pt x="10128" y="22809"/>
                    </a:cubicBezTo>
                    <a:cubicBezTo>
                      <a:pt x="10518" y="22438"/>
                      <a:pt x="10935" y="22335"/>
                      <a:pt x="11366" y="22335"/>
                    </a:cubicBezTo>
                    <a:cubicBezTo>
                      <a:pt x="11904" y="22335"/>
                      <a:pt x="12465" y="22495"/>
                      <a:pt x="13026" y="22495"/>
                    </a:cubicBezTo>
                    <a:cubicBezTo>
                      <a:pt x="13270" y="22495"/>
                      <a:pt x="13515" y="22465"/>
                      <a:pt x="13757" y="22377"/>
                    </a:cubicBezTo>
                    <a:cubicBezTo>
                      <a:pt x="14876" y="21972"/>
                      <a:pt x="15968" y="21278"/>
                      <a:pt x="17215" y="21278"/>
                    </a:cubicBezTo>
                    <a:cubicBezTo>
                      <a:pt x="17721" y="21278"/>
                      <a:pt x="18252" y="21392"/>
                      <a:pt x="18820" y="21686"/>
                    </a:cubicBezTo>
                    <a:cubicBezTo>
                      <a:pt x="20272" y="22429"/>
                      <a:pt x="22242" y="22343"/>
                      <a:pt x="21966" y="24780"/>
                    </a:cubicBezTo>
                    <a:cubicBezTo>
                      <a:pt x="21914" y="25212"/>
                      <a:pt x="22104" y="25868"/>
                      <a:pt x="22415" y="26127"/>
                    </a:cubicBezTo>
                    <a:cubicBezTo>
                      <a:pt x="23746" y="27251"/>
                      <a:pt x="23659" y="29411"/>
                      <a:pt x="23210" y="29981"/>
                    </a:cubicBezTo>
                    <a:cubicBezTo>
                      <a:pt x="22052" y="31485"/>
                      <a:pt x="22484" y="32573"/>
                      <a:pt x="22985" y="33973"/>
                    </a:cubicBezTo>
                    <a:cubicBezTo>
                      <a:pt x="23124" y="34405"/>
                      <a:pt x="22795" y="35045"/>
                      <a:pt x="22553" y="35529"/>
                    </a:cubicBezTo>
                    <a:cubicBezTo>
                      <a:pt x="21447" y="37844"/>
                      <a:pt x="19356" y="39469"/>
                      <a:pt x="18233" y="41802"/>
                    </a:cubicBezTo>
                    <a:cubicBezTo>
                      <a:pt x="17455" y="43409"/>
                      <a:pt x="17058" y="48783"/>
                      <a:pt x="18354" y="49734"/>
                    </a:cubicBezTo>
                    <a:cubicBezTo>
                      <a:pt x="20220" y="51116"/>
                      <a:pt x="19927" y="52862"/>
                      <a:pt x="20238" y="54659"/>
                    </a:cubicBezTo>
                    <a:cubicBezTo>
                      <a:pt x="20428" y="55748"/>
                      <a:pt x="20410" y="57528"/>
                      <a:pt x="20687" y="57752"/>
                    </a:cubicBezTo>
                    <a:cubicBezTo>
                      <a:pt x="22380" y="59083"/>
                      <a:pt x="22242" y="61364"/>
                      <a:pt x="23625" y="62764"/>
                    </a:cubicBezTo>
                    <a:cubicBezTo>
                      <a:pt x="23915" y="63066"/>
                      <a:pt x="24197" y="63258"/>
                      <a:pt x="24508" y="63258"/>
                    </a:cubicBezTo>
                    <a:cubicBezTo>
                      <a:pt x="24660" y="63258"/>
                      <a:pt x="24820" y="63212"/>
                      <a:pt x="24990" y="63110"/>
                    </a:cubicBezTo>
                    <a:cubicBezTo>
                      <a:pt x="25508" y="62816"/>
                      <a:pt x="25526" y="62246"/>
                      <a:pt x="25197" y="61831"/>
                    </a:cubicBezTo>
                    <a:cubicBezTo>
                      <a:pt x="23607" y="59671"/>
                      <a:pt x="23746" y="56888"/>
                      <a:pt x="22536" y="54590"/>
                    </a:cubicBezTo>
                    <a:cubicBezTo>
                      <a:pt x="22415" y="54348"/>
                      <a:pt x="22605" y="53933"/>
                      <a:pt x="22692" y="53605"/>
                    </a:cubicBezTo>
                    <a:cubicBezTo>
                      <a:pt x="22704" y="53568"/>
                      <a:pt x="22878" y="53539"/>
                      <a:pt x="22981" y="53539"/>
                    </a:cubicBezTo>
                    <a:cubicBezTo>
                      <a:pt x="23021" y="53539"/>
                      <a:pt x="23050" y="53543"/>
                      <a:pt x="23054" y="53553"/>
                    </a:cubicBezTo>
                    <a:cubicBezTo>
                      <a:pt x="23175" y="53812"/>
                      <a:pt x="23366" y="54106"/>
                      <a:pt x="23366" y="54400"/>
                    </a:cubicBezTo>
                    <a:cubicBezTo>
                      <a:pt x="23383" y="56819"/>
                      <a:pt x="24973" y="58617"/>
                      <a:pt x="26027" y="60569"/>
                    </a:cubicBezTo>
                    <a:cubicBezTo>
                      <a:pt x="26977" y="62297"/>
                      <a:pt x="28654" y="63663"/>
                      <a:pt x="27720" y="65978"/>
                    </a:cubicBezTo>
                    <a:cubicBezTo>
                      <a:pt x="27530" y="66445"/>
                      <a:pt x="27928" y="66791"/>
                      <a:pt x="28273" y="67136"/>
                    </a:cubicBezTo>
                    <a:cubicBezTo>
                      <a:pt x="29138" y="68000"/>
                      <a:pt x="30226" y="68536"/>
                      <a:pt x="31246" y="69193"/>
                    </a:cubicBezTo>
                    <a:cubicBezTo>
                      <a:pt x="32910" y="70222"/>
                      <a:pt x="34447" y="71516"/>
                      <a:pt x="36422" y="71516"/>
                    </a:cubicBezTo>
                    <a:cubicBezTo>
                      <a:pt x="36867" y="71516"/>
                      <a:pt x="37334" y="71451"/>
                      <a:pt x="37830" y="71301"/>
                    </a:cubicBezTo>
                    <a:cubicBezTo>
                      <a:pt x="37930" y="71272"/>
                      <a:pt x="38022" y="71258"/>
                      <a:pt x="38107" y="71258"/>
                    </a:cubicBezTo>
                    <a:cubicBezTo>
                      <a:pt x="38527" y="71258"/>
                      <a:pt x="38793" y="71582"/>
                      <a:pt x="39023" y="71941"/>
                    </a:cubicBezTo>
                    <a:cubicBezTo>
                      <a:pt x="39748" y="73098"/>
                      <a:pt x="40768" y="73721"/>
                      <a:pt x="42116" y="74032"/>
                    </a:cubicBezTo>
                    <a:cubicBezTo>
                      <a:pt x="43585" y="74360"/>
                      <a:pt x="45296" y="74775"/>
                      <a:pt x="45745" y="76399"/>
                    </a:cubicBezTo>
                    <a:cubicBezTo>
                      <a:pt x="46194" y="78110"/>
                      <a:pt x="47439" y="79112"/>
                      <a:pt x="48648" y="79907"/>
                    </a:cubicBezTo>
                    <a:cubicBezTo>
                      <a:pt x="49237" y="80296"/>
                      <a:pt x="50039" y="81326"/>
                      <a:pt x="50895" y="81326"/>
                    </a:cubicBezTo>
                    <a:cubicBezTo>
                      <a:pt x="51372" y="81326"/>
                      <a:pt x="51865" y="81007"/>
                      <a:pt x="52347" y="80080"/>
                    </a:cubicBezTo>
                    <a:cubicBezTo>
                      <a:pt x="52462" y="79850"/>
                      <a:pt x="52631" y="79714"/>
                      <a:pt x="52813" y="79714"/>
                    </a:cubicBezTo>
                    <a:cubicBezTo>
                      <a:pt x="53013" y="79714"/>
                      <a:pt x="53228" y="79880"/>
                      <a:pt x="53401" y="80270"/>
                    </a:cubicBezTo>
                    <a:cubicBezTo>
                      <a:pt x="54593" y="83156"/>
                      <a:pt x="53919" y="85697"/>
                      <a:pt x="51621" y="87943"/>
                    </a:cubicBezTo>
                    <a:cubicBezTo>
                      <a:pt x="50498" y="89049"/>
                      <a:pt x="49806" y="90604"/>
                      <a:pt x="50774" y="92194"/>
                    </a:cubicBezTo>
                    <a:cubicBezTo>
                      <a:pt x="51085" y="92730"/>
                      <a:pt x="51068" y="92886"/>
                      <a:pt x="50688" y="93283"/>
                    </a:cubicBezTo>
                    <a:cubicBezTo>
                      <a:pt x="49685" y="94337"/>
                      <a:pt x="49703" y="95875"/>
                      <a:pt x="50567" y="96636"/>
                    </a:cubicBezTo>
                    <a:cubicBezTo>
                      <a:pt x="52208" y="98087"/>
                      <a:pt x="52986" y="99971"/>
                      <a:pt x="53971" y="101803"/>
                    </a:cubicBezTo>
                    <a:cubicBezTo>
                      <a:pt x="55440" y="104516"/>
                      <a:pt x="56771" y="107281"/>
                      <a:pt x="59933" y="108629"/>
                    </a:cubicBezTo>
                    <a:cubicBezTo>
                      <a:pt x="61661" y="109372"/>
                      <a:pt x="62629" y="111014"/>
                      <a:pt x="62664" y="113122"/>
                    </a:cubicBezTo>
                    <a:cubicBezTo>
                      <a:pt x="62716" y="116319"/>
                      <a:pt x="62871" y="119516"/>
                      <a:pt x="63096" y="122713"/>
                    </a:cubicBezTo>
                    <a:cubicBezTo>
                      <a:pt x="63251" y="125115"/>
                      <a:pt x="64426" y="127431"/>
                      <a:pt x="63631" y="129920"/>
                    </a:cubicBezTo>
                    <a:cubicBezTo>
                      <a:pt x="63303" y="130922"/>
                      <a:pt x="63459" y="131907"/>
                      <a:pt x="63839" y="132875"/>
                    </a:cubicBezTo>
                    <a:cubicBezTo>
                      <a:pt x="64323" y="134067"/>
                      <a:pt x="64461" y="135363"/>
                      <a:pt x="64288" y="136642"/>
                    </a:cubicBezTo>
                    <a:cubicBezTo>
                      <a:pt x="64184" y="137593"/>
                      <a:pt x="64582" y="138664"/>
                      <a:pt x="65653" y="139148"/>
                    </a:cubicBezTo>
                    <a:cubicBezTo>
                      <a:pt x="65680" y="139159"/>
                      <a:pt x="65711" y="139163"/>
                      <a:pt x="65743" y="139163"/>
                    </a:cubicBezTo>
                    <a:cubicBezTo>
                      <a:pt x="65886" y="139163"/>
                      <a:pt x="66069" y="139076"/>
                      <a:pt x="66205" y="139076"/>
                    </a:cubicBezTo>
                    <a:cubicBezTo>
                      <a:pt x="66332" y="139076"/>
                      <a:pt x="66419" y="139151"/>
                      <a:pt x="66397" y="139442"/>
                    </a:cubicBezTo>
                    <a:cubicBezTo>
                      <a:pt x="66362" y="139995"/>
                      <a:pt x="67071" y="140565"/>
                      <a:pt x="66293" y="141135"/>
                    </a:cubicBezTo>
                    <a:cubicBezTo>
                      <a:pt x="65895" y="141412"/>
                      <a:pt x="65360" y="142259"/>
                      <a:pt x="65774" y="142414"/>
                    </a:cubicBezTo>
                    <a:cubicBezTo>
                      <a:pt x="66898" y="142846"/>
                      <a:pt x="66500" y="143797"/>
                      <a:pt x="66777" y="144488"/>
                    </a:cubicBezTo>
                    <a:cubicBezTo>
                      <a:pt x="67468" y="146164"/>
                      <a:pt x="68505" y="147668"/>
                      <a:pt x="69801" y="148929"/>
                    </a:cubicBezTo>
                    <a:cubicBezTo>
                      <a:pt x="71823" y="150906"/>
                      <a:pt x="74091" y="152091"/>
                      <a:pt x="76808" y="152091"/>
                    </a:cubicBezTo>
                    <a:cubicBezTo>
                      <a:pt x="77226" y="152091"/>
                      <a:pt x="77656" y="152063"/>
                      <a:pt x="78096" y="152005"/>
                    </a:cubicBezTo>
                    <a:cubicBezTo>
                      <a:pt x="78355" y="151953"/>
                      <a:pt x="78580" y="151781"/>
                      <a:pt x="78718" y="151556"/>
                    </a:cubicBezTo>
                    <a:cubicBezTo>
                      <a:pt x="78874" y="151262"/>
                      <a:pt x="78615" y="151038"/>
                      <a:pt x="78355" y="150882"/>
                    </a:cubicBezTo>
                    <a:cubicBezTo>
                      <a:pt x="77595" y="150415"/>
                      <a:pt x="76835" y="149914"/>
                      <a:pt x="76040" y="149482"/>
                    </a:cubicBezTo>
                    <a:cubicBezTo>
                      <a:pt x="73914" y="148342"/>
                      <a:pt x="73551" y="146648"/>
                      <a:pt x="74899" y="144695"/>
                    </a:cubicBezTo>
                    <a:cubicBezTo>
                      <a:pt x="75608" y="143658"/>
                      <a:pt x="75694" y="142570"/>
                      <a:pt x="74173" y="142017"/>
                    </a:cubicBezTo>
                    <a:cubicBezTo>
                      <a:pt x="73707" y="141861"/>
                      <a:pt x="72929" y="141550"/>
                      <a:pt x="73551" y="140997"/>
                    </a:cubicBezTo>
                    <a:cubicBezTo>
                      <a:pt x="74260" y="140340"/>
                      <a:pt x="74260" y="139597"/>
                      <a:pt x="74415" y="138837"/>
                    </a:cubicBezTo>
                    <a:cubicBezTo>
                      <a:pt x="74605" y="137783"/>
                      <a:pt x="73534" y="136193"/>
                      <a:pt x="75677" y="135985"/>
                    </a:cubicBezTo>
                    <a:cubicBezTo>
                      <a:pt x="75746" y="135985"/>
                      <a:pt x="75850" y="135588"/>
                      <a:pt x="75798" y="135432"/>
                    </a:cubicBezTo>
                    <a:cubicBezTo>
                      <a:pt x="75444" y="134260"/>
                      <a:pt x="75867" y="133923"/>
                      <a:pt x="76900" y="133923"/>
                    </a:cubicBezTo>
                    <a:cubicBezTo>
                      <a:pt x="76978" y="133923"/>
                      <a:pt x="77060" y="133925"/>
                      <a:pt x="77146" y="133929"/>
                    </a:cubicBezTo>
                    <a:cubicBezTo>
                      <a:pt x="77188" y="133931"/>
                      <a:pt x="77231" y="133932"/>
                      <a:pt x="77272" y="133932"/>
                    </a:cubicBezTo>
                    <a:cubicBezTo>
                      <a:pt x="78202" y="133932"/>
                      <a:pt x="78980" y="133388"/>
                      <a:pt x="79427" y="132512"/>
                    </a:cubicBezTo>
                    <a:cubicBezTo>
                      <a:pt x="79859" y="131648"/>
                      <a:pt x="79738" y="130836"/>
                      <a:pt x="79047" y="130110"/>
                    </a:cubicBezTo>
                    <a:cubicBezTo>
                      <a:pt x="78857" y="129902"/>
                      <a:pt x="78822" y="129557"/>
                      <a:pt x="78701" y="129280"/>
                    </a:cubicBezTo>
                    <a:lnTo>
                      <a:pt x="78701" y="129280"/>
                    </a:lnTo>
                    <a:cubicBezTo>
                      <a:pt x="78977" y="129298"/>
                      <a:pt x="79237" y="129332"/>
                      <a:pt x="79513" y="129384"/>
                    </a:cubicBezTo>
                    <a:cubicBezTo>
                      <a:pt x="79669" y="129427"/>
                      <a:pt x="79830" y="129448"/>
                      <a:pt x="79991" y="129448"/>
                    </a:cubicBezTo>
                    <a:cubicBezTo>
                      <a:pt x="80347" y="129448"/>
                      <a:pt x="80702" y="129344"/>
                      <a:pt x="80999" y="129142"/>
                    </a:cubicBezTo>
                    <a:cubicBezTo>
                      <a:pt x="82900" y="128001"/>
                      <a:pt x="83350" y="125841"/>
                      <a:pt x="84473" y="124148"/>
                    </a:cubicBezTo>
                    <a:cubicBezTo>
                      <a:pt x="85216" y="123024"/>
                      <a:pt x="86149" y="121815"/>
                      <a:pt x="85544" y="120225"/>
                    </a:cubicBezTo>
                    <a:cubicBezTo>
                      <a:pt x="85026" y="118808"/>
                      <a:pt x="85959" y="118186"/>
                      <a:pt x="86927" y="117356"/>
                    </a:cubicBezTo>
                    <a:cubicBezTo>
                      <a:pt x="88258" y="116233"/>
                      <a:pt x="90314" y="116371"/>
                      <a:pt x="91230" y="115213"/>
                    </a:cubicBezTo>
                    <a:cubicBezTo>
                      <a:pt x="93096" y="112846"/>
                      <a:pt x="93788" y="109908"/>
                      <a:pt x="93874" y="106866"/>
                    </a:cubicBezTo>
                    <a:cubicBezTo>
                      <a:pt x="93909" y="105743"/>
                      <a:pt x="93563" y="104637"/>
                      <a:pt x="94635" y="103635"/>
                    </a:cubicBezTo>
                    <a:cubicBezTo>
                      <a:pt x="95637" y="102650"/>
                      <a:pt x="96432" y="101492"/>
                      <a:pt x="97002" y="100213"/>
                    </a:cubicBezTo>
                    <a:cubicBezTo>
                      <a:pt x="98350" y="97189"/>
                      <a:pt x="97555" y="95668"/>
                      <a:pt x="93770" y="93404"/>
                    </a:cubicBezTo>
                    <a:cubicBezTo>
                      <a:pt x="92864" y="92866"/>
                      <a:pt x="92012" y="92178"/>
                      <a:pt x="90923" y="92178"/>
                    </a:cubicBezTo>
                    <a:cubicBezTo>
                      <a:pt x="90787" y="92178"/>
                      <a:pt x="90648" y="92189"/>
                      <a:pt x="90504" y="92212"/>
                    </a:cubicBezTo>
                    <a:cubicBezTo>
                      <a:pt x="90375" y="92232"/>
                      <a:pt x="90250" y="92241"/>
                      <a:pt x="90128" y="92241"/>
                    </a:cubicBezTo>
                    <a:cubicBezTo>
                      <a:pt x="89316" y="92241"/>
                      <a:pt x="88640" y="91827"/>
                      <a:pt x="87964" y="91451"/>
                    </a:cubicBezTo>
                    <a:cubicBezTo>
                      <a:pt x="86720" y="90760"/>
                      <a:pt x="85423" y="90190"/>
                      <a:pt x="84076" y="89740"/>
                    </a:cubicBezTo>
                    <a:cubicBezTo>
                      <a:pt x="83419" y="89533"/>
                      <a:pt x="82365" y="89412"/>
                      <a:pt x="82226" y="88306"/>
                    </a:cubicBezTo>
                    <a:cubicBezTo>
                      <a:pt x="81898" y="85511"/>
                      <a:pt x="80349" y="82231"/>
                      <a:pt x="77208" y="82231"/>
                    </a:cubicBezTo>
                    <a:cubicBezTo>
                      <a:pt x="77047" y="82231"/>
                      <a:pt x="76883" y="82240"/>
                      <a:pt x="76714" y="82258"/>
                    </a:cubicBezTo>
                    <a:cubicBezTo>
                      <a:pt x="76610" y="82274"/>
                      <a:pt x="76507" y="82282"/>
                      <a:pt x="76405" y="82282"/>
                    </a:cubicBezTo>
                    <a:cubicBezTo>
                      <a:pt x="75873" y="82282"/>
                      <a:pt x="75365" y="82061"/>
                      <a:pt x="75003" y="81670"/>
                    </a:cubicBezTo>
                    <a:cubicBezTo>
                      <a:pt x="73810" y="80478"/>
                      <a:pt x="72722" y="79147"/>
                      <a:pt x="71356" y="78179"/>
                    </a:cubicBezTo>
                    <a:cubicBezTo>
                      <a:pt x="70652" y="77672"/>
                      <a:pt x="69937" y="76844"/>
                      <a:pt x="68958" y="76844"/>
                    </a:cubicBezTo>
                    <a:cubicBezTo>
                      <a:pt x="68735" y="76844"/>
                      <a:pt x="68499" y="76887"/>
                      <a:pt x="68246" y="76987"/>
                    </a:cubicBezTo>
                    <a:cubicBezTo>
                      <a:pt x="68013" y="77081"/>
                      <a:pt x="67785" y="77113"/>
                      <a:pt x="67562" y="77113"/>
                    </a:cubicBezTo>
                    <a:cubicBezTo>
                      <a:pt x="67089" y="77113"/>
                      <a:pt x="66635" y="76969"/>
                      <a:pt x="66189" y="76969"/>
                    </a:cubicBezTo>
                    <a:cubicBezTo>
                      <a:pt x="64783" y="76969"/>
                      <a:pt x="63941" y="75706"/>
                      <a:pt x="62605" y="75706"/>
                    </a:cubicBezTo>
                    <a:cubicBezTo>
                      <a:pt x="62579" y="75706"/>
                      <a:pt x="62552" y="75707"/>
                      <a:pt x="62525" y="75708"/>
                    </a:cubicBezTo>
                    <a:cubicBezTo>
                      <a:pt x="62280" y="75708"/>
                      <a:pt x="61828" y="76012"/>
                      <a:pt x="61511" y="76012"/>
                    </a:cubicBezTo>
                    <a:cubicBezTo>
                      <a:pt x="61248" y="76012"/>
                      <a:pt x="61077" y="75802"/>
                      <a:pt x="61195" y="75034"/>
                    </a:cubicBezTo>
                    <a:cubicBezTo>
                      <a:pt x="61232" y="74788"/>
                      <a:pt x="60883" y="74612"/>
                      <a:pt x="60617" y="74612"/>
                    </a:cubicBezTo>
                    <a:cubicBezTo>
                      <a:pt x="60509" y="74612"/>
                      <a:pt x="60415" y="74641"/>
                      <a:pt x="60365" y="74706"/>
                    </a:cubicBezTo>
                    <a:cubicBezTo>
                      <a:pt x="59225" y="76088"/>
                      <a:pt x="57099" y="76071"/>
                      <a:pt x="56166" y="77747"/>
                    </a:cubicBezTo>
                    <a:cubicBezTo>
                      <a:pt x="55842" y="78325"/>
                      <a:pt x="55457" y="78771"/>
                      <a:pt x="54917" y="78771"/>
                    </a:cubicBezTo>
                    <a:cubicBezTo>
                      <a:pt x="54649" y="78771"/>
                      <a:pt x="54343" y="78661"/>
                      <a:pt x="53988" y="78404"/>
                    </a:cubicBezTo>
                    <a:cubicBezTo>
                      <a:pt x="53637" y="78125"/>
                      <a:pt x="53206" y="77982"/>
                      <a:pt x="52772" y="77982"/>
                    </a:cubicBezTo>
                    <a:cubicBezTo>
                      <a:pt x="52480" y="77982"/>
                      <a:pt x="52186" y="78047"/>
                      <a:pt x="51915" y="78179"/>
                    </a:cubicBezTo>
                    <a:cubicBezTo>
                      <a:pt x="51373" y="78410"/>
                      <a:pt x="50918" y="78527"/>
                      <a:pt x="50541" y="78527"/>
                    </a:cubicBezTo>
                    <a:cubicBezTo>
                      <a:pt x="49618" y="78527"/>
                      <a:pt x="49166" y="77825"/>
                      <a:pt x="49080" y="76365"/>
                    </a:cubicBezTo>
                    <a:cubicBezTo>
                      <a:pt x="49046" y="75397"/>
                      <a:pt x="49184" y="74446"/>
                      <a:pt x="49478" y="73530"/>
                    </a:cubicBezTo>
                    <a:cubicBezTo>
                      <a:pt x="50012" y="71861"/>
                      <a:pt x="49095" y="70692"/>
                      <a:pt x="47366" y="70692"/>
                    </a:cubicBezTo>
                    <a:cubicBezTo>
                      <a:pt x="47305" y="70692"/>
                      <a:pt x="47243" y="70693"/>
                      <a:pt x="47179" y="70696"/>
                    </a:cubicBezTo>
                    <a:cubicBezTo>
                      <a:pt x="46730" y="70714"/>
                      <a:pt x="46281" y="70765"/>
                      <a:pt x="45814" y="70783"/>
                    </a:cubicBezTo>
                    <a:cubicBezTo>
                      <a:pt x="45755" y="70784"/>
                      <a:pt x="45699" y="70786"/>
                      <a:pt x="45645" y="70786"/>
                    </a:cubicBezTo>
                    <a:cubicBezTo>
                      <a:pt x="45148" y="70786"/>
                      <a:pt x="44886" y="70683"/>
                      <a:pt x="45088" y="69919"/>
                    </a:cubicBezTo>
                    <a:cubicBezTo>
                      <a:pt x="45469" y="68484"/>
                      <a:pt x="46143" y="67240"/>
                      <a:pt x="46886" y="65996"/>
                    </a:cubicBezTo>
                    <a:cubicBezTo>
                      <a:pt x="47214" y="65443"/>
                      <a:pt x="47231" y="64993"/>
                      <a:pt x="46747" y="64613"/>
                    </a:cubicBezTo>
                    <a:cubicBezTo>
                      <a:pt x="46406" y="64334"/>
                      <a:pt x="45929" y="64209"/>
                      <a:pt x="45417" y="64209"/>
                    </a:cubicBezTo>
                    <a:cubicBezTo>
                      <a:pt x="44221" y="64209"/>
                      <a:pt x="42833" y="64889"/>
                      <a:pt x="42531" y="65857"/>
                    </a:cubicBezTo>
                    <a:cubicBezTo>
                      <a:pt x="42161" y="67044"/>
                      <a:pt x="40793" y="67929"/>
                      <a:pt x="39553" y="67929"/>
                    </a:cubicBezTo>
                    <a:cubicBezTo>
                      <a:pt x="39113" y="67929"/>
                      <a:pt x="38689" y="67817"/>
                      <a:pt x="38331" y="67568"/>
                    </a:cubicBezTo>
                    <a:cubicBezTo>
                      <a:pt x="36966" y="66601"/>
                      <a:pt x="35998" y="64872"/>
                      <a:pt x="36517" y="63455"/>
                    </a:cubicBezTo>
                    <a:cubicBezTo>
                      <a:pt x="37571" y="60569"/>
                      <a:pt x="37986" y="56802"/>
                      <a:pt x="41822" y="56093"/>
                    </a:cubicBezTo>
                    <a:cubicBezTo>
                      <a:pt x="44259" y="55627"/>
                      <a:pt x="46696" y="55299"/>
                      <a:pt x="49167" y="55126"/>
                    </a:cubicBezTo>
                    <a:cubicBezTo>
                      <a:pt x="49252" y="55120"/>
                      <a:pt x="49338" y="55117"/>
                      <a:pt x="49425" y="55117"/>
                    </a:cubicBezTo>
                    <a:cubicBezTo>
                      <a:pt x="50819" y="55117"/>
                      <a:pt x="52364" y="55920"/>
                      <a:pt x="51811" y="58133"/>
                    </a:cubicBezTo>
                    <a:cubicBezTo>
                      <a:pt x="51707" y="58582"/>
                      <a:pt x="52087" y="59204"/>
                      <a:pt x="52329" y="59688"/>
                    </a:cubicBezTo>
                    <a:cubicBezTo>
                      <a:pt x="52602" y="60250"/>
                      <a:pt x="52992" y="60846"/>
                      <a:pt x="53666" y="60846"/>
                    </a:cubicBezTo>
                    <a:cubicBezTo>
                      <a:pt x="53675" y="60846"/>
                      <a:pt x="53685" y="60846"/>
                      <a:pt x="53695" y="60846"/>
                    </a:cubicBezTo>
                    <a:cubicBezTo>
                      <a:pt x="54455" y="60811"/>
                      <a:pt x="54628" y="60085"/>
                      <a:pt x="54852" y="59498"/>
                    </a:cubicBezTo>
                    <a:cubicBezTo>
                      <a:pt x="55146" y="58703"/>
                      <a:pt x="55146" y="57822"/>
                      <a:pt x="54887" y="57027"/>
                    </a:cubicBezTo>
                    <a:cubicBezTo>
                      <a:pt x="54127" y="54642"/>
                      <a:pt x="54922" y="53017"/>
                      <a:pt x="57116" y="51894"/>
                    </a:cubicBezTo>
                    <a:cubicBezTo>
                      <a:pt x="58291" y="51307"/>
                      <a:pt x="59328" y="50442"/>
                      <a:pt x="60469" y="49786"/>
                    </a:cubicBezTo>
                    <a:cubicBezTo>
                      <a:pt x="62128" y="48818"/>
                      <a:pt x="61575" y="46641"/>
                      <a:pt x="63096" y="45448"/>
                    </a:cubicBezTo>
                    <a:cubicBezTo>
                      <a:pt x="64720" y="44169"/>
                      <a:pt x="65757" y="42113"/>
                      <a:pt x="68194" y="42061"/>
                    </a:cubicBezTo>
                    <a:cubicBezTo>
                      <a:pt x="68574" y="42044"/>
                      <a:pt x="69006" y="41888"/>
                      <a:pt x="69075" y="41456"/>
                    </a:cubicBezTo>
                    <a:cubicBezTo>
                      <a:pt x="69369" y="39711"/>
                      <a:pt x="70924" y="39417"/>
                      <a:pt x="72151" y="38760"/>
                    </a:cubicBezTo>
                    <a:cubicBezTo>
                      <a:pt x="72321" y="38667"/>
                      <a:pt x="72565" y="38512"/>
                      <a:pt x="72753" y="38512"/>
                    </a:cubicBezTo>
                    <a:cubicBezTo>
                      <a:pt x="72950" y="38512"/>
                      <a:pt x="73086" y="38680"/>
                      <a:pt x="73015" y="39261"/>
                    </a:cubicBezTo>
                    <a:cubicBezTo>
                      <a:pt x="72956" y="39796"/>
                      <a:pt x="73330" y="40078"/>
                      <a:pt x="73743" y="40078"/>
                    </a:cubicBezTo>
                    <a:cubicBezTo>
                      <a:pt x="73931" y="40078"/>
                      <a:pt x="74127" y="40020"/>
                      <a:pt x="74294" y="39901"/>
                    </a:cubicBezTo>
                    <a:cubicBezTo>
                      <a:pt x="75746" y="38898"/>
                      <a:pt x="77457" y="38501"/>
                      <a:pt x="78995" y="37723"/>
                    </a:cubicBezTo>
                    <a:cubicBezTo>
                      <a:pt x="79738" y="37326"/>
                      <a:pt x="80291" y="36773"/>
                      <a:pt x="79790" y="35995"/>
                    </a:cubicBezTo>
                    <a:cubicBezTo>
                      <a:pt x="79597" y="35708"/>
                      <a:pt x="79414" y="35603"/>
                      <a:pt x="79239" y="35603"/>
                    </a:cubicBezTo>
                    <a:cubicBezTo>
                      <a:pt x="78865" y="35603"/>
                      <a:pt x="78524" y="36083"/>
                      <a:pt x="78183" y="36306"/>
                    </a:cubicBezTo>
                    <a:cubicBezTo>
                      <a:pt x="77820" y="36545"/>
                      <a:pt x="77447" y="36741"/>
                      <a:pt x="77083" y="36741"/>
                    </a:cubicBezTo>
                    <a:cubicBezTo>
                      <a:pt x="76789" y="36741"/>
                      <a:pt x="76501" y="36612"/>
                      <a:pt x="76230" y="36272"/>
                    </a:cubicBezTo>
                    <a:cubicBezTo>
                      <a:pt x="75677" y="35563"/>
                      <a:pt x="76126" y="35148"/>
                      <a:pt x="76731" y="34751"/>
                    </a:cubicBezTo>
                    <a:cubicBezTo>
                      <a:pt x="77318" y="34371"/>
                      <a:pt x="77284" y="33818"/>
                      <a:pt x="77025" y="33196"/>
                    </a:cubicBezTo>
                    <a:cubicBezTo>
                      <a:pt x="76921" y="32919"/>
                      <a:pt x="76161" y="33023"/>
                      <a:pt x="76593" y="32643"/>
                    </a:cubicBezTo>
                    <a:cubicBezTo>
                      <a:pt x="76708" y="32536"/>
                      <a:pt x="76805" y="32492"/>
                      <a:pt x="76888" y="32492"/>
                    </a:cubicBezTo>
                    <a:cubicBezTo>
                      <a:pt x="77143" y="32492"/>
                      <a:pt x="77279" y="32892"/>
                      <a:pt x="77474" y="33126"/>
                    </a:cubicBezTo>
                    <a:cubicBezTo>
                      <a:pt x="77830" y="33563"/>
                      <a:pt x="78559" y="33892"/>
                      <a:pt x="79019" y="33892"/>
                    </a:cubicBezTo>
                    <a:cubicBezTo>
                      <a:pt x="79251" y="33892"/>
                      <a:pt x="79415" y="33808"/>
                      <a:pt x="79427" y="33610"/>
                    </a:cubicBezTo>
                    <a:cubicBezTo>
                      <a:pt x="79485" y="32639"/>
                      <a:pt x="79866" y="32465"/>
                      <a:pt x="80317" y="32465"/>
                    </a:cubicBezTo>
                    <a:cubicBezTo>
                      <a:pt x="80569" y="32465"/>
                      <a:pt x="80843" y="32519"/>
                      <a:pt x="81095" y="32519"/>
                    </a:cubicBezTo>
                    <a:cubicBezTo>
                      <a:pt x="81194" y="32519"/>
                      <a:pt x="81290" y="32511"/>
                      <a:pt x="81380" y="32487"/>
                    </a:cubicBezTo>
                    <a:cubicBezTo>
                      <a:pt x="81894" y="32340"/>
                      <a:pt x="82271" y="31830"/>
                      <a:pt x="82830" y="31830"/>
                    </a:cubicBezTo>
                    <a:cubicBezTo>
                      <a:pt x="82928" y="31830"/>
                      <a:pt x="83031" y="31846"/>
                      <a:pt x="83142" y="31882"/>
                    </a:cubicBezTo>
                    <a:cubicBezTo>
                      <a:pt x="82658" y="32470"/>
                      <a:pt x="82192" y="33075"/>
                      <a:pt x="81708" y="33679"/>
                    </a:cubicBezTo>
                    <a:cubicBezTo>
                      <a:pt x="81604" y="33766"/>
                      <a:pt x="81483" y="33835"/>
                      <a:pt x="81362" y="33904"/>
                    </a:cubicBezTo>
                    <a:cubicBezTo>
                      <a:pt x="81034" y="34129"/>
                      <a:pt x="80775" y="34423"/>
                      <a:pt x="80878" y="34872"/>
                    </a:cubicBezTo>
                    <a:cubicBezTo>
                      <a:pt x="80999" y="35304"/>
                      <a:pt x="81380" y="35252"/>
                      <a:pt x="81673" y="35425"/>
                    </a:cubicBezTo>
                    <a:cubicBezTo>
                      <a:pt x="81973" y="35596"/>
                      <a:pt x="82292" y="35648"/>
                      <a:pt x="82615" y="35648"/>
                    </a:cubicBezTo>
                    <a:cubicBezTo>
                      <a:pt x="83130" y="35648"/>
                      <a:pt x="83658" y="35514"/>
                      <a:pt x="84141" y="35514"/>
                    </a:cubicBezTo>
                    <a:cubicBezTo>
                      <a:pt x="84489" y="35514"/>
                      <a:pt x="84814" y="35584"/>
                      <a:pt x="85095" y="35822"/>
                    </a:cubicBezTo>
                    <a:cubicBezTo>
                      <a:pt x="85535" y="36187"/>
                      <a:pt x="85875" y="36332"/>
                      <a:pt x="86134" y="36332"/>
                    </a:cubicBezTo>
                    <a:cubicBezTo>
                      <a:pt x="86710" y="36332"/>
                      <a:pt x="86887" y="35618"/>
                      <a:pt x="86875" y="35010"/>
                    </a:cubicBezTo>
                    <a:cubicBezTo>
                      <a:pt x="86858" y="34215"/>
                      <a:pt x="87601" y="32729"/>
                      <a:pt x="85665" y="32625"/>
                    </a:cubicBezTo>
                    <a:cubicBezTo>
                      <a:pt x="84991" y="32591"/>
                      <a:pt x="85130" y="31986"/>
                      <a:pt x="85596" y="31485"/>
                    </a:cubicBezTo>
                    <a:cubicBezTo>
                      <a:pt x="87186" y="29791"/>
                      <a:pt x="86650" y="27527"/>
                      <a:pt x="84508" y="26767"/>
                    </a:cubicBezTo>
                    <a:cubicBezTo>
                      <a:pt x="84006" y="26594"/>
                      <a:pt x="83557" y="26214"/>
                      <a:pt x="83661" y="25834"/>
                    </a:cubicBezTo>
                    <a:cubicBezTo>
                      <a:pt x="83972" y="24503"/>
                      <a:pt x="83039" y="23432"/>
                      <a:pt x="83090" y="22170"/>
                    </a:cubicBezTo>
                    <a:cubicBezTo>
                      <a:pt x="83108" y="21773"/>
                      <a:pt x="83073" y="21375"/>
                      <a:pt x="82624" y="21220"/>
                    </a:cubicBezTo>
                    <a:cubicBezTo>
                      <a:pt x="82529" y="21188"/>
                      <a:pt x="82437" y="21174"/>
                      <a:pt x="82348" y="21174"/>
                    </a:cubicBezTo>
                    <a:cubicBezTo>
                      <a:pt x="82049" y="21174"/>
                      <a:pt x="81787" y="21339"/>
                      <a:pt x="81587" y="21565"/>
                    </a:cubicBezTo>
                    <a:cubicBezTo>
                      <a:pt x="81086" y="22135"/>
                      <a:pt x="80464" y="22602"/>
                      <a:pt x="79755" y="22913"/>
                    </a:cubicBezTo>
                    <a:cubicBezTo>
                      <a:pt x="79583" y="22995"/>
                      <a:pt x="79411" y="23071"/>
                      <a:pt x="79247" y="23071"/>
                    </a:cubicBezTo>
                    <a:cubicBezTo>
                      <a:pt x="79097" y="23071"/>
                      <a:pt x="78954" y="23008"/>
                      <a:pt x="78822" y="22827"/>
                    </a:cubicBezTo>
                    <a:cubicBezTo>
                      <a:pt x="78563" y="22498"/>
                      <a:pt x="78753" y="22274"/>
                      <a:pt x="78960" y="22015"/>
                    </a:cubicBezTo>
                    <a:cubicBezTo>
                      <a:pt x="79496" y="21254"/>
                      <a:pt x="79254" y="20736"/>
                      <a:pt x="78459" y="20338"/>
                    </a:cubicBezTo>
                    <a:cubicBezTo>
                      <a:pt x="78131" y="20165"/>
                      <a:pt x="77837" y="19941"/>
                      <a:pt x="77578" y="19664"/>
                    </a:cubicBezTo>
                    <a:cubicBezTo>
                      <a:pt x="77168" y="19146"/>
                      <a:pt x="76356" y="18913"/>
                      <a:pt x="75491" y="18913"/>
                    </a:cubicBezTo>
                    <a:cubicBezTo>
                      <a:pt x="74278" y="18913"/>
                      <a:pt x="72961" y="19371"/>
                      <a:pt x="72497" y="20148"/>
                    </a:cubicBezTo>
                    <a:cubicBezTo>
                      <a:pt x="72065" y="20874"/>
                      <a:pt x="71788" y="21824"/>
                      <a:pt x="70803" y="22170"/>
                    </a:cubicBezTo>
                    <a:cubicBezTo>
                      <a:pt x="70354" y="22326"/>
                      <a:pt x="70043" y="22792"/>
                      <a:pt x="70337" y="23276"/>
                    </a:cubicBezTo>
                    <a:cubicBezTo>
                      <a:pt x="71356" y="25004"/>
                      <a:pt x="70043" y="25488"/>
                      <a:pt x="68902" y="26024"/>
                    </a:cubicBezTo>
                    <a:cubicBezTo>
                      <a:pt x="67693" y="26577"/>
                      <a:pt x="66241" y="26801"/>
                      <a:pt x="66345" y="28685"/>
                    </a:cubicBezTo>
                    <a:cubicBezTo>
                      <a:pt x="66379" y="29117"/>
                      <a:pt x="65895" y="29601"/>
                      <a:pt x="65584" y="30016"/>
                    </a:cubicBezTo>
                    <a:cubicBezTo>
                      <a:pt x="65442" y="30197"/>
                      <a:pt x="65232" y="30465"/>
                      <a:pt x="64983" y="30465"/>
                    </a:cubicBezTo>
                    <a:cubicBezTo>
                      <a:pt x="64899" y="30465"/>
                      <a:pt x="64811" y="30435"/>
                      <a:pt x="64720" y="30361"/>
                    </a:cubicBezTo>
                    <a:cubicBezTo>
                      <a:pt x="64409" y="30120"/>
                      <a:pt x="64288" y="29705"/>
                      <a:pt x="64409" y="29342"/>
                    </a:cubicBezTo>
                    <a:cubicBezTo>
                      <a:pt x="64893" y="27596"/>
                      <a:pt x="65083" y="25989"/>
                      <a:pt x="62508" y="25903"/>
                    </a:cubicBezTo>
                    <a:cubicBezTo>
                      <a:pt x="62249" y="25903"/>
                      <a:pt x="61938" y="25644"/>
                      <a:pt x="61748" y="25436"/>
                    </a:cubicBezTo>
                    <a:cubicBezTo>
                      <a:pt x="61084" y="24759"/>
                      <a:pt x="60400" y="24243"/>
                      <a:pt x="59552" y="24243"/>
                    </a:cubicBezTo>
                    <a:cubicBezTo>
                      <a:pt x="59252" y="24243"/>
                      <a:pt x="58932" y="24307"/>
                      <a:pt x="58585" y="24451"/>
                    </a:cubicBezTo>
                    <a:cubicBezTo>
                      <a:pt x="58566" y="24457"/>
                      <a:pt x="58545" y="24459"/>
                      <a:pt x="58523" y="24459"/>
                    </a:cubicBezTo>
                    <a:cubicBezTo>
                      <a:pt x="58409" y="24459"/>
                      <a:pt x="58269" y="24394"/>
                      <a:pt x="58153" y="24365"/>
                    </a:cubicBezTo>
                    <a:cubicBezTo>
                      <a:pt x="58758" y="23501"/>
                      <a:pt x="57687" y="22429"/>
                      <a:pt x="58827" y="21462"/>
                    </a:cubicBezTo>
                    <a:cubicBezTo>
                      <a:pt x="61800" y="18990"/>
                      <a:pt x="65757" y="18558"/>
                      <a:pt x="68781" y="16294"/>
                    </a:cubicBezTo>
                    <a:lnTo>
                      <a:pt x="69455" y="15828"/>
                    </a:lnTo>
                    <a:cubicBezTo>
                      <a:pt x="70337" y="15586"/>
                      <a:pt x="71218" y="15206"/>
                      <a:pt x="72117" y="15119"/>
                    </a:cubicBezTo>
                    <a:cubicBezTo>
                      <a:pt x="74346" y="14912"/>
                      <a:pt x="75331" y="13910"/>
                      <a:pt x="75262" y="11767"/>
                    </a:cubicBezTo>
                    <a:cubicBezTo>
                      <a:pt x="75262" y="11596"/>
                      <a:pt x="75299" y="11543"/>
                      <a:pt x="75353" y="11543"/>
                    </a:cubicBezTo>
                    <a:cubicBezTo>
                      <a:pt x="75441" y="11543"/>
                      <a:pt x="75574" y="11687"/>
                      <a:pt x="75659" y="11698"/>
                    </a:cubicBezTo>
                    <a:cubicBezTo>
                      <a:pt x="76835" y="11749"/>
                      <a:pt x="77733" y="12683"/>
                      <a:pt x="78943" y="12752"/>
                    </a:cubicBezTo>
                    <a:cubicBezTo>
                      <a:pt x="79461" y="12769"/>
                      <a:pt x="79945" y="13391"/>
                      <a:pt x="80412" y="13789"/>
                    </a:cubicBezTo>
                    <a:cubicBezTo>
                      <a:pt x="80395" y="13944"/>
                      <a:pt x="80325" y="14082"/>
                      <a:pt x="80204" y="14203"/>
                    </a:cubicBezTo>
                    <a:cubicBezTo>
                      <a:pt x="79099" y="14649"/>
                      <a:pt x="78211" y="15599"/>
                      <a:pt x="76924" y="15599"/>
                    </a:cubicBezTo>
                    <a:cubicBezTo>
                      <a:pt x="76763" y="15599"/>
                      <a:pt x="76595" y="15584"/>
                      <a:pt x="76420" y="15551"/>
                    </a:cubicBezTo>
                    <a:cubicBezTo>
                      <a:pt x="76325" y="15534"/>
                      <a:pt x="76229" y="15525"/>
                      <a:pt x="76135" y="15525"/>
                    </a:cubicBezTo>
                    <a:cubicBezTo>
                      <a:pt x="75478" y="15525"/>
                      <a:pt x="74895" y="15947"/>
                      <a:pt x="74985" y="16778"/>
                    </a:cubicBezTo>
                    <a:cubicBezTo>
                      <a:pt x="75041" y="17437"/>
                      <a:pt x="75422" y="17620"/>
                      <a:pt x="75866" y="17620"/>
                    </a:cubicBezTo>
                    <a:cubicBezTo>
                      <a:pt x="76109" y="17620"/>
                      <a:pt x="76372" y="17565"/>
                      <a:pt x="76610" y="17504"/>
                    </a:cubicBezTo>
                    <a:cubicBezTo>
                      <a:pt x="76822" y="17451"/>
                      <a:pt x="77015" y="17425"/>
                      <a:pt x="77193" y="17425"/>
                    </a:cubicBezTo>
                    <a:cubicBezTo>
                      <a:pt x="77828" y="17425"/>
                      <a:pt x="78286" y="17750"/>
                      <a:pt x="78839" y="18316"/>
                    </a:cubicBezTo>
                    <a:cubicBezTo>
                      <a:pt x="79617" y="19094"/>
                      <a:pt x="80723" y="19612"/>
                      <a:pt x="81794" y="19993"/>
                    </a:cubicBezTo>
                    <a:cubicBezTo>
                      <a:pt x="81906" y="20034"/>
                      <a:pt x="82005" y="20053"/>
                      <a:pt x="82094" y="20053"/>
                    </a:cubicBezTo>
                    <a:cubicBezTo>
                      <a:pt x="82595" y="20053"/>
                      <a:pt x="82747" y="19445"/>
                      <a:pt x="82762" y="18887"/>
                    </a:cubicBezTo>
                    <a:cubicBezTo>
                      <a:pt x="82805" y="18878"/>
                      <a:pt x="82849" y="18874"/>
                      <a:pt x="82892" y="18874"/>
                    </a:cubicBezTo>
                    <a:cubicBezTo>
                      <a:pt x="82935" y="18874"/>
                      <a:pt x="82978" y="18878"/>
                      <a:pt x="83021" y="18887"/>
                    </a:cubicBezTo>
                    <a:cubicBezTo>
                      <a:pt x="83375" y="18985"/>
                      <a:pt x="83662" y="19030"/>
                      <a:pt x="83892" y="19030"/>
                    </a:cubicBezTo>
                    <a:cubicBezTo>
                      <a:pt x="85038" y="19030"/>
                      <a:pt x="84816" y="17932"/>
                      <a:pt x="84629" y="16882"/>
                    </a:cubicBezTo>
                    <a:cubicBezTo>
                      <a:pt x="84577" y="16588"/>
                      <a:pt x="84404" y="16122"/>
                      <a:pt x="84525" y="16018"/>
                    </a:cubicBezTo>
                    <a:cubicBezTo>
                      <a:pt x="84606" y="15948"/>
                      <a:pt x="84680" y="15920"/>
                      <a:pt x="84749" y="15920"/>
                    </a:cubicBezTo>
                    <a:cubicBezTo>
                      <a:pt x="84985" y="15920"/>
                      <a:pt x="85161" y="16252"/>
                      <a:pt x="85389" y="16346"/>
                    </a:cubicBezTo>
                    <a:cubicBezTo>
                      <a:pt x="85637" y="16436"/>
                      <a:pt x="85876" y="16474"/>
                      <a:pt x="86110" y="16474"/>
                    </a:cubicBezTo>
                    <a:cubicBezTo>
                      <a:pt x="86771" y="16474"/>
                      <a:pt x="87381" y="16174"/>
                      <a:pt x="87981" y="15931"/>
                    </a:cubicBezTo>
                    <a:cubicBezTo>
                      <a:pt x="88344" y="15793"/>
                      <a:pt x="88500" y="15275"/>
                      <a:pt x="88258" y="15033"/>
                    </a:cubicBezTo>
                    <a:cubicBezTo>
                      <a:pt x="87065" y="13754"/>
                      <a:pt x="85976" y="12406"/>
                      <a:pt x="84819" y="11110"/>
                    </a:cubicBezTo>
                    <a:cubicBezTo>
                      <a:pt x="84162" y="10350"/>
                      <a:pt x="83160" y="9779"/>
                      <a:pt x="82537" y="8915"/>
                    </a:cubicBezTo>
                    <a:cubicBezTo>
                      <a:pt x="82209" y="8379"/>
                      <a:pt x="81639" y="8034"/>
                      <a:pt x="81017" y="7999"/>
                    </a:cubicBezTo>
                    <a:cubicBezTo>
                      <a:pt x="80983" y="7995"/>
                      <a:pt x="80950" y="7994"/>
                      <a:pt x="80916" y="7994"/>
                    </a:cubicBezTo>
                    <a:cubicBezTo>
                      <a:pt x="80688" y="7994"/>
                      <a:pt x="80453" y="8074"/>
                      <a:pt x="80228" y="8074"/>
                    </a:cubicBezTo>
                    <a:cubicBezTo>
                      <a:pt x="80056" y="8074"/>
                      <a:pt x="79890" y="8027"/>
                      <a:pt x="79738" y="7861"/>
                    </a:cubicBezTo>
                    <a:cubicBezTo>
                      <a:pt x="80170" y="7757"/>
                      <a:pt x="80602" y="7654"/>
                      <a:pt x="81017" y="7585"/>
                    </a:cubicBezTo>
                    <a:cubicBezTo>
                      <a:pt x="81518" y="7481"/>
                      <a:pt x="82192" y="7567"/>
                      <a:pt x="82226" y="6859"/>
                    </a:cubicBezTo>
                    <a:cubicBezTo>
                      <a:pt x="82278" y="6202"/>
                      <a:pt x="81673" y="6167"/>
                      <a:pt x="81207" y="6046"/>
                    </a:cubicBezTo>
                    <a:cubicBezTo>
                      <a:pt x="81086" y="6012"/>
                      <a:pt x="80948" y="5960"/>
                      <a:pt x="80844" y="5891"/>
                    </a:cubicBezTo>
                    <a:cubicBezTo>
                      <a:pt x="80958" y="5878"/>
                      <a:pt x="81101" y="5837"/>
                      <a:pt x="81223" y="5837"/>
                    </a:cubicBezTo>
                    <a:cubicBezTo>
                      <a:pt x="81267" y="5837"/>
                      <a:pt x="81309" y="5843"/>
                      <a:pt x="81345" y="5856"/>
                    </a:cubicBezTo>
                    <a:cubicBezTo>
                      <a:pt x="81816" y="6065"/>
                      <a:pt x="82272" y="6151"/>
                      <a:pt x="82714" y="6151"/>
                    </a:cubicBezTo>
                    <a:cubicBezTo>
                      <a:pt x="83993" y="6151"/>
                      <a:pt x="85157" y="5437"/>
                      <a:pt x="86236" y="4923"/>
                    </a:cubicBezTo>
                    <a:cubicBezTo>
                      <a:pt x="89182" y="3528"/>
                      <a:pt x="92334" y="3094"/>
                      <a:pt x="95401" y="2235"/>
                    </a:cubicBezTo>
                    <a:lnTo>
                      <a:pt x="95401" y="2235"/>
                    </a:lnTo>
                    <a:cubicBezTo>
                      <a:pt x="93986" y="3267"/>
                      <a:pt x="92263" y="3834"/>
                      <a:pt x="90504" y="3834"/>
                    </a:cubicBezTo>
                    <a:cubicBezTo>
                      <a:pt x="90401" y="3834"/>
                      <a:pt x="90295" y="3831"/>
                      <a:pt x="90191" y="3831"/>
                    </a:cubicBezTo>
                    <a:cubicBezTo>
                      <a:pt x="89827" y="3831"/>
                      <a:pt x="89479" y="3873"/>
                      <a:pt x="89277" y="4249"/>
                    </a:cubicBezTo>
                    <a:cubicBezTo>
                      <a:pt x="89018" y="4802"/>
                      <a:pt x="89467" y="5113"/>
                      <a:pt x="89744" y="5528"/>
                    </a:cubicBezTo>
                    <a:cubicBezTo>
                      <a:pt x="90251" y="6307"/>
                      <a:pt x="90887" y="6586"/>
                      <a:pt x="91608" y="6586"/>
                    </a:cubicBezTo>
                    <a:cubicBezTo>
                      <a:pt x="91943" y="6586"/>
                      <a:pt x="92297" y="6525"/>
                      <a:pt x="92664" y="6427"/>
                    </a:cubicBezTo>
                    <a:cubicBezTo>
                      <a:pt x="93037" y="6322"/>
                      <a:pt x="93404" y="6272"/>
                      <a:pt x="93755" y="6272"/>
                    </a:cubicBezTo>
                    <a:cubicBezTo>
                      <a:pt x="95314" y="6272"/>
                      <a:pt x="96561" y="7243"/>
                      <a:pt x="96518" y="8639"/>
                    </a:cubicBezTo>
                    <a:cubicBezTo>
                      <a:pt x="96501" y="9123"/>
                      <a:pt x="96000" y="9710"/>
                      <a:pt x="96155" y="10073"/>
                    </a:cubicBezTo>
                    <a:cubicBezTo>
                      <a:pt x="96656" y="11300"/>
                      <a:pt x="95758" y="12302"/>
                      <a:pt x="95378" y="13045"/>
                    </a:cubicBezTo>
                    <a:cubicBezTo>
                      <a:pt x="94393" y="15016"/>
                      <a:pt x="93649" y="16709"/>
                      <a:pt x="95412" y="18541"/>
                    </a:cubicBezTo>
                    <a:cubicBezTo>
                      <a:pt x="95602" y="18714"/>
                      <a:pt x="95723" y="18938"/>
                      <a:pt x="95758" y="19180"/>
                    </a:cubicBezTo>
                    <a:cubicBezTo>
                      <a:pt x="95810" y="21358"/>
                      <a:pt x="97901" y="20788"/>
                      <a:pt x="99007" y="21479"/>
                    </a:cubicBezTo>
                    <a:cubicBezTo>
                      <a:pt x="99192" y="21597"/>
                      <a:pt x="99367" y="21648"/>
                      <a:pt x="99531" y="21648"/>
                    </a:cubicBezTo>
                    <a:cubicBezTo>
                      <a:pt x="100207" y="21648"/>
                      <a:pt x="100708" y="20784"/>
                      <a:pt x="101098" y="20200"/>
                    </a:cubicBezTo>
                    <a:cubicBezTo>
                      <a:pt x="102256" y="18472"/>
                      <a:pt x="104088" y="17055"/>
                      <a:pt x="105729" y="16536"/>
                    </a:cubicBezTo>
                    <a:cubicBezTo>
                      <a:pt x="109220" y="15396"/>
                      <a:pt x="112486" y="13547"/>
                      <a:pt x="116254" y="13115"/>
                    </a:cubicBezTo>
                    <a:cubicBezTo>
                      <a:pt x="117965" y="12907"/>
                      <a:pt x="119935" y="12320"/>
                      <a:pt x="120021" y="9883"/>
                    </a:cubicBezTo>
                    <a:cubicBezTo>
                      <a:pt x="120021" y="9693"/>
                      <a:pt x="120349" y="9485"/>
                      <a:pt x="120557" y="9330"/>
                    </a:cubicBezTo>
                    <a:cubicBezTo>
                      <a:pt x="121663" y="8552"/>
                      <a:pt x="123132" y="8034"/>
                      <a:pt x="122631" y="6202"/>
                    </a:cubicBezTo>
                    <a:cubicBezTo>
                      <a:pt x="122594" y="6055"/>
                      <a:pt x="122626" y="6020"/>
                      <a:pt x="122682" y="6020"/>
                    </a:cubicBezTo>
                    <a:cubicBezTo>
                      <a:pt x="122731" y="6020"/>
                      <a:pt x="122799" y="6046"/>
                      <a:pt x="122855" y="6046"/>
                    </a:cubicBezTo>
                    <a:cubicBezTo>
                      <a:pt x="122928" y="6051"/>
                      <a:pt x="122998" y="6053"/>
                      <a:pt x="123064" y="6053"/>
                    </a:cubicBezTo>
                    <a:cubicBezTo>
                      <a:pt x="124269" y="6053"/>
                      <a:pt x="124381" y="5321"/>
                      <a:pt x="123840" y="4387"/>
                    </a:cubicBezTo>
                    <a:cubicBezTo>
                      <a:pt x="123581" y="3921"/>
                      <a:pt x="123875" y="3955"/>
                      <a:pt x="124048" y="3817"/>
                    </a:cubicBezTo>
                    <a:cubicBezTo>
                      <a:pt x="125240" y="2867"/>
                      <a:pt x="126640" y="2728"/>
                      <a:pt x="128092" y="2659"/>
                    </a:cubicBezTo>
                    <a:cubicBezTo>
                      <a:pt x="128575" y="2625"/>
                      <a:pt x="129180" y="2521"/>
                      <a:pt x="129249" y="1934"/>
                    </a:cubicBezTo>
                    <a:cubicBezTo>
                      <a:pt x="129301" y="1363"/>
                      <a:pt x="128714" y="1242"/>
                      <a:pt x="128299" y="1190"/>
                    </a:cubicBezTo>
                    <a:cubicBezTo>
                      <a:pt x="125707" y="948"/>
                      <a:pt x="123132" y="430"/>
                      <a:pt x="120557" y="171"/>
                    </a:cubicBezTo>
                    <a:cubicBezTo>
                      <a:pt x="119360" y="50"/>
                      <a:pt x="118163" y="0"/>
                      <a:pt x="11696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84"/>
              <p:cNvSpPr/>
              <p:nvPr/>
            </p:nvSpPr>
            <p:spPr>
              <a:xfrm>
                <a:off x="1581325" y="1051125"/>
                <a:ext cx="283000" cy="916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667" w="11320">
                    <a:moveTo>
                      <a:pt x="6214" y="0"/>
                    </a:moveTo>
                    <a:cubicBezTo>
                      <a:pt x="5926" y="0"/>
                      <a:pt x="5584" y="48"/>
                      <a:pt x="5219" y="71"/>
                    </a:cubicBezTo>
                    <a:cubicBezTo>
                      <a:pt x="5082" y="56"/>
                      <a:pt x="4943" y="49"/>
                      <a:pt x="4804" y="49"/>
                    </a:cubicBezTo>
                    <a:cubicBezTo>
                      <a:pt x="3493" y="49"/>
                      <a:pt x="2115" y="667"/>
                      <a:pt x="709" y="1073"/>
                    </a:cubicBezTo>
                    <a:cubicBezTo>
                      <a:pt x="432" y="1177"/>
                      <a:pt x="208" y="1401"/>
                      <a:pt x="69" y="1678"/>
                    </a:cubicBezTo>
                    <a:cubicBezTo>
                      <a:pt x="0" y="1781"/>
                      <a:pt x="242" y="2213"/>
                      <a:pt x="363" y="2231"/>
                    </a:cubicBezTo>
                    <a:cubicBezTo>
                      <a:pt x="2163" y="2438"/>
                      <a:pt x="3786" y="3667"/>
                      <a:pt x="5640" y="3667"/>
                    </a:cubicBezTo>
                    <a:cubicBezTo>
                      <a:pt x="6100" y="3667"/>
                      <a:pt x="6574" y="3591"/>
                      <a:pt x="7068" y="3406"/>
                    </a:cubicBezTo>
                    <a:cubicBezTo>
                      <a:pt x="7396" y="3281"/>
                      <a:pt x="7767" y="3236"/>
                      <a:pt x="8142" y="3236"/>
                    </a:cubicBezTo>
                    <a:cubicBezTo>
                      <a:pt x="8439" y="3236"/>
                      <a:pt x="8738" y="3264"/>
                      <a:pt x="9021" y="3302"/>
                    </a:cubicBezTo>
                    <a:cubicBezTo>
                      <a:pt x="9277" y="3340"/>
                      <a:pt x="9523" y="3370"/>
                      <a:pt x="9759" y="3370"/>
                    </a:cubicBezTo>
                    <a:cubicBezTo>
                      <a:pt x="10271" y="3370"/>
                      <a:pt x="10728" y="3229"/>
                      <a:pt x="11095" y="2732"/>
                    </a:cubicBezTo>
                    <a:cubicBezTo>
                      <a:pt x="11320" y="2473"/>
                      <a:pt x="11268" y="2075"/>
                      <a:pt x="10991" y="1885"/>
                    </a:cubicBezTo>
                    <a:cubicBezTo>
                      <a:pt x="10479" y="1524"/>
                      <a:pt x="10006" y="1077"/>
                      <a:pt x="9430" y="1077"/>
                    </a:cubicBezTo>
                    <a:cubicBezTo>
                      <a:pt x="9151" y="1077"/>
                      <a:pt x="8847" y="1182"/>
                      <a:pt x="8503" y="1453"/>
                    </a:cubicBezTo>
                    <a:cubicBezTo>
                      <a:pt x="8280" y="1626"/>
                      <a:pt x="7919" y="1737"/>
                      <a:pt x="7612" y="1737"/>
                    </a:cubicBezTo>
                    <a:cubicBezTo>
                      <a:pt x="7277" y="1737"/>
                      <a:pt x="7006" y="1605"/>
                      <a:pt x="7051" y="1280"/>
                    </a:cubicBezTo>
                    <a:cubicBezTo>
                      <a:pt x="7179" y="207"/>
                      <a:pt x="6812" y="0"/>
                      <a:pt x="62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84"/>
              <p:cNvSpPr/>
              <p:nvPr/>
            </p:nvSpPr>
            <p:spPr>
              <a:xfrm>
                <a:off x="3144425" y="1319375"/>
                <a:ext cx="213450" cy="955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3823" w="8538">
                    <a:moveTo>
                      <a:pt x="6155" y="1"/>
                    </a:moveTo>
                    <a:cubicBezTo>
                      <a:pt x="6054" y="1"/>
                      <a:pt x="5950" y="7"/>
                      <a:pt x="5842" y="20"/>
                    </a:cubicBezTo>
                    <a:cubicBezTo>
                      <a:pt x="4846" y="139"/>
                      <a:pt x="3874" y="469"/>
                      <a:pt x="2859" y="469"/>
                    </a:cubicBezTo>
                    <a:cubicBezTo>
                      <a:pt x="2396" y="469"/>
                      <a:pt x="1923" y="400"/>
                      <a:pt x="1435" y="211"/>
                    </a:cubicBezTo>
                    <a:cubicBezTo>
                      <a:pt x="1292" y="150"/>
                      <a:pt x="1133" y="113"/>
                      <a:pt x="974" y="113"/>
                    </a:cubicBezTo>
                    <a:cubicBezTo>
                      <a:pt x="501" y="113"/>
                      <a:pt x="35" y="441"/>
                      <a:pt x="35" y="1438"/>
                    </a:cubicBezTo>
                    <a:cubicBezTo>
                      <a:pt x="1" y="3771"/>
                      <a:pt x="1573" y="3580"/>
                      <a:pt x="3025" y="3822"/>
                    </a:cubicBezTo>
                    <a:cubicBezTo>
                      <a:pt x="4338" y="3753"/>
                      <a:pt x="5617" y="3408"/>
                      <a:pt x="6792" y="2837"/>
                    </a:cubicBezTo>
                    <a:cubicBezTo>
                      <a:pt x="7415" y="2526"/>
                      <a:pt x="8538" y="2474"/>
                      <a:pt x="8192" y="1541"/>
                    </a:cubicBezTo>
                    <a:cubicBezTo>
                      <a:pt x="7892" y="720"/>
                      <a:pt x="7218" y="1"/>
                      <a:pt x="615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84"/>
              <p:cNvSpPr/>
              <p:nvPr/>
            </p:nvSpPr>
            <p:spPr>
              <a:xfrm>
                <a:off x="1453000" y="2509000"/>
                <a:ext cx="263575" cy="1131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4524" w="10543">
                    <a:moveTo>
                      <a:pt x="3451" y="1"/>
                    </a:moveTo>
                    <a:cubicBezTo>
                      <a:pt x="2445" y="1"/>
                      <a:pt x="1486" y="228"/>
                      <a:pt x="761" y="702"/>
                    </a:cubicBezTo>
                    <a:cubicBezTo>
                      <a:pt x="398" y="927"/>
                      <a:pt x="1" y="1186"/>
                      <a:pt x="243" y="1687"/>
                    </a:cubicBezTo>
                    <a:cubicBezTo>
                      <a:pt x="390" y="1972"/>
                      <a:pt x="609" y="2083"/>
                      <a:pt x="855" y="2083"/>
                    </a:cubicBezTo>
                    <a:cubicBezTo>
                      <a:pt x="1012" y="2083"/>
                      <a:pt x="1180" y="2038"/>
                      <a:pt x="1349" y="1964"/>
                    </a:cubicBezTo>
                    <a:cubicBezTo>
                      <a:pt x="1677" y="1828"/>
                      <a:pt x="1990" y="1776"/>
                      <a:pt x="2298" y="1776"/>
                    </a:cubicBezTo>
                    <a:cubicBezTo>
                      <a:pt x="2932" y="1776"/>
                      <a:pt x="3543" y="1997"/>
                      <a:pt x="4217" y="2171"/>
                    </a:cubicBezTo>
                    <a:cubicBezTo>
                      <a:pt x="5708" y="2540"/>
                      <a:pt x="6405" y="4523"/>
                      <a:pt x="7868" y="4523"/>
                    </a:cubicBezTo>
                    <a:cubicBezTo>
                      <a:pt x="8118" y="4523"/>
                      <a:pt x="8391" y="4465"/>
                      <a:pt x="8693" y="4332"/>
                    </a:cubicBezTo>
                    <a:cubicBezTo>
                      <a:pt x="8824" y="4337"/>
                      <a:pt x="8947" y="4340"/>
                      <a:pt x="9062" y="4340"/>
                    </a:cubicBezTo>
                    <a:cubicBezTo>
                      <a:pt x="10032" y="4340"/>
                      <a:pt x="10475" y="4144"/>
                      <a:pt x="10491" y="3727"/>
                    </a:cubicBezTo>
                    <a:cubicBezTo>
                      <a:pt x="10542" y="2897"/>
                      <a:pt x="9817" y="2724"/>
                      <a:pt x="9264" y="2517"/>
                    </a:cubicBezTo>
                    <a:cubicBezTo>
                      <a:pt x="8711" y="2292"/>
                      <a:pt x="8209" y="1964"/>
                      <a:pt x="7777" y="1567"/>
                    </a:cubicBezTo>
                    <a:cubicBezTo>
                      <a:pt x="6685" y="547"/>
                      <a:pt x="5011" y="1"/>
                      <a:pt x="34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84"/>
              <p:cNvSpPr/>
              <p:nvPr/>
            </p:nvSpPr>
            <p:spPr>
              <a:xfrm>
                <a:off x="1880725" y="1020350"/>
                <a:ext cx="162025" cy="1120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4481" w="6481">
                    <a:moveTo>
                      <a:pt x="4294" y="0"/>
                    </a:moveTo>
                    <a:cubicBezTo>
                      <a:pt x="4062" y="0"/>
                      <a:pt x="3818" y="44"/>
                      <a:pt x="3560" y="144"/>
                    </a:cubicBezTo>
                    <a:cubicBezTo>
                      <a:pt x="3094" y="317"/>
                      <a:pt x="2593" y="541"/>
                      <a:pt x="2886" y="1198"/>
                    </a:cubicBezTo>
                    <a:cubicBezTo>
                      <a:pt x="3042" y="1509"/>
                      <a:pt x="3232" y="1820"/>
                      <a:pt x="3457" y="2114"/>
                    </a:cubicBezTo>
                    <a:cubicBezTo>
                      <a:pt x="3147" y="2260"/>
                      <a:pt x="2851" y="2348"/>
                      <a:pt x="2545" y="2348"/>
                    </a:cubicBezTo>
                    <a:cubicBezTo>
                      <a:pt x="2270" y="2348"/>
                      <a:pt x="1987" y="2277"/>
                      <a:pt x="1677" y="2114"/>
                    </a:cubicBezTo>
                    <a:cubicBezTo>
                      <a:pt x="1531" y="2037"/>
                      <a:pt x="1393" y="2002"/>
                      <a:pt x="1262" y="2002"/>
                    </a:cubicBezTo>
                    <a:cubicBezTo>
                      <a:pt x="867" y="2002"/>
                      <a:pt x="545" y="2320"/>
                      <a:pt x="311" y="2736"/>
                    </a:cubicBezTo>
                    <a:cubicBezTo>
                      <a:pt x="0" y="3289"/>
                      <a:pt x="467" y="3479"/>
                      <a:pt x="813" y="3807"/>
                    </a:cubicBezTo>
                    <a:cubicBezTo>
                      <a:pt x="1327" y="4309"/>
                      <a:pt x="1837" y="4480"/>
                      <a:pt x="2344" y="4480"/>
                    </a:cubicBezTo>
                    <a:cubicBezTo>
                      <a:pt x="3164" y="4480"/>
                      <a:pt x="3976" y="4032"/>
                      <a:pt x="4787" y="3807"/>
                    </a:cubicBezTo>
                    <a:lnTo>
                      <a:pt x="5081" y="3514"/>
                    </a:lnTo>
                    <a:cubicBezTo>
                      <a:pt x="5237" y="2788"/>
                      <a:pt x="5098" y="1924"/>
                      <a:pt x="6204" y="1734"/>
                    </a:cubicBezTo>
                    <a:cubicBezTo>
                      <a:pt x="6464" y="1699"/>
                      <a:pt x="6481" y="1129"/>
                      <a:pt x="6222" y="921"/>
                    </a:cubicBezTo>
                    <a:cubicBezTo>
                      <a:pt x="5644" y="436"/>
                      <a:pt x="5027" y="0"/>
                      <a:pt x="429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84"/>
              <p:cNvSpPr/>
              <p:nvPr/>
            </p:nvSpPr>
            <p:spPr>
              <a:xfrm>
                <a:off x="1688900" y="2603450"/>
                <a:ext cx="165050" cy="739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958" w="6602">
                    <a:moveTo>
                      <a:pt x="2842" y="0"/>
                    </a:moveTo>
                    <a:cubicBezTo>
                      <a:pt x="2588" y="0"/>
                      <a:pt x="2332" y="28"/>
                      <a:pt x="2074" y="87"/>
                    </a:cubicBezTo>
                    <a:cubicBezTo>
                      <a:pt x="1452" y="225"/>
                      <a:pt x="1055" y="1331"/>
                      <a:pt x="225" y="1694"/>
                    </a:cubicBezTo>
                    <a:cubicBezTo>
                      <a:pt x="0" y="1798"/>
                      <a:pt x="277" y="2247"/>
                      <a:pt x="536" y="2454"/>
                    </a:cubicBezTo>
                    <a:cubicBezTo>
                      <a:pt x="957" y="2789"/>
                      <a:pt x="2162" y="2958"/>
                      <a:pt x="3373" y="2958"/>
                    </a:cubicBezTo>
                    <a:cubicBezTo>
                      <a:pt x="4599" y="2958"/>
                      <a:pt x="5830" y="2785"/>
                      <a:pt x="6256" y="2437"/>
                    </a:cubicBezTo>
                    <a:cubicBezTo>
                      <a:pt x="6395" y="2282"/>
                      <a:pt x="6515" y="2109"/>
                      <a:pt x="6602" y="1919"/>
                    </a:cubicBezTo>
                    <a:cubicBezTo>
                      <a:pt x="6481" y="1711"/>
                      <a:pt x="6429" y="1469"/>
                      <a:pt x="6291" y="1366"/>
                    </a:cubicBezTo>
                    <a:cubicBezTo>
                      <a:pt x="5231" y="636"/>
                      <a:pt x="4065" y="0"/>
                      <a:pt x="28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84"/>
              <p:cNvSpPr/>
              <p:nvPr/>
            </p:nvSpPr>
            <p:spPr>
              <a:xfrm>
                <a:off x="1922200" y="1344925"/>
                <a:ext cx="129625" cy="645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581" w="5185">
                    <a:moveTo>
                      <a:pt x="1901" y="1"/>
                    </a:moveTo>
                    <a:lnTo>
                      <a:pt x="1227" y="467"/>
                    </a:lnTo>
                    <a:cubicBezTo>
                      <a:pt x="934" y="1020"/>
                      <a:pt x="0" y="1383"/>
                      <a:pt x="415" y="2144"/>
                    </a:cubicBezTo>
                    <a:cubicBezTo>
                      <a:pt x="602" y="2475"/>
                      <a:pt x="838" y="2581"/>
                      <a:pt x="1096" y="2581"/>
                    </a:cubicBezTo>
                    <a:cubicBezTo>
                      <a:pt x="1482" y="2581"/>
                      <a:pt x="1915" y="2344"/>
                      <a:pt x="2299" y="2282"/>
                    </a:cubicBezTo>
                    <a:cubicBezTo>
                      <a:pt x="2552" y="2236"/>
                      <a:pt x="2806" y="2213"/>
                      <a:pt x="3064" y="2213"/>
                    </a:cubicBezTo>
                    <a:cubicBezTo>
                      <a:pt x="3194" y="2213"/>
                      <a:pt x="3324" y="2219"/>
                      <a:pt x="3457" y="2230"/>
                    </a:cubicBezTo>
                    <a:cubicBezTo>
                      <a:pt x="3730" y="2245"/>
                      <a:pt x="4039" y="2324"/>
                      <a:pt x="4314" y="2324"/>
                    </a:cubicBezTo>
                    <a:cubicBezTo>
                      <a:pt x="4665" y="2324"/>
                      <a:pt x="4959" y="2195"/>
                      <a:pt x="5047" y="1643"/>
                    </a:cubicBezTo>
                    <a:cubicBezTo>
                      <a:pt x="5185" y="744"/>
                      <a:pt x="4563" y="277"/>
                      <a:pt x="3768" y="122"/>
                    </a:cubicBezTo>
                    <a:cubicBezTo>
                      <a:pt x="3146" y="35"/>
                      <a:pt x="2523" y="1"/>
                      <a:pt x="190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84"/>
              <p:cNvSpPr/>
              <p:nvPr/>
            </p:nvSpPr>
            <p:spPr>
              <a:xfrm>
                <a:off x="1787825" y="1030550"/>
                <a:ext cx="94250" cy="448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793" w="3770">
                    <a:moveTo>
                      <a:pt x="2929" y="0"/>
                    </a:moveTo>
                    <a:cubicBezTo>
                      <a:pt x="2800" y="0"/>
                      <a:pt x="2676" y="17"/>
                      <a:pt x="2576" y="47"/>
                    </a:cubicBezTo>
                    <a:cubicBezTo>
                      <a:pt x="2412" y="93"/>
                      <a:pt x="2229" y="105"/>
                      <a:pt x="2039" y="105"/>
                    </a:cubicBezTo>
                    <a:cubicBezTo>
                      <a:pt x="1817" y="105"/>
                      <a:pt x="1584" y="88"/>
                      <a:pt x="1360" y="88"/>
                    </a:cubicBezTo>
                    <a:cubicBezTo>
                      <a:pt x="763" y="88"/>
                      <a:pt x="227" y="208"/>
                      <a:pt x="105" y="1084"/>
                    </a:cubicBezTo>
                    <a:cubicBezTo>
                      <a:pt x="1" y="1792"/>
                      <a:pt x="865" y="1688"/>
                      <a:pt x="1504" y="1740"/>
                    </a:cubicBezTo>
                    <a:cubicBezTo>
                      <a:pt x="2265" y="1568"/>
                      <a:pt x="3405" y="1792"/>
                      <a:pt x="3665" y="652"/>
                    </a:cubicBezTo>
                    <a:cubicBezTo>
                      <a:pt x="3769" y="167"/>
                      <a:pt x="3329" y="0"/>
                      <a:pt x="29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84"/>
              <p:cNvSpPr/>
              <p:nvPr/>
            </p:nvSpPr>
            <p:spPr>
              <a:xfrm>
                <a:off x="1870350" y="2639275"/>
                <a:ext cx="59225" cy="443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773" w="2369">
                    <a:moveTo>
                      <a:pt x="922" y="1"/>
                    </a:moveTo>
                    <a:cubicBezTo>
                      <a:pt x="435" y="1"/>
                      <a:pt x="1" y="156"/>
                      <a:pt x="1" y="762"/>
                    </a:cubicBezTo>
                    <a:cubicBezTo>
                      <a:pt x="1" y="1414"/>
                      <a:pt x="337" y="1773"/>
                      <a:pt x="982" y="1773"/>
                    </a:cubicBezTo>
                    <a:cubicBezTo>
                      <a:pt x="1038" y="1773"/>
                      <a:pt x="1097" y="1770"/>
                      <a:pt x="1158" y="1765"/>
                    </a:cubicBezTo>
                    <a:cubicBezTo>
                      <a:pt x="1711" y="1730"/>
                      <a:pt x="2368" y="1678"/>
                      <a:pt x="2299" y="901"/>
                    </a:cubicBezTo>
                    <a:cubicBezTo>
                      <a:pt x="2264" y="175"/>
                      <a:pt x="1642" y="2"/>
                      <a:pt x="1003" y="2"/>
                    </a:cubicBezTo>
                    <a:cubicBezTo>
                      <a:pt x="976" y="1"/>
                      <a:pt x="949" y="1"/>
                      <a:pt x="92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84"/>
              <p:cNvSpPr/>
              <p:nvPr/>
            </p:nvSpPr>
            <p:spPr>
              <a:xfrm>
                <a:off x="2264800" y="4630125"/>
                <a:ext cx="62675" cy="392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69" w="2507">
                    <a:moveTo>
                      <a:pt x="1176" y="52"/>
                    </a:moveTo>
                    <a:cubicBezTo>
                      <a:pt x="675" y="87"/>
                      <a:pt x="1" y="1"/>
                      <a:pt x="1" y="813"/>
                    </a:cubicBezTo>
                    <a:cubicBezTo>
                      <a:pt x="1" y="1241"/>
                      <a:pt x="341" y="1568"/>
                      <a:pt x="742" y="1568"/>
                    </a:cubicBezTo>
                    <a:cubicBezTo>
                      <a:pt x="811" y="1568"/>
                      <a:pt x="881" y="1559"/>
                      <a:pt x="951" y="1539"/>
                    </a:cubicBezTo>
                    <a:cubicBezTo>
                      <a:pt x="1077" y="1515"/>
                      <a:pt x="1221" y="1513"/>
                      <a:pt x="1369" y="1513"/>
                    </a:cubicBezTo>
                    <a:cubicBezTo>
                      <a:pt x="1403" y="1513"/>
                      <a:pt x="1437" y="1513"/>
                      <a:pt x="1471" y="1513"/>
                    </a:cubicBezTo>
                    <a:cubicBezTo>
                      <a:pt x="1947" y="1513"/>
                      <a:pt x="2434" y="1491"/>
                      <a:pt x="2472" y="830"/>
                    </a:cubicBezTo>
                    <a:cubicBezTo>
                      <a:pt x="2506" y="52"/>
                      <a:pt x="1781" y="87"/>
                      <a:pt x="1176" y="5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84"/>
              <p:cNvSpPr/>
              <p:nvPr/>
            </p:nvSpPr>
            <p:spPr>
              <a:xfrm>
                <a:off x="1604225" y="2645350"/>
                <a:ext cx="56175" cy="382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31" w="2247">
                    <a:moveTo>
                      <a:pt x="1003" y="1"/>
                    </a:moveTo>
                    <a:cubicBezTo>
                      <a:pt x="536" y="35"/>
                      <a:pt x="0" y="1"/>
                      <a:pt x="17" y="554"/>
                    </a:cubicBezTo>
                    <a:cubicBezTo>
                      <a:pt x="17" y="1297"/>
                      <a:pt x="640" y="1452"/>
                      <a:pt x="1262" y="1522"/>
                    </a:cubicBezTo>
                    <a:cubicBezTo>
                      <a:pt x="1319" y="1528"/>
                      <a:pt x="1377" y="1531"/>
                      <a:pt x="1434" y="1531"/>
                    </a:cubicBezTo>
                    <a:cubicBezTo>
                      <a:pt x="1857" y="1531"/>
                      <a:pt x="2247" y="1352"/>
                      <a:pt x="2247" y="865"/>
                    </a:cubicBezTo>
                    <a:cubicBezTo>
                      <a:pt x="2247" y="18"/>
                      <a:pt x="1504" y="139"/>
                      <a:pt x="10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84"/>
              <p:cNvSpPr/>
              <p:nvPr/>
            </p:nvSpPr>
            <p:spPr>
              <a:xfrm>
                <a:off x="7045475" y="3384250"/>
                <a:ext cx="47375" cy="5355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2142" w="1895">
                    <a:moveTo>
                      <a:pt x="416" y="1"/>
                    </a:moveTo>
                    <a:cubicBezTo>
                      <a:pt x="93" y="1"/>
                      <a:pt x="0" y="338"/>
                      <a:pt x="63" y="618"/>
                    </a:cubicBezTo>
                    <a:cubicBezTo>
                      <a:pt x="201" y="1292"/>
                      <a:pt x="339" y="2035"/>
                      <a:pt x="1203" y="2139"/>
                    </a:cubicBezTo>
                    <a:cubicBezTo>
                      <a:pt x="1224" y="2141"/>
                      <a:pt x="1245" y="2142"/>
                      <a:pt x="1265" y="2142"/>
                    </a:cubicBezTo>
                    <a:cubicBezTo>
                      <a:pt x="1645" y="2142"/>
                      <a:pt x="1895" y="1835"/>
                      <a:pt x="1895" y="1327"/>
                    </a:cubicBezTo>
                    <a:cubicBezTo>
                      <a:pt x="1670" y="705"/>
                      <a:pt x="1273" y="169"/>
                      <a:pt x="529" y="13"/>
                    </a:cubicBezTo>
                    <a:cubicBezTo>
                      <a:pt x="489" y="5"/>
                      <a:pt x="451" y="1"/>
                      <a:pt x="41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84"/>
              <p:cNvSpPr/>
              <p:nvPr/>
            </p:nvSpPr>
            <p:spPr>
              <a:xfrm>
                <a:off x="4291500" y="1250400"/>
                <a:ext cx="54900" cy="379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16" w="2196">
                    <a:moveTo>
                      <a:pt x="1013" y="0"/>
                    </a:moveTo>
                    <a:cubicBezTo>
                      <a:pt x="676" y="0"/>
                      <a:pt x="369" y="181"/>
                      <a:pt x="190" y="464"/>
                    </a:cubicBezTo>
                    <a:cubicBezTo>
                      <a:pt x="0" y="706"/>
                      <a:pt x="35" y="1034"/>
                      <a:pt x="259" y="1224"/>
                    </a:cubicBezTo>
                    <a:cubicBezTo>
                      <a:pt x="466" y="1444"/>
                      <a:pt x="678" y="1515"/>
                      <a:pt x="892" y="1515"/>
                    </a:cubicBezTo>
                    <a:cubicBezTo>
                      <a:pt x="1233" y="1515"/>
                      <a:pt x="1579" y="1336"/>
                      <a:pt x="1919" y="1293"/>
                    </a:cubicBezTo>
                    <a:cubicBezTo>
                      <a:pt x="2195" y="567"/>
                      <a:pt x="1901" y="153"/>
                      <a:pt x="1175" y="14"/>
                    </a:cubicBezTo>
                    <a:cubicBezTo>
                      <a:pt x="1121" y="5"/>
                      <a:pt x="1066" y="0"/>
                      <a:pt x="10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84"/>
              <p:cNvSpPr/>
              <p:nvPr/>
            </p:nvSpPr>
            <p:spPr>
              <a:xfrm>
                <a:off x="6323375" y="3314875"/>
                <a:ext cx="50125" cy="3732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493" w="2005">
                    <a:moveTo>
                      <a:pt x="754" y="1"/>
                    </a:moveTo>
                    <a:cubicBezTo>
                      <a:pt x="409" y="1"/>
                      <a:pt x="93" y="129"/>
                      <a:pt x="52" y="542"/>
                    </a:cubicBezTo>
                    <a:cubicBezTo>
                      <a:pt x="0" y="1198"/>
                      <a:pt x="536" y="1371"/>
                      <a:pt x="1106" y="1492"/>
                    </a:cubicBezTo>
                    <a:cubicBezTo>
                      <a:pt x="1504" y="1475"/>
                      <a:pt x="1988" y="1440"/>
                      <a:pt x="1988" y="905"/>
                    </a:cubicBezTo>
                    <a:cubicBezTo>
                      <a:pt x="2005" y="317"/>
                      <a:pt x="1504" y="110"/>
                      <a:pt x="1020" y="23"/>
                    </a:cubicBezTo>
                    <a:cubicBezTo>
                      <a:pt x="932" y="9"/>
                      <a:pt x="842" y="1"/>
                      <a:pt x="75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84"/>
              <p:cNvSpPr/>
              <p:nvPr/>
            </p:nvSpPr>
            <p:spPr>
              <a:xfrm>
                <a:off x="6680225" y="1890750"/>
                <a:ext cx="46075" cy="422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688" w="1843">
                    <a:moveTo>
                      <a:pt x="1376" y="1"/>
                    </a:moveTo>
                    <a:cubicBezTo>
                      <a:pt x="1345" y="1"/>
                      <a:pt x="1312" y="4"/>
                      <a:pt x="1280" y="11"/>
                    </a:cubicBezTo>
                    <a:cubicBezTo>
                      <a:pt x="675" y="29"/>
                      <a:pt x="156" y="478"/>
                      <a:pt x="70" y="1083"/>
                    </a:cubicBezTo>
                    <a:cubicBezTo>
                      <a:pt x="1" y="1446"/>
                      <a:pt x="208" y="1670"/>
                      <a:pt x="675" y="1688"/>
                    </a:cubicBezTo>
                    <a:cubicBezTo>
                      <a:pt x="1193" y="1480"/>
                      <a:pt x="1643" y="1135"/>
                      <a:pt x="1781" y="513"/>
                    </a:cubicBezTo>
                    <a:cubicBezTo>
                      <a:pt x="1843" y="250"/>
                      <a:pt x="1642" y="1"/>
                      <a:pt x="13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84"/>
              <p:cNvSpPr/>
              <p:nvPr/>
            </p:nvSpPr>
            <p:spPr>
              <a:xfrm>
                <a:off x="3550975" y="1955400"/>
                <a:ext cx="53600" cy="1261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5047" w="2144">
                    <a:moveTo>
                      <a:pt x="1297" y="0"/>
                    </a:moveTo>
                    <a:cubicBezTo>
                      <a:pt x="778" y="0"/>
                      <a:pt x="260" y="363"/>
                      <a:pt x="364" y="795"/>
                    </a:cubicBezTo>
                    <a:cubicBezTo>
                      <a:pt x="640" y="1850"/>
                      <a:pt x="122" y="2731"/>
                      <a:pt x="1" y="3491"/>
                    </a:cubicBezTo>
                    <a:cubicBezTo>
                      <a:pt x="70" y="4338"/>
                      <a:pt x="1" y="5047"/>
                      <a:pt x="951" y="5047"/>
                    </a:cubicBezTo>
                    <a:cubicBezTo>
                      <a:pt x="1781" y="5047"/>
                      <a:pt x="1971" y="4476"/>
                      <a:pt x="2040" y="3785"/>
                    </a:cubicBezTo>
                    <a:cubicBezTo>
                      <a:pt x="2144" y="2748"/>
                      <a:pt x="1642" y="1746"/>
                      <a:pt x="1936" y="692"/>
                    </a:cubicBezTo>
                    <a:cubicBezTo>
                      <a:pt x="2023" y="381"/>
                      <a:pt x="1712" y="0"/>
                      <a:pt x="129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84"/>
              <p:cNvSpPr/>
              <p:nvPr/>
            </p:nvSpPr>
            <p:spPr>
              <a:xfrm>
                <a:off x="3910000" y="2161475"/>
                <a:ext cx="93775" cy="454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816" w="3751">
                    <a:moveTo>
                      <a:pt x="1383" y="1"/>
                    </a:moveTo>
                    <a:cubicBezTo>
                      <a:pt x="778" y="87"/>
                      <a:pt x="1" y="18"/>
                      <a:pt x="122" y="640"/>
                    </a:cubicBezTo>
                    <a:cubicBezTo>
                      <a:pt x="329" y="1625"/>
                      <a:pt x="1297" y="1815"/>
                      <a:pt x="2195" y="1815"/>
                    </a:cubicBezTo>
                    <a:cubicBezTo>
                      <a:pt x="2835" y="1815"/>
                      <a:pt x="3751" y="1712"/>
                      <a:pt x="3613" y="951"/>
                    </a:cubicBezTo>
                    <a:cubicBezTo>
                      <a:pt x="3466" y="240"/>
                      <a:pt x="2970" y="188"/>
                      <a:pt x="2455" y="188"/>
                    </a:cubicBezTo>
                    <a:cubicBezTo>
                      <a:pt x="2366" y="188"/>
                      <a:pt x="2276" y="189"/>
                      <a:pt x="2187" y="189"/>
                    </a:cubicBezTo>
                    <a:cubicBezTo>
                      <a:pt x="1880" y="189"/>
                      <a:pt x="1588" y="170"/>
                      <a:pt x="138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84"/>
              <p:cNvSpPr/>
              <p:nvPr/>
            </p:nvSpPr>
            <p:spPr>
              <a:xfrm>
                <a:off x="4125600" y="2173875"/>
                <a:ext cx="50575" cy="37600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04" w="2023">
                    <a:moveTo>
                      <a:pt x="1294" y="1"/>
                    </a:moveTo>
                    <a:cubicBezTo>
                      <a:pt x="1249" y="1"/>
                      <a:pt x="1204" y="3"/>
                      <a:pt x="1158" y="6"/>
                    </a:cubicBezTo>
                    <a:cubicBezTo>
                      <a:pt x="691" y="144"/>
                      <a:pt x="0" y="109"/>
                      <a:pt x="17" y="904"/>
                    </a:cubicBezTo>
                    <a:cubicBezTo>
                      <a:pt x="17" y="1352"/>
                      <a:pt x="364" y="1503"/>
                      <a:pt x="748" y="1503"/>
                    </a:cubicBezTo>
                    <a:cubicBezTo>
                      <a:pt x="809" y="1503"/>
                      <a:pt x="872" y="1499"/>
                      <a:pt x="933" y="1492"/>
                    </a:cubicBezTo>
                    <a:cubicBezTo>
                      <a:pt x="1486" y="1440"/>
                      <a:pt x="2022" y="1233"/>
                      <a:pt x="2022" y="593"/>
                    </a:cubicBezTo>
                    <a:cubicBezTo>
                      <a:pt x="2022" y="156"/>
                      <a:pt x="1711" y="1"/>
                      <a:pt x="129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84"/>
              <p:cNvSpPr/>
              <p:nvPr/>
            </p:nvSpPr>
            <p:spPr>
              <a:xfrm>
                <a:off x="3415775" y="2038325"/>
                <a:ext cx="44925" cy="38175"/>
              </a:xfrm>
              <a:custGeom>
                <a:avLst/>
                <a:gdLst/>
                <a:ahLst/>
                <a:cxnLst/>
                <a:rect b="b" l="l" r="r" t="t"/>
                <a:pathLst>
                  <a:path extrusionOk="0" h="1527" w="1797">
                    <a:moveTo>
                      <a:pt x="812" y="0"/>
                    </a:moveTo>
                    <a:cubicBezTo>
                      <a:pt x="383" y="0"/>
                      <a:pt x="1" y="211"/>
                      <a:pt x="34" y="710"/>
                    </a:cubicBezTo>
                    <a:cubicBezTo>
                      <a:pt x="34" y="1164"/>
                      <a:pt x="400" y="1527"/>
                      <a:pt x="845" y="1527"/>
                    </a:cubicBezTo>
                    <a:cubicBezTo>
                      <a:pt x="874" y="1527"/>
                      <a:pt x="903" y="1525"/>
                      <a:pt x="933" y="1522"/>
                    </a:cubicBezTo>
                    <a:cubicBezTo>
                      <a:pt x="1382" y="1522"/>
                      <a:pt x="1745" y="1315"/>
                      <a:pt x="1797" y="796"/>
                    </a:cubicBezTo>
                    <a:cubicBezTo>
                      <a:pt x="1745" y="226"/>
                      <a:pt x="1330" y="19"/>
                      <a:pt x="864" y="1"/>
                    </a:cubicBezTo>
                    <a:cubicBezTo>
                      <a:pt x="847" y="1"/>
                      <a:pt x="829" y="0"/>
                      <a:pt x="81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anchor="ctr" anchorCtr="0" bIns="91425" lIns="91425" rIns="91425" spcFirstLastPara="1" tIns="91425" wrap="square">
                <a:noAutofit/>
              </a:bodyPr>
              <a:lstStyle/>
              <a:p>
                <a:pPr algn="l" indent="0" lvl="0" marL="0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980" name="Google Shape;4980;p84"/>
            <p:cNvSpPr/>
            <p:nvPr/>
          </p:nvSpPr>
          <p:spPr>
            <a:xfrm>
              <a:off x="1790483" y="2206999"/>
              <a:ext cx="206400" cy="206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lstStyle/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84"/>
            <p:cNvSpPr/>
            <p:nvPr/>
          </p:nvSpPr>
          <p:spPr>
            <a:xfrm>
              <a:off x="5228158" y="2206999"/>
              <a:ext cx="206400" cy="2064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anchor="ctr" anchorCtr="0" bIns="91425" lIns="91425" rIns="91425" spcFirstLastPara="1" tIns="91425" wrap="square">
              <a:noAutofit/>
            </a:bodyPr>
            <a:lstStyle/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84"/>
            <p:cNvSpPr/>
            <p:nvPr/>
          </p:nvSpPr>
          <p:spPr>
            <a:xfrm>
              <a:off x="4981850" y="1960550"/>
              <a:ext cx="699000" cy="699300"/>
            </a:xfrm>
            <a:prstGeom prst="ellipse">
              <a:avLst/>
            </a:prstGeom>
            <a:noFill/>
            <a:ln cap="flat" cmpd="sng" w="28575">
              <a:solidFill>
                <a:schemeClr val="accent2"/>
              </a:solidFill>
              <a:prstDash val="solid"/>
              <a:round/>
              <a:headEnd len="sm" type="none" w="sm"/>
              <a:tailEnd len="sm" type="none" w="sm"/>
            </a:ln>
          </p:spPr>
          <p:txBody>
            <a:bodyPr anchor="ctr" anchorCtr="0" bIns="91425" lIns="91425" rIns="91425" spcFirstLastPara="1" tIns="91425" wrap="square">
              <a:noAutofit/>
            </a:bodyPr>
            <a:lstStyle/>
            <a:p>
              <a:pPr algn="l" indent="0" lvl="0" marL="0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83" name="Google Shape;4983;p84"/>
          <p:cNvSpPr/>
          <p:nvPr/>
        </p:nvSpPr>
        <p:spPr>
          <a:xfrm flipH="1">
            <a:off x="2437678" y="312017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4" name="Google Shape;4984;p84"/>
          <p:cNvSpPr txBox="1"/>
          <p:nvPr/>
        </p:nvSpPr>
        <p:spPr>
          <a:xfrm flipH="1">
            <a:off x="759397" y="3417018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JUPITER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985" name="Google Shape;4985;p84"/>
          <p:cNvSpPr txBox="1"/>
          <p:nvPr/>
        </p:nvSpPr>
        <p:spPr>
          <a:xfrm flipH="1">
            <a:off x="759397" y="3742333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 the biggest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4986" name="Google Shape;4986;p84"/>
          <p:cNvSpPr/>
          <p:nvPr/>
        </p:nvSpPr>
        <p:spPr>
          <a:xfrm flipH="1">
            <a:off x="2437678" y="1662699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87" name="Google Shape;4987;p84"/>
          <p:cNvSpPr txBox="1"/>
          <p:nvPr/>
        </p:nvSpPr>
        <p:spPr>
          <a:xfrm flipH="1">
            <a:off x="759397" y="1959543"/>
            <a:ext cx="1977900" cy="371400"/>
          </a:xfrm>
          <a:prstGeom prst="rect">
            <a:avLst/>
          </a:prstGeom>
          <a:noFill/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MERCURY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988" name="Google Shape;4988;p84"/>
          <p:cNvSpPr txBox="1"/>
          <p:nvPr/>
        </p:nvSpPr>
        <p:spPr>
          <a:xfrm flipH="1">
            <a:off x="759397" y="2284858"/>
            <a:ext cx="1977900" cy="612600"/>
          </a:xfrm>
          <a:prstGeom prst="rect">
            <a:avLst/>
          </a:prstGeom>
          <a:noFill/>
          <a:ln>
            <a:noFill/>
          </a:ln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3952" y="3875801"/>
            <a:ext cx="1150638" cy="121119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8189" y="2519442"/>
            <a:ext cx="1604062" cy="1604062"/>
          </a:xfrm>
          <a:prstGeom prst="rect">
            <a:avLst/>
          </a:prstGeom>
        </p:spPr>
      </p:pic>
      <p:grpSp>
        <p:nvGrpSpPr>
          <p:cNvPr id="75" name="Grupo 74"/>
          <p:cNvGrpSpPr/>
          <p:nvPr/>
        </p:nvGrpSpPr>
        <p:grpSpPr>
          <a:xfrm>
            <a:off x="1710595" y="31354"/>
            <a:ext cx="2053404" cy="1172076"/>
            <a:chOff x="1704183" y="34870"/>
            <a:chExt cx="2053404" cy="1172076"/>
          </a:xfrm>
        </p:grpSpPr>
        <p:pic>
          <p:nvPicPr>
            <p:cNvPr id="76" name="Imagen 7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>
              <a:off x="1704183" y="161033"/>
              <a:ext cx="2053404" cy="1045913"/>
            </a:xfrm>
            <a:prstGeom prst="rect">
              <a:avLst/>
            </a:prstGeom>
          </p:spPr>
        </p:pic>
        <p:pic>
          <p:nvPicPr>
            <p:cNvPr id="77" name="Imagen 76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flipH="1" rot="21327237">
              <a:off x="2735523" y="34870"/>
              <a:ext cx="950048" cy="668955"/>
            </a:xfrm>
            <a:prstGeom prst="rect">
              <a:avLst/>
            </a:prstGeom>
          </p:spPr>
        </p:pic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3950" y="101600"/>
            <a:ext cx="6896100" cy="4940300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1307939"/>
            <a:ext cx="3104548" cy="3835561"/>
          </a:xfrm>
          <a:prstGeom prst="rect">
            <a:avLst/>
          </a:prstGeom>
        </p:spPr>
      </p:pic>
      <p:sp>
        <p:nvSpPr>
          <p:cNvPr id="3753" name="Google Shape;3753;p66"/>
          <p:cNvSpPr txBox="1">
            <a:spLocks noGrp="1"/>
          </p:cNvSpPr>
          <p:nvPr>
            <p:ph type="title"/>
          </p:nvPr>
        </p:nvSpPr>
        <p:spPr>
          <a:xfrm>
            <a:off x="720000" y="481414"/>
            <a:ext cx="6760618" cy="53758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B4BE"/>
                </a:solidFill>
              </a:rPr>
              <a:t>CONTENTS OF THIS TEMPLATE</a:t>
            </a:r>
            <a:endParaRPr dirty="0">
              <a:solidFill>
                <a:srgbClr val="FFB4BE"/>
              </a:solidFill>
            </a:endParaRPr>
          </a:p>
        </p:txBody>
      </p:sp>
      <p:pic>
        <p:nvPicPr>
          <p:cNvPr id="8" name="Imagen 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381" y="281517"/>
            <a:ext cx="827238" cy="87077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4551" y="1400796"/>
            <a:ext cx="2801859" cy="3742704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39623">
            <a:off x="5208367" y="1597658"/>
            <a:ext cx="1354479" cy="1611659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8985" y="3471511"/>
            <a:ext cx="1369705" cy="1369705"/>
          </a:xfrm>
          <a:prstGeom prst="rect">
            <a:avLst/>
          </a:prstGeom>
        </p:spPr>
      </p:pic>
      <p:sp>
        <p:nvSpPr>
          <p:cNvPr id="12" name="Google Shape;3863;p70">
            <a:extLst>
              <a:ext uri="{FF2B5EF4-FFF2-40B4-BE49-F238E27FC236}">
                <a16:creationId xmlns:a16="http://schemas.microsoft.com/office/drawing/2014/main" id="{BD554655-5283-4666-83FE-47ED84FC97F8}"/>
              </a:ext>
            </a:extLst>
          </p:cNvPr>
          <p:cNvSpPr txBox="1">
            <a:spLocks/>
          </p:cNvSpPr>
          <p:nvPr/>
        </p:nvSpPr>
        <p:spPr>
          <a:xfrm>
            <a:off x="950391" y="1483183"/>
            <a:ext cx="4267800" cy="278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04800" algn="l" rtl="0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Poppins"/>
              <a:buChar char="●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○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■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●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○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■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●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200"/>
              <a:buFont typeface="Poppins"/>
              <a:buChar char="○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200"/>
              <a:buFont typeface="Poppins"/>
              <a:buChar char="■"/>
              <a:defRPr sz="1200" b="0" i="0" u="none" strike="noStrike" cap="none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/>
              <a:t>Do you know what helps you make your point clear? Lists like this one:</a:t>
            </a:r>
          </a:p>
          <a:p>
            <a:pPr indent="-342900">
              <a:spcBef>
                <a:spcPts val="1600"/>
              </a:spcBef>
              <a:buSzPts val="1800"/>
            </a:pPr>
            <a:r>
              <a:rPr lang="en-US" dirty="0"/>
              <a:t>They’re simple</a:t>
            </a:r>
          </a:p>
          <a:p>
            <a:pPr indent="-342900">
              <a:buSzPts val="1800"/>
            </a:pPr>
            <a:r>
              <a:rPr lang="en-US" dirty="0"/>
              <a:t>You can organize your ideas </a:t>
            </a:r>
          </a:p>
          <a:p>
            <a:pPr indent="-342900">
              <a:buSzPts val="1800"/>
            </a:pPr>
            <a:r>
              <a:rPr lang="en-US" dirty="0"/>
              <a:t>You’ll never forget to buy milk!</a:t>
            </a:r>
          </a:p>
          <a:p>
            <a:pPr marL="0" indent="0">
              <a:spcBef>
                <a:spcPts val="1600"/>
              </a:spcBef>
              <a:spcAft>
                <a:spcPts val="1600"/>
              </a:spcAft>
              <a:buFont typeface="Poppins"/>
              <a:buNone/>
            </a:pPr>
            <a:r>
              <a:rPr lang="en-US" dirty="0"/>
              <a:t>The audience won’t miss the point of your presentation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93" y="969764"/>
            <a:ext cx="3839496" cy="3839496"/>
          </a:xfrm>
          <a:prstGeom prst="rect">
            <a:avLst/>
          </a:prstGeom>
        </p:spPr>
      </p:pic>
      <p:sp>
        <p:nvSpPr>
          <p:cNvPr id="4993" name="Google Shape;4993;p85"/>
          <p:cNvSpPr txBox="1">
            <a:spLocks noGrp="1"/>
          </p:cNvSpPr>
          <p:nvPr>
            <p:ph type="title"/>
          </p:nvPr>
        </p:nvSpPr>
        <p:spPr>
          <a:xfrm>
            <a:off x="1410041" y="895680"/>
            <a:ext cx="2827500" cy="27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HERE’S WHERE </a:t>
            </a:r>
            <a:endParaRPr dirty="0"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THE PINK BLOSSOM HAPPENS</a:t>
            </a:r>
            <a:endParaRPr dirty="0"/>
          </a:p>
        </p:txBody>
      </p:sp>
      <p:sp>
        <p:nvSpPr>
          <p:cNvPr id="4994" name="Google Shape;4994;p85"/>
          <p:cNvSpPr/>
          <p:nvPr/>
        </p:nvSpPr>
        <p:spPr>
          <a:xfrm>
            <a:off x="6656783" y="268311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95" name="Google Shape;4995;p85"/>
          <p:cNvSpPr txBox="1"/>
          <p:nvPr/>
        </p:nvSpPr>
        <p:spPr>
          <a:xfrm>
            <a:off x="6563574" y="2979956"/>
            <a:ext cx="18672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NEPTUNE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996" name="Google Shape;4996;p85"/>
          <p:cNvSpPr txBox="1"/>
          <p:nvPr/>
        </p:nvSpPr>
        <p:spPr>
          <a:xfrm>
            <a:off x="6563574" y="3305273"/>
            <a:ext cx="18672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Neptune is the farthest planet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grpSp>
        <p:nvGrpSpPr>
          <p:cNvPr id="4997" name="Google Shape;4997;p85"/>
          <p:cNvGrpSpPr/>
          <p:nvPr/>
        </p:nvGrpSpPr>
        <p:grpSpPr>
          <a:xfrm>
            <a:off x="3893235" y="727307"/>
            <a:ext cx="2091275" cy="3688869"/>
            <a:chOff x="2323325" y="238125"/>
            <a:chExt cx="2958375" cy="5218375"/>
          </a:xfrm>
        </p:grpSpPr>
        <p:sp>
          <p:nvSpPr>
            <p:cNvPr id="4998" name="Google Shape;4998;p85"/>
            <p:cNvSpPr/>
            <p:nvPr/>
          </p:nvSpPr>
          <p:spPr>
            <a:xfrm>
              <a:off x="3087025" y="3600525"/>
              <a:ext cx="28800" cy="31800"/>
            </a:xfrm>
            <a:custGeom>
              <a:avLst/>
              <a:gdLst/>
              <a:ahLst/>
              <a:cxnLst/>
              <a:rect l="l" t="t" r="r" b="b"/>
              <a:pathLst>
                <a:path w="1152" h="1272" extrusionOk="0">
                  <a:moveTo>
                    <a:pt x="336" y="1"/>
                  </a:moveTo>
                  <a:lnTo>
                    <a:pt x="1152" y="888"/>
                  </a:lnTo>
                  <a:lnTo>
                    <a:pt x="480" y="1271"/>
                  </a:lnTo>
                  <a:lnTo>
                    <a:pt x="1" y="103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85"/>
            <p:cNvSpPr/>
            <p:nvPr/>
          </p:nvSpPr>
          <p:spPr>
            <a:xfrm>
              <a:off x="3121200" y="3551375"/>
              <a:ext cx="53375" cy="53375"/>
            </a:xfrm>
            <a:custGeom>
              <a:avLst/>
              <a:gdLst/>
              <a:ahLst/>
              <a:cxnLst/>
              <a:rect l="l" t="t" r="r" b="b"/>
              <a:pathLst>
                <a:path w="2135" h="2135" extrusionOk="0">
                  <a:moveTo>
                    <a:pt x="576" y="2063"/>
                  </a:moveTo>
                  <a:lnTo>
                    <a:pt x="1" y="1367"/>
                  </a:lnTo>
                  <a:lnTo>
                    <a:pt x="720" y="120"/>
                  </a:lnTo>
                  <a:lnTo>
                    <a:pt x="1823" y="0"/>
                  </a:lnTo>
                  <a:lnTo>
                    <a:pt x="2135" y="1439"/>
                  </a:lnTo>
                  <a:lnTo>
                    <a:pt x="1415" y="213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85"/>
            <p:cNvSpPr/>
            <p:nvPr/>
          </p:nvSpPr>
          <p:spPr>
            <a:xfrm>
              <a:off x="3911900" y="1395075"/>
              <a:ext cx="61775" cy="98950"/>
            </a:xfrm>
            <a:custGeom>
              <a:avLst/>
              <a:gdLst/>
              <a:ahLst/>
              <a:cxnLst/>
              <a:rect l="l" t="t" r="r" b="b"/>
              <a:pathLst>
                <a:path w="2471" h="3958" extrusionOk="0">
                  <a:moveTo>
                    <a:pt x="960" y="3957"/>
                  </a:moveTo>
                  <a:lnTo>
                    <a:pt x="192" y="3070"/>
                  </a:lnTo>
                  <a:lnTo>
                    <a:pt x="0" y="1679"/>
                  </a:lnTo>
                  <a:lnTo>
                    <a:pt x="1463" y="337"/>
                  </a:lnTo>
                  <a:lnTo>
                    <a:pt x="2470" y="1"/>
                  </a:lnTo>
                  <a:lnTo>
                    <a:pt x="2087" y="1679"/>
                  </a:lnTo>
                  <a:lnTo>
                    <a:pt x="2039" y="321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85"/>
            <p:cNvSpPr/>
            <p:nvPr/>
          </p:nvSpPr>
          <p:spPr>
            <a:xfrm>
              <a:off x="4015000" y="238125"/>
              <a:ext cx="1266700" cy="1483700"/>
            </a:xfrm>
            <a:custGeom>
              <a:avLst/>
              <a:gdLst/>
              <a:ahLst/>
              <a:cxnLst/>
              <a:rect l="l" t="t" r="r" b="b"/>
              <a:pathLst>
                <a:path w="50668" h="59348" extrusionOk="0">
                  <a:moveTo>
                    <a:pt x="7962" y="59347"/>
                  </a:moveTo>
                  <a:lnTo>
                    <a:pt x="6427" y="58412"/>
                  </a:lnTo>
                  <a:lnTo>
                    <a:pt x="5684" y="56878"/>
                  </a:lnTo>
                  <a:lnTo>
                    <a:pt x="6259" y="56494"/>
                  </a:lnTo>
                  <a:lnTo>
                    <a:pt x="5684" y="53185"/>
                  </a:lnTo>
                  <a:lnTo>
                    <a:pt x="4557" y="50020"/>
                  </a:lnTo>
                  <a:lnTo>
                    <a:pt x="3166" y="48725"/>
                  </a:lnTo>
                  <a:lnTo>
                    <a:pt x="1607" y="47646"/>
                  </a:lnTo>
                  <a:lnTo>
                    <a:pt x="504" y="47622"/>
                  </a:lnTo>
                  <a:lnTo>
                    <a:pt x="264" y="46375"/>
                  </a:lnTo>
                  <a:lnTo>
                    <a:pt x="456" y="43881"/>
                  </a:lnTo>
                  <a:lnTo>
                    <a:pt x="1" y="42035"/>
                  </a:lnTo>
                  <a:lnTo>
                    <a:pt x="672" y="40548"/>
                  </a:lnTo>
                  <a:lnTo>
                    <a:pt x="1727" y="39949"/>
                  </a:lnTo>
                  <a:lnTo>
                    <a:pt x="2039" y="39109"/>
                  </a:lnTo>
                  <a:lnTo>
                    <a:pt x="3262" y="38870"/>
                  </a:lnTo>
                  <a:lnTo>
                    <a:pt x="4053" y="37047"/>
                  </a:lnTo>
                  <a:lnTo>
                    <a:pt x="4724" y="36136"/>
                  </a:lnTo>
                  <a:lnTo>
                    <a:pt x="4533" y="35345"/>
                  </a:lnTo>
                  <a:lnTo>
                    <a:pt x="2662" y="33954"/>
                  </a:lnTo>
                  <a:lnTo>
                    <a:pt x="1967" y="33858"/>
                  </a:lnTo>
                  <a:lnTo>
                    <a:pt x="1439" y="33187"/>
                  </a:lnTo>
                  <a:lnTo>
                    <a:pt x="2087" y="31772"/>
                  </a:lnTo>
                  <a:lnTo>
                    <a:pt x="3430" y="31484"/>
                  </a:lnTo>
                  <a:lnTo>
                    <a:pt x="6331" y="33067"/>
                  </a:lnTo>
                  <a:lnTo>
                    <a:pt x="9424" y="33570"/>
                  </a:lnTo>
                  <a:lnTo>
                    <a:pt x="10455" y="32755"/>
                  </a:lnTo>
                  <a:lnTo>
                    <a:pt x="10575" y="31388"/>
                  </a:lnTo>
                  <a:lnTo>
                    <a:pt x="11151" y="30789"/>
                  </a:lnTo>
                  <a:lnTo>
                    <a:pt x="10575" y="29446"/>
                  </a:lnTo>
                  <a:lnTo>
                    <a:pt x="9760" y="28966"/>
                  </a:lnTo>
                  <a:lnTo>
                    <a:pt x="9424" y="28079"/>
                  </a:lnTo>
                  <a:lnTo>
                    <a:pt x="8393" y="26449"/>
                  </a:lnTo>
                  <a:lnTo>
                    <a:pt x="7866" y="24746"/>
                  </a:lnTo>
                  <a:lnTo>
                    <a:pt x="9256" y="23139"/>
                  </a:lnTo>
                  <a:lnTo>
                    <a:pt x="10024" y="23044"/>
                  </a:lnTo>
                  <a:lnTo>
                    <a:pt x="10216" y="22276"/>
                  </a:lnTo>
                  <a:lnTo>
                    <a:pt x="9520" y="20478"/>
                  </a:lnTo>
                  <a:lnTo>
                    <a:pt x="8609" y="17672"/>
                  </a:lnTo>
                  <a:lnTo>
                    <a:pt x="8921" y="16401"/>
                  </a:lnTo>
                  <a:lnTo>
                    <a:pt x="8729" y="12949"/>
                  </a:lnTo>
                  <a:lnTo>
                    <a:pt x="8010" y="10838"/>
                  </a:lnTo>
                  <a:lnTo>
                    <a:pt x="4820" y="5923"/>
                  </a:lnTo>
                  <a:lnTo>
                    <a:pt x="4293" y="3717"/>
                  </a:lnTo>
                  <a:lnTo>
                    <a:pt x="3478" y="2518"/>
                  </a:lnTo>
                  <a:lnTo>
                    <a:pt x="3957" y="1918"/>
                  </a:lnTo>
                  <a:lnTo>
                    <a:pt x="4820" y="1918"/>
                  </a:lnTo>
                  <a:lnTo>
                    <a:pt x="5732" y="791"/>
                  </a:lnTo>
                  <a:lnTo>
                    <a:pt x="5540" y="0"/>
                  </a:lnTo>
                  <a:lnTo>
                    <a:pt x="7602" y="0"/>
                  </a:lnTo>
                  <a:lnTo>
                    <a:pt x="8273" y="1391"/>
                  </a:lnTo>
                  <a:lnTo>
                    <a:pt x="11247" y="3861"/>
                  </a:lnTo>
                  <a:lnTo>
                    <a:pt x="13788" y="4388"/>
                  </a:lnTo>
                  <a:lnTo>
                    <a:pt x="15035" y="6858"/>
                  </a:lnTo>
                  <a:lnTo>
                    <a:pt x="19232" y="10958"/>
                  </a:lnTo>
                  <a:lnTo>
                    <a:pt x="21557" y="12637"/>
                  </a:lnTo>
                  <a:lnTo>
                    <a:pt x="22277" y="13956"/>
                  </a:lnTo>
                  <a:lnTo>
                    <a:pt x="24075" y="14363"/>
                  </a:lnTo>
                  <a:lnTo>
                    <a:pt x="25682" y="16090"/>
                  </a:lnTo>
                  <a:lnTo>
                    <a:pt x="28391" y="17409"/>
                  </a:lnTo>
                  <a:lnTo>
                    <a:pt x="30645" y="17672"/>
                  </a:lnTo>
                  <a:lnTo>
                    <a:pt x="32444" y="19399"/>
                  </a:lnTo>
                  <a:lnTo>
                    <a:pt x="33835" y="19135"/>
                  </a:lnTo>
                  <a:lnTo>
                    <a:pt x="34506" y="19591"/>
                  </a:lnTo>
                  <a:lnTo>
                    <a:pt x="36832" y="19279"/>
                  </a:lnTo>
                  <a:lnTo>
                    <a:pt x="39805" y="17241"/>
                  </a:lnTo>
                  <a:lnTo>
                    <a:pt x="41316" y="15274"/>
                  </a:lnTo>
                  <a:lnTo>
                    <a:pt x="41676" y="13644"/>
                  </a:lnTo>
                  <a:lnTo>
                    <a:pt x="42107" y="13116"/>
                  </a:lnTo>
                  <a:lnTo>
                    <a:pt x="42611" y="13884"/>
                  </a:lnTo>
                  <a:lnTo>
                    <a:pt x="42611" y="15442"/>
                  </a:lnTo>
                  <a:lnTo>
                    <a:pt x="41628" y="18176"/>
                  </a:lnTo>
                  <a:lnTo>
                    <a:pt x="41604" y="20670"/>
                  </a:lnTo>
                  <a:lnTo>
                    <a:pt x="42251" y="21533"/>
                  </a:lnTo>
                  <a:lnTo>
                    <a:pt x="44481" y="22948"/>
                  </a:lnTo>
                  <a:lnTo>
                    <a:pt x="46016" y="24842"/>
                  </a:lnTo>
                  <a:lnTo>
                    <a:pt x="46136" y="26257"/>
                  </a:lnTo>
                  <a:lnTo>
                    <a:pt x="45944" y="27168"/>
                  </a:lnTo>
                  <a:lnTo>
                    <a:pt x="47335" y="27168"/>
                  </a:lnTo>
                  <a:lnTo>
                    <a:pt x="48198" y="25777"/>
                  </a:lnTo>
                  <a:lnTo>
                    <a:pt x="49517" y="24506"/>
                  </a:lnTo>
                  <a:lnTo>
                    <a:pt x="50668" y="24386"/>
                  </a:lnTo>
                  <a:lnTo>
                    <a:pt x="50068" y="25705"/>
                  </a:lnTo>
                  <a:lnTo>
                    <a:pt x="49205" y="26257"/>
                  </a:lnTo>
                  <a:lnTo>
                    <a:pt x="49061" y="28031"/>
                  </a:lnTo>
                  <a:lnTo>
                    <a:pt x="47934" y="28894"/>
                  </a:lnTo>
                  <a:lnTo>
                    <a:pt x="46327" y="29566"/>
                  </a:lnTo>
                  <a:lnTo>
                    <a:pt x="46016" y="30957"/>
                  </a:lnTo>
                  <a:lnTo>
                    <a:pt x="45344" y="31964"/>
                  </a:lnTo>
                  <a:lnTo>
                    <a:pt x="44073" y="32036"/>
                  </a:lnTo>
                  <a:lnTo>
                    <a:pt x="43402" y="31484"/>
                  </a:lnTo>
                  <a:lnTo>
                    <a:pt x="42155" y="32491"/>
                  </a:lnTo>
                  <a:lnTo>
                    <a:pt x="42275" y="33426"/>
                  </a:lnTo>
                  <a:lnTo>
                    <a:pt x="39973" y="33426"/>
                  </a:lnTo>
                  <a:lnTo>
                    <a:pt x="38175" y="32947"/>
                  </a:lnTo>
                  <a:lnTo>
                    <a:pt x="36640" y="33426"/>
                  </a:lnTo>
                  <a:lnTo>
                    <a:pt x="34170" y="36879"/>
                  </a:lnTo>
                  <a:lnTo>
                    <a:pt x="33259" y="40596"/>
                  </a:lnTo>
                  <a:lnTo>
                    <a:pt x="32851" y="43641"/>
                  </a:lnTo>
                  <a:lnTo>
                    <a:pt x="33379" y="45703"/>
                  </a:lnTo>
                  <a:lnTo>
                    <a:pt x="33043" y="47238"/>
                  </a:lnTo>
                  <a:lnTo>
                    <a:pt x="33187" y="48629"/>
                  </a:lnTo>
                  <a:lnTo>
                    <a:pt x="31581" y="47981"/>
                  </a:lnTo>
                  <a:lnTo>
                    <a:pt x="30645" y="46711"/>
                  </a:lnTo>
                  <a:lnTo>
                    <a:pt x="27792" y="45991"/>
                  </a:lnTo>
                  <a:lnTo>
                    <a:pt x="25010" y="44504"/>
                  </a:lnTo>
                  <a:lnTo>
                    <a:pt x="22541" y="42322"/>
                  </a:lnTo>
                  <a:lnTo>
                    <a:pt x="20958" y="40524"/>
                  </a:lnTo>
                  <a:lnTo>
                    <a:pt x="19303" y="40788"/>
                  </a:lnTo>
                  <a:lnTo>
                    <a:pt x="17841" y="40476"/>
                  </a:lnTo>
                  <a:lnTo>
                    <a:pt x="17097" y="39733"/>
                  </a:lnTo>
                  <a:lnTo>
                    <a:pt x="15371" y="39661"/>
                  </a:lnTo>
                  <a:lnTo>
                    <a:pt x="13309" y="41195"/>
                  </a:lnTo>
                  <a:lnTo>
                    <a:pt x="11127" y="44193"/>
                  </a:lnTo>
                  <a:lnTo>
                    <a:pt x="10192" y="43593"/>
                  </a:lnTo>
                  <a:lnTo>
                    <a:pt x="7866" y="42131"/>
                  </a:lnTo>
                  <a:lnTo>
                    <a:pt x="6619" y="42250"/>
                  </a:lnTo>
                  <a:lnTo>
                    <a:pt x="5420" y="43330"/>
                  </a:lnTo>
                  <a:lnTo>
                    <a:pt x="5420" y="45104"/>
                  </a:lnTo>
                  <a:lnTo>
                    <a:pt x="6019" y="46567"/>
                  </a:lnTo>
                  <a:lnTo>
                    <a:pt x="7938" y="47646"/>
                  </a:lnTo>
                  <a:lnTo>
                    <a:pt x="9928" y="47118"/>
                  </a:lnTo>
                  <a:lnTo>
                    <a:pt x="12254" y="49708"/>
                  </a:lnTo>
                  <a:lnTo>
                    <a:pt x="14244" y="50235"/>
                  </a:lnTo>
                  <a:lnTo>
                    <a:pt x="16378" y="50235"/>
                  </a:lnTo>
                  <a:lnTo>
                    <a:pt x="17097" y="51290"/>
                  </a:lnTo>
                  <a:lnTo>
                    <a:pt x="15707" y="53161"/>
                  </a:lnTo>
                  <a:lnTo>
                    <a:pt x="15251" y="54480"/>
                  </a:lnTo>
                  <a:lnTo>
                    <a:pt x="13980" y="53497"/>
                  </a:lnTo>
                  <a:lnTo>
                    <a:pt x="11510" y="53353"/>
                  </a:lnTo>
                  <a:lnTo>
                    <a:pt x="10599" y="54024"/>
                  </a:lnTo>
                  <a:lnTo>
                    <a:pt x="10791" y="55343"/>
                  </a:lnTo>
                  <a:lnTo>
                    <a:pt x="10120" y="5687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85"/>
            <p:cNvSpPr/>
            <p:nvPr/>
          </p:nvSpPr>
          <p:spPr>
            <a:xfrm>
              <a:off x="4113325" y="2815225"/>
              <a:ext cx="79150" cy="182875"/>
            </a:xfrm>
            <a:custGeom>
              <a:avLst/>
              <a:gdLst/>
              <a:ahLst/>
              <a:cxnLst/>
              <a:rect l="l" t="t" r="r" b="b"/>
              <a:pathLst>
                <a:path w="3166" h="7315" extrusionOk="0">
                  <a:moveTo>
                    <a:pt x="1031" y="7314"/>
                  </a:moveTo>
                  <a:lnTo>
                    <a:pt x="1127" y="5540"/>
                  </a:lnTo>
                  <a:lnTo>
                    <a:pt x="1679" y="4461"/>
                  </a:lnTo>
                  <a:lnTo>
                    <a:pt x="1295" y="4197"/>
                  </a:lnTo>
                  <a:lnTo>
                    <a:pt x="168" y="4868"/>
                  </a:lnTo>
                  <a:lnTo>
                    <a:pt x="0" y="3717"/>
                  </a:lnTo>
                  <a:lnTo>
                    <a:pt x="791" y="648"/>
                  </a:lnTo>
                  <a:lnTo>
                    <a:pt x="1439" y="1"/>
                  </a:lnTo>
                  <a:lnTo>
                    <a:pt x="1727" y="1295"/>
                  </a:lnTo>
                  <a:lnTo>
                    <a:pt x="1607" y="2638"/>
                  </a:lnTo>
                  <a:lnTo>
                    <a:pt x="2854" y="3046"/>
                  </a:lnTo>
                  <a:lnTo>
                    <a:pt x="3165" y="4029"/>
                  </a:lnTo>
                  <a:lnTo>
                    <a:pt x="2686" y="6067"/>
                  </a:lnTo>
                  <a:lnTo>
                    <a:pt x="1679" y="707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85"/>
            <p:cNvSpPr/>
            <p:nvPr/>
          </p:nvSpPr>
          <p:spPr>
            <a:xfrm>
              <a:off x="2437800" y="4549475"/>
              <a:ext cx="42000" cy="28800"/>
            </a:xfrm>
            <a:custGeom>
              <a:avLst/>
              <a:gdLst/>
              <a:ahLst/>
              <a:cxnLst/>
              <a:rect l="l" t="t" r="r" b="b"/>
              <a:pathLst>
                <a:path w="1680" h="1152" extrusionOk="0">
                  <a:moveTo>
                    <a:pt x="73" y="385"/>
                  </a:moveTo>
                  <a:lnTo>
                    <a:pt x="1080" y="1152"/>
                  </a:lnTo>
                  <a:lnTo>
                    <a:pt x="1679" y="768"/>
                  </a:lnTo>
                  <a:lnTo>
                    <a:pt x="528" y="1"/>
                  </a:lnTo>
                  <a:lnTo>
                    <a:pt x="1" y="4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85"/>
            <p:cNvSpPr/>
            <p:nvPr/>
          </p:nvSpPr>
          <p:spPr>
            <a:xfrm>
              <a:off x="2428225" y="4589650"/>
              <a:ext cx="15000" cy="12625"/>
            </a:xfrm>
            <a:custGeom>
              <a:avLst/>
              <a:gdLst/>
              <a:ahLst/>
              <a:cxnLst/>
              <a:rect l="l" t="t" r="r" b="b"/>
              <a:pathLst>
                <a:path w="600" h="505" extrusionOk="0">
                  <a:moveTo>
                    <a:pt x="0" y="1"/>
                  </a:moveTo>
                  <a:lnTo>
                    <a:pt x="288" y="504"/>
                  </a:lnTo>
                  <a:lnTo>
                    <a:pt x="600" y="7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85"/>
            <p:cNvSpPr/>
            <p:nvPr/>
          </p:nvSpPr>
          <p:spPr>
            <a:xfrm>
              <a:off x="2400650" y="4612425"/>
              <a:ext cx="27600" cy="13225"/>
            </a:xfrm>
            <a:custGeom>
              <a:avLst/>
              <a:gdLst/>
              <a:ahLst/>
              <a:cxnLst/>
              <a:rect l="l" t="t" r="r" b="b"/>
              <a:pathLst>
                <a:path w="1104" h="529" extrusionOk="0">
                  <a:moveTo>
                    <a:pt x="0" y="193"/>
                  </a:moveTo>
                  <a:lnTo>
                    <a:pt x="744" y="528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85"/>
            <p:cNvSpPr/>
            <p:nvPr/>
          </p:nvSpPr>
          <p:spPr>
            <a:xfrm>
              <a:off x="2372475" y="4640600"/>
              <a:ext cx="31800" cy="21000"/>
            </a:xfrm>
            <a:custGeom>
              <a:avLst/>
              <a:gdLst/>
              <a:ahLst/>
              <a:cxnLst/>
              <a:rect l="l" t="t" r="r" b="b"/>
              <a:pathLst>
                <a:path w="1272" h="840" extrusionOk="0">
                  <a:moveTo>
                    <a:pt x="0" y="1"/>
                  </a:moveTo>
                  <a:lnTo>
                    <a:pt x="192" y="840"/>
                  </a:lnTo>
                  <a:lnTo>
                    <a:pt x="1271" y="2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85"/>
            <p:cNvSpPr/>
            <p:nvPr/>
          </p:nvSpPr>
          <p:spPr>
            <a:xfrm>
              <a:off x="2323325" y="4663975"/>
              <a:ext cx="72550" cy="94750"/>
            </a:xfrm>
            <a:custGeom>
              <a:avLst/>
              <a:gdLst/>
              <a:ahLst/>
              <a:cxnLst/>
              <a:rect l="l" t="t" r="r" b="b"/>
              <a:pathLst>
                <a:path w="2902" h="3790" extrusionOk="0">
                  <a:moveTo>
                    <a:pt x="623" y="3646"/>
                  </a:moveTo>
                  <a:lnTo>
                    <a:pt x="0" y="1679"/>
                  </a:lnTo>
                  <a:lnTo>
                    <a:pt x="72" y="456"/>
                  </a:lnTo>
                  <a:lnTo>
                    <a:pt x="1031" y="1"/>
                  </a:lnTo>
                  <a:lnTo>
                    <a:pt x="1151" y="1104"/>
                  </a:lnTo>
                  <a:lnTo>
                    <a:pt x="2230" y="1679"/>
                  </a:lnTo>
                  <a:lnTo>
                    <a:pt x="2901" y="2926"/>
                  </a:lnTo>
                  <a:lnTo>
                    <a:pt x="1822" y="379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85"/>
            <p:cNvSpPr/>
            <p:nvPr/>
          </p:nvSpPr>
          <p:spPr>
            <a:xfrm>
              <a:off x="2686000" y="4743125"/>
              <a:ext cx="30575" cy="40175"/>
            </a:xfrm>
            <a:custGeom>
              <a:avLst/>
              <a:gdLst/>
              <a:ahLst/>
              <a:cxnLst/>
              <a:rect l="l" t="t" r="r" b="b"/>
              <a:pathLst>
                <a:path w="1223" h="1607" extrusionOk="0">
                  <a:moveTo>
                    <a:pt x="144" y="1607"/>
                  </a:moveTo>
                  <a:lnTo>
                    <a:pt x="0" y="600"/>
                  </a:lnTo>
                  <a:lnTo>
                    <a:pt x="576" y="0"/>
                  </a:lnTo>
                  <a:lnTo>
                    <a:pt x="1223" y="360"/>
                  </a:lnTo>
                  <a:lnTo>
                    <a:pt x="1079" y="151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85"/>
            <p:cNvSpPr/>
            <p:nvPr/>
          </p:nvSpPr>
          <p:spPr>
            <a:xfrm>
              <a:off x="2650025" y="4835425"/>
              <a:ext cx="31800" cy="34200"/>
            </a:xfrm>
            <a:custGeom>
              <a:avLst/>
              <a:gdLst/>
              <a:ahLst/>
              <a:cxnLst/>
              <a:rect l="l" t="t" r="r" b="b"/>
              <a:pathLst>
                <a:path w="1272" h="1368" extrusionOk="0">
                  <a:moveTo>
                    <a:pt x="0" y="816"/>
                  </a:moveTo>
                  <a:lnTo>
                    <a:pt x="744" y="1"/>
                  </a:lnTo>
                  <a:lnTo>
                    <a:pt x="1271" y="289"/>
                  </a:lnTo>
                  <a:lnTo>
                    <a:pt x="600" y="136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85"/>
            <p:cNvSpPr/>
            <p:nvPr/>
          </p:nvSpPr>
          <p:spPr>
            <a:xfrm>
              <a:off x="2615250" y="4736525"/>
              <a:ext cx="53975" cy="98325"/>
            </a:xfrm>
            <a:custGeom>
              <a:avLst/>
              <a:gdLst/>
              <a:ahLst/>
              <a:cxnLst/>
              <a:rect l="l" t="t" r="r" b="b"/>
              <a:pathLst>
                <a:path w="2159" h="3933" extrusionOk="0">
                  <a:moveTo>
                    <a:pt x="696" y="0"/>
                  </a:moveTo>
                  <a:lnTo>
                    <a:pt x="1" y="864"/>
                  </a:lnTo>
                  <a:lnTo>
                    <a:pt x="264" y="2638"/>
                  </a:lnTo>
                  <a:lnTo>
                    <a:pt x="936" y="3909"/>
                  </a:lnTo>
                  <a:lnTo>
                    <a:pt x="1799" y="3933"/>
                  </a:lnTo>
                  <a:lnTo>
                    <a:pt x="2159" y="2398"/>
                  </a:lnTo>
                  <a:lnTo>
                    <a:pt x="1128" y="624"/>
                  </a:lnTo>
                  <a:lnTo>
                    <a:pt x="1104" y="72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85"/>
            <p:cNvSpPr/>
            <p:nvPr/>
          </p:nvSpPr>
          <p:spPr>
            <a:xfrm>
              <a:off x="3603775" y="4066925"/>
              <a:ext cx="51575" cy="112125"/>
            </a:xfrm>
            <a:custGeom>
              <a:avLst/>
              <a:gdLst/>
              <a:ahLst/>
              <a:cxnLst/>
              <a:rect l="l" t="t" r="r" b="b"/>
              <a:pathLst>
                <a:path w="2063" h="4485" extrusionOk="0">
                  <a:moveTo>
                    <a:pt x="840" y="4484"/>
                  </a:moveTo>
                  <a:lnTo>
                    <a:pt x="0" y="2638"/>
                  </a:lnTo>
                  <a:lnTo>
                    <a:pt x="48" y="1175"/>
                  </a:lnTo>
                  <a:lnTo>
                    <a:pt x="672" y="192"/>
                  </a:lnTo>
                  <a:lnTo>
                    <a:pt x="1631" y="0"/>
                  </a:lnTo>
                  <a:lnTo>
                    <a:pt x="2015" y="1175"/>
                  </a:lnTo>
                  <a:lnTo>
                    <a:pt x="1775" y="2518"/>
                  </a:lnTo>
                  <a:lnTo>
                    <a:pt x="2063" y="3285"/>
                  </a:lnTo>
                  <a:lnTo>
                    <a:pt x="1799" y="44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85"/>
            <p:cNvSpPr/>
            <p:nvPr/>
          </p:nvSpPr>
          <p:spPr>
            <a:xfrm>
              <a:off x="3461100" y="4102875"/>
              <a:ext cx="65375" cy="44400"/>
            </a:xfrm>
            <a:custGeom>
              <a:avLst/>
              <a:gdLst/>
              <a:ahLst/>
              <a:cxnLst/>
              <a:rect l="l" t="t" r="r" b="b"/>
              <a:pathLst>
                <a:path w="2615" h="1776" extrusionOk="0">
                  <a:moveTo>
                    <a:pt x="0" y="1416"/>
                  </a:moveTo>
                  <a:lnTo>
                    <a:pt x="1463" y="1"/>
                  </a:lnTo>
                  <a:lnTo>
                    <a:pt x="2614" y="265"/>
                  </a:lnTo>
                  <a:lnTo>
                    <a:pt x="2542" y="1176"/>
                  </a:lnTo>
                  <a:lnTo>
                    <a:pt x="1391" y="17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85"/>
            <p:cNvSpPr/>
            <p:nvPr/>
          </p:nvSpPr>
          <p:spPr>
            <a:xfrm>
              <a:off x="3099025" y="4169425"/>
              <a:ext cx="541350" cy="462225"/>
            </a:xfrm>
            <a:custGeom>
              <a:avLst/>
              <a:gdLst/>
              <a:ahLst/>
              <a:cxnLst/>
              <a:rect l="l" t="t" r="r" b="b"/>
              <a:pathLst>
                <a:path w="21654" h="18489" extrusionOk="0">
                  <a:moveTo>
                    <a:pt x="6115" y="18152"/>
                  </a:moveTo>
                  <a:lnTo>
                    <a:pt x="6834" y="18488"/>
                  </a:lnTo>
                  <a:lnTo>
                    <a:pt x="7434" y="17817"/>
                  </a:lnTo>
                  <a:lnTo>
                    <a:pt x="8561" y="18224"/>
                  </a:lnTo>
                  <a:lnTo>
                    <a:pt x="9424" y="17960"/>
                  </a:lnTo>
                  <a:lnTo>
                    <a:pt x="9304" y="16810"/>
                  </a:lnTo>
                  <a:lnTo>
                    <a:pt x="7626" y="15035"/>
                  </a:lnTo>
                  <a:lnTo>
                    <a:pt x="8441" y="13429"/>
                  </a:lnTo>
                  <a:lnTo>
                    <a:pt x="9232" y="10767"/>
                  </a:lnTo>
                  <a:lnTo>
                    <a:pt x="11414" y="9448"/>
                  </a:lnTo>
                  <a:lnTo>
                    <a:pt x="12014" y="8441"/>
                  </a:lnTo>
                  <a:lnTo>
                    <a:pt x="14076" y="8729"/>
                  </a:lnTo>
                  <a:lnTo>
                    <a:pt x="16666" y="10383"/>
                  </a:lnTo>
                  <a:lnTo>
                    <a:pt x="17409" y="11654"/>
                  </a:lnTo>
                  <a:lnTo>
                    <a:pt x="18536" y="11103"/>
                  </a:lnTo>
                  <a:lnTo>
                    <a:pt x="19399" y="7865"/>
                  </a:lnTo>
                  <a:lnTo>
                    <a:pt x="21461" y="5923"/>
                  </a:lnTo>
                  <a:lnTo>
                    <a:pt x="21653" y="4724"/>
                  </a:lnTo>
                  <a:lnTo>
                    <a:pt x="20982" y="4077"/>
                  </a:lnTo>
                  <a:lnTo>
                    <a:pt x="20598" y="2806"/>
                  </a:lnTo>
                  <a:lnTo>
                    <a:pt x="18584" y="1199"/>
                  </a:lnTo>
                  <a:lnTo>
                    <a:pt x="17193" y="1151"/>
                  </a:lnTo>
                  <a:lnTo>
                    <a:pt x="15874" y="144"/>
                  </a:lnTo>
                  <a:lnTo>
                    <a:pt x="13476" y="0"/>
                  </a:lnTo>
                  <a:lnTo>
                    <a:pt x="11222" y="1871"/>
                  </a:lnTo>
                  <a:lnTo>
                    <a:pt x="11222" y="2998"/>
                  </a:lnTo>
                  <a:lnTo>
                    <a:pt x="10359" y="4341"/>
                  </a:lnTo>
                  <a:lnTo>
                    <a:pt x="8705" y="4868"/>
                  </a:lnTo>
                  <a:lnTo>
                    <a:pt x="7290" y="5851"/>
                  </a:lnTo>
                  <a:lnTo>
                    <a:pt x="6451" y="5587"/>
                  </a:lnTo>
                  <a:lnTo>
                    <a:pt x="5372" y="3142"/>
                  </a:lnTo>
                  <a:lnTo>
                    <a:pt x="4508" y="3190"/>
                  </a:lnTo>
                  <a:lnTo>
                    <a:pt x="2063" y="5995"/>
                  </a:lnTo>
                  <a:lnTo>
                    <a:pt x="1991" y="7650"/>
                  </a:lnTo>
                  <a:lnTo>
                    <a:pt x="384" y="8777"/>
                  </a:lnTo>
                  <a:lnTo>
                    <a:pt x="0" y="10647"/>
                  </a:lnTo>
                  <a:lnTo>
                    <a:pt x="2590" y="11318"/>
                  </a:lnTo>
                  <a:lnTo>
                    <a:pt x="3046" y="13117"/>
                  </a:lnTo>
                  <a:lnTo>
                    <a:pt x="2518" y="13644"/>
                  </a:lnTo>
                  <a:lnTo>
                    <a:pt x="2518" y="14556"/>
                  </a:lnTo>
                  <a:lnTo>
                    <a:pt x="3981" y="16762"/>
                  </a:lnTo>
                  <a:lnTo>
                    <a:pt x="6235" y="1702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85"/>
            <p:cNvSpPr/>
            <p:nvPr/>
          </p:nvSpPr>
          <p:spPr>
            <a:xfrm>
              <a:off x="2883225" y="5370150"/>
              <a:ext cx="76750" cy="86350"/>
            </a:xfrm>
            <a:custGeom>
              <a:avLst/>
              <a:gdLst/>
              <a:ahLst/>
              <a:cxnLst/>
              <a:rect l="l" t="t" r="r" b="b"/>
              <a:pathLst>
                <a:path w="3070" h="3454" extrusionOk="0">
                  <a:moveTo>
                    <a:pt x="2734" y="1392"/>
                  </a:moveTo>
                  <a:lnTo>
                    <a:pt x="1607" y="1"/>
                  </a:lnTo>
                  <a:lnTo>
                    <a:pt x="432" y="217"/>
                  </a:lnTo>
                  <a:lnTo>
                    <a:pt x="0" y="1320"/>
                  </a:lnTo>
                  <a:lnTo>
                    <a:pt x="1031" y="3166"/>
                  </a:lnTo>
                  <a:lnTo>
                    <a:pt x="2590" y="3454"/>
                  </a:lnTo>
                  <a:lnTo>
                    <a:pt x="3069" y="261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85"/>
            <p:cNvSpPr/>
            <p:nvPr/>
          </p:nvSpPr>
          <p:spPr>
            <a:xfrm>
              <a:off x="2979725" y="5248475"/>
              <a:ext cx="31800" cy="104925"/>
            </a:xfrm>
            <a:custGeom>
              <a:avLst/>
              <a:gdLst/>
              <a:ahLst/>
              <a:cxnLst/>
              <a:rect l="l" t="t" r="r" b="b"/>
              <a:pathLst>
                <a:path w="1272" h="4197" extrusionOk="0">
                  <a:moveTo>
                    <a:pt x="408" y="4196"/>
                  </a:moveTo>
                  <a:lnTo>
                    <a:pt x="1" y="1223"/>
                  </a:lnTo>
                  <a:lnTo>
                    <a:pt x="73" y="0"/>
                  </a:lnTo>
                  <a:lnTo>
                    <a:pt x="1104" y="887"/>
                  </a:lnTo>
                  <a:lnTo>
                    <a:pt x="1271" y="2446"/>
                  </a:lnTo>
                  <a:lnTo>
                    <a:pt x="840" y="369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85"/>
            <p:cNvSpPr/>
            <p:nvPr/>
          </p:nvSpPr>
          <p:spPr>
            <a:xfrm>
              <a:off x="2507350" y="1672050"/>
              <a:ext cx="2388900" cy="3551850"/>
            </a:xfrm>
            <a:custGeom>
              <a:avLst/>
              <a:gdLst/>
              <a:ahLst/>
              <a:cxnLst/>
              <a:rect l="l" t="t" r="r" b="b"/>
              <a:pathLst>
                <a:path w="95556" h="142074" extrusionOk="0">
                  <a:moveTo>
                    <a:pt x="16042" y="142074"/>
                  </a:moveTo>
                  <a:lnTo>
                    <a:pt x="17745" y="141043"/>
                  </a:lnTo>
                  <a:lnTo>
                    <a:pt x="19543" y="138525"/>
                  </a:lnTo>
                  <a:lnTo>
                    <a:pt x="17889" y="136847"/>
                  </a:lnTo>
                  <a:lnTo>
                    <a:pt x="17817" y="135864"/>
                  </a:lnTo>
                  <a:lnTo>
                    <a:pt x="18680" y="135456"/>
                  </a:lnTo>
                  <a:lnTo>
                    <a:pt x="19999" y="135864"/>
                  </a:lnTo>
                  <a:lnTo>
                    <a:pt x="20790" y="136463"/>
                  </a:lnTo>
                  <a:lnTo>
                    <a:pt x="21269" y="134593"/>
                  </a:lnTo>
                  <a:lnTo>
                    <a:pt x="21198" y="131667"/>
                  </a:lnTo>
                  <a:lnTo>
                    <a:pt x="20670" y="130205"/>
                  </a:lnTo>
                  <a:lnTo>
                    <a:pt x="20790" y="124953"/>
                  </a:lnTo>
                  <a:lnTo>
                    <a:pt x="20598" y="122172"/>
                  </a:lnTo>
                  <a:lnTo>
                    <a:pt x="21605" y="120517"/>
                  </a:lnTo>
                  <a:lnTo>
                    <a:pt x="23332" y="118767"/>
                  </a:lnTo>
                  <a:lnTo>
                    <a:pt x="22924" y="117376"/>
                  </a:lnTo>
                  <a:lnTo>
                    <a:pt x="21989" y="117112"/>
                  </a:lnTo>
                  <a:lnTo>
                    <a:pt x="21941" y="115386"/>
                  </a:lnTo>
                  <a:lnTo>
                    <a:pt x="20934" y="115194"/>
                  </a:lnTo>
                  <a:lnTo>
                    <a:pt x="21269" y="113995"/>
                  </a:lnTo>
                  <a:lnTo>
                    <a:pt x="18224" y="114043"/>
                  </a:lnTo>
                  <a:lnTo>
                    <a:pt x="17793" y="113371"/>
                  </a:lnTo>
                  <a:lnTo>
                    <a:pt x="19255" y="112484"/>
                  </a:lnTo>
                  <a:lnTo>
                    <a:pt x="19759" y="111309"/>
                  </a:lnTo>
                  <a:lnTo>
                    <a:pt x="19303" y="108911"/>
                  </a:lnTo>
                  <a:lnTo>
                    <a:pt x="18104" y="108168"/>
                  </a:lnTo>
                  <a:lnTo>
                    <a:pt x="16642" y="108432"/>
                  </a:lnTo>
                  <a:lnTo>
                    <a:pt x="16642" y="109031"/>
                  </a:lnTo>
                  <a:lnTo>
                    <a:pt x="15395" y="109943"/>
                  </a:lnTo>
                  <a:lnTo>
                    <a:pt x="14100" y="109751"/>
                  </a:lnTo>
                  <a:lnTo>
                    <a:pt x="12086" y="107545"/>
                  </a:lnTo>
                  <a:lnTo>
                    <a:pt x="12373" y="106226"/>
                  </a:lnTo>
                  <a:lnTo>
                    <a:pt x="15203" y="104811"/>
                  </a:lnTo>
                  <a:lnTo>
                    <a:pt x="17745" y="104331"/>
                  </a:lnTo>
                  <a:lnTo>
                    <a:pt x="20454" y="105315"/>
                  </a:lnTo>
                  <a:lnTo>
                    <a:pt x="21869" y="105938"/>
                  </a:lnTo>
                  <a:lnTo>
                    <a:pt x="22133" y="105171"/>
                  </a:lnTo>
                  <a:lnTo>
                    <a:pt x="22061" y="103900"/>
                  </a:lnTo>
                  <a:lnTo>
                    <a:pt x="22205" y="102030"/>
                  </a:lnTo>
                  <a:lnTo>
                    <a:pt x="21917" y="100759"/>
                  </a:lnTo>
                  <a:lnTo>
                    <a:pt x="22468" y="99776"/>
                  </a:lnTo>
                  <a:lnTo>
                    <a:pt x="23739" y="99680"/>
                  </a:lnTo>
                  <a:lnTo>
                    <a:pt x="24459" y="100759"/>
                  </a:lnTo>
                  <a:lnTo>
                    <a:pt x="25658" y="100831"/>
                  </a:lnTo>
                  <a:lnTo>
                    <a:pt x="27192" y="100015"/>
                  </a:lnTo>
                  <a:lnTo>
                    <a:pt x="30214" y="99440"/>
                  </a:lnTo>
                  <a:lnTo>
                    <a:pt x="33115" y="98505"/>
                  </a:lnTo>
                  <a:lnTo>
                    <a:pt x="34985" y="98433"/>
                  </a:lnTo>
                  <a:lnTo>
                    <a:pt x="35705" y="98744"/>
                  </a:lnTo>
                  <a:lnTo>
                    <a:pt x="36712" y="98265"/>
                  </a:lnTo>
                  <a:lnTo>
                    <a:pt x="36784" y="97665"/>
                  </a:lnTo>
                  <a:lnTo>
                    <a:pt x="38678" y="96610"/>
                  </a:lnTo>
                  <a:lnTo>
                    <a:pt x="39134" y="95603"/>
                  </a:lnTo>
                  <a:lnTo>
                    <a:pt x="41268" y="93829"/>
                  </a:lnTo>
                  <a:lnTo>
                    <a:pt x="43474" y="93109"/>
                  </a:lnTo>
                  <a:lnTo>
                    <a:pt x="46231" y="93613"/>
                  </a:lnTo>
                  <a:lnTo>
                    <a:pt x="47814" y="93181"/>
                  </a:lnTo>
                  <a:lnTo>
                    <a:pt x="48557" y="93829"/>
                  </a:lnTo>
                  <a:lnTo>
                    <a:pt x="48557" y="95363"/>
                  </a:lnTo>
                  <a:lnTo>
                    <a:pt x="47190" y="97330"/>
                  </a:lnTo>
                  <a:lnTo>
                    <a:pt x="46783" y="98912"/>
                  </a:lnTo>
                  <a:lnTo>
                    <a:pt x="47622" y="99464"/>
                  </a:lnTo>
                  <a:lnTo>
                    <a:pt x="47814" y="101142"/>
                  </a:lnTo>
                  <a:lnTo>
                    <a:pt x="47958" y="102869"/>
                  </a:lnTo>
                  <a:lnTo>
                    <a:pt x="47694" y="103564"/>
                  </a:lnTo>
                  <a:lnTo>
                    <a:pt x="48150" y="105315"/>
                  </a:lnTo>
                  <a:lnTo>
                    <a:pt x="50020" y="106154"/>
                  </a:lnTo>
                  <a:lnTo>
                    <a:pt x="52586" y="108552"/>
                  </a:lnTo>
                  <a:lnTo>
                    <a:pt x="54312" y="109031"/>
                  </a:lnTo>
                  <a:lnTo>
                    <a:pt x="55439" y="108432"/>
                  </a:lnTo>
                  <a:lnTo>
                    <a:pt x="57237" y="105746"/>
                  </a:lnTo>
                  <a:lnTo>
                    <a:pt x="57405" y="103972"/>
                  </a:lnTo>
                  <a:lnTo>
                    <a:pt x="58412" y="103348"/>
                  </a:lnTo>
                  <a:lnTo>
                    <a:pt x="58676" y="102437"/>
                  </a:lnTo>
                  <a:lnTo>
                    <a:pt x="58316" y="101214"/>
                  </a:lnTo>
                  <a:lnTo>
                    <a:pt x="59515" y="98960"/>
                  </a:lnTo>
                  <a:lnTo>
                    <a:pt x="61098" y="98744"/>
                  </a:lnTo>
                  <a:lnTo>
                    <a:pt x="62537" y="98744"/>
                  </a:lnTo>
                  <a:lnTo>
                    <a:pt x="63040" y="97809"/>
                  </a:lnTo>
                  <a:lnTo>
                    <a:pt x="62609" y="97138"/>
                  </a:lnTo>
                  <a:lnTo>
                    <a:pt x="62201" y="95244"/>
                  </a:lnTo>
                  <a:lnTo>
                    <a:pt x="58916" y="93805"/>
                  </a:lnTo>
                  <a:lnTo>
                    <a:pt x="58484" y="92870"/>
                  </a:lnTo>
                  <a:lnTo>
                    <a:pt x="59204" y="90400"/>
                  </a:lnTo>
                  <a:lnTo>
                    <a:pt x="60283" y="89465"/>
                  </a:lnTo>
                  <a:lnTo>
                    <a:pt x="60978" y="89249"/>
                  </a:lnTo>
                  <a:lnTo>
                    <a:pt x="60618" y="90016"/>
                  </a:lnTo>
                  <a:lnTo>
                    <a:pt x="60810" y="92006"/>
                  </a:lnTo>
                  <a:lnTo>
                    <a:pt x="61434" y="92534"/>
                  </a:lnTo>
                  <a:lnTo>
                    <a:pt x="62273" y="91982"/>
                  </a:lnTo>
                  <a:lnTo>
                    <a:pt x="62681" y="91431"/>
                  </a:lnTo>
                  <a:lnTo>
                    <a:pt x="63927" y="91743"/>
                  </a:lnTo>
                  <a:lnTo>
                    <a:pt x="64863" y="92366"/>
                  </a:lnTo>
                  <a:lnTo>
                    <a:pt x="65846" y="92078"/>
                  </a:lnTo>
                  <a:lnTo>
                    <a:pt x="66469" y="92246"/>
                  </a:lnTo>
                  <a:lnTo>
                    <a:pt x="66086" y="93014"/>
                  </a:lnTo>
                  <a:lnTo>
                    <a:pt x="64431" y="93445"/>
                  </a:lnTo>
                  <a:lnTo>
                    <a:pt x="64239" y="93901"/>
                  </a:lnTo>
                  <a:lnTo>
                    <a:pt x="64839" y="94212"/>
                  </a:lnTo>
                  <a:lnTo>
                    <a:pt x="66229" y="93805"/>
                  </a:lnTo>
                  <a:lnTo>
                    <a:pt x="68507" y="92606"/>
                  </a:lnTo>
                  <a:lnTo>
                    <a:pt x="73159" y="92990"/>
                  </a:lnTo>
                  <a:lnTo>
                    <a:pt x="75557" y="92726"/>
                  </a:lnTo>
                  <a:lnTo>
                    <a:pt x="74886" y="92150"/>
                  </a:lnTo>
                  <a:lnTo>
                    <a:pt x="74406" y="90280"/>
                  </a:lnTo>
                  <a:lnTo>
                    <a:pt x="74886" y="88146"/>
                  </a:lnTo>
                  <a:lnTo>
                    <a:pt x="76876" y="87163"/>
                  </a:lnTo>
                  <a:lnTo>
                    <a:pt x="78411" y="87426"/>
                  </a:lnTo>
                  <a:lnTo>
                    <a:pt x="78746" y="89273"/>
                  </a:lnTo>
                  <a:lnTo>
                    <a:pt x="78195" y="90999"/>
                  </a:lnTo>
                  <a:lnTo>
                    <a:pt x="78938" y="92342"/>
                  </a:lnTo>
                  <a:lnTo>
                    <a:pt x="80329" y="92198"/>
                  </a:lnTo>
                  <a:lnTo>
                    <a:pt x="81720" y="90280"/>
                  </a:lnTo>
                  <a:lnTo>
                    <a:pt x="80665" y="87091"/>
                  </a:lnTo>
                  <a:lnTo>
                    <a:pt x="81192" y="85101"/>
                  </a:lnTo>
                  <a:lnTo>
                    <a:pt x="83470" y="83374"/>
                  </a:lnTo>
                  <a:lnTo>
                    <a:pt x="84717" y="83302"/>
                  </a:lnTo>
                  <a:lnTo>
                    <a:pt x="85125" y="82439"/>
                  </a:lnTo>
                  <a:lnTo>
                    <a:pt x="84261" y="81360"/>
                  </a:lnTo>
                  <a:lnTo>
                    <a:pt x="84717" y="79178"/>
                  </a:lnTo>
                  <a:lnTo>
                    <a:pt x="85844" y="78458"/>
                  </a:lnTo>
                  <a:lnTo>
                    <a:pt x="87570" y="78770"/>
                  </a:lnTo>
                  <a:lnTo>
                    <a:pt x="87978" y="79777"/>
                  </a:lnTo>
                  <a:lnTo>
                    <a:pt x="87115" y="81048"/>
                  </a:lnTo>
                  <a:lnTo>
                    <a:pt x="86635" y="83566"/>
                  </a:lnTo>
                  <a:lnTo>
                    <a:pt x="87163" y="88817"/>
                  </a:lnTo>
                  <a:lnTo>
                    <a:pt x="88050" y="89225"/>
                  </a:lnTo>
                  <a:lnTo>
                    <a:pt x="89249" y="88410"/>
                  </a:lnTo>
                  <a:lnTo>
                    <a:pt x="90040" y="86683"/>
                  </a:lnTo>
                  <a:lnTo>
                    <a:pt x="91551" y="86563"/>
                  </a:lnTo>
                  <a:lnTo>
                    <a:pt x="93301" y="84693"/>
                  </a:lnTo>
                  <a:lnTo>
                    <a:pt x="93949" y="82295"/>
                  </a:lnTo>
                  <a:lnTo>
                    <a:pt x="93565" y="80784"/>
                  </a:lnTo>
                  <a:lnTo>
                    <a:pt x="95555" y="78914"/>
                  </a:lnTo>
                  <a:lnTo>
                    <a:pt x="95292" y="77715"/>
                  </a:lnTo>
                  <a:lnTo>
                    <a:pt x="94284" y="76780"/>
                  </a:lnTo>
                  <a:lnTo>
                    <a:pt x="92150" y="73855"/>
                  </a:lnTo>
                  <a:lnTo>
                    <a:pt x="91431" y="71672"/>
                  </a:lnTo>
                  <a:lnTo>
                    <a:pt x="90831" y="67212"/>
                  </a:lnTo>
                  <a:lnTo>
                    <a:pt x="91503" y="62033"/>
                  </a:lnTo>
                  <a:lnTo>
                    <a:pt x="91623" y="58508"/>
                  </a:lnTo>
                  <a:lnTo>
                    <a:pt x="90040" y="52082"/>
                  </a:lnTo>
                  <a:lnTo>
                    <a:pt x="87762" y="49013"/>
                  </a:lnTo>
                  <a:lnTo>
                    <a:pt x="87570" y="46615"/>
                  </a:lnTo>
                  <a:lnTo>
                    <a:pt x="88098" y="43641"/>
                  </a:lnTo>
                  <a:lnTo>
                    <a:pt x="90951" y="42299"/>
                  </a:lnTo>
                  <a:lnTo>
                    <a:pt x="92366" y="42299"/>
                  </a:lnTo>
                  <a:lnTo>
                    <a:pt x="93085" y="43569"/>
                  </a:lnTo>
                  <a:lnTo>
                    <a:pt x="93613" y="42898"/>
                  </a:lnTo>
                  <a:lnTo>
                    <a:pt x="93157" y="40764"/>
                  </a:lnTo>
                  <a:lnTo>
                    <a:pt x="92822" y="39373"/>
                  </a:lnTo>
                  <a:lnTo>
                    <a:pt x="92222" y="38654"/>
                  </a:lnTo>
                  <a:lnTo>
                    <a:pt x="91767" y="36831"/>
                  </a:lnTo>
                  <a:lnTo>
                    <a:pt x="91887" y="35896"/>
                  </a:lnTo>
                  <a:lnTo>
                    <a:pt x="91863" y="34505"/>
                  </a:lnTo>
                  <a:lnTo>
                    <a:pt x="92534" y="33354"/>
                  </a:lnTo>
                  <a:lnTo>
                    <a:pt x="92486" y="32803"/>
                  </a:lnTo>
                  <a:lnTo>
                    <a:pt x="92702" y="31364"/>
                  </a:lnTo>
                  <a:lnTo>
                    <a:pt x="92150" y="30573"/>
                  </a:lnTo>
                  <a:lnTo>
                    <a:pt x="92030" y="28295"/>
                  </a:lnTo>
                  <a:lnTo>
                    <a:pt x="92438" y="27144"/>
                  </a:lnTo>
                  <a:lnTo>
                    <a:pt x="91695" y="25825"/>
                  </a:lnTo>
                  <a:lnTo>
                    <a:pt x="91167" y="22252"/>
                  </a:lnTo>
                  <a:lnTo>
                    <a:pt x="89513" y="19327"/>
                  </a:lnTo>
                  <a:lnTo>
                    <a:pt x="88578" y="19327"/>
                  </a:lnTo>
                  <a:lnTo>
                    <a:pt x="87570" y="18775"/>
                  </a:lnTo>
                  <a:lnTo>
                    <a:pt x="87379" y="14867"/>
                  </a:lnTo>
                  <a:lnTo>
                    <a:pt x="85652" y="13284"/>
                  </a:lnTo>
                  <a:lnTo>
                    <a:pt x="81911" y="9064"/>
                  </a:lnTo>
                  <a:lnTo>
                    <a:pt x="80880" y="7194"/>
                  </a:lnTo>
                  <a:lnTo>
                    <a:pt x="80137" y="4316"/>
                  </a:lnTo>
                  <a:lnTo>
                    <a:pt x="79945" y="1535"/>
                  </a:lnTo>
                  <a:lnTo>
                    <a:pt x="80065" y="600"/>
                  </a:lnTo>
                  <a:lnTo>
                    <a:pt x="79010" y="1271"/>
                  </a:lnTo>
                  <a:lnTo>
                    <a:pt x="78171" y="1367"/>
                  </a:lnTo>
                  <a:lnTo>
                    <a:pt x="77739" y="815"/>
                  </a:lnTo>
                  <a:lnTo>
                    <a:pt x="76109" y="96"/>
                  </a:lnTo>
                  <a:lnTo>
                    <a:pt x="75221" y="0"/>
                  </a:lnTo>
                  <a:lnTo>
                    <a:pt x="75341" y="552"/>
                  </a:lnTo>
                  <a:lnTo>
                    <a:pt x="74454" y="2830"/>
                  </a:lnTo>
                  <a:lnTo>
                    <a:pt x="74478" y="4388"/>
                  </a:lnTo>
                  <a:lnTo>
                    <a:pt x="75293" y="5156"/>
                  </a:lnTo>
                  <a:lnTo>
                    <a:pt x="76157" y="4772"/>
                  </a:lnTo>
                  <a:lnTo>
                    <a:pt x="78219" y="2925"/>
                  </a:lnTo>
                  <a:lnTo>
                    <a:pt x="79154" y="5227"/>
                  </a:lnTo>
                  <a:lnTo>
                    <a:pt x="78459" y="6882"/>
                  </a:lnTo>
                  <a:lnTo>
                    <a:pt x="77356" y="7601"/>
                  </a:lnTo>
                  <a:lnTo>
                    <a:pt x="76157" y="6690"/>
                  </a:lnTo>
                  <a:lnTo>
                    <a:pt x="75725" y="6690"/>
                  </a:lnTo>
                  <a:lnTo>
                    <a:pt x="76276" y="8872"/>
                  </a:lnTo>
                  <a:lnTo>
                    <a:pt x="75461" y="9735"/>
                  </a:lnTo>
                  <a:lnTo>
                    <a:pt x="74142" y="9232"/>
                  </a:lnTo>
                  <a:lnTo>
                    <a:pt x="73855" y="7625"/>
                  </a:lnTo>
                  <a:lnTo>
                    <a:pt x="73543" y="5755"/>
                  </a:lnTo>
                  <a:lnTo>
                    <a:pt x="72991" y="4820"/>
                  </a:lnTo>
                  <a:lnTo>
                    <a:pt x="71864" y="5203"/>
                  </a:lnTo>
                  <a:lnTo>
                    <a:pt x="70857" y="4628"/>
                  </a:lnTo>
                  <a:lnTo>
                    <a:pt x="70498" y="6091"/>
                  </a:lnTo>
                  <a:lnTo>
                    <a:pt x="71145" y="8800"/>
                  </a:lnTo>
                  <a:lnTo>
                    <a:pt x="71217" y="10671"/>
                  </a:lnTo>
                  <a:lnTo>
                    <a:pt x="70114" y="11102"/>
                  </a:lnTo>
                  <a:lnTo>
                    <a:pt x="69035" y="12733"/>
                  </a:lnTo>
                  <a:lnTo>
                    <a:pt x="69059" y="13764"/>
                  </a:lnTo>
                  <a:lnTo>
                    <a:pt x="71361" y="16090"/>
                  </a:lnTo>
                  <a:lnTo>
                    <a:pt x="72128" y="17505"/>
                  </a:lnTo>
                  <a:lnTo>
                    <a:pt x="71313" y="19998"/>
                  </a:lnTo>
                  <a:lnTo>
                    <a:pt x="70090" y="20790"/>
                  </a:lnTo>
                  <a:lnTo>
                    <a:pt x="68651" y="20502"/>
                  </a:lnTo>
                  <a:lnTo>
                    <a:pt x="68364" y="21485"/>
                  </a:lnTo>
                  <a:lnTo>
                    <a:pt x="69682" y="23188"/>
                  </a:lnTo>
                  <a:lnTo>
                    <a:pt x="71097" y="22852"/>
                  </a:lnTo>
                  <a:lnTo>
                    <a:pt x="72296" y="21509"/>
                  </a:lnTo>
                  <a:lnTo>
                    <a:pt x="74094" y="25561"/>
                  </a:lnTo>
                  <a:lnTo>
                    <a:pt x="74742" y="30021"/>
                  </a:lnTo>
                  <a:lnTo>
                    <a:pt x="74358" y="32467"/>
                  </a:lnTo>
                  <a:lnTo>
                    <a:pt x="74550" y="36855"/>
                  </a:lnTo>
                  <a:lnTo>
                    <a:pt x="72943" y="43306"/>
                  </a:lnTo>
                  <a:lnTo>
                    <a:pt x="73423" y="45751"/>
                  </a:lnTo>
                  <a:lnTo>
                    <a:pt x="72704" y="48557"/>
                  </a:lnTo>
                  <a:lnTo>
                    <a:pt x="70426" y="49756"/>
                  </a:lnTo>
                  <a:lnTo>
                    <a:pt x="69443" y="52466"/>
                  </a:lnTo>
                  <a:lnTo>
                    <a:pt x="69562" y="55535"/>
                  </a:lnTo>
                  <a:lnTo>
                    <a:pt x="68435" y="57333"/>
                  </a:lnTo>
                  <a:lnTo>
                    <a:pt x="68100" y="59180"/>
                  </a:lnTo>
                  <a:lnTo>
                    <a:pt x="65894" y="61266"/>
                  </a:lnTo>
                  <a:lnTo>
                    <a:pt x="61506" y="63903"/>
                  </a:lnTo>
                  <a:lnTo>
                    <a:pt x="59779" y="64407"/>
                  </a:lnTo>
                  <a:lnTo>
                    <a:pt x="58916" y="66157"/>
                  </a:lnTo>
                  <a:lnTo>
                    <a:pt x="56686" y="64910"/>
                  </a:lnTo>
                  <a:lnTo>
                    <a:pt x="54504" y="62225"/>
                  </a:lnTo>
                  <a:lnTo>
                    <a:pt x="54576" y="61098"/>
                  </a:lnTo>
                  <a:lnTo>
                    <a:pt x="55559" y="60642"/>
                  </a:lnTo>
                  <a:lnTo>
                    <a:pt x="56518" y="58940"/>
                  </a:lnTo>
                  <a:lnTo>
                    <a:pt x="56350" y="57957"/>
                  </a:lnTo>
                  <a:lnTo>
                    <a:pt x="57477" y="56806"/>
                  </a:lnTo>
                  <a:lnTo>
                    <a:pt x="57381" y="56326"/>
                  </a:lnTo>
                  <a:lnTo>
                    <a:pt x="55247" y="56830"/>
                  </a:lnTo>
                  <a:lnTo>
                    <a:pt x="53713" y="58388"/>
                  </a:lnTo>
                  <a:lnTo>
                    <a:pt x="51746" y="59180"/>
                  </a:lnTo>
                  <a:lnTo>
                    <a:pt x="51387" y="60930"/>
                  </a:lnTo>
                  <a:lnTo>
                    <a:pt x="52681" y="63136"/>
                  </a:lnTo>
                  <a:lnTo>
                    <a:pt x="52945" y="67476"/>
                  </a:lnTo>
                  <a:lnTo>
                    <a:pt x="52681" y="69562"/>
                  </a:lnTo>
                  <a:lnTo>
                    <a:pt x="50547" y="71768"/>
                  </a:lnTo>
                  <a:lnTo>
                    <a:pt x="50523" y="72967"/>
                  </a:lnTo>
                  <a:lnTo>
                    <a:pt x="49756" y="73831"/>
                  </a:lnTo>
                  <a:lnTo>
                    <a:pt x="49444" y="77068"/>
                  </a:lnTo>
                  <a:lnTo>
                    <a:pt x="50260" y="77979"/>
                  </a:lnTo>
                  <a:lnTo>
                    <a:pt x="50380" y="79298"/>
                  </a:lnTo>
                  <a:lnTo>
                    <a:pt x="49780" y="79801"/>
                  </a:lnTo>
                  <a:lnTo>
                    <a:pt x="50188" y="80329"/>
                  </a:lnTo>
                  <a:lnTo>
                    <a:pt x="49708" y="81480"/>
                  </a:lnTo>
                  <a:lnTo>
                    <a:pt x="48821" y="81576"/>
                  </a:lnTo>
                  <a:lnTo>
                    <a:pt x="49420" y="82415"/>
                  </a:lnTo>
                  <a:lnTo>
                    <a:pt x="48030" y="82966"/>
                  </a:lnTo>
                  <a:lnTo>
                    <a:pt x="47070" y="82247"/>
                  </a:lnTo>
                  <a:lnTo>
                    <a:pt x="45728" y="83230"/>
                  </a:lnTo>
                  <a:lnTo>
                    <a:pt x="44936" y="82942"/>
                  </a:lnTo>
                  <a:lnTo>
                    <a:pt x="44601" y="80976"/>
                  </a:lnTo>
                  <a:lnTo>
                    <a:pt x="44073" y="80736"/>
                  </a:lnTo>
                  <a:lnTo>
                    <a:pt x="42874" y="81600"/>
                  </a:lnTo>
                  <a:lnTo>
                    <a:pt x="41723" y="81648"/>
                  </a:lnTo>
                  <a:lnTo>
                    <a:pt x="41172" y="81240"/>
                  </a:lnTo>
                  <a:lnTo>
                    <a:pt x="37167" y="82631"/>
                  </a:lnTo>
                  <a:lnTo>
                    <a:pt x="35081" y="83446"/>
                  </a:lnTo>
                  <a:lnTo>
                    <a:pt x="32971" y="84165"/>
                  </a:lnTo>
                  <a:lnTo>
                    <a:pt x="30621" y="84333"/>
                  </a:lnTo>
                  <a:lnTo>
                    <a:pt x="28343" y="85029"/>
                  </a:lnTo>
                  <a:lnTo>
                    <a:pt x="27552" y="84549"/>
                  </a:lnTo>
                  <a:lnTo>
                    <a:pt x="25610" y="84765"/>
                  </a:lnTo>
                  <a:lnTo>
                    <a:pt x="22157" y="87163"/>
                  </a:lnTo>
                  <a:lnTo>
                    <a:pt x="21533" y="89345"/>
                  </a:lnTo>
                  <a:lnTo>
                    <a:pt x="20262" y="90208"/>
                  </a:lnTo>
                  <a:lnTo>
                    <a:pt x="19975" y="91551"/>
                  </a:lnTo>
                  <a:lnTo>
                    <a:pt x="17433" y="94404"/>
                  </a:lnTo>
                  <a:lnTo>
                    <a:pt x="15874" y="95004"/>
                  </a:lnTo>
                  <a:lnTo>
                    <a:pt x="14531" y="96850"/>
                  </a:lnTo>
                  <a:lnTo>
                    <a:pt x="14148" y="98049"/>
                  </a:lnTo>
                  <a:lnTo>
                    <a:pt x="12781" y="99440"/>
                  </a:lnTo>
                  <a:lnTo>
                    <a:pt x="10311" y="99943"/>
                  </a:lnTo>
                  <a:lnTo>
                    <a:pt x="9448" y="101214"/>
                  </a:lnTo>
                  <a:lnTo>
                    <a:pt x="10047" y="104092"/>
                  </a:lnTo>
                  <a:lnTo>
                    <a:pt x="10983" y="104595"/>
                  </a:lnTo>
                  <a:lnTo>
                    <a:pt x="11270" y="105650"/>
                  </a:lnTo>
                  <a:lnTo>
                    <a:pt x="10719" y="106633"/>
                  </a:lnTo>
                  <a:lnTo>
                    <a:pt x="9184" y="106729"/>
                  </a:lnTo>
                  <a:lnTo>
                    <a:pt x="7242" y="108240"/>
                  </a:lnTo>
                  <a:lnTo>
                    <a:pt x="6738" y="109319"/>
                  </a:lnTo>
                  <a:lnTo>
                    <a:pt x="5540" y="110230"/>
                  </a:lnTo>
                  <a:lnTo>
                    <a:pt x="3813" y="112101"/>
                  </a:lnTo>
                  <a:lnTo>
                    <a:pt x="3166" y="113539"/>
                  </a:lnTo>
                  <a:lnTo>
                    <a:pt x="1655" y="113563"/>
                  </a:lnTo>
                  <a:lnTo>
                    <a:pt x="0" y="114498"/>
                  </a:lnTo>
                  <a:lnTo>
                    <a:pt x="816" y="114498"/>
                  </a:lnTo>
                  <a:lnTo>
                    <a:pt x="1703" y="114618"/>
                  </a:lnTo>
                  <a:lnTo>
                    <a:pt x="2326" y="116249"/>
                  </a:lnTo>
                  <a:lnTo>
                    <a:pt x="3118" y="118407"/>
                  </a:lnTo>
                  <a:lnTo>
                    <a:pt x="2494" y="119006"/>
                  </a:lnTo>
                  <a:lnTo>
                    <a:pt x="2182" y="117568"/>
                  </a:lnTo>
                  <a:lnTo>
                    <a:pt x="1415" y="116465"/>
                  </a:lnTo>
                  <a:lnTo>
                    <a:pt x="984" y="117951"/>
                  </a:lnTo>
                  <a:lnTo>
                    <a:pt x="1463" y="119606"/>
                  </a:lnTo>
                  <a:lnTo>
                    <a:pt x="2614" y="120109"/>
                  </a:lnTo>
                  <a:lnTo>
                    <a:pt x="2830" y="121189"/>
                  </a:lnTo>
                  <a:lnTo>
                    <a:pt x="2230" y="122340"/>
                  </a:lnTo>
                  <a:lnTo>
                    <a:pt x="3118" y="121836"/>
                  </a:lnTo>
                  <a:lnTo>
                    <a:pt x="3765" y="120613"/>
                  </a:lnTo>
                  <a:lnTo>
                    <a:pt x="5156" y="120133"/>
                  </a:lnTo>
                  <a:lnTo>
                    <a:pt x="6043" y="120469"/>
                  </a:lnTo>
                  <a:lnTo>
                    <a:pt x="5348" y="121141"/>
                  </a:lnTo>
                  <a:lnTo>
                    <a:pt x="6019" y="121644"/>
                  </a:lnTo>
                  <a:lnTo>
                    <a:pt x="7434" y="121213"/>
                  </a:lnTo>
                  <a:lnTo>
                    <a:pt x="7290" y="119510"/>
                  </a:lnTo>
                  <a:lnTo>
                    <a:pt x="6283" y="118599"/>
                  </a:lnTo>
                  <a:lnTo>
                    <a:pt x="4628" y="119054"/>
                  </a:lnTo>
                  <a:lnTo>
                    <a:pt x="4724" y="118311"/>
                  </a:lnTo>
                  <a:lnTo>
                    <a:pt x="5180" y="117520"/>
                  </a:lnTo>
                  <a:lnTo>
                    <a:pt x="4772" y="116105"/>
                  </a:lnTo>
                  <a:lnTo>
                    <a:pt x="5540" y="115098"/>
                  </a:lnTo>
                  <a:lnTo>
                    <a:pt x="7074" y="115697"/>
                  </a:lnTo>
                  <a:lnTo>
                    <a:pt x="8681" y="118431"/>
                  </a:lnTo>
                  <a:lnTo>
                    <a:pt x="8920" y="120469"/>
                  </a:lnTo>
                  <a:lnTo>
                    <a:pt x="9688" y="121404"/>
                  </a:lnTo>
                  <a:lnTo>
                    <a:pt x="9808" y="124546"/>
                  </a:lnTo>
                  <a:lnTo>
                    <a:pt x="8489" y="127471"/>
                  </a:lnTo>
                  <a:lnTo>
                    <a:pt x="6882" y="127639"/>
                  </a:lnTo>
                  <a:lnTo>
                    <a:pt x="7290" y="128670"/>
                  </a:lnTo>
                  <a:lnTo>
                    <a:pt x="8681" y="131116"/>
                  </a:lnTo>
                  <a:lnTo>
                    <a:pt x="9280" y="134305"/>
                  </a:lnTo>
                  <a:lnTo>
                    <a:pt x="10815" y="136103"/>
                  </a:lnTo>
                  <a:lnTo>
                    <a:pt x="10767" y="137686"/>
                  </a:lnTo>
                  <a:lnTo>
                    <a:pt x="10000" y="138645"/>
                  </a:lnTo>
                  <a:lnTo>
                    <a:pt x="11174" y="140084"/>
                  </a:lnTo>
                  <a:lnTo>
                    <a:pt x="12637" y="139868"/>
                  </a:lnTo>
                  <a:lnTo>
                    <a:pt x="13860" y="140611"/>
                  </a:lnTo>
                  <a:lnTo>
                    <a:pt x="14460" y="139916"/>
                  </a:lnTo>
                  <a:lnTo>
                    <a:pt x="14460" y="138933"/>
                  </a:lnTo>
                  <a:lnTo>
                    <a:pt x="13117" y="136847"/>
                  </a:lnTo>
                  <a:lnTo>
                    <a:pt x="13117" y="133873"/>
                  </a:lnTo>
                  <a:lnTo>
                    <a:pt x="13932" y="132938"/>
                  </a:lnTo>
                  <a:lnTo>
                    <a:pt x="14867" y="133705"/>
                  </a:lnTo>
                  <a:lnTo>
                    <a:pt x="14340" y="134521"/>
                  </a:lnTo>
                  <a:lnTo>
                    <a:pt x="14316" y="135384"/>
                  </a:lnTo>
                  <a:lnTo>
                    <a:pt x="15706" y="136847"/>
                  </a:lnTo>
                  <a:lnTo>
                    <a:pt x="16258" y="139316"/>
                  </a:lnTo>
                  <a:lnTo>
                    <a:pt x="15802" y="14077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17" name="Google Shape;5017;p85"/>
          <p:cNvSpPr/>
          <p:nvPr/>
        </p:nvSpPr>
        <p:spPr>
          <a:xfrm>
            <a:off x="6656783" y="1225637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18" name="Google Shape;5018;p85"/>
          <p:cNvSpPr txBox="1"/>
          <p:nvPr/>
        </p:nvSpPr>
        <p:spPr>
          <a:xfrm>
            <a:off x="6563574" y="1522475"/>
            <a:ext cx="18672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SATURN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5019" name="Google Shape;5019;p85"/>
          <p:cNvSpPr txBox="1"/>
          <p:nvPr/>
        </p:nvSpPr>
        <p:spPr>
          <a:xfrm>
            <a:off x="6563574" y="1847792"/>
            <a:ext cx="18672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It’s a gas giant and has rings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020" name="Google Shape;5020;p85"/>
          <p:cNvSpPr/>
          <p:nvPr/>
        </p:nvSpPr>
        <p:spPr>
          <a:xfrm>
            <a:off x="5383683" y="82357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1" name="Google Shape;5021;p85"/>
          <p:cNvSpPr/>
          <p:nvPr/>
        </p:nvSpPr>
        <p:spPr>
          <a:xfrm>
            <a:off x="4835671" y="358202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5898" y="374912"/>
            <a:ext cx="5029200" cy="502920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7197" y="2979956"/>
            <a:ext cx="603145" cy="588753"/>
          </a:xfrm>
          <a:prstGeom prst="rect">
            <a:avLst/>
          </a:prstGeom>
        </p:spPr>
      </p:pic>
      <p:pic>
        <p:nvPicPr>
          <p:cNvPr id="36" name="Imagen 3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690664">
            <a:off x="295750" y="1871639"/>
            <a:ext cx="603145" cy="588753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5984510" y="-85866"/>
            <a:ext cx="3242989" cy="2379696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22112" y="3144555"/>
            <a:ext cx="3092986" cy="3092986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02322">
            <a:off x="1637151" y="-780145"/>
            <a:ext cx="3322144" cy="3322144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794" y="-12021"/>
            <a:ext cx="1954306" cy="1038225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8343" y="216404"/>
            <a:ext cx="1818902" cy="678825"/>
          </a:xfrm>
          <a:prstGeom prst="rect">
            <a:avLst/>
          </a:prstGeom>
        </p:spPr>
      </p:pic>
      <p:pic>
        <p:nvPicPr>
          <p:cNvPr id="122" name="Imagen 12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595" y="1744784"/>
            <a:ext cx="2188645" cy="2188645"/>
          </a:xfrm>
          <a:prstGeom prst="rect">
            <a:avLst/>
          </a:prstGeom>
        </p:spPr>
      </p:pic>
      <p:pic>
        <p:nvPicPr>
          <p:cNvPr id="121" name="Imagen 12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4352933" y="1624865"/>
            <a:ext cx="2274994" cy="227499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4229" y="-1135334"/>
            <a:ext cx="7321462" cy="732146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635" y="352752"/>
            <a:ext cx="1766742" cy="1028700"/>
          </a:xfrm>
          <a:prstGeom prst="rect">
            <a:avLst/>
          </a:prstGeom>
        </p:spPr>
      </p:pic>
      <p:sp>
        <p:nvSpPr>
          <p:cNvPr id="5026" name="Google Shape;5026;p86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WORKS WELL</a:t>
            </a:r>
            <a:endParaRPr/>
          </a:p>
        </p:txBody>
      </p:sp>
      <p:sp>
        <p:nvSpPr>
          <p:cNvPr id="5027" name="Google Shape;5027;p86"/>
          <p:cNvSpPr txBox="1"/>
          <p:nvPr/>
        </p:nvSpPr>
        <p:spPr>
          <a:xfrm>
            <a:off x="720000" y="1660920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1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5028" name="Google Shape;5028;p86"/>
          <p:cNvSpPr txBox="1"/>
          <p:nvPr/>
        </p:nvSpPr>
        <p:spPr>
          <a:xfrm>
            <a:off x="720000" y="1975097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Mercury is the smallest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029" name="Google Shape;5029;p86"/>
          <p:cNvSpPr txBox="1"/>
          <p:nvPr/>
        </p:nvSpPr>
        <p:spPr>
          <a:xfrm>
            <a:off x="4793431" y="1660920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3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5030" name="Google Shape;5030;p86"/>
          <p:cNvSpPr txBox="1"/>
          <p:nvPr/>
        </p:nvSpPr>
        <p:spPr>
          <a:xfrm>
            <a:off x="4793431" y="1975097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Jupiter is</a:t>
            </a:r>
            <a:b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</a:b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the biggest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031" name="Google Shape;5031;p86"/>
          <p:cNvSpPr txBox="1"/>
          <p:nvPr/>
        </p:nvSpPr>
        <p:spPr>
          <a:xfrm>
            <a:off x="2756715" y="3662709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2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5032" name="Google Shape;5032;p86"/>
          <p:cNvSpPr txBox="1"/>
          <p:nvPr/>
        </p:nvSpPr>
        <p:spPr>
          <a:xfrm>
            <a:off x="2756715" y="3978786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Mars is a very cold place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033" name="Google Shape;5033;p86"/>
          <p:cNvSpPr txBox="1"/>
          <p:nvPr/>
        </p:nvSpPr>
        <p:spPr>
          <a:xfrm>
            <a:off x="6830146" y="3662709"/>
            <a:ext cx="1593900" cy="39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DAY 4</a:t>
            </a:r>
            <a:endParaRPr sz="20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5034" name="Google Shape;5034;p86"/>
          <p:cNvSpPr txBox="1"/>
          <p:nvPr/>
        </p:nvSpPr>
        <p:spPr>
          <a:xfrm>
            <a:off x="6830146" y="3978786"/>
            <a:ext cx="1593900" cy="65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Venus has</a:t>
            </a:r>
            <a:b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</a:b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a nice name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cxnSp>
        <p:nvCxnSpPr>
          <p:cNvPr id="5035" name="Google Shape;5035;p86"/>
          <p:cNvCxnSpPr/>
          <p:nvPr/>
        </p:nvCxnSpPr>
        <p:spPr>
          <a:xfrm>
            <a:off x="720000" y="3198167"/>
            <a:ext cx="7704000" cy="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036" name="Google Shape;5036;p86"/>
          <p:cNvSpPr/>
          <p:nvPr/>
        </p:nvSpPr>
        <p:spPr>
          <a:xfrm>
            <a:off x="1191006" y="2872245"/>
            <a:ext cx="651900" cy="651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7" name="Google Shape;5037;p86"/>
          <p:cNvSpPr/>
          <p:nvPr/>
        </p:nvSpPr>
        <p:spPr>
          <a:xfrm>
            <a:off x="3227721" y="2872245"/>
            <a:ext cx="651900" cy="651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8" name="Google Shape;5038;p86"/>
          <p:cNvSpPr/>
          <p:nvPr/>
        </p:nvSpPr>
        <p:spPr>
          <a:xfrm>
            <a:off x="5264436" y="2872245"/>
            <a:ext cx="651900" cy="6519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9" name="Google Shape;5039;p86"/>
          <p:cNvSpPr/>
          <p:nvPr/>
        </p:nvSpPr>
        <p:spPr>
          <a:xfrm>
            <a:off x="7301152" y="2872245"/>
            <a:ext cx="651900" cy="651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0" name="Google Shape;5040;p86"/>
          <p:cNvGrpSpPr/>
          <p:nvPr/>
        </p:nvGrpSpPr>
        <p:grpSpPr>
          <a:xfrm>
            <a:off x="7409637" y="2950080"/>
            <a:ext cx="476453" cy="506202"/>
            <a:chOff x="6758922" y="2778762"/>
            <a:chExt cx="546328" cy="580441"/>
          </a:xfrm>
        </p:grpSpPr>
        <p:sp>
          <p:nvSpPr>
            <p:cNvPr id="5041" name="Google Shape;5041;p86"/>
            <p:cNvSpPr/>
            <p:nvPr/>
          </p:nvSpPr>
          <p:spPr>
            <a:xfrm>
              <a:off x="7029815" y="3239280"/>
              <a:ext cx="79982" cy="119923"/>
            </a:xfrm>
            <a:custGeom>
              <a:avLst/>
              <a:gdLst/>
              <a:ahLst/>
              <a:cxnLst/>
              <a:rect l="l" t="t" r="r" b="b"/>
              <a:pathLst>
                <a:path w="809" h="1213" extrusionOk="0">
                  <a:moveTo>
                    <a:pt x="1" y="504"/>
                  </a:moveTo>
                  <a:cubicBezTo>
                    <a:pt x="5" y="522"/>
                    <a:pt x="10" y="539"/>
                    <a:pt x="15" y="556"/>
                  </a:cubicBezTo>
                  <a:lnTo>
                    <a:pt x="15" y="556"/>
                  </a:lnTo>
                  <a:lnTo>
                    <a:pt x="1" y="504"/>
                  </a:lnTo>
                  <a:close/>
                  <a:moveTo>
                    <a:pt x="213" y="0"/>
                  </a:moveTo>
                  <a:lnTo>
                    <a:pt x="229" y="24"/>
                  </a:lnTo>
                  <a:cubicBezTo>
                    <a:pt x="173" y="87"/>
                    <a:pt x="172" y="180"/>
                    <a:pt x="217" y="245"/>
                  </a:cubicBezTo>
                  <a:lnTo>
                    <a:pt x="217" y="245"/>
                  </a:lnTo>
                  <a:cubicBezTo>
                    <a:pt x="166" y="188"/>
                    <a:pt x="106" y="138"/>
                    <a:pt x="37" y="100"/>
                  </a:cubicBezTo>
                  <a:lnTo>
                    <a:pt x="37" y="100"/>
                  </a:lnTo>
                  <a:cubicBezTo>
                    <a:pt x="185" y="384"/>
                    <a:pt x="333" y="664"/>
                    <a:pt x="481" y="944"/>
                  </a:cubicBezTo>
                  <a:cubicBezTo>
                    <a:pt x="497" y="968"/>
                    <a:pt x="501" y="996"/>
                    <a:pt x="493" y="1024"/>
                  </a:cubicBezTo>
                  <a:cubicBezTo>
                    <a:pt x="484" y="1040"/>
                    <a:pt x="469" y="1046"/>
                    <a:pt x="451" y="1046"/>
                  </a:cubicBezTo>
                  <a:cubicBezTo>
                    <a:pt x="428" y="1046"/>
                    <a:pt x="401" y="1035"/>
                    <a:pt x="381" y="1024"/>
                  </a:cubicBezTo>
                  <a:cubicBezTo>
                    <a:pt x="204" y="918"/>
                    <a:pt x="75" y="750"/>
                    <a:pt x="15" y="556"/>
                  </a:cubicBezTo>
                  <a:lnTo>
                    <a:pt x="15" y="556"/>
                  </a:lnTo>
                  <a:lnTo>
                    <a:pt x="45" y="664"/>
                  </a:lnTo>
                  <a:cubicBezTo>
                    <a:pt x="65" y="764"/>
                    <a:pt x="105" y="864"/>
                    <a:pt x="161" y="956"/>
                  </a:cubicBezTo>
                  <a:cubicBezTo>
                    <a:pt x="237" y="1060"/>
                    <a:pt x="357" y="1128"/>
                    <a:pt x="469" y="1192"/>
                  </a:cubicBezTo>
                  <a:cubicBezTo>
                    <a:pt x="485" y="1208"/>
                    <a:pt x="509" y="1212"/>
                    <a:pt x="529" y="1212"/>
                  </a:cubicBezTo>
                  <a:cubicBezTo>
                    <a:pt x="553" y="1204"/>
                    <a:pt x="569" y="1188"/>
                    <a:pt x="581" y="1168"/>
                  </a:cubicBezTo>
                  <a:lnTo>
                    <a:pt x="777" y="900"/>
                  </a:lnTo>
                  <a:cubicBezTo>
                    <a:pt x="793" y="884"/>
                    <a:pt x="805" y="864"/>
                    <a:pt x="809" y="840"/>
                  </a:cubicBezTo>
                  <a:cubicBezTo>
                    <a:pt x="805" y="820"/>
                    <a:pt x="801" y="796"/>
                    <a:pt x="789" y="780"/>
                  </a:cubicBezTo>
                  <a:cubicBezTo>
                    <a:pt x="689" y="600"/>
                    <a:pt x="569" y="436"/>
                    <a:pt x="437" y="280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rgbClr val="FF7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86"/>
            <p:cNvSpPr/>
            <p:nvPr/>
          </p:nvSpPr>
          <p:spPr>
            <a:xfrm>
              <a:off x="7234369" y="3220297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86"/>
            <p:cNvSpPr/>
            <p:nvPr/>
          </p:nvSpPr>
          <p:spPr>
            <a:xfrm>
              <a:off x="7233974" y="3220693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86"/>
            <p:cNvSpPr/>
            <p:nvPr/>
          </p:nvSpPr>
          <p:spPr>
            <a:xfrm>
              <a:off x="7233974" y="3220693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86"/>
            <p:cNvSpPr/>
            <p:nvPr/>
          </p:nvSpPr>
          <p:spPr>
            <a:xfrm>
              <a:off x="7233974" y="3220693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4"/>
                    <a:pt x="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86"/>
            <p:cNvSpPr/>
            <p:nvPr/>
          </p:nvSpPr>
          <p:spPr>
            <a:xfrm>
              <a:off x="7026652" y="2927951"/>
              <a:ext cx="72468" cy="63768"/>
            </a:xfrm>
            <a:custGeom>
              <a:avLst/>
              <a:gdLst/>
              <a:ahLst/>
              <a:cxnLst/>
              <a:rect l="l" t="t" r="r" b="b"/>
              <a:pathLst>
                <a:path w="733" h="645" extrusionOk="0">
                  <a:moveTo>
                    <a:pt x="733" y="1"/>
                  </a:moveTo>
                  <a:lnTo>
                    <a:pt x="728" y="11"/>
                  </a:lnTo>
                  <a:lnTo>
                    <a:pt x="728" y="11"/>
                  </a:lnTo>
                  <a:cubicBezTo>
                    <a:pt x="730" y="8"/>
                    <a:pt x="731" y="4"/>
                    <a:pt x="733" y="1"/>
                  </a:cubicBezTo>
                  <a:close/>
                  <a:moveTo>
                    <a:pt x="728" y="11"/>
                  </a:moveTo>
                  <a:cubicBezTo>
                    <a:pt x="705" y="48"/>
                    <a:pt x="657" y="66"/>
                    <a:pt x="613" y="81"/>
                  </a:cubicBezTo>
                  <a:cubicBezTo>
                    <a:pt x="541" y="109"/>
                    <a:pt x="473" y="149"/>
                    <a:pt x="413" y="193"/>
                  </a:cubicBezTo>
                  <a:cubicBezTo>
                    <a:pt x="353" y="241"/>
                    <a:pt x="297" y="293"/>
                    <a:pt x="249" y="349"/>
                  </a:cubicBezTo>
                  <a:cubicBezTo>
                    <a:pt x="161" y="441"/>
                    <a:pt x="77" y="541"/>
                    <a:pt x="1" y="645"/>
                  </a:cubicBezTo>
                  <a:cubicBezTo>
                    <a:pt x="45" y="597"/>
                    <a:pt x="97" y="557"/>
                    <a:pt x="153" y="525"/>
                  </a:cubicBezTo>
                  <a:lnTo>
                    <a:pt x="429" y="337"/>
                  </a:lnTo>
                  <a:cubicBezTo>
                    <a:pt x="537" y="265"/>
                    <a:pt x="653" y="181"/>
                    <a:pt x="701" y="61"/>
                  </a:cubicBezTo>
                  <a:lnTo>
                    <a:pt x="728" y="11"/>
                  </a:lnTo>
                  <a:close/>
                </a:path>
              </a:pathLst>
            </a:custGeom>
            <a:solidFill>
              <a:srgbClr val="B7A4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86"/>
            <p:cNvSpPr/>
            <p:nvPr/>
          </p:nvSpPr>
          <p:spPr>
            <a:xfrm>
              <a:off x="6758922" y="2778762"/>
              <a:ext cx="546328" cy="571341"/>
            </a:xfrm>
            <a:custGeom>
              <a:avLst/>
              <a:gdLst/>
              <a:ahLst/>
              <a:cxnLst/>
              <a:rect l="l" t="t" r="r" b="b"/>
              <a:pathLst>
                <a:path w="5526" h="5779" extrusionOk="0">
                  <a:moveTo>
                    <a:pt x="3645" y="2194"/>
                  </a:moveTo>
                  <a:lnTo>
                    <a:pt x="3645" y="2194"/>
                  </a:lnTo>
                  <a:cubicBezTo>
                    <a:pt x="3629" y="2210"/>
                    <a:pt x="3617" y="2230"/>
                    <a:pt x="3601" y="2246"/>
                  </a:cubicBezTo>
                  <a:cubicBezTo>
                    <a:pt x="3545" y="2326"/>
                    <a:pt x="3481" y="2402"/>
                    <a:pt x="3417" y="2474"/>
                  </a:cubicBezTo>
                  <a:lnTo>
                    <a:pt x="3393" y="2502"/>
                  </a:lnTo>
                  <a:lnTo>
                    <a:pt x="3369" y="2522"/>
                  </a:lnTo>
                  <a:cubicBezTo>
                    <a:pt x="3353" y="2538"/>
                    <a:pt x="3337" y="2550"/>
                    <a:pt x="3317" y="2562"/>
                  </a:cubicBezTo>
                  <a:cubicBezTo>
                    <a:pt x="3281" y="2586"/>
                    <a:pt x="3245" y="2610"/>
                    <a:pt x="3209" y="2630"/>
                  </a:cubicBezTo>
                  <a:cubicBezTo>
                    <a:pt x="3133" y="2670"/>
                    <a:pt x="3057" y="2714"/>
                    <a:pt x="2989" y="2754"/>
                  </a:cubicBezTo>
                  <a:cubicBezTo>
                    <a:pt x="2885" y="2818"/>
                    <a:pt x="2789" y="2898"/>
                    <a:pt x="2705" y="2994"/>
                  </a:cubicBezTo>
                  <a:cubicBezTo>
                    <a:pt x="2703" y="2994"/>
                    <a:pt x="2701" y="2994"/>
                    <a:pt x="2699" y="2994"/>
                  </a:cubicBezTo>
                  <a:cubicBezTo>
                    <a:pt x="2646" y="2994"/>
                    <a:pt x="2662" y="2944"/>
                    <a:pt x="2689" y="2890"/>
                  </a:cubicBezTo>
                  <a:cubicBezTo>
                    <a:pt x="2733" y="2814"/>
                    <a:pt x="2785" y="2742"/>
                    <a:pt x="2841" y="2674"/>
                  </a:cubicBezTo>
                  <a:cubicBezTo>
                    <a:pt x="2897" y="2614"/>
                    <a:pt x="2957" y="2562"/>
                    <a:pt x="3029" y="2518"/>
                  </a:cubicBezTo>
                  <a:cubicBezTo>
                    <a:pt x="3045" y="2506"/>
                    <a:pt x="3069" y="2498"/>
                    <a:pt x="3089" y="2486"/>
                  </a:cubicBezTo>
                  <a:lnTo>
                    <a:pt x="3105" y="2478"/>
                  </a:lnTo>
                  <a:lnTo>
                    <a:pt x="3113" y="2474"/>
                  </a:lnTo>
                  <a:cubicBezTo>
                    <a:pt x="3113" y="2474"/>
                    <a:pt x="3113" y="2470"/>
                    <a:pt x="3113" y="2470"/>
                  </a:cubicBezTo>
                  <a:lnTo>
                    <a:pt x="3117" y="2470"/>
                  </a:lnTo>
                  <a:lnTo>
                    <a:pt x="3153" y="2454"/>
                  </a:lnTo>
                  <a:cubicBezTo>
                    <a:pt x="3197" y="2434"/>
                    <a:pt x="3241" y="2414"/>
                    <a:pt x="3289" y="2394"/>
                  </a:cubicBezTo>
                  <a:cubicBezTo>
                    <a:pt x="3381" y="2346"/>
                    <a:pt x="3477" y="2298"/>
                    <a:pt x="3565" y="2242"/>
                  </a:cubicBezTo>
                  <a:cubicBezTo>
                    <a:pt x="3593" y="2226"/>
                    <a:pt x="3617" y="2210"/>
                    <a:pt x="3645" y="2194"/>
                  </a:cubicBezTo>
                  <a:close/>
                  <a:moveTo>
                    <a:pt x="2903" y="1"/>
                  </a:moveTo>
                  <a:cubicBezTo>
                    <a:pt x="2881" y="1"/>
                    <a:pt x="2859" y="1"/>
                    <a:pt x="2837" y="2"/>
                  </a:cubicBezTo>
                  <a:cubicBezTo>
                    <a:pt x="2769" y="2"/>
                    <a:pt x="2701" y="26"/>
                    <a:pt x="2645" y="62"/>
                  </a:cubicBezTo>
                  <a:cubicBezTo>
                    <a:pt x="2589" y="106"/>
                    <a:pt x="2549" y="162"/>
                    <a:pt x="2525" y="226"/>
                  </a:cubicBezTo>
                  <a:cubicBezTo>
                    <a:pt x="2485" y="350"/>
                    <a:pt x="2465" y="478"/>
                    <a:pt x="2469" y="610"/>
                  </a:cubicBezTo>
                  <a:cubicBezTo>
                    <a:pt x="2469" y="734"/>
                    <a:pt x="2473" y="858"/>
                    <a:pt x="2485" y="978"/>
                  </a:cubicBezTo>
                  <a:cubicBezTo>
                    <a:pt x="2497" y="1102"/>
                    <a:pt x="2513" y="1218"/>
                    <a:pt x="2529" y="1330"/>
                  </a:cubicBezTo>
                  <a:lnTo>
                    <a:pt x="2577" y="1658"/>
                  </a:lnTo>
                  <a:cubicBezTo>
                    <a:pt x="2585" y="1714"/>
                    <a:pt x="2589" y="1762"/>
                    <a:pt x="2593" y="1814"/>
                  </a:cubicBezTo>
                  <a:cubicBezTo>
                    <a:pt x="2601" y="1862"/>
                    <a:pt x="2597" y="1914"/>
                    <a:pt x="2597" y="1962"/>
                  </a:cubicBezTo>
                  <a:cubicBezTo>
                    <a:pt x="2593" y="2142"/>
                    <a:pt x="2573" y="2322"/>
                    <a:pt x="2541" y="2498"/>
                  </a:cubicBezTo>
                  <a:cubicBezTo>
                    <a:pt x="2509" y="2654"/>
                    <a:pt x="2477" y="2794"/>
                    <a:pt x="2449" y="2906"/>
                  </a:cubicBezTo>
                  <a:cubicBezTo>
                    <a:pt x="2425" y="2990"/>
                    <a:pt x="2405" y="3058"/>
                    <a:pt x="2389" y="3114"/>
                  </a:cubicBezTo>
                  <a:lnTo>
                    <a:pt x="2381" y="3134"/>
                  </a:lnTo>
                  <a:lnTo>
                    <a:pt x="2381" y="3050"/>
                  </a:lnTo>
                  <a:cubicBezTo>
                    <a:pt x="2373" y="2918"/>
                    <a:pt x="2357" y="2786"/>
                    <a:pt x="2329" y="2658"/>
                  </a:cubicBezTo>
                  <a:cubicBezTo>
                    <a:pt x="2305" y="2506"/>
                    <a:pt x="2269" y="2338"/>
                    <a:pt x="2253" y="2158"/>
                  </a:cubicBezTo>
                  <a:cubicBezTo>
                    <a:pt x="2241" y="2062"/>
                    <a:pt x="2241" y="1970"/>
                    <a:pt x="2249" y="1878"/>
                  </a:cubicBezTo>
                  <a:cubicBezTo>
                    <a:pt x="2249" y="1854"/>
                    <a:pt x="2253" y="1834"/>
                    <a:pt x="2257" y="1810"/>
                  </a:cubicBezTo>
                  <a:cubicBezTo>
                    <a:pt x="2261" y="1790"/>
                    <a:pt x="2273" y="1762"/>
                    <a:pt x="2277" y="1734"/>
                  </a:cubicBezTo>
                  <a:cubicBezTo>
                    <a:pt x="2293" y="1678"/>
                    <a:pt x="2301" y="1622"/>
                    <a:pt x="2297" y="1562"/>
                  </a:cubicBezTo>
                  <a:cubicBezTo>
                    <a:pt x="2297" y="1446"/>
                    <a:pt x="2269" y="1326"/>
                    <a:pt x="2217" y="1222"/>
                  </a:cubicBezTo>
                  <a:cubicBezTo>
                    <a:pt x="2161" y="1110"/>
                    <a:pt x="2089" y="1010"/>
                    <a:pt x="1997" y="926"/>
                  </a:cubicBezTo>
                  <a:cubicBezTo>
                    <a:pt x="1809" y="754"/>
                    <a:pt x="1561" y="658"/>
                    <a:pt x="1305" y="654"/>
                  </a:cubicBezTo>
                  <a:cubicBezTo>
                    <a:pt x="1273" y="654"/>
                    <a:pt x="1241" y="654"/>
                    <a:pt x="1209" y="658"/>
                  </a:cubicBezTo>
                  <a:lnTo>
                    <a:pt x="1161" y="666"/>
                  </a:lnTo>
                  <a:cubicBezTo>
                    <a:pt x="1145" y="666"/>
                    <a:pt x="1129" y="670"/>
                    <a:pt x="1113" y="670"/>
                  </a:cubicBezTo>
                  <a:cubicBezTo>
                    <a:pt x="1049" y="682"/>
                    <a:pt x="985" y="698"/>
                    <a:pt x="925" y="722"/>
                  </a:cubicBezTo>
                  <a:cubicBezTo>
                    <a:pt x="805" y="770"/>
                    <a:pt x="693" y="838"/>
                    <a:pt x="601" y="930"/>
                  </a:cubicBezTo>
                  <a:cubicBezTo>
                    <a:pt x="509" y="1018"/>
                    <a:pt x="429" y="1114"/>
                    <a:pt x="361" y="1226"/>
                  </a:cubicBezTo>
                  <a:cubicBezTo>
                    <a:pt x="297" y="1330"/>
                    <a:pt x="241" y="1442"/>
                    <a:pt x="197" y="1558"/>
                  </a:cubicBezTo>
                  <a:cubicBezTo>
                    <a:pt x="149" y="1674"/>
                    <a:pt x="113" y="1790"/>
                    <a:pt x="89" y="1910"/>
                  </a:cubicBezTo>
                  <a:cubicBezTo>
                    <a:pt x="61" y="2026"/>
                    <a:pt x="49" y="2150"/>
                    <a:pt x="57" y="2270"/>
                  </a:cubicBezTo>
                  <a:cubicBezTo>
                    <a:pt x="57" y="2286"/>
                    <a:pt x="61" y="2302"/>
                    <a:pt x="61" y="2322"/>
                  </a:cubicBezTo>
                  <a:cubicBezTo>
                    <a:pt x="65" y="2338"/>
                    <a:pt x="69" y="2346"/>
                    <a:pt x="73" y="2366"/>
                  </a:cubicBezTo>
                  <a:cubicBezTo>
                    <a:pt x="85" y="2398"/>
                    <a:pt x="97" y="2426"/>
                    <a:pt x="117" y="2450"/>
                  </a:cubicBezTo>
                  <a:cubicBezTo>
                    <a:pt x="153" y="2502"/>
                    <a:pt x="197" y="2546"/>
                    <a:pt x="245" y="2582"/>
                  </a:cubicBezTo>
                  <a:cubicBezTo>
                    <a:pt x="337" y="2646"/>
                    <a:pt x="441" y="2698"/>
                    <a:pt x="549" y="2738"/>
                  </a:cubicBezTo>
                  <a:cubicBezTo>
                    <a:pt x="741" y="2802"/>
                    <a:pt x="937" y="2854"/>
                    <a:pt x="1141" y="2886"/>
                  </a:cubicBezTo>
                  <a:lnTo>
                    <a:pt x="1273" y="2910"/>
                  </a:lnTo>
                  <a:cubicBezTo>
                    <a:pt x="1313" y="2918"/>
                    <a:pt x="1353" y="2930"/>
                    <a:pt x="1393" y="2946"/>
                  </a:cubicBezTo>
                  <a:cubicBezTo>
                    <a:pt x="1473" y="2974"/>
                    <a:pt x="1545" y="3002"/>
                    <a:pt x="1613" y="3034"/>
                  </a:cubicBezTo>
                  <a:cubicBezTo>
                    <a:pt x="1749" y="3098"/>
                    <a:pt x="1869" y="3162"/>
                    <a:pt x="1965" y="3210"/>
                  </a:cubicBezTo>
                  <a:cubicBezTo>
                    <a:pt x="2009" y="3234"/>
                    <a:pt x="2045" y="3254"/>
                    <a:pt x="2081" y="3270"/>
                  </a:cubicBezTo>
                  <a:cubicBezTo>
                    <a:pt x="2093" y="3294"/>
                    <a:pt x="2093" y="3322"/>
                    <a:pt x="2085" y="3346"/>
                  </a:cubicBezTo>
                  <a:cubicBezTo>
                    <a:pt x="1993" y="3338"/>
                    <a:pt x="1901" y="3326"/>
                    <a:pt x="1809" y="3310"/>
                  </a:cubicBezTo>
                  <a:cubicBezTo>
                    <a:pt x="1669" y="3282"/>
                    <a:pt x="1509" y="3250"/>
                    <a:pt x="1333" y="3222"/>
                  </a:cubicBezTo>
                  <a:lnTo>
                    <a:pt x="1197" y="3206"/>
                  </a:lnTo>
                  <a:cubicBezTo>
                    <a:pt x="1153" y="3202"/>
                    <a:pt x="1105" y="3194"/>
                    <a:pt x="1057" y="3194"/>
                  </a:cubicBezTo>
                  <a:cubicBezTo>
                    <a:pt x="1031" y="3192"/>
                    <a:pt x="1006" y="3191"/>
                    <a:pt x="981" y="3191"/>
                  </a:cubicBezTo>
                  <a:cubicBezTo>
                    <a:pt x="956" y="3191"/>
                    <a:pt x="931" y="3192"/>
                    <a:pt x="905" y="3194"/>
                  </a:cubicBezTo>
                  <a:lnTo>
                    <a:pt x="829" y="3198"/>
                  </a:lnTo>
                  <a:lnTo>
                    <a:pt x="753" y="3206"/>
                  </a:lnTo>
                  <a:lnTo>
                    <a:pt x="717" y="3210"/>
                  </a:lnTo>
                  <a:lnTo>
                    <a:pt x="693" y="3210"/>
                  </a:lnTo>
                  <a:lnTo>
                    <a:pt x="673" y="3214"/>
                  </a:lnTo>
                  <a:lnTo>
                    <a:pt x="597" y="3230"/>
                  </a:lnTo>
                  <a:cubicBezTo>
                    <a:pt x="541" y="3242"/>
                    <a:pt x="489" y="3262"/>
                    <a:pt x="437" y="3282"/>
                  </a:cubicBezTo>
                  <a:cubicBezTo>
                    <a:pt x="325" y="3326"/>
                    <a:pt x="229" y="3402"/>
                    <a:pt x="157" y="3494"/>
                  </a:cubicBezTo>
                  <a:cubicBezTo>
                    <a:pt x="89" y="3594"/>
                    <a:pt x="45" y="3710"/>
                    <a:pt x="29" y="3830"/>
                  </a:cubicBezTo>
                  <a:cubicBezTo>
                    <a:pt x="9" y="3946"/>
                    <a:pt x="1" y="4066"/>
                    <a:pt x="9" y="4182"/>
                  </a:cubicBezTo>
                  <a:cubicBezTo>
                    <a:pt x="9" y="4242"/>
                    <a:pt x="13" y="4302"/>
                    <a:pt x="17" y="4358"/>
                  </a:cubicBezTo>
                  <a:lnTo>
                    <a:pt x="25" y="4446"/>
                  </a:lnTo>
                  <a:cubicBezTo>
                    <a:pt x="29" y="4474"/>
                    <a:pt x="33" y="4506"/>
                    <a:pt x="37" y="4534"/>
                  </a:cubicBezTo>
                  <a:lnTo>
                    <a:pt x="45" y="4578"/>
                  </a:lnTo>
                  <a:cubicBezTo>
                    <a:pt x="49" y="4594"/>
                    <a:pt x="53" y="4610"/>
                    <a:pt x="57" y="4626"/>
                  </a:cubicBezTo>
                  <a:cubicBezTo>
                    <a:pt x="65" y="4654"/>
                    <a:pt x="73" y="4682"/>
                    <a:pt x="81" y="4710"/>
                  </a:cubicBezTo>
                  <a:lnTo>
                    <a:pt x="113" y="4798"/>
                  </a:lnTo>
                  <a:cubicBezTo>
                    <a:pt x="125" y="4826"/>
                    <a:pt x="141" y="4850"/>
                    <a:pt x="157" y="4878"/>
                  </a:cubicBezTo>
                  <a:cubicBezTo>
                    <a:pt x="213" y="4982"/>
                    <a:pt x="289" y="5078"/>
                    <a:pt x="381" y="5158"/>
                  </a:cubicBezTo>
                  <a:cubicBezTo>
                    <a:pt x="469" y="5234"/>
                    <a:pt x="573" y="5298"/>
                    <a:pt x="681" y="5342"/>
                  </a:cubicBezTo>
                  <a:cubicBezTo>
                    <a:pt x="797" y="5392"/>
                    <a:pt x="923" y="5419"/>
                    <a:pt x="1048" y="5419"/>
                  </a:cubicBezTo>
                  <a:cubicBezTo>
                    <a:pt x="1155" y="5419"/>
                    <a:pt x="1261" y="5399"/>
                    <a:pt x="1357" y="5354"/>
                  </a:cubicBezTo>
                  <a:cubicBezTo>
                    <a:pt x="1557" y="5258"/>
                    <a:pt x="1725" y="5114"/>
                    <a:pt x="1853" y="4934"/>
                  </a:cubicBezTo>
                  <a:cubicBezTo>
                    <a:pt x="1913" y="4854"/>
                    <a:pt x="1965" y="4766"/>
                    <a:pt x="2009" y="4674"/>
                  </a:cubicBezTo>
                  <a:cubicBezTo>
                    <a:pt x="2049" y="4590"/>
                    <a:pt x="2081" y="4498"/>
                    <a:pt x="2105" y="4406"/>
                  </a:cubicBezTo>
                  <a:lnTo>
                    <a:pt x="2117" y="4342"/>
                  </a:lnTo>
                  <a:lnTo>
                    <a:pt x="2129" y="4278"/>
                  </a:lnTo>
                  <a:cubicBezTo>
                    <a:pt x="2137" y="4238"/>
                    <a:pt x="2149" y="4202"/>
                    <a:pt x="2157" y="4162"/>
                  </a:cubicBezTo>
                  <a:cubicBezTo>
                    <a:pt x="2177" y="4086"/>
                    <a:pt x="2197" y="4014"/>
                    <a:pt x="2221" y="3946"/>
                  </a:cubicBezTo>
                  <a:cubicBezTo>
                    <a:pt x="2269" y="3814"/>
                    <a:pt x="2313" y="3698"/>
                    <a:pt x="2353" y="3606"/>
                  </a:cubicBezTo>
                  <a:cubicBezTo>
                    <a:pt x="2361" y="3590"/>
                    <a:pt x="2365" y="3578"/>
                    <a:pt x="2373" y="3562"/>
                  </a:cubicBezTo>
                  <a:lnTo>
                    <a:pt x="2385" y="3554"/>
                  </a:lnTo>
                  <a:lnTo>
                    <a:pt x="2385" y="3554"/>
                  </a:lnTo>
                  <a:lnTo>
                    <a:pt x="2373" y="3594"/>
                  </a:lnTo>
                  <a:cubicBezTo>
                    <a:pt x="2337" y="3710"/>
                    <a:pt x="2313" y="3826"/>
                    <a:pt x="2297" y="3942"/>
                  </a:cubicBezTo>
                  <a:cubicBezTo>
                    <a:pt x="2273" y="4098"/>
                    <a:pt x="2265" y="4250"/>
                    <a:pt x="2273" y="4406"/>
                  </a:cubicBezTo>
                  <a:cubicBezTo>
                    <a:pt x="2285" y="4590"/>
                    <a:pt x="2317" y="4770"/>
                    <a:pt x="2373" y="4946"/>
                  </a:cubicBezTo>
                  <a:cubicBezTo>
                    <a:pt x="2389" y="4994"/>
                    <a:pt x="2405" y="5042"/>
                    <a:pt x="2425" y="5090"/>
                  </a:cubicBezTo>
                  <a:cubicBezTo>
                    <a:pt x="2441" y="5134"/>
                    <a:pt x="2465" y="5182"/>
                    <a:pt x="2489" y="5230"/>
                  </a:cubicBezTo>
                  <a:lnTo>
                    <a:pt x="2525" y="5298"/>
                  </a:lnTo>
                  <a:cubicBezTo>
                    <a:pt x="2537" y="5322"/>
                    <a:pt x="2553" y="5342"/>
                    <a:pt x="2565" y="5366"/>
                  </a:cubicBezTo>
                  <a:cubicBezTo>
                    <a:pt x="2581" y="5390"/>
                    <a:pt x="2593" y="5410"/>
                    <a:pt x="2609" y="5434"/>
                  </a:cubicBezTo>
                  <a:lnTo>
                    <a:pt x="2633" y="5466"/>
                  </a:lnTo>
                  <a:lnTo>
                    <a:pt x="2645" y="5482"/>
                  </a:lnTo>
                  <a:cubicBezTo>
                    <a:pt x="2649" y="5490"/>
                    <a:pt x="2653" y="5490"/>
                    <a:pt x="2657" y="5498"/>
                  </a:cubicBezTo>
                  <a:cubicBezTo>
                    <a:pt x="2729" y="5590"/>
                    <a:pt x="2817" y="5666"/>
                    <a:pt x="2917" y="5718"/>
                  </a:cubicBezTo>
                  <a:cubicBezTo>
                    <a:pt x="2945" y="5730"/>
                    <a:pt x="2973" y="5738"/>
                    <a:pt x="3001" y="5750"/>
                  </a:cubicBezTo>
                  <a:cubicBezTo>
                    <a:pt x="3029" y="5762"/>
                    <a:pt x="3061" y="5766"/>
                    <a:pt x="3089" y="5770"/>
                  </a:cubicBezTo>
                  <a:cubicBezTo>
                    <a:pt x="3117" y="5774"/>
                    <a:pt x="3145" y="5778"/>
                    <a:pt x="3177" y="5778"/>
                  </a:cubicBezTo>
                  <a:cubicBezTo>
                    <a:pt x="3205" y="5778"/>
                    <a:pt x="3233" y="5778"/>
                    <a:pt x="3265" y="5774"/>
                  </a:cubicBezTo>
                  <a:cubicBezTo>
                    <a:pt x="3497" y="5750"/>
                    <a:pt x="3701" y="5658"/>
                    <a:pt x="3909" y="5578"/>
                  </a:cubicBezTo>
                  <a:cubicBezTo>
                    <a:pt x="3965" y="5562"/>
                    <a:pt x="4017" y="5538"/>
                    <a:pt x="4065" y="5510"/>
                  </a:cubicBezTo>
                  <a:cubicBezTo>
                    <a:pt x="4117" y="5478"/>
                    <a:pt x="4161" y="5438"/>
                    <a:pt x="4197" y="5394"/>
                  </a:cubicBezTo>
                  <a:cubicBezTo>
                    <a:pt x="4265" y="5302"/>
                    <a:pt x="4305" y="5194"/>
                    <a:pt x="4313" y="5078"/>
                  </a:cubicBezTo>
                  <a:cubicBezTo>
                    <a:pt x="4325" y="4970"/>
                    <a:pt x="4321" y="4858"/>
                    <a:pt x="4305" y="4750"/>
                  </a:cubicBezTo>
                  <a:cubicBezTo>
                    <a:pt x="4289" y="4642"/>
                    <a:pt x="4269" y="4538"/>
                    <a:pt x="4241" y="4434"/>
                  </a:cubicBezTo>
                  <a:cubicBezTo>
                    <a:pt x="4213" y="4334"/>
                    <a:pt x="4181" y="4234"/>
                    <a:pt x="4145" y="4138"/>
                  </a:cubicBezTo>
                  <a:cubicBezTo>
                    <a:pt x="4129" y="4090"/>
                    <a:pt x="4109" y="4042"/>
                    <a:pt x="4089" y="3998"/>
                  </a:cubicBezTo>
                  <a:cubicBezTo>
                    <a:pt x="4081" y="3974"/>
                    <a:pt x="4069" y="3954"/>
                    <a:pt x="4057" y="3930"/>
                  </a:cubicBezTo>
                  <a:cubicBezTo>
                    <a:pt x="4049" y="3906"/>
                    <a:pt x="4037" y="3882"/>
                    <a:pt x="4021" y="3862"/>
                  </a:cubicBezTo>
                  <a:cubicBezTo>
                    <a:pt x="3965" y="3778"/>
                    <a:pt x="3897" y="3706"/>
                    <a:pt x="3817" y="3650"/>
                  </a:cubicBezTo>
                  <a:cubicBezTo>
                    <a:pt x="3741" y="3598"/>
                    <a:pt x="3665" y="3554"/>
                    <a:pt x="3581" y="3514"/>
                  </a:cubicBezTo>
                  <a:cubicBezTo>
                    <a:pt x="3441" y="3454"/>
                    <a:pt x="3293" y="3406"/>
                    <a:pt x="3141" y="3374"/>
                  </a:cubicBezTo>
                  <a:cubicBezTo>
                    <a:pt x="3025" y="3350"/>
                    <a:pt x="2909" y="3330"/>
                    <a:pt x="2789" y="3318"/>
                  </a:cubicBezTo>
                  <a:cubicBezTo>
                    <a:pt x="2745" y="3314"/>
                    <a:pt x="2709" y="3310"/>
                    <a:pt x="2673" y="3310"/>
                  </a:cubicBezTo>
                  <a:cubicBezTo>
                    <a:pt x="2665" y="3302"/>
                    <a:pt x="2661" y="3294"/>
                    <a:pt x="2665" y="3286"/>
                  </a:cubicBezTo>
                  <a:cubicBezTo>
                    <a:pt x="2713" y="3278"/>
                    <a:pt x="2769" y="3270"/>
                    <a:pt x="2833" y="3262"/>
                  </a:cubicBezTo>
                  <a:cubicBezTo>
                    <a:pt x="2902" y="3253"/>
                    <a:pt x="2971" y="3249"/>
                    <a:pt x="3042" y="3249"/>
                  </a:cubicBezTo>
                  <a:cubicBezTo>
                    <a:pt x="3102" y="3249"/>
                    <a:pt x="3164" y="3252"/>
                    <a:pt x="3225" y="3258"/>
                  </a:cubicBezTo>
                  <a:cubicBezTo>
                    <a:pt x="3241" y="3262"/>
                    <a:pt x="3261" y="3266"/>
                    <a:pt x="3277" y="3270"/>
                  </a:cubicBezTo>
                  <a:lnTo>
                    <a:pt x="3305" y="3278"/>
                  </a:lnTo>
                  <a:lnTo>
                    <a:pt x="3309" y="3282"/>
                  </a:lnTo>
                  <a:lnTo>
                    <a:pt x="3313" y="3282"/>
                  </a:lnTo>
                  <a:lnTo>
                    <a:pt x="3329" y="3286"/>
                  </a:lnTo>
                  <a:cubicBezTo>
                    <a:pt x="3365" y="3306"/>
                    <a:pt x="3401" y="3322"/>
                    <a:pt x="3437" y="3342"/>
                  </a:cubicBezTo>
                  <a:cubicBezTo>
                    <a:pt x="3513" y="3386"/>
                    <a:pt x="3593" y="3430"/>
                    <a:pt x="3677" y="3478"/>
                  </a:cubicBezTo>
                  <a:cubicBezTo>
                    <a:pt x="3841" y="3574"/>
                    <a:pt x="4021" y="3686"/>
                    <a:pt x="4217" y="3790"/>
                  </a:cubicBezTo>
                  <a:cubicBezTo>
                    <a:pt x="4317" y="3846"/>
                    <a:pt x="4425" y="3890"/>
                    <a:pt x="4537" y="3926"/>
                  </a:cubicBezTo>
                  <a:cubicBezTo>
                    <a:pt x="4623" y="3947"/>
                    <a:pt x="4713" y="3959"/>
                    <a:pt x="4802" y="3959"/>
                  </a:cubicBezTo>
                  <a:cubicBezTo>
                    <a:pt x="4834" y="3959"/>
                    <a:pt x="4866" y="3957"/>
                    <a:pt x="4897" y="3954"/>
                  </a:cubicBezTo>
                  <a:cubicBezTo>
                    <a:pt x="4961" y="3946"/>
                    <a:pt x="5025" y="3930"/>
                    <a:pt x="5081" y="3910"/>
                  </a:cubicBezTo>
                  <a:cubicBezTo>
                    <a:pt x="5141" y="3886"/>
                    <a:pt x="5197" y="3850"/>
                    <a:pt x="5245" y="3810"/>
                  </a:cubicBezTo>
                  <a:cubicBezTo>
                    <a:pt x="5293" y="3766"/>
                    <a:pt x="5337" y="3718"/>
                    <a:pt x="5369" y="3666"/>
                  </a:cubicBezTo>
                  <a:cubicBezTo>
                    <a:pt x="5389" y="3638"/>
                    <a:pt x="5401" y="3610"/>
                    <a:pt x="5417" y="3582"/>
                  </a:cubicBezTo>
                  <a:cubicBezTo>
                    <a:pt x="5429" y="3554"/>
                    <a:pt x="5441" y="3522"/>
                    <a:pt x="5453" y="3490"/>
                  </a:cubicBezTo>
                  <a:cubicBezTo>
                    <a:pt x="5457" y="3478"/>
                    <a:pt x="5465" y="3462"/>
                    <a:pt x="5469" y="3446"/>
                  </a:cubicBezTo>
                  <a:cubicBezTo>
                    <a:pt x="5473" y="3430"/>
                    <a:pt x="5477" y="3414"/>
                    <a:pt x="5481" y="3398"/>
                  </a:cubicBezTo>
                  <a:cubicBezTo>
                    <a:pt x="5489" y="3366"/>
                    <a:pt x="5497" y="3334"/>
                    <a:pt x="5501" y="3302"/>
                  </a:cubicBezTo>
                  <a:cubicBezTo>
                    <a:pt x="5509" y="3242"/>
                    <a:pt x="5517" y="3178"/>
                    <a:pt x="5521" y="3110"/>
                  </a:cubicBezTo>
                  <a:cubicBezTo>
                    <a:pt x="5525" y="2982"/>
                    <a:pt x="5517" y="2854"/>
                    <a:pt x="5493" y="2722"/>
                  </a:cubicBezTo>
                  <a:cubicBezTo>
                    <a:pt x="5473" y="2594"/>
                    <a:pt x="5437" y="2470"/>
                    <a:pt x="5389" y="2346"/>
                  </a:cubicBezTo>
                  <a:cubicBezTo>
                    <a:pt x="5337" y="2226"/>
                    <a:pt x="5269" y="2114"/>
                    <a:pt x="5181" y="2010"/>
                  </a:cubicBezTo>
                  <a:cubicBezTo>
                    <a:pt x="5097" y="1910"/>
                    <a:pt x="4985" y="1830"/>
                    <a:pt x="4865" y="1778"/>
                  </a:cubicBezTo>
                  <a:cubicBezTo>
                    <a:pt x="4805" y="1750"/>
                    <a:pt x="4741" y="1734"/>
                    <a:pt x="4673" y="1722"/>
                  </a:cubicBezTo>
                  <a:cubicBezTo>
                    <a:pt x="4657" y="1722"/>
                    <a:pt x="4641" y="1718"/>
                    <a:pt x="4625" y="1718"/>
                  </a:cubicBezTo>
                  <a:lnTo>
                    <a:pt x="4437" y="1718"/>
                  </a:lnTo>
                  <a:lnTo>
                    <a:pt x="4389" y="1722"/>
                  </a:lnTo>
                  <a:cubicBezTo>
                    <a:pt x="4357" y="1726"/>
                    <a:pt x="4325" y="1730"/>
                    <a:pt x="4293" y="1738"/>
                  </a:cubicBezTo>
                  <a:cubicBezTo>
                    <a:pt x="4233" y="1750"/>
                    <a:pt x="4173" y="1770"/>
                    <a:pt x="4113" y="1794"/>
                  </a:cubicBezTo>
                  <a:cubicBezTo>
                    <a:pt x="4077" y="1810"/>
                    <a:pt x="4041" y="1830"/>
                    <a:pt x="4005" y="1850"/>
                  </a:cubicBezTo>
                  <a:cubicBezTo>
                    <a:pt x="4033" y="1818"/>
                    <a:pt x="4057" y="1790"/>
                    <a:pt x="4077" y="1754"/>
                  </a:cubicBezTo>
                  <a:cubicBezTo>
                    <a:pt x="4149" y="1650"/>
                    <a:pt x="4209" y="1538"/>
                    <a:pt x="4257" y="1418"/>
                  </a:cubicBezTo>
                  <a:cubicBezTo>
                    <a:pt x="4269" y="1386"/>
                    <a:pt x="4277" y="1358"/>
                    <a:pt x="4289" y="1326"/>
                  </a:cubicBezTo>
                  <a:lnTo>
                    <a:pt x="4305" y="1274"/>
                  </a:lnTo>
                  <a:cubicBezTo>
                    <a:pt x="4309" y="1258"/>
                    <a:pt x="4313" y="1242"/>
                    <a:pt x="4317" y="1230"/>
                  </a:cubicBezTo>
                  <a:lnTo>
                    <a:pt x="4337" y="1134"/>
                  </a:lnTo>
                  <a:cubicBezTo>
                    <a:pt x="4341" y="1118"/>
                    <a:pt x="4345" y="1102"/>
                    <a:pt x="4345" y="1086"/>
                  </a:cubicBezTo>
                  <a:cubicBezTo>
                    <a:pt x="4349" y="1070"/>
                    <a:pt x="4353" y="1054"/>
                    <a:pt x="4353" y="1034"/>
                  </a:cubicBezTo>
                  <a:cubicBezTo>
                    <a:pt x="4361" y="966"/>
                    <a:pt x="4357" y="894"/>
                    <a:pt x="4345" y="826"/>
                  </a:cubicBezTo>
                  <a:cubicBezTo>
                    <a:pt x="4329" y="758"/>
                    <a:pt x="4305" y="690"/>
                    <a:pt x="4273" y="626"/>
                  </a:cubicBezTo>
                  <a:cubicBezTo>
                    <a:pt x="4201" y="506"/>
                    <a:pt x="4105" y="402"/>
                    <a:pt x="3993" y="322"/>
                  </a:cubicBezTo>
                  <a:cubicBezTo>
                    <a:pt x="3881" y="242"/>
                    <a:pt x="3757" y="182"/>
                    <a:pt x="3629" y="134"/>
                  </a:cubicBezTo>
                  <a:cubicBezTo>
                    <a:pt x="3501" y="86"/>
                    <a:pt x="3373" y="54"/>
                    <a:pt x="3237" y="30"/>
                  </a:cubicBezTo>
                  <a:cubicBezTo>
                    <a:pt x="3126" y="10"/>
                    <a:pt x="3016" y="1"/>
                    <a:pt x="29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86"/>
            <p:cNvSpPr/>
            <p:nvPr/>
          </p:nvSpPr>
          <p:spPr>
            <a:xfrm>
              <a:off x="7121168" y="2969376"/>
              <a:ext cx="175387" cy="181022"/>
            </a:xfrm>
            <a:custGeom>
              <a:avLst/>
              <a:gdLst/>
              <a:ahLst/>
              <a:cxnLst/>
              <a:rect l="l" t="t" r="r" b="b"/>
              <a:pathLst>
                <a:path w="1774" h="1831" extrusionOk="0">
                  <a:moveTo>
                    <a:pt x="877" y="1"/>
                  </a:moveTo>
                  <a:cubicBezTo>
                    <a:pt x="774" y="1"/>
                    <a:pt x="673" y="26"/>
                    <a:pt x="581" y="74"/>
                  </a:cubicBezTo>
                  <a:cubicBezTo>
                    <a:pt x="525" y="106"/>
                    <a:pt x="473" y="146"/>
                    <a:pt x="425" y="190"/>
                  </a:cubicBezTo>
                  <a:cubicBezTo>
                    <a:pt x="277" y="318"/>
                    <a:pt x="137" y="450"/>
                    <a:pt x="1" y="590"/>
                  </a:cubicBezTo>
                  <a:lnTo>
                    <a:pt x="13" y="594"/>
                  </a:lnTo>
                  <a:lnTo>
                    <a:pt x="401" y="414"/>
                  </a:lnTo>
                  <a:cubicBezTo>
                    <a:pt x="437" y="394"/>
                    <a:pt x="477" y="382"/>
                    <a:pt x="517" y="374"/>
                  </a:cubicBezTo>
                  <a:cubicBezTo>
                    <a:pt x="528" y="373"/>
                    <a:pt x="539" y="372"/>
                    <a:pt x="550" y="372"/>
                  </a:cubicBezTo>
                  <a:cubicBezTo>
                    <a:pt x="583" y="372"/>
                    <a:pt x="616" y="377"/>
                    <a:pt x="649" y="386"/>
                  </a:cubicBezTo>
                  <a:lnTo>
                    <a:pt x="865" y="430"/>
                  </a:lnTo>
                  <a:cubicBezTo>
                    <a:pt x="881" y="434"/>
                    <a:pt x="901" y="442"/>
                    <a:pt x="901" y="458"/>
                  </a:cubicBezTo>
                  <a:cubicBezTo>
                    <a:pt x="901" y="470"/>
                    <a:pt x="893" y="478"/>
                    <a:pt x="885" y="486"/>
                  </a:cubicBezTo>
                  <a:cubicBezTo>
                    <a:pt x="808" y="538"/>
                    <a:pt x="716" y="540"/>
                    <a:pt x="622" y="540"/>
                  </a:cubicBezTo>
                  <a:cubicBezTo>
                    <a:pt x="613" y="540"/>
                    <a:pt x="604" y="540"/>
                    <a:pt x="595" y="540"/>
                  </a:cubicBezTo>
                  <a:cubicBezTo>
                    <a:pt x="531" y="540"/>
                    <a:pt x="466" y="541"/>
                    <a:pt x="405" y="558"/>
                  </a:cubicBezTo>
                  <a:cubicBezTo>
                    <a:pt x="309" y="590"/>
                    <a:pt x="221" y="642"/>
                    <a:pt x="145" y="710"/>
                  </a:cubicBezTo>
                  <a:lnTo>
                    <a:pt x="5" y="826"/>
                  </a:lnTo>
                  <a:cubicBezTo>
                    <a:pt x="98" y="752"/>
                    <a:pt x="210" y="714"/>
                    <a:pt x="324" y="714"/>
                  </a:cubicBezTo>
                  <a:cubicBezTo>
                    <a:pt x="377" y="714"/>
                    <a:pt x="429" y="722"/>
                    <a:pt x="481" y="738"/>
                  </a:cubicBezTo>
                  <a:cubicBezTo>
                    <a:pt x="497" y="742"/>
                    <a:pt x="513" y="746"/>
                    <a:pt x="517" y="766"/>
                  </a:cubicBezTo>
                  <a:cubicBezTo>
                    <a:pt x="521" y="786"/>
                    <a:pt x="505" y="802"/>
                    <a:pt x="489" y="814"/>
                  </a:cubicBezTo>
                  <a:cubicBezTo>
                    <a:pt x="385" y="882"/>
                    <a:pt x="273" y="938"/>
                    <a:pt x="157" y="982"/>
                  </a:cubicBezTo>
                  <a:cubicBezTo>
                    <a:pt x="277" y="1030"/>
                    <a:pt x="437" y="974"/>
                    <a:pt x="529" y="1062"/>
                  </a:cubicBezTo>
                  <a:cubicBezTo>
                    <a:pt x="409" y="1178"/>
                    <a:pt x="221" y="1182"/>
                    <a:pt x="57" y="1182"/>
                  </a:cubicBezTo>
                  <a:cubicBezTo>
                    <a:pt x="85" y="1222"/>
                    <a:pt x="129" y="1254"/>
                    <a:pt x="181" y="1274"/>
                  </a:cubicBezTo>
                  <a:lnTo>
                    <a:pt x="325" y="1342"/>
                  </a:lnTo>
                  <a:cubicBezTo>
                    <a:pt x="413" y="1386"/>
                    <a:pt x="505" y="1418"/>
                    <a:pt x="601" y="1442"/>
                  </a:cubicBezTo>
                  <a:cubicBezTo>
                    <a:pt x="646" y="1451"/>
                    <a:pt x="690" y="1455"/>
                    <a:pt x="735" y="1455"/>
                  </a:cubicBezTo>
                  <a:cubicBezTo>
                    <a:pt x="766" y="1455"/>
                    <a:pt x="798" y="1453"/>
                    <a:pt x="829" y="1450"/>
                  </a:cubicBezTo>
                  <a:lnTo>
                    <a:pt x="829" y="1450"/>
                  </a:lnTo>
                  <a:cubicBezTo>
                    <a:pt x="767" y="1535"/>
                    <a:pt x="665" y="1582"/>
                    <a:pt x="562" y="1582"/>
                  </a:cubicBezTo>
                  <a:cubicBezTo>
                    <a:pt x="557" y="1582"/>
                    <a:pt x="553" y="1582"/>
                    <a:pt x="549" y="1582"/>
                  </a:cubicBezTo>
                  <a:cubicBezTo>
                    <a:pt x="441" y="1574"/>
                    <a:pt x="337" y="1546"/>
                    <a:pt x="237" y="1502"/>
                  </a:cubicBezTo>
                  <a:lnTo>
                    <a:pt x="237" y="1502"/>
                  </a:lnTo>
                  <a:cubicBezTo>
                    <a:pt x="521" y="1673"/>
                    <a:pt x="838" y="1831"/>
                    <a:pt x="1167" y="1831"/>
                  </a:cubicBezTo>
                  <a:cubicBezTo>
                    <a:pt x="1199" y="1831"/>
                    <a:pt x="1232" y="1829"/>
                    <a:pt x="1265" y="1826"/>
                  </a:cubicBezTo>
                  <a:cubicBezTo>
                    <a:pt x="1301" y="1826"/>
                    <a:pt x="1341" y="1818"/>
                    <a:pt x="1377" y="1802"/>
                  </a:cubicBezTo>
                  <a:cubicBezTo>
                    <a:pt x="1417" y="1782"/>
                    <a:pt x="1449" y="1758"/>
                    <a:pt x="1481" y="1730"/>
                  </a:cubicBezTo>
                  <a:cubicBezTo>
                    <a:pt x="1537" y="1678"/>
                    <a:pt x="1593" y="1622"/>
                    <a:pt x="1645" y="1562"/>
                  </a:cubicBezTo>
                  <a:lnTo>
                    <a:pt x="1645" y="1562"/>
                  </a:lnTo>
                  <a:cubicBezTo>
                    <a:pt x="1609" y="1575"/>
                    <a:pt x="1571" y="1581"/>
                    <a:pt x="1533" y="1581"/>
                  </a:cubicBezTo>
                  <a:cubicBezTo>
                    <a:pt x="1479" y="1581"/>
                    <a:pt x="1424" y="1568"/>
                    <a:pt x="1377" y="1542"/>
                  </a:cubicBezTo>
                  <a:cubicBezTo>
                    <a:pt x="1485" y="1510"/>
                    <a:pt x="1581" y="1446"/>
                    <a:pt x="1657" y="1362"/>
                  </a:cubicBezTo>
                  <a:cubicBezTo>
                    <a:pt x="1685" y="1330"/>
                    <a:pt x="1709" y="1298"/>
                    <a:pt x="1725" y="1258"/>
                  </a:cubicBezTo>
                  <a:cubicBezTo>
                    <a:pt x="1741" y="1218"/>
                    <a:pt x="1753" y="1178"/>
                    <a:pt x="1757" y="1138"/>
                  </a:cubicBezTo>
                  <a:cubicBezTo>
                    <a:pt x="1773" y="974"/>
                    <a:pt x="1745" y="810"/>
                    <a:pt x="1673" y="662"/>
                  </a:cubicBezTo>
                  <a:cubicBezTo>
                    <a:pt x="1597" y="518"/>
                    <a:pt x="1477" y="402"/>
                    <a:pt x="1325" y="334"/>
                  </a:cubicBezTo>
                  <a:cubicBezTo>
                    <a:pt x="1347" y="323"/>
                    <a:pt x="1371" y="318"/>
                    <a:pt x="1395" y="318"/>
                  </a:cubicBezTo>
                  <a:cubicBezTo>
                    <a:pt x="1423" y="318"/>
                    <a:pt x="1451" y="325"/>
                    <a:pt x="1477" y="338"/>
                  </a:cubicBezTo>
                  <a:cubicBezTo>
                    <a:pt x="1377" y="198"/>
                    <a:pt x="1237" y="90"/>
                    <a:pt x="1077" y="34"/>
                  </a:cubicBezTo>
                  <a:cubicBezTo>
                    <a:pt x="1012" y="12"/>
                    <a:pt x="944" y="1"/>
                    <a:pt x="8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86"/>
            <p:cNvSpPr/>
            <p:nvPr/>
          </p:nvSpPr>
          <p:spPr>
            <a:xfrm>
              <a:off x="7019929" y="2792307"/>
              <a:ext cx="151956" cy="196642"/>
            </a:xfrm>
            <a:custGeom>
              <a:avLst/>
              <a:gdLst/>
              <a:ahLst/>
              <a:cxnLst/>
              <a:rect l="l" t="t" r="r" b="b"/>
              <a:pathLst>
                <a:path w="1537" h="1989" extrusionOk="0">
                  <a:moveTo>
                    <a:pt x="298" y="0"/>
                  </a:moveTo>
                  <a:cubicBezTo>
                    <a:pt x="275" y="0"/>
                    <a:pt x="252" y="2"/>
                    <a:pt x="229" y="5"/>
                  </a:cubicBezTo>
                  <a:cubicBezTo>
                    <a:pt x="141" y="13"/>
                    <a:pt x="65" y="73"/>
                    <a:pt x="29" y="153"/>
                  </a:cubicBezTo>
                  <a:cubicBezTo>
                    <a:pt x="17" y="205"/>
                    <a:pt x="13" y="257"/>
                    <a:pt x="13" y="309"/>
                  </a:cubicBezTo>
                  <a:cubicBezTo>
                    <a:pt x="5" y="369"/>
                    <a:pt x="1" y="433"/>
                    <a:pt x="1" y="493"/>
                  </a:cubicBezTo>
                  <a:cubicBezTo>
                    <a:pt x="5" y="601"/>
                    <a:pt x="57" y="701"/>
                    <a:pt x="73" y="805"/>
                  </a:cubicBezTo>
                  <a:cubicBezTo>
                    <a:pt x="93" y="933"/>
                    <a:pt x="61" y="1061"/>
                    <a:pt x="65" y="1189"/>
                  </a:cubicBezTo>
                  <a:cubicBezTo>
                    <a:pt x="69" y="1257"/>
                    <a:pt x="81" y="1321"/>
                    <a:pt x="97" y="1385"/>
                  </a:cubicBezTo>
                  <a:cubicBezTo>
                    <a:pt x="125" y="1521"/>
                    <a:pt x="153" y="1657"/>
                    <a:pt x="181" y="1793"/>
                  </a:cubicBezTo>
                  <a:cubicBezTo>
                    <a:pt x="213" y="1624"/>
                    <a:pt x="245" y="1453"/>
                    <a:pt x="252" y="1282"/>
                  </a:cubicBezTo>
                  <a:lnTo>
                    <a:pt x="252" y="1282"/>
                  </a:lnTo>
                  <a:cubicBezTo>
                    <a:pt x="256" y="1299"/>
                    <a:pt x="260" y="1316"/>
                    <a:pt x="265" y="1333"/>
                  </a:cubicBezTo>
                  <a:cubicBezTo>
                    <a:pt x="321" y="1105"/>
                    <a:pt x="357" y="873"/>
                    <a:pt x="365" y="637"/>
                  </a:cubicBezTo>
                  <a:cubicBezTo>
                    <a:pt x="485" y="881"/>
                    <a:pt x="449" y="1169"/>
                    <a:pt x="409" y="1437"/>
                  </a:cubicBezTo>
                  <a:cubicBezTo>
                    <a:pt x="445" y="1397"/>
                    <a:pt x="485" y="1365"/>
                    <a:pt x="529" y="1337"/>
                  </a:cubicBezTo>
                  <a:lnTo>
                    <a:pt x="529" y="1337"/>
                  </a:lnTo>
                  <a:cubicBezTo>
                    <a:pt x="529" y="1373"/>
                    <a:pt x="525" y="1409"/>
                    <a:pt x="517" y="1445"/>
                  </a:cubicBezTo>
                  <a:cubicBezTo>
                    <a:pt x="520" y="1446"/>
                    <a:pt x="523" y="1446"/>
                    <a:pt x="526" y="1446"/>
                  </a:cubicBezTo>
                  <a:cubicBezTo>
                    <a:pt x="534" y="1446"/>
                    <a:pt x="542" y="1442"/>
                    <a:pt x="545" y="1433"/>
                  </a:cubicBezTo>
                  <a:lnTo>
                    <a:pt x="545" y="1433"/>
                  </a:lnTo>
                  <a:cubicBezTo>
                    <a:pt x="533" y="1513"/>
                    <a:pt x="517" y="1593"/>
                    <a:pt x="493" y="1669"/>
                  </a:cubicBezTo>
                  <a:cubicBezTo>
                    <a:pt x="589" y="1613"/>
                    <a:pt x="669" y="1537"/>
                    <a:pt x="733" y="1449"/>
                  </a:cubicBezTo>
                  <a:lnTo>
                    <a:pt x="733" y="1449"/>
                  </a:lnTo>
                  <a:cubicBezTo>
                    <a:pt x="709" y="1533"/>
                    <a:pt x="661" y="1609"/>
                    <a:pt x="601" y="1673"/>
                  </a:cubicBezTo>
                  <a:cubicBezTo>
                    <a:pt x="853" y="1549"/>
                    <a:pt x="989" y="1253"/>
                    <a:pt x="1105" y="1001"/>
                  </a:cubicBezTo>
                  <a:lnTo>
                    <a:pt x="1105" y="1001"/>
                  </a:lnTo>
                  <a:cubicBezTo>
                    <a:pt x="1073" y="1213"/>
                    <a:pt x="1045" y="1505"/>
                    <a:pt x="897" y="1665"/>
                  </a:cubicBezTo>
                  <a:lnTo>
                    <a:pt x="1025" y="1613"/>
                  </a:lnTo>
                  <a:lnTo>
                    <a:pt x="1025" y="1613"/>
                  </a:lnTo>
                  <a:cubicBezTo>
                    <a:pt x="945" y="1733"/>
                    <a:pt x="861" y="1845"/>
                    <a:pt x="773" y="1961"/>
                  </a:cubicBezTo>
                  <a:lnTo>
                    <a:pt x="789" y="1989"/>
                  </a:lnTo>
                  <a:lnTo>
                    <a:pt x="1061" y="1749"/>
                  </a:lnTo>
                  <a:cubicBezTo>
                    <a:pt x="1157" y="1673"/>
                    <a:pt x="1241" y="1581"/>
                    <a:pt x="1305" y="1477"/>
                  </a:cubicBezTo>
                  <a:cubicBezTo>
                    <a:pt x="1337" y="1417"/>
                    <a:pt x="1365" y="1353"/>
                    <a:pt x="1385" y="1285"/>
                  </a:cubicBezTo>
                  <a:cubicBezTo>
                    <a:pt x="1461" y="1053"/>
                    <a:pt x="1537" y="797"/>
                    <a:pt x="1445" y="569"/>
                  </a:cubicBezTo>
                  <a:cubicBezTo>
                    <a:pt x="1397" y="453"/>
                    <a:pt x="1313" y="357"/>
                    <a:pt x="1205" y="293"/>
                  </a:cubicBezTo>
                  <a:lnTo>
                    <a:pt x="1205" y="293"/>
                  </a:lnTo>
                  <a:cubicBezTo>
                    <a:pt x="1265" y="345"/>
                    <a:pt x="1297" y="421"/>
                    <a:pt x="1301" y="497"/>
                  </a:cubicBezTo>
                  <a:cubicBezTo>
                    <a:pt x="1277" y="397"/>
                    <a:pt x="1217" y="313"/>
                    <a:pt x="1129" y="261"/>
                  </a:cubicBezTo>
                  <a:cubicBezTo>
                    <a:pt x="1041" y="209"/>
                    <a:pt x="949" y="169"/>
                    <a:pt x="853" y="145"/>
                  </a:cubicBezTo>
                  <a:cubicBezTo>
                    <a:pt x="717" y="101"/>
                    <a:pt x="575" y="57"/>
                    <a:pt x="435" y="57"/>
                  </a:cubicBezTo>
                  <a:cubicBezTo>
                    <a:pt x="410" y="57"/>
                    <a:pt x="386" y="58"/>
                    <a:pt x="361" y="61"/>
                  </a:cubicBezTo>
                  <a:cubicBezTo>
                    <a:pt x="391" y="41"/>
                    <a:pt x="427" y="32"/>
                    <a:pt x="466" y="32"/>
                  </a:cubicBezTo>
                  <a:cubicBezTo>
                    <a:pt x="473" y="32"/>
                    <a:pt x="481" y="32"/>
                    <a:pt x="489" y="33"/>
                  </a:cubicBezTo>
                  <a:cubicBezTo>
                    <a:pt x="427" y="12"/>
                    <a:pt x="363" y="0"/>
                    <a:pt x="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86"/>
            <p:cNvSpPr/>
            <p:nvPr/>
          </p:nvSpPr>
          <p:spPr>
            <a:xfrm>
              <a:off x="7003319" y="3145159"/>
              <a:ext cx="171333" cy="186756"/>
            </a:xfrm>
            <a:custGeom>
              <a:avLst/>
              <a:gdLst/>
              <a:ahLst/>
              <a:cxnLst/>
              <a:rect l="l" t="t" r="r" b="b"/>
              <a:pathLst>
                <a:path w="1733" h="1889" extrusionOk="0">
                  <a:moveTo>
                    <a:pt x="721" y="176"/>
                  </a:moveTo>
                  <a:cubicBezTo>
                    <a:pt x="748" y="195"/>
                    <a:pt x="771" y="216"/>
                    <a:pt x="791" y="240"/>
                  </a:cubicBezTo>
                  <a:lnTo>
                    <a:pt x="791" y="240"/>
                  </a:lnTo>
                  <a:cubicBezTo>
                    <a:pt x="778" y="210"/>
                    <a:pt x="751" y="184"/>
                    <a:pt x="721" y="176"/>
                  </a:cubicBezTo>
                  <a:close/>
                  <a:moveTo>
                    <a:pt x="997" y="0"/>
                  </a:moveTo>
                  <a:lnTo>
                    <a:pt x="993" y="8"/>
                  </a:lnTo>
                  <a:cubicBezTo>
                    <a:pt x="973" y="8"/>
                    <a:pt x="965" y="32"/>
                    <a:pt x="973" y="52"/>
                  </a:cubicBezTo>
                  <a:cubicBezTo>
                    <a:pt x="981" y="68"/>
                    <a:pt x="993" y="80"/>
                    <a:pt x="1009" y="88"/>
                  </a:cubicBezTo>
                  <a:cubicBezTo>
                    <a:pt x="1069" y="140"/>
                    <a:pt x="1109" y="212"/>
                    <a:pt x="1117" y="288"/>
                  </a:cubicBezTo>
                  <a:cubicBezTo>
                    <a:pt x="1125" y="368"/>
                    <a:pt x="1121" y="444"/>
                    <a:pt x="1109" y="524"/>
                  </a:cubicBezTo>
                  <a:cubicBezTo>
                    <a:pt x="977" y="360"/>
                    <a:pt x="861" y="188"/>
                    <a:pt x="757" y="8"/>
                  </a:cubicBezTo>
                  <a:lnTo>
                    <a:pt x="757" y="8"/>
                  </a:lnTo>
                  <a:cubicBezTo>
                    <a:pt x="785" y="83"/>
                    <a:pt x="797" y="163"/>
                    <a:pt x="793" y="242"/>
                  </a:cubicBezTo>
                  <a:lnTo>
                    <a:pt x="793" y="242"/>
                  </a:lnTo>
                  <a:cubicBezTo>
                    <a:pt x="792" y="241"/>
                    <a:pt x="792" y="240"/>
                    <a:pt x="791" y="240"/>
                  </a:cubicBezTo>
                  <a:lnTo>
                    <a:pt x="791" y="240"/>
                  </a:lnTo>
                  <a:cubicBezTo>
                    <a:pt x="792" y="241"/>
                    <a:pt x="792" y="243"/>
                    <a:pt x="793" y="244"/>
                  </a:cubicBezTo>
                  <a:cubicBezTo>
                    <a:pt x="793" y="243"/>
                    <a:pt x="793" y="243"/>
                    <a:pt x="793" y="242"/>
                  </a:cubicBezTo>
                  <a:lnTo>
                    <a:pt x="793" y="242"/>
                  </a:lnTo>
                  <a:cubicBezTo>
                    <a:pt x="802" y="253"/>
                    <a:pt x="810" y="264"/>
                    <a:pt x="817" y="276"/>
                  </a:cubicBezTo>
                  <a:lnTo>
                    <a:pt x="533" y="236"/>
                  </a:lnTo>
                  <a:lnTo>
                    <a:pt x="533" y="236"/>
                  </a:lnTo>
                  <a:cubicBezTo>
                    <a:pt x="593" y="296"/>
                    <a:pt x="677" y="328"/>
                    <a:pt x="749" y="372"/>
                  </a:cubicBezTo>
                  <a:cubicBezTo>
                    <a:pt x="825" y="416"/>
                    <a:pt x="889" y="496"/>
                    <a:pt x="869" y="580"/>
                  </a:cubicBezTo>
                  <a:cubicBezTo>
                    <a:pt x="817" y="468"/>
                    <a:pt x="697" y="408"/>
                    <a:pt x="585" y="356"/>
                  </a:cubicBezTo>
                  <a:lnTo>
                    <a:pt x="585" y="356"/>
                  </a:lnTo>
                  <a:cubicBezTo>
                    <a:pt x="761" y="716"/>
                    <a:pt x="1041" y="1012"/>
                    <a:pt x="1393" y="1204"/>
                  </a:cubicBezTo>
                  <a:cubicBezTo>
                    <a:pt x="1381" y="1206"/>
                    <a:pt x="1369" y="1207"/>
                    <a:pt x="1358" y="1207"/>
                  </a:cubicBezTo>
                  <a:cubicBezTo>
                    <a:pt x="1270" y="1207"/>
                    <a:pt x="1187" y="1157"/>
                    <a:pt x="1109" y="1108"/>
                  </a:cubicBezTo>
                  <a:cubicBezTo>
                    <a:pt x="937" y="996"/>
                    <a:pt x="765" y="880"/>
                    <a:pt x="597" y="760"/>
                  </a:cubicBezTo>
                  <a:cubicBezTo>
                    <a:pt x="505" y="696"/>
                    <a:pt x="413" y="624"/>
                    <a:pt x="365" y="524"/>
                  </a:cubicBezTo>
                  <a:cubicBezTo>
                    <a:pt x="357" y="492"/>
                    <a:pt x="341" y="460"/>
                    <a:pt x="317" y="436"/>
                  </a:cubicBezTo>
                  <a:lnTo>
                    <a:pt x="317" y="436"/>
                  </a:lnTo>
                  <a:cubicBezTo>
                    <a:pt x="319" y="449"/>
                    <a:pt x="309" y="455"/>
                    <a:pt x="297" y="455"/>
                  </a:cubicBezTo>
                  <a:cubicBezTo>
                    <a:pt x="286" y="455"/>
                    <a:pt x="273" y="450"/>
                    <a:pt x="265" y="440"/>
                  </a:cubicBezTo>
                  <a:cubicBezTo>
                    <a:pt x="253" y="420"/>
                    <a:pt x="249" y="392"/>
                    <a:pt x="229" y="384"/>
                  </a:cubicBezTo>
                  <a:lnTo>
                    <a:pt x="229" y="384"/>
                  </a:lnTo>
                  <a:cubicBezTo>
                    <a:pt x="233" y="456"/>
                    <a:pt x="237" y="524"/>
                    <a:pt x="241" y="596"/>
                  </a:cubicBezTo>
                  <a:cubicBezTo>
                    <a:pt x="241" y="632"/>
                    <a:pt x="245" y="668"/>
                    <a:pt x="257" y="704"/>
                  </a:cubicBezTo>
                  <a:cubicBezTo>
                    <a:pt x="261" y="728"/>
                    <a:pt x="273" y="748"/>
                    <a:pt x="277" y="776"/>
                  </a:cubicBezTo>
                  <a:cubicBezTo>
                    <a:pt x="285" y="808"/>
                    <a:pt x="281" y="848"/>
                    <a:pt x="261" y="880"/>
                  </a:cubicBezTo>
                  <a:lnTo>
                    <a:pt x="201" y="848"/>
                  </a:lnTo>
                  <a:lnTo>
                    <a:pt x="225" y="932"/>
                  </a:lnTo>
                  <a:cubicBezTo>
                    <a:pt x="213" y="896"/>
                    <a:pt x="185" y="868"/>
                    <a:pt x="149" y="852"/>
                  </a:cubicBezTo>
                  <a:lnTo>
                    <a:pt x="149" y="852"/>
                  </a:lnTo>
                  <a:cubicBezTo>
                    <a:pt x="169" y="928"/>
                    <a:pt x="189" y="1008"/>
                    <a:pt x="201" y="1088"/>
                  </a:cubicBezTo>
                  <a:cubicBezTo>
                    <a:pt x="89" y="1024"/>
                    <a:pt x="13" y="908"/>
                    <a:pt x="5" y="776"/>
                  </a:cubicBezTo>
                  <a:lnTo>
                    <a:pt x="5" y="776"/>
                  </a:lnTo>
                  <a:cubicBezTo>
                    <a:pt x="1" y="968"/>
                    <a:pt x="49" y="1156"/>
                    <a:pt x="137" y="1320"/>
                  </a:cubicBezTo>
                  <a:cubicBezTo>
                    <a:pt x="229" y="1484"/>
                    <a:pt x="341" y="1640"/>
                    <a:pt x="473" y="1776"/>
                  </a:cubicBezTo>
                  <a:cubicBezTo>
                    <a:pt x="493" y="1804"/>
                    <a:pt x="521" y="1828"/>
                    <a:pt x="549" y="1848"/>
                  </a:cubicBezTo>
                  <a:cubicBezTo>
                    <a:pt x="603" y="1873"/>
                    <a:pt x="660" y="1889"/>
                    <a:pt x="717" y="1889"/>
                  </a:cubicBezTo>
                  <a:cubicBezTo>
                    <a:pt x="724" y="1889"/>
                    <a:pt x="730" y="1889"/>
                    <a:pt x="737" y="1888"/>
                  </a:cubicBezTo>
                  <a:cubicBezTo>
                    <a:pt x="747" y="1888"/>
                    <a:pt x="757" y="1888"/>
                    <a:pt x="766" y="1888"/>
                  </a:cubicBezTo>
                  <a:cubicBezTo>
                    <a:pt x="933" y="1888"/>
                    <a:pt x="1098" y="1857"/>
                    <a:pt x="1253" y="1800"/>
                  </a:cubicBezTo>
                  <a:lnTo>
                    <a:pt x="1073" y="1752"/>
                  </a:lnTo>
                  <a:cubicBezTo>
                    <a:pt x="1161" y="1684"/>
                    <a:pt x="1277" y="1672"/>
                    <a:pt x="1385" y="1652"/>
                  </a:cubicBezTo>
                  <a:cubicBezTo>
                    <a:pt x="1493" y="1632"/>
                    <a:pt x="1609" y="1596"/>
                    <a:pt x="1669" y="1504"/>
                  </a:cubicBezTo>
                  <a:cubicBezTo>
                    <a:pt x="1701" y="1452"/>
                    <a:pt x="1717" y="1392"/>
                    <a:pt x="1721" y="1332"/>
                  </a:cubicBezTo>
                  <a:cubicBezTo>
                    <a:pt x="1733" y="1232"/>
                    <a:pt x="1733" y="1132"/>
                    <a:pt x="1725" y="1028"/>
                  </a:cubicBezTo>
                  <a:cubicBezTo>
                    <a:pt x="1709" y="924"/>
                    <a:pt x="1681" y="820"/>
                    <a:pt x="1645" y="716"/>
                  </a:cubicBezTo>
                  <a:cubicBezTo>
                    <a:pt x="1609" y="584"/>
                    <a:pt x="1545" y="456"/>
                    <a:pt x="1469" y="340"/>
                  </a:cubicBezTo>
                  <a:cubicBezTo>
                    <a:pt x="1349" y="188"/>
                    <a:pt x="1173" y="84"/>
                    <a:pt x="9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86"/>
            <p:cNvSpPr/>
            <p:nvPr/>
          </p:nvSpPr>
          <p:spPr>
            <a:xfrm>
              <a:off x="6781464" y="3118564"/>
              <a:ext cx="176079" cy="175288"/>
            </a:xfrm>
            <a:custGeom>
              <a:avLst/>
              <a:gdLst/>
              <a:ahLst/>
              <a:cxnLst/>
              <a:rect l="l" t="t" r="r" b="b"/>
              <a:pathLst>
                <a:path w="1781" h="1773" extrusionOk="0">
                  <a:moveTo>
                    <a:pt x="862" y="1"/>
                  </a:moveTo>
                  <a:cubicBezTo>
                    <a:pt x="707" y="1"/>
                    <a:pt x="552" y="26"/>
                    <a:pt x="405" y="73"/>
                  </a:cubicBezTo>
                  <a:cubicBezTo>
                    <a:pt x="373" y="81"/>
                    <a:pt x="341" y="93"/>
                    <a:pt x="313" y="113"/>
                  </a:cubicBezTo>
                  <a:cubicBezTo>
                    <a:pt x="281" y="137"/>
                    <a:pt x="253" y="161"/>
                    <a:pt x="229" y="193"/>
                  </a:cubicBezTo>
                  <a:cubicBezTo>
                    <a:pt x="117" y="333"/>
                    <a:pt x="1" y="497"/>
                    <a:pt x="25" y="673"/>
                  </a:cubicBezTo>
                  <a:lnTo>
                    <a:pt x="109" y="637"/>
                  </a:lnTo>
                  <a:lnTo>
                    <a:pt x="109" y="637"/>
                  </a:lnTo>
                  <a:cubicBezTo>
                    <a:pt x="105" y="657"/>
                    <a:pt x="101" y="677"/>
                    <a:pt x="97" y="693"/>
                  </a:cubicBezTo>
                  <a:cubicBezTo>
                    <a:pt x="137" y="693"/>
                    <a:pt x="181" y="685"/>
                    <a:pt x="217" y="669"/>
                  </a:cubicBezTo>
                  <a:lnTo>
                    <a:pt x="217" y="669"/>
                  </a:lnTo>
                  <a:cubicBezTo>
                    <a:pt x="169" y="785"/>
                    <a:pt x="133" y="901"/>
                    <a:pt x="109" y="1025"/>
                  </a:cubicBezTo>
                  <a:lnTo>
                    <a:pt x="153" y="1045"/>
                  </a:lnTo>
                  <a:cubicBezTo>
                    <a:pt x="117" y="1085"/>
                    <a:pt x="133" y="1145"/>
                    <a:pt x="149" y="1193"/>
                  </a:cubicBezTo>
                  <a:lnTo>
                    <a:pt x="173" y="1265"/>
                  </a:lnTo>
                  <a:cubicBezTo>
                    <a:pt x="189" y="1325"/>
                    <a:pt x="225" y="1381"/>
                    <a:pt x="273" y="1417"/>
                  </a:cubicBezTo>
                  <a:cubicBezTo>
                    <a:pt x="253" y="1445"/>
                    <a:pt x="257" y="1485"/>
                    <a:pt x="285" y="1505"/>
                  </a:cubicBezTo>
                  <a:cubicBezTo>
                    <a:pt x="313" y="1525"/>
                    <a:pt x="345" y="1537"/>
                    <a:pt x="381" y="1537"/>
                  </a:cubicBezTo>
                  <a:lnTo>
                    <a:pt x="733" y="1581"/>
                  </a:lnTo>
                  <a:cubicBezTo>
                    <a:pt x="675" y="1666"/>
                    <a:pt x="580" y="1717"/>
                    <a:pt x="476" y="1717"/>
                  </a:cubicBezTo>
                  <a:cubicBezTo>
                    <a:pt x="473" y="1717"/>
                    <a:pt x="469" y="1717"/>
                    <a:pt x="465" y="1717"/>
                  </a:cubicBezTo>
                  <a:lnTo>
                    <a:pt x="465" y="1717"/>
                  </a:lnTo>
                  <a:cubicBezTo>
                    <a:pt x="564" y="1755"/>
                    <a:pt x="666" y="1773"/>
                    <a:pt x="768" y="1773"/>
                  </a:cubicBezTo>
                  <a:cubicBezTo>
                    <a:pt x="1022" y="1773"/>
                    <a:pt x="1269" y="1658"/>
                    <a:pt x="1429" y="1449"/>
                  </a:cubicBezTo>
                  <a:cubicBezTo>
                    <a:pt x="1489" y="1365"/>
                    <a:pt x="1541" y="1273"/>
                    <a:pt x="1581" y="1181"/>
                  </a:cubicBezTo>
                  <a:lnTo>
                    <a:pt x="1781" y="761"/>
                  </a:lnTo>
                  <a:lnTo>
                    <a:pt x="1745" y="773"/>
                  </a:lnTo>
                  <a:cubicBezTo>
                    <a:pt x="1669" y="869"/>
                    <a:pt x="1589" y="965"/>
                    <a:pt x="1513" y="1061"/>
                  </a:cubicBezTo>
                  <a:cubicBezTo>
                    <a:pt x="1521" y="1009"/>
                    <a:pt x="1529" y="961"/>
                    <a:pt x="1533" y="909"/>
                  </a:cubicBezTo>
                  <a:lnTo>
                    <a:pt x="1533" y="909"/>
                  </a:lnTo>
                  <a:cubicBezTo>
                    <a:pt x="1317" y="1145"/>
                    <a:pt x="1081" y="1385"/>
                    <a:pt x="773" y="1473"/>
                  </a:cubicBezTo>
                  <a:cubicBezTo>
                    <a:pt x="747" y="1484"/>
                    <a:pt x="721" y="1489"/>
                    <a:pt x="694" y="1489"/>
                  </a:cubicBezTo>
                  <a:cubicBezTo>
                    <a:pt x="663" y="1489"/>
                    <a:pt x="631" y="1482"/>
                    <a:pt x="601" y="1469"/>
                  </a:cubicBezTo>
                  <a:cubicBezTo>
                    <a:pt x="853" y="1349"/>
                    <a:pt x="1045" y="1133"/>
                    <a:pt x="1233" y="929"/>
                  </a:cubicBezTo>
                  <a:lnTo>
                    <a:pt x="1405" y="737"/>
                  </a:lnTo>
                  <a:cubicBezTo>
                    <a:pt x="1461" y="673"/>
                    <a:pt x="1525" y="601"/>
                    <a:pt x="1525" y="513"/>
                  </a:cubicBezTo>
                  <a:lnTo>
                    <a:pt x="1525" y="513"/>
                  </a:lnTo>
                  <a:lnTo>
                    <a:pt x="1345" y="577"/>
                  </a:lnTo>
                  <a:cubicBezTo>
                    <a:pt x="1357" y="561"/>
                    <a:pt x="1357" y="541"/>
                    <a:pt x="1349" y="525"/>
                  </a:cubicBezTo>
                  <a:lnTo>
                    <a:pt x="1349" y="525"/>
                  </a:lnTo>
                  <a:lnTo>
                    <a:pt x="1309" y="557"/>
                  </a:lnTo>
                  <a:cubicBezTo>
                    <a:pt x="1341" y="525"/>
                    <a:pt x="1345" y="473"/>
                    <a:pt x="1321" y="433"/>
                  </a:cubicBezTo>
                  <a:lnTo>
                    <a:pt x="1393" y="325"/>
                  </a:lnTo>
                  <a:lnTo>
                    <a:pt x="1393" y="325"/>
                  </a:lnTo>
                  <a:cubicBezTo>
                    <a:pt x="1181" y="357"/>
                    <a:pt x="1025" y="565"/>
                    <a:pt x="809" y="601"/>
                  </a:cubicBezTo>
                  <a:cubicBezTo>
                    <a:pt x="817" y="585"/>
                    <a:pt x="821" y="569"/>
                    <a:pt x="825" y="553"/>
                  </a:cubicBezTo>
                  <a:lnTo>
                    <a:pt x="825" y="553"/>
                  </a:lnTo>
                  <a:cubicBezTo>
                    <a:pt x="812" y="556"/>
                    <a:pt x="798" y="558"/>
                    <a:pt x="785" y="558"/>
                  </a:cubicBezTo>
                  <a:cubicBezTo>
                    <a:pt x="767" y="558"/>
                    <a:pt x="749" y="554"/>
                    <a:pt x="733" y="545"/>
                  </a:cubicBezTo>
                  <a:cubicBezTo>
                    <a:pt x="733" y="477"/>
                    <a:pt x="769" y="413"/>
                    <a:pt x="833" y="377"/>
                  </a:cubicBezTo>
                  <a:lnTo>
                    <a:pt x="833" y="377"/>
                  </a:lnTo>
                  <a:cubicBezTo>
                    <a:pt x="761" y="405"/>
                    <a:pt x="697" y="437"/>
                    <a:pt x="633" y="477"/>
                  </a:cubicBezTo>
                  <a:cubicBezTo>
                    <a:pt x="753" y="277"/>
                    <a:pt x="997" y="193"/>
                    <a:pt x="1221" y="125"/>
                  </a:cubicBezTo>
                  <a:cubicBezTo>
                    <a:pt x="1218" y="125"/>
                    <a:pt x="1215" y="125"/>
                    <a:pt x="1212" y="125"/>
                  </a:cubicBezTo>
                  <a:cubicBezTo>
                    <a:pt x="1117" y="125"/>
                    <a:pt x="1019" y="170"/>
                    <a:pt x="929" y="170"/>
                  </a:cubicBezTo>
                  <a:cubicBezTo>
                    <a:pt x="897" y="170"/>
                    <a:pt x="866" y="164"/>
                    <a:pt x="837" y="149"/>
                  </a:cubicBezTo>
                  <a:cubicBezTo>
                    <a:pt x="895" y="68"/>
                    <a:pt x="989" y="21"/>
                    <a:pt x="1089" y="21"/>
                  </a:cubicBezTo>
                  <a:cubicBezTo>
                    <a:pt x="1093" y="21"/>
                    <a:pt x="1097" y="21"/>
                    <a:pt x="1101" y="21"/>
                  </a:cubicBezTo>
                  <a:cubicBezTo>
                    <a:pt x="1022" y="7"/>
                    <a:pt x="942" y="1"/>
                    <a:pt x="8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86"/>
            <p:cNvSpPr/>
            <p:nvPr/>
          </p:nvSpPr>
          <p:spPr>
            <a:xfrm>
              <a:off x="6783046" y="2865072"/>
              <a:ext cx="183988" cy="202673"/>
            </a:xfrm>
            <a:custGeom>
              <a:avLst/>
              <a:gdLst/>
              <a:ahLst/>
              <a:cxnLst/>
              <a:rect l="l" t="t" r="r" b="b"/>
              <a:pathLst>
                <a:path w="1861" h="2050" extrusionOk="0">
                  <a:moveTo>
                    <a:pt x="1030" y="1"/>
                  </a:moveTo>
                  <a:cubicBezTo>
                    <a:pt x="945" y="1"/>
                    <a:pt x="858" y="17"/>
                    <a:pt x="773" y="33"/>
                  </a:cubicBezTo>
                  <a:cubicBezTo>
                    <a:pt x="813" y="33"/>
                    <a:pt x="849" y="53"/>
                    <a:pt x="869" y="85"/>
                  </a:cubicBezTo>
                  <a:cubicBezTo>
                    <a:pt x="693" y="93"/>
                    <a:pt x="541" y="217"/>
                    <a:pt x="405" y="329"/>
                  </a:cubicBezTo>
                  <a:cubicBezTo>
                    <a:pt x="345" y="373"/>
                    <a:pt x="293" y="433"/>
                    <a:pt x="257" y="497"/>
                  </a:cubicBezTo>
                  <a:cubicBezTo>
                    <a:pt x="237" y="545"/>
                    <a:pt x="229" y="601"/>
                    <a:pt x="193" y="633"/>
                  </a:cubicBezTo>
                  <a:lnTo>
                    <a:pt x="193" y="485"/>
                  </a:lnTo>
                  <a:cubicBezTo>
                    <a:pt x="97" y="605"/>
                    <a:pt x="37" y="745"/>
                    <a:pt x="21" y="897"/>
                  </a:cubicBezTo>
                  <a:cubicBezTo>
                    <a:pt x="1" y="1045"/>
                    <a:pt x="1" y="1197"/>
                    <a:pt x="13" y="1345"/>
                  </a:cubicBezTo>
                  <a:cubicBezTo>
                    <a:pt x="13" y="1377"/>
                    <a:pt x="21" y="1409"/>
                    <a:pt x="29" y="1441"/>
                  </a:cubicBezTo>
                  <a:cubicBezTo>
                    <a:pt x="45" y="1481"/>
                    <a:pt x="69" y="1513"/>
                    <a:pt x="97" y="1541"/>
                  </a:cubicBezTo>
                  <a:cubicBezTo>
                    <a:pt x="209" y="1657"/>
                    <a:pt x="349" y="1737"/>
                    <a:pt x="501" y="1777"/>
                  </a:cubicBezTo>
                  <a:cubicBezTo>
                    <a:pt x="613" y="1805"/>
                    <a:pt x="733" y="1809"/>
                    <a:pt x="841" y="1845"/>
                  </a:cubicBezTo>
                  <a:cubicBezTo>
                    <a:pt x="893" y="1865"/>
                    <a:pt x="945" y="1897"/>
                    <a:pt x="1001" y="1917"/>
                  </a:cubicBezTo>
                  <a:cubicBezTo>
                    <a:pt x="1037" y="1929"/>
                    <a:pt x="1077" y="1941"/>
                    <a:pt x="1117" y="1949"/>
                  </a:cubicBezTo>
                  <a:lnTo>
                    <a:pt x="1437" y="2033"/>
                  </a:lnTo>
                  <a:lnTo>
                    <a:pt x="1405" y="2041"/>
                  </a:lnTo>
                  <a:cubicBezTo>
                    <a:pt x="1408" y="2047"/>
                    <a:pt x="1414" y="2049"/>
                    <a:pt x="1421" y="2049"/>
                  </a:cubicBezTo>
                  <a:cubicBezTo>
                    <a:pt x="1439" y="2049"/>
                    <a:pt x="1461" y="2034"/>
                    <a:pt x="1461" y="2017"/>
                  </a:cubicBezTo>
                  <a:cubicBezTo>
                    <a:pt x="1457" y="1989"/>
                    <a:pt x="1445" y="1965"/>
                    <a:pt x="1421" y="1953"/>
                  </a:cubicBezTo>
                  <a:cubicBezTo>
                    <a:pt x="1317" y="1857"/>
                    <a:pt x="1185" y="1805"/>
                    <a:pt x="1045" y="1797"/>
                  </a:cubicBezTo>
                  <a:cubicBezTo>
                    <a:pt x="1093" y="1793"/>
                    <a:pt x="1137" y="1785"/>
                    <a:pt x="1181" y="1773"/>
                  </a:cubicBezTo>
                  <a:cubicBezTo>
                    <a:pt x="1065" y="1769"/>
                    <a:pt x="953" y="1737"/>
                    <a:pt x="853" y="1681"/>
                  </a:cubicBezTo>
                  <a:cubicBezTo>
                    <a:pt x="862" y="1655"/>
                    <a:pt x="892" y="1646"/>
                    <a:pt x="921" y="1646"/>
                  </a:cubicBezTo>
                  <a:cubicBezTo>
                    <a:pt x="932" y="1646"/>
                    <a:pt x="943" y="1647"/>
                    <a:pt x="953" y="1649"/>
                  </a:cubicBezTo>
                  <a:cubicBezTo>
                    <a:pt x="1049" y="1661"/>
                    <a:pt x="1145" y="1673"/>
                    <a:pt x="1241" y="1693"/>
                  </a:cubicBezTo>
                  <a:cubicBezTo>
                    <a:pt x="1005" y="1613"/>
                    <a:pt x="781" y="1501"/>
                    <a:pt x="581" y="1353"/>
                  </a:cubicBezTo>
                  <a:cubicBezTo>
                    <a:pt x="553" y="1337"/>
                    <a:pt x="525" y="1309"/>
                    <a:pt x="505" y="1281"/>
                  </a:cubicBezTo>
                  <a:cubicBezTo>
                    <a:pt x="485" y="1245"/>
                    <a:pt x="473" y="1209"/>
                    <a:pt x="461" y="1169"/>
                  </a:cubicBezTo>
                  <a:cubicBezTo>
                    <a:pt x="445" y="1121"/>
                    <a:pt x="413" y="1081"/>
                    <a:pt x="393" y="1029"/>
                  </a:cubicBezTo>
                  <a:cubicBezTo>
                    <a:pt x="365" y="985"/>
                    <a:pt x="361" y="929"/>
                    <a:pt x="381" y="881"/>
                  </a:cubicBezTo>
                  <a:lnTo>
                    <a:pt x="381" y="881"/>
                  </a:lnTo>
                  <a:cubicBezTo>
                    <a:pt x="453" y="913"/>
                    <a:pt x="493" y="981"/>
                    <a:pt x="549" y="1037"/>
                  </a:cubicBezTo>
                  <a:cubicBezTo>
                    <a:pt x="609" y="1097"/>
                    <a:pt x="677" y="1149"/>
                    <a:pt x="753" y="1189"/>
                  </a:cubicBezTo>
                  <a:cubicBezTo>
                    <a:pt x="1009" y="1341"/>
                    <a:pt x="1281" y="1473"/>
                    <a:pt x="1561" y="1573"/>
                  </a:cubicBezTo>
                  <a:cubicBezTo>
                    <a:pt x="1429" y="1513"/>
                    <a:pt x="1289" y="1449"/>
                    <a:pt x="1209" y="1325"/>
                  </a:cubicBezTo>
                  <a:lnTo>
                    <a:pt x="1209" y="1325"/>
                  </a:lnTo>
                  <a:cubicBezTo>
                    <a:pt x="1301" y="1337"/>
                    <a:pt x="1389" y="1357"/>
                    <a:pt x="1477" y="1389"/>
                  </a:cubicBezTo>
                  <a:cubicBezTo>
                    <a:pt x="1377" y="1321"/>
                    <a:pt x="1265" y="1233"/>
                    <a:pt x="1265" y="1113"/>
                  </a:cubicBezTo>
                  <a:lnTo>
                    <a:pt x="1265" y="1113"/>
                  </a:lnTo>
                  <a:cubicBezTo>
                    <a:pt x="1393" y="1137"/>
                    <a:pt x="1509" y="1213"/>
                    <a:pt x="1585" y="1317"/>
                  </a:cubicBezTo>
                  <a:lnTo>
                    <a:pt x="1425" y="1001"/>
                  </a:lnTo>
                  <a:cubicBezTo>
                    <a:pt x="1381" y="921"/>
                    <a:pt x="1349" y="841"/>
                    <a:pt x="1325" y="753"/>
                  </a:cubicBezTo>
                  <a:lnTo>
                    <a:pt x="1325" y="753"/>
                  </a:lnTo>
                  <a:cubicBezTo>
                    <a:pt x="1345" y="773"/>
                    <a:pt x="1373" y="781"/>
                    <a:pt x="1401" y="785"/>
                  </a:cubicBezTo>
                  <a:cubicBezTo>
                    <a:pt x="1385" y="717"/>
                    <a:pt x="1345" y="661"/>
                    <a:pt x="1285" y="625"/>
                  </a:cubicBezTo>
                  <a:cubicBezTo>
                    <a:pt x="1229" y="589"/>
                    <a:pt x="1181" y="545"/>
                    <a:pt x="1137" y="493"/>
                  </a:cubicBezTo>
                  <a:cubicBezTo>
                    <a:pt x="1093" y="441"/>
                    <a:pt x="1089" y="365"/>
                    <a:pt x="1129" y="309"/>
                  </a:cubicBezTo>
                  <a:cubicBezTo>
                    <a:pt x="1154" y="282"/>
                    <a:pt x="1188" y="271"/>
                    <a:pt x="1224" y="271"/>
                  </a:cubicBezTo>
                  <a:cubicBezTo>
                    <a:pt x="1263" y="271"/>
                    <a:pt x="1304" y="284"/>
                    <a:pt x="1337" y="305"/>
                  </a:cubicBezTo>
                  <a:cubicBezTo>
                    <a:pt x="1405" y="349"/>
                    <a:pt x="1465" y="405"/>
                    <a:pt x="1509" y="473"/>
                  </a:cubicBezTo>
                  <a:cubicBezTo>
                    <a:pt x="1661" y="689"/>
                    <a:pt x="1757" y="937"/>
                    <a:pt x="1789" y="1197"/>
                  </a:cubicBezTo>
                  <a:cubicBezTo>
                    <a:pt x="1817" y="1029"/>
                    <a:pt x="1801" y="857"/>
                    <a:pt x="1745" y="697"/>
                  </a:cubicBezTo>
                  <a:lnTo>
                    <a:pt x="1745" y="697"/>
                  </a:lnTo>
                  <a:cubicBezTo>
                    <a:pt x="1805" y="709"/>
                    <a:pt x="1845" y="761"/>
                    <a:pt x="1845" y="821"/>
                  </a:cubicBezTo>
                  <a:cubicBezTo>
                    <a:pt x="1861" y="669"/>
                    <a:pt x="1813" y="517"/>
                    <a:pt x="1713" y="405"/>
                  </a:cubicBezTo>
                  <a:cubicBezTo>
                    <a:pt x="1609" y="293"/>
                    <a:pt x="1493" y="197"/>
                    <a:pt x="1361" y="117"/>
                  </a:cubicBezTo>
                  <a:cubicBezTo>
                    <a:pt x="1313" y="85"/>
                    <a:pt x="1265" y="57"/>
                    <a:pt x="1213" y="33"/>
                  </a:cubicBezTo>
                  <a:cubicBezTo>
                    <a:pt x="1154" y="9"/>
                    <a:pt x="1092" y="1"/>
                    <a:pt x="10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86"/>
            <p:cNvSpPr/>
            <p:nvPr/>
          </p:nvSpPr>
          <p:spPr>
            <a:xfrm>
              <a:off x="6758922" y="2778762"/>
              <a:ext cx="546328" cy="571341"/>
            </a:xfrm>
            <a:custGeom>
              <a:avLst/>
              <a:gdLst/>
              <a:ahLst/>
              <a:cxnLst/>
              <a:rect l="l" t="t" r="r" b="b"/>
              <a:pathLst>
                <a:path w="5526" h="5779" extrusionOk="0">
                  <a:moveTo>
                    <a:pt x="2873" y="38"/>
                  </a:moveTo>
                  <a:cubicBezTo>
                    <a:pt x="3127" y="38"/>
                    <a:pt x="3378" y="90"/>
                    <a:pt x="3609" y="194"/>
                  </a:cubicBezTo>
                  <a:cubicBezTo>
                    <a:pt x="3729" y="246"/>
                    <a:pt x="3841" y="314"/>
                    <a:pt x="3945" y="394"/>
                  </a:cubicBezTo>
                  <a:cubicBezTo>
                    <a:pt x="4045" y="470"/>
                    <a:pt x="4129" y="566"/>
                    <a:pt x="4185" y="678"/>
                  </a:cubicBezTo>
                  <a:cubicBezTo>
                    <a:pt x="4241" y="782"/>
                    <a:pt x="4265" y="906"/>
                    <a:pt x="4249" y="1026"/>
                  </a:cubicBezTo>
                  <a:cubicBezTo>
                    <a:pt x="4249" y="1042"/>
                    <a:pt x="4245" y="1054"/>
                    <a:pt x="4241" y="1070"/>
                  </a:cubicBezTo>
                  <a:cubicBezTo>
                    <a:pt x="4241" y="1086"/>
                    <a:pt x="4237" y="1098"/>
                    <a:pt x="4233" y="1114"/>
                  </a:cubicBezTo>
                  <a:cubicBezTo>
                    <a:pt x="4225" y="1142"/>
                    <a:pt x="4217" y="1174"/>
                    <a:pt x="4209" y="1206"/>
                  </a:cubicBezTo>
                  <a:cubicBezTo>
                    <a:pt x="4205" y="1222"/>
                    <a:pt x="4201" y="1238"/>
                    <a:pt x="4197" y="1250"/>
                  </a:cubicBezTo>
                  <a:lnTo>
                    <a:pt x="4181" y="1294"/>
                  </a:lnTo>
                  <a:cubicBezTo>
                    <a:pt x="4169" y="1322"/>
                    <a:pt x="4161" y="1350"/>
                    <a:pt x="4149" y="1378"/>
                  </a:cubicBezTo>
                  <a:cubicBezTo>
                    <a:pt x="4105" y="1486"/>
                    <a:pt x="4049" y="1590"/>
                    <a:pt x="3981" y="1686"/>
                  </a:cubicBezTo>
                  <a:cubicBezTo>
                    <a:pt x="3917" y="1778"/>
                    <a:pt x="3841" y="1866"/>
                    <a:pt x="3761" y="1942"/>
                  </a:cubicBezTo>
                  <a:cubicBezTo>
                    <a:pt x="3605" y="2086"/>
                    <a:pt x="3433" y="2206"/>
                    <a:pt x="3245" y="2298"/>
                  </a:cubicBezTo>
                  <a:cubicBezTo>
                    <a:pt x="3201" y="2322"/>
                    <a:pt x="3157" y="2346"/>
                    <a:pt x="3113" y="2366"/>
                  </a:cubicBezTo>
                  <a:lnTo>
                    <a:pt x="3081" y="2382"/>
                  </a:lnTo>
                  <a:lnTo>
                    <a:pt x="3073" y="2386"/>
                  </a:lnTo>
                  <a:lnTo>
                    <a:pt x="3065" y="2390"/>
                  </a:lnTo>
                  <a:lnTo>
                    <a:pt x="3049" y="2398"/>
                  </a:lnTo>
                  <a:cubicBezTo>
                    <a:pt x="3029" y="2410"/>
                    <a:pt x="3009" y="2418"/>
                    <a:pt x="2989" y="2434"/>
                  </a:cubicBezTo>
                  <a:cubicBezTo>
                    <a:pt x="2909" y="2486"/>
                    <a:pt x="2845" y="2546"/>
                    <a:pt x="2789" y="2618"/>
                  </a:cubicBezTo>
                  <a:cubicBezTo>
                    <a:pt x="2773" y="2642"/>
                    <a:pt x="2757" y="2662"/>
                    <a:pt x="2745" y="2682"/>
                  </a:cubicBezTo>
                  <a:cubicBezTo>
                    <a:pt x="2745" y="2666"/>
                    <a:pt x="2749" y="2650"/>
                    <a:pt x="2753" y="2630"/>
                  </a:cubicBezTo>
                  <a:cubicBezTo>
                    <a:pt x="2773" y="2606"/>
                    <a:pt x="2793" y="2574"/>
                    <a:pt x="2817" y="2546"/>
                  </a:cubicBezTo>
                  <a:cubicBezTo>
                    <a:pt x="2829" y="2530"/>
                    <a:pt x="2841" y="2514"/>
                    <a:pt x="2853" y="2494"/>
                  </a:cubicBezTo>
                  <a:lnTo>
                    <a:pt x="2897" y="2446"/>
                  </a:lnTo>
                  <a:cubicBezTo>
                    <a:pt x="2929" y="2410"/>
                    <a:pt x="2965" y="2378"/>
                    <a:pt x="2997" y="2338"/>
                  </a:cubicBezTo>
                  <a:cubicBezTo>
                    <a:pt x="3069" y="2266"/>
                    <a:pt x="3149" y="2194"/>
                    <a:pt x="3225" y="2118"/>
                  </a:cubicBezTo>
                  <a:cubicBezTo>
                    <a:pt x="3261" y="2078"/>
                    <a:pt x="3301" y="2038"/>
                    <a:pt x="3337" y="1998"/>
                  </a:cubicBezTo>
                  <a:cubicBezTo>
                    <a:pt x="3373" y="1958"/>
                    <a:pt x="3405" y="1918"/>
                    <a:pt x="3437" y="1878"/>
                  </a:cubicBezTo>
                  <a:cubicBezTo>
                    <a:pt x="3469" y="1842"/>
                    <a:pt x="3497" y="1802"/>
                    <a:pt x="3521" y="1758"/>
                  </a:cubicBezTo>
                  <a:lnTo>
                    <a:pt x="3557" y="1698"/>
                  </a:lnTo>
                  <a:cubicBezTo>
                    <a:pt x="3569" y="1678"/>
                    <a:pt x="3577" y="1662"/>
                    <a:pt x="3589" y="1642"/>
                  </a:cubicBezTo>
                  <a:cubicBezTo>
                    <a:pt x="3605" y="1610"/>
                    <a:pt x="3617" y="1574"/>
                    <a:pt x="3629" y="1538"/>
                  </a:cubicBezTo>
                  <a:cubicBezTo>
                    <a:pt x="3637" y="1522"/>
                    <a:pt x="3641" y="1510"/>
                    <a:pt x="3645" y="1494"/>
                  </a:cubicBezTo>
                  <a:lnTo>
                    <a:pt x="3657" y="1458"/>
                  </a:lnTo>
                  <a:lnTo>
                    <a:pt x="3673" y="1386"/>
                  </a:lnTo>
                  <a:lnTo>
                    <a:pt x="3673" y="1386"/>
                  </a:lnTo>
                  <a:lnTo>
                    <a:pt x="3649" y="1454"/>
                  </a:lnTo>
                  <a:cubicBezTo>
                    <a:pt x="3645" y="1466"/>
                    <a:pt x="3641" y="1478"/>
                    <a:pt x="3637" y="1494"/>
                  </a:cubicBezTo>
                  <a:cubicBezTo>
                    <a:pt x="3629" y="1506"/>
                    <a:pt x="3625" y="1518"/>
                    <a:pt x="3617" y="1534"/>
                  </a:cubicBezTo>
                  <a:cubicBezTo>
                    <a:pt x="3601" y="1570"/>
                    <a:pt x="3585" y="1602"/>
                    <a:pt x="3565" y="1634"/>
                  </a:cubicBezTo>
                  <a:cubicBezTo>
                    <a:pt x="3557" y="1654"/>
                    <a:pt x="3545" y="1670"/>
                    <a:pt x="3537" y="1690"/>
                  </a:cubicBezTo>
                  <a:lnTo>
                    <a:pt x="3497" y="1746"/>
                  </a:lnTo>
                  <a:cubicBezTo>
                    <a:pt x="3473" y="1786"/>
                    <a:pt x="3441" y="1818"/>
                    <a:pt x="3413" y="1862"/>
                  </a:cubicBezTo>
                  <a:cubicBezTo>
                    <a:pt x="3381" y="1902"/>
                    <a:pt x="3345" y="1938"/>
                    <a:pt x="3309" y="1978"/>
                  </a:cubicBezTo>
                  <a:cubicBezTo>
                    <a:pt x="3273" y="2014"/>
                    <a:pt x="3233" y="2054"/>
                    <a:pt x="3197" y="2090"/>
                  </a:cubicBezTo>
                  <a:lnTo>
                    <a:pt x="3081" y="2206"/>
                  </a:lnTo>
                  <a:cubicBezTo>
                    <a:pt x="3045" y="2242"/>
                    <a:pt x="3009" y="2282"/>
                    <a:pt x="2973" y="2318"/>
                  </a:cubicBezTo>
                  <a:cubicBezTo>
                    <a:pt x="2937" y="2354"/>
                    <a:pt x="2905" y="2394"/>
                    <a:pt x="2877" y="2430"/>
                  </a:cubicBezTo>
                  <a:lnTo>
                    <a:pt x="2833" y="2482"/>
                  </a:lnTo>
                  <a:cubicBezTo>
                    <a:pt x="2821" y="2502"/>
                    <a:pt x="2809" y="2518"/>
                    <a:pt x="2797" y="2534"/>
                  </a:cubicBezTo>
                  <a:cubicBezTo>
                    <a:pt x="2785" y="2550"/>
                    <a:pt x="2777" y="2562"/>
                    <a:pt x="2769" y="2574"/>
                  </a:cubicBezTo>
                  <a:cubicBezTo>
                    <a:pt x="2793" y="2498"/>
                    <a:pt x="2821" y="2418"/>
                    <a:pt x="2837" y="2382"/>
                  </a:cubicBezTo>
                  <a:cubicBezTo>
                    <a:pt x="2841" y="2370"/>
                    <a:pt x="2849" y="2358"/>
                    <a:pt x="2853" y="2346"/>
                  </a:cubicBezTo>
                  <a:cubicBezTo>
                    <a:pt x="2865" y="2326"/>
                    <a:pt x="2873" y="2302"/>
                    <a:pt x="2881" y="2278"/>
                  </a:cubicBezTo>
                  <a:cubicBezTo>
                    <a:pt x="2893" y="2254"/>
                    <a:pt x="2901" y="2230"/>
                    <a:pt x="2909" y="2206"/>
                  </a:cubicBezTo>
                  <a:cubicBezTo>
                    <a:pt x="2925" y="2154"/>
                    <a:pt x="2941" y="2098"/>
                    <a:pt x="2953" y="2046"/>
                  </a:cubicBezTo>
                  <a:cubicBezTo>
                    <a:pt x="2965" y="1990"/>
                    <a:pt x="2973" y="1934"/>
                    <a:pt x="2985" y="1878"/>
                  </a:cubicBezTo>
                  <a:cubicBezTo>
                    <a:pt x="2997" y="1822"/>
                    <a:pt x="3001" y="1766"/>
                    <a:pt x="3005" y="1710"/>
                  </a:cubicBezTo>
                  <a:cubicBezTo>
                    <a:pt x="3009" y="1654"/>
                    <a:pt x="3013" y="1598"/>
                    <a:pt x="3017" y="1546"/>
                  </a:cubicBezTo>
                  <a:cubicBezTo>
                    <a:pt x="3025" y="1442"/>
                    <a:pt x="3025" y="1342"/>
                    <a:pt x="3025" y="1258"/>
                  </a:cubicBezTo>
                  <a:cubicBezTo>
                    <a:pt x="3029" y="1170"/>
                    <a:pt x="3025" y="1102"/>
                    <a:pt x="3025" y="1050"/>
                  </a:cubicBezTo>
                  <a:lnTo>
                    <a:pt x="3025" y="974"/>
                  </a:lnTo>
                  <a:cubicBezTo>
                    <a:pt x="3025" y="974"/>
                    <a:pt x="3013" y="1086"/>
                    <a:pt x="3001" y="1254"/>
                  </a:cubicBezTo>
                  <a:cubicBezTo>
                    <a:pt x="2997" y="1338"/>
                    <a:pt x="2989" y="1438"/>
                    <a:pt x="2981" y="1542"/>
                  </a:cubicBezTo>
                  <a:cubicBezTo>
                    <a:pt x="2977" y="1598"/>
                    <a:pt x="2973" y="1650"/>
                    <a:pt x="2969" y="1706"/>
                  </a:cubicBezTo>
                  <a:cubicBezTo>
                    <a:pt x="2961" y="1762"/>
                    <a:pt x="2953" y="1818"/>
                    <a:pt x="2945" y="1874"/>
                  </a:cubicBezTo>
                  <a:cubicBezTo>
                    <a:pt x="2937" y="1926"/>
                    <a:pt x="2929" y="1982"/>
                    <a:pt x="2917" y="2038"/>
                  </a:cubicBezTo>
                  <a:cubicBezTo>
                    <a:pt x="2901" y="2090"/>
                    <a:pt x="2889" y="2142"/>
                    <a:pt x="2877" y="2194"/>
                  </a:cubicBezTo>
                  <a:cubicBezTo>
                    <a:pt x="2869" y="2218"/>
                    <a:pt x="2857" y="2246"/>
                    <a:pt x="2853" y="2266"/>
                  </a:cubicBezTo>
                  <a:cubicBezTo>
                    <a:pt x="2845" y="2290"/>
                    <a:pt x="2837" y="2314"/>
                    <a:pt x="2825" y="2338"/>
                  </a:cubicBezTo>
                  <a:cubicBezTo>
                    <a:pt x="2821" y="2354"/>
                    <a:pt x="2813" y="2370"/>
                    <a:pt x="2805" y="2386"/>
                  </a:cubicBezTo>
                  <a:cubicBezTo>
                    <a:pt x="2733" y="2434"/>
                    <a:pt x="2669" y="2486"/>
                    <a:pt x="2605" y="2546"/>
                  </a:cubicBezTo>
                  <a:cubicBezTo>
                    <a:pt x="2605" y="2538"/>
                    <a:pt x="2609" y="2526"/>
                    <a:pt x="2613" y="2518"/>
                  </a:cubicBezTo>
                  <a:cubicBezTo>
                    <a:pt x="2657" y="2338"/>
                    <a:pt x="2685" y="2154"/>
                    <a:pt x="2693" y="1970"/>
                  </a:cubicBezTo>
                  <a:lnTo>
                    <a:pt x="2693" y="1810"/>
                  </a:lnTo>
                  <a:cubicBezTo>
                    <a:pt x="2693" y="1758"/>
                    <a:pt x="2685" y="1702"/>
                    <a:pt x="2677" y="1650"/>
                  </a:cubicBezTo>
                  <a:cubicBezTo>
                    <a:pt x="2665" y="1542"/>
                    <a:pt x="2645" y="1430"/>
                    <a:pt x="2629" y="1318"/>
                  </a:cubicBezTo>
                  <a:cubicBezTo>
                    <a:pt x="2581" y="1082"/>
                    <a:pt x="2549" y="846"/>
                    <a:pt x="2529" y="610"/>
                  </a:cubicBezTo>
                  <a:cubicBezTo>
                    <a:pt x="2521" y="486"/>
                    <a:pt x="2533" y="362"/>
                    <a:pt x="2569" y="242"/>
                  </a:cubicBezTo>
                  <a:cubicBezTo>
                    <a:pt x="2589" y="182"/>
                    <a:pt x="2625" y="130"/>
                    <a:pt x="2673" y="94"/>
                  </a:cubicBezTo>
                  <a:cubicBezTo>
                    <a:pt x="2725" y="58"/>
                    <a:pt x="2785" y="38"/>
                    <a:pt x="2845" y="38"/>
                  </a:cubicBezTo>
                  <a:cubicBezTo>
                    <a:pt x="2854" y="38"/>
                    <a:pt x="2864" y="38"/>
                    <a:pt x="2873" y="38"/>
                  </a:cubicBezTo>
                  <a:close/>
                  <a:moveTo>
                    <a:pt x="3645" y="2194"/>
                  </a:moveTo>
                  <a:lnTo>
                    <a:pt x="3645" y="2194"/>
                  </a:lnTo>
                  <a:cubicBezTo>
                    <a:pt x="3629" y="2210"/>
                    <a:pt x="3617" y="2230"/>
                    <a:pt x="3601" y="2246"/>
                  </a:cubicBezTo>
                  <a:cubicBezTo>
                    <a:pt x="3545" y="2326"/>
                    <a:pt x="3481" y="2402"/>
                    <a:pt x="3417" y="2474"/>
                  </a:cubicBezTo>
                  <a:lnTo>
                    <a:pt x="3393" y="2502"/>
                  </a:lnTo>
                  <a:lnTo>
                    <a:pt x="3369" y="2522"/>
                  </a:lnTo>
                  <a:cubicBezTo>
                    <a:pt x="3353" y="2538"/>
                    <a:pt x="3337" y="2550"/>
                    <a:pt x="3317" y="2562"/>
                  </a:cubicBezTo>
                  <a:cubicBezTo>
                    <a:pt x="3281" y="2586"/>
                    <a:pt x="3245" y="2610"/>
                    <a:pt x="3209" y="2630"/>
                  </a:cubicBezTo>
                  <a:cubicBezTo>
                    <a:pt x="3133" y="2670"/>
                    <a:pt x="3057" y="2714"/>
                    <a:pt x="2989" y="2754"/>
                  </a:cubicBezTo>
                  <a:cubicBezTo>
                    <a:pt x="2885" y="2818"/>
                    <a:pt x="2789" y="2898"/>
                    <a:pt x="2705" y="2994"/>
                  </a:cubicBezTo>
                  <a:cubicBezTo>
                    <a:pt x="2703" y="2994"/>
                    <a:pt x="2701" y="2994"/>
                    <a:pt x="2699" y="2994"/>
                  </a:cubicBezTo>
                  <a:cubicBezTo>
                    <a:pt x="2646" y="2994"/>
                    <a:pt x="2662" y="2944"/>
                    <a:pt x="2689" y="2890"/>
                  </a:cubicBezTo>
                  <a:cubicBezTo>
                    <a:pt x="2733" y="2814"/>
                    <a:pt x="2785" y="2742"/>
                    <a:pt x="2841" y="2674"/>
                  </a:cubicBezTo>
                  <a:cubicBezTo>
                    <a:pt x="2897" y="2614"/>
                    <a:pt x="2957" y="2562"/>
                    <a:pt x="3029" y="2518"/>
                  </a:cubicBezTo>
                  <a:cubicBezTo>
                    <a:pt x="3045" y="2506"/>
                    <a:pt x="3069" y="2498"/>
                    <a:pt x="3089" y="2486"/>
                  </a:cubicBezTo>
                  <a:lnTo>
                    <a:pt x="3105" y="2478"/>
                  </a:lnTo>
                  <a:lnTo>
                    <a:pt x="3113" y="2474"/>
                  </a:lnTo>
                  <a:cubicBezTo>
                    <a:pt x="3113" y="2474"/>
                    <a:pt x="3113" y="2470"/>
                    <a:pt x="3113" y="2470"/>
                  </a:cubicBezTo>
                  <a:lnTo>
                    <a:pt x="3117" y="2470"/>
                  </a:lnTo>
                  <a:lnTo>
                    <a:pt x="3153" y="2454"/>
                  </a:lnTo>
                  <a:cubicBezTo>
                    <a:pt x="3197" y="2434"/>
                    <a:pt x="3241" y="2414"/>
                    <a:pt x="3289" y="2394"/>
                  </a:cubicBezTo>
                  <a:cubicBezTo>
                    <a:pt x="3381" y="2346"/>
                    <a:pt x="3477" y="2298"/>
                    <a:pt x="3565" y="2242"/>
                  </a:cubicBezTo>
                  <a:cubicBezTo>
                    <a:pt x="3593" y="2226"/>
                    <a:pt x="3617" y="2210"/>
                    <a:pt x="3645" y="2194"/>
                  </a:cubicBezTo>
                  <a:close/>
                  <a:moveTo>
                    <a:pt x="1301" y="762"/>
                  </a:moveTo>
                  <a:cubicBezTo>
                    <a:pt x="1417" y="766"/>
                    <a:pt x="1529" y="790"/>
                    <a:pt x="1637" y="834"/>
                  </a:cubicBezTo>
                  <a:cubicBezTo>
                    <a:pt x="1841" y="922"/>
                    <a:pt x="2005" y="1078"/>
                    <a:pt x="2101" y="1278"/>
                  </a:cubicBezTo>
                  <a:cubicBezTo>
                    <a:pt x="2125" y="1326"/>
                    <a:pt x="2141" y="1374"/>
                    <a:pt x="2153" y="1422"/>
                  </a:cubicBezTo>
                  <a:cubicBezTo>
                    <a:pt x="2165" y="1470"/>
                    <a:pt x="2173" y="1522"/>
                    <a:pt x="2173" y="1570"/>
                  </a:cubicBezTo>
                  <a:cubicBezTo>
                    <a:pt x="2177" y="1618"/>
                    <a:pt x="2169" y="1666"/>
                    <a:pt x="2161" y="1710"/>
                  </a:cubicBezTo>
                  <a:cubicBezTo>
                    <a:pt x="2153" y="1738"/>
                    <a:pt x="2149" y="1762"/>
                    <a:pt x="2141" y="1786"/>
                  </a:cubicBezTo>
                  <a:cubicBezTo>
                    <a:pt x="2137" y="1814"/>
                    <a:pt x="2133" y="1842"/>
                    <a:pt x="2129" y="1870"/>
                  </a:cubicBezTo>
                  <a:cubicBezTo>
                    <a:pt x="2125" y="1970"/>
                    <a:pt x="2129" y="2074"/>
                    <a:pt x="2145" y="2174"/>
                  </a:cubicBezTo>
                  <a:cubicBezTo>
                    <a:pt x="2173" y="2362"/>
                    <a:pt x="2217" y="2530"/>
                    <a:pt x="2253" y="2678"/>
                  </a:cubicBezTo>
                  <a:cubicBezTo>
                    <a:pt x="2277" y="2770"/>
                    <a:pt x="2293" y="2858"/>
                    <a:pt x="2309" y="2934"/>
                  </a:cubicBezTo>
                  <a:cubicBezTo>
                    <a:pt x="2306" y="2935"/>
                    <a:pt x="2304" y="2935"/>
                    <a:pt x="2301" y="2935"/>
                  </a:cubicBezTo>
                  <a:cubicBezTo>
                    <a:pt x="2276" y="2935"/>
                    <a:pt x="2238" y="2905"/>
                    <a:pt x="2173" y="2858"/>
                  </a:cubicBezTo>
                  <a:lnTo>
                    <a:pt x="2177" y="2846"/>
                  </a:lnTo>
                  <a:cubicBezTo>
                    <a:pt x="2185" y="2830"/>
                    <a:pt x="2193" y="2814"/>
                    <a:pt x="2197" y="2798"/>
                  </a:cubicBezTo>
                  <a:cubicBezTo>
                    <a:pt x="2209" y="2734"/>
                    <a:pt x="2205" y="2666"/>
                    <a:pt x="2185" y="2602"/>
                  </a:cubicBezTo>
                  <a:cubicBezTo>
                    <a:pt x="2173" y="2558"/>
                    <a:pt x="2157" y="2518"/>
                    <a:pt x="2141" y="2478"/>
                  </a:cubicBezTo>
                  <a:cubicBezTo>
                    <a:pt x="2125" y="2434"/>
                    <a:pt x="2109" y="2390"/>
                    <a:pt x="2089" y="2342"/>
                  </a:cubicBezTo>
                  <a:cubicBezTo>
                    <a:pt x="2053" y="2246"/>
                    <a:pt x="2013" y="2146"/>
                    <a:pt x="1973" y="2050"/>
                  </a:cubicBezTo>
                  <a:cubicBezTo>
                    <a:pt x="1933" y="1950"/>
                    <a:pt x="1889" y="1850"/>
                    <a:pt x="1845" y="1758"/>
                  </a:cubicBezTo>
                  <a:cubicBezTo>
                    <a:pt x="1801" y="1674"/>
                    <a:pt x="1753" y="1594"/>
                    <a:pt x="1693" y="1522"/>
                  </a:cubicBezTo>
                  <a:cubicBezTo>
                    <a:pt x="1653" y="1470"/>
                    <a:pt x="1609" y="1426"/>
                    <a:pt x="1561" y="1382"/>
                  </a:cubicBezTo>
                  <a:cubicBezTo>
                    <a:pt x="1525" y="1350"/>
                    <a:pt x="1505" y="1330"/>
                    <a:pt x="1505" y="1330"/>
                  </a:cubicBezTo>
                  <a:lnTo>
                    <a:pt x="1505" y="1330"/>
                  </a:lnTo>
                  <a:cubicBezTo>
                    <a:pt x="1505" y="1330"/>
                    <a:pt x="1521" y="1350"/>
                    <a:pt x="1553" y="1382"/>
                  </a:cubicBezTo>
                  <a:cubicBezTo>
                    <a:pt x="1597" y="1430"/>
                    <a:pt x="1637" y="1482"/>
                    <a:pt x="1677" y="1534"/>
                  </a:cubicBezTo>
                  <a:cubicBezTo>
                    <a:pt x="1729" y="1606"/>
                    <a:pt x="1773" y="1686"/>
                    <a:pt x="1809" y="1770"/>
                  </a:cubicBezTo>
                  <a:cubicBezTo>
                    <a:pt x="1853" y="1862"/>
                    <a:pt x="1893" y="1962"/>
                    <a:pt x="1933" y="2062"/>
                  </a:cubicBezTo>
                  <a:cubicBezTo>
                    <a:pt x="1973" y="2158"/>
                    <a:pt x="2017" y="2262"/>
                    <a:pt x="2057" y="2350"/>
                  </a:cubicBezTo>
                  <a:cubicBezTo>
                    <a:pt x="2097" y="2442"/>
                    <a:pt x="2137" y="2530"/>
                    <a:pt x="2161" y="2606"/>
                  </a:cubicBezTo>
                  <a:cubicBezTo>
                    <a:pt x="2173" y="2638"/>
                    <a:pt x="2181" y="2674"/>
                    <a:pt x="2185" y="2710"/>
                  </a:cubicBezTo>
                  <a:cubicBezTo>
                    <a:pt x="2189" y="2738"/>
                    <a:pt x="2189" y="2766"/>
                    <a:pt x="2185" y="2794"/>
                  </a:cubicBezTo>
                  <a:cubicBezTo>
                    <a:pt x="2181" y="2810"/>
                    <a:pt x="2177" y="2830"/>
                    <a:pt x="2173" y="2846"/>
                  </a:cubicBezTo>
                  <a:lnTo>
                    <a:pt x="2169" y="2854"/>
                  </a:lnTo>
                  <a:cubicBezTo>
                    <a:pt x="2145" y="2838"/>
                    <a:pt x="2121" y="2822"/>
                    <a:pt x="2093" y="2806"/>
                  </a:cubicBezTo>
                  <a:lnTo>
                    <a:pt x="2089" y="2806"/>
                  </a:lnTo>
                  <a:lnTo>
                    <a:pt x="2073" y="2786"/>
                  </a:lnTo>
                  <a:cubicBezTo>
                    <a:pt x="2037" y="2746"/>
                    <a:pt x="2001" y="2710"/>
                    <a:pt x="1961" y="2674"/>
                  </a:cubicBezTo>
                  <a:cubicBezTo>
                    <a:pt x="1917" y="2634"/>
                    <a:pt x="1865" y="2598"/>
                    <a:pt x="1813" y="2574"/>
                  </a:cubicBezTo>
                  <a:cubicBezTo>
                    <a:pt x="1693" y="2518"/>
                    <a:pt x="1573" y="2474"/>
                    <a:pt x="1449" y="2438"/>
                  </a:cubicBezTo>
                  <a:cubicBezTo>
                    <a:pt x="1389" y="2418"/>
                    <a:pt x="1329" y="2398"/>
                    <a:pt x="1269" y="2370"/>
                  </a:cubicBezTo>
                  <a:cubicBezTo>
                    <a:pt x="1213" y="2346"/>
                    <a:pt x="1157" y="2318"/>
                    <a:pt x="1105" y="2286"/>
                  </a:cubicBezTo>
                  <a:cubicBezTo>
                    <a:pt x="1057" y="2254"/>
                    <a:pt x="1009" y="2222"/>
                    <a:pt x="961" y="2186"/>
                  </a:cubicBezTo>
                  <a:cubicBezTo>
                    <a:pt x="921" y="2154"/>
                    <a:pt x="881" y="2118"/>
                    <a:pt x="845" y="2082"/>
                  </a:cubicBezTo>
                  <a:cubicBezTo>
                    <a:pt x="809" y="2046"/>
                    <a:pt x="781" y="2014"/>
                    <a:pt x="753" y="1982"/>
                  </a:cubicBezTo>
                  <a:cubicBezTo>
                    <a:pt x="733" y="1954"/>
                    <a:pt x="713" y="1930"/>
                    <a:pt x="693" y="1902"/>
                  </a:cubicBezTo>
                  <a:cubicBezTo>
                    <a:pt x="677" y="1878"/>
                    <a:pt x="661" y="1858"/>
                    <a:pt x="653" y="1846"/>
                  </a:cubicBezTo>
                  <a:lnTo>
                    <a:pt x="653" y="1846"/>
                  </a:lnTo>
                  <a:cubicBezTo>
                    <a:pt x="661" y="1862"/>
                    <a:pt x="669" y="1882"/>
                    <a:pt x="685" y="1906"/>
                  </a:cubicBezTo>
                  <a:cubicBezTo>
                    <a:pt x="701" y="1930"/>
                    <a:pt x="721" y="1958"/>
                    <a:pt x="745" y="1990"/>
                  </a:cubicBezTo>
                  <a:cubicBezTo>
                    <a:pt x="769" y="2026"/>
                    <a:pt x="797" y="2062"/>
                    <a:pt x="829" y="2094"/>
                  </a:cubicBezTo>
                  <a:cubicBezTo>
                    <a:pt x="865" y="2134"/>
                    <a:pt x="905" y="2170"/>
                    <a:pt x="945" y="2206"/>
                  </a:cubicBezTo>
                  <a:cubicBezTo>
                    <a:pt x="989" y="2242"/>
                    <a:pt x="1037" y="2278"/>
                    <a:pt x="1085" y="2310"/>
                  </a:cubicBezTo>
                  <a:cubicBezTo>
                    <a:pt x="1141" y="2346"/>
                    <a:pt x="1197" y="2374"/>
                    <a:pt x="1253" y="2402"/>
                  </a:cubicBezTo>
                  <a:cubicBezTo>
                    <a:pt x="1313" y="2430"/>
                    <a:pt x="1377" y="2450"/>
                    <a:pt x="1437" y="2470"/>
                  </a:cubicBezTo>
                  <a:cubicBezTo>
                    <a:pt x="1561" y="2506"/>
                    <a:pt x="1681" y="2550"/>
                    <a:pt x="1797" y="2602"/>
                  </a:cubicBezTo>
                  <a:cubicBezTo>
                    <a:pt x="1849" y="2626"/>
                    <a:pt x="1897" y="2658"/>
                    <a:pt x="1941" y="2694"/>
                  </a:cubicBezTo>
                  <a:cubicBezTo>
                    <a:pt x="1973" y="2718"/>
                    <a:pt x="2005" y="2746"/>
                    <a:pt x="2033" y="2778"/>
                  </a:cubicBezTo>
                  <a:cubicBezTo>
                    <a:pt x="2032" y="2778"/>
                    <a:pt x="2032" y="2778"/>
                    <a:pt x="2032" y="2778"/>
                  </a:cubicBezTo>
                  <a:cubicBezTo>
                    <a:pt x="1992" y="2778"/>
                    <a:pt x="2125" y="2956"/>
                    <a:pt x="2145" y="3110"/>
                  </a:cubicBezTo>
                  <a:cubicBezTo>
                    <a:pt x="2156" y="3206"/>
                    <a:pt x="2124" y="3230"/>
                    <a:pt x="2090" y="3230"/>
                  </a:cubicBezTo>
                  <a:cubicBezTo>
                    <a:pt x="2077" y="3230"/>
                    <a:pt x="2064" y="3226"/>
                    <a:pt x="2053" y="3222"/>
                  </a:cubicBezTo>
                  <a:lnTo>
                    <a:pt x="1981" y="3174"/>
                  </a:lnTo>
                  <a:cubicBezTo>
                    <a:pt x="1893" y="3110"/>
                    <a:pt x="1781" y="3042"/>
                    <a:pt x="1645" y="2970"/>
                  </a:cubicBezTo>
                  <a:cubicBezTo>
                    <a:pt x="1573" y="2930"/>
                    <a:pt x="1497" y="2894"/>
                    <a:pt x="1421" y="2862"/>
                  </a:cubicBezTo>
                  <a:cubicBezTo>
                    <a:pt x="1401" y="2854"/>
                    <a:pt x="1381" y="2846"/>
                    <a:pt x="1357" y="2838"/>
                  </a:cubicBezTo>
                  <a:cubicBezTo>
                    <a:pt x="1337" y="2834"/>
                    <a:pt x="1313" y="2826"/>
                    <a:pt x="1293" y="2822"/>
                  </a:cubicBezTo>
                  <a:lnTo>
                    <a:pt x="1157" y="2790"/>
                  </a:lnTo>
                  <a:cubicBezTo>
                    <a:pt x="961" y="2754"/>
                    <a:pt x="769" y="2702"/>
                    <a:pt x="581" y="2642"/>
                  </a:cubicBezTo>
                  <a:cubicBezTo>
                    <a:pt x="481" y="2610"/>
                    <a:pt x="381" y="2566"/>
                    <a:pt x="293" y="2510"/>
                  </a:cubicBezTo>
                  <a:cubicBezTo>
                    <a:pt x="245" y="2486"/>
                    <a:pt x="205" y="2450"/>
                    <a:pt x="173" y="2410"/>
                  </a:cubicBezTo>
                  <a:cubicBezTo>
                    <a:pt x="157" y="2390"/>
                    <a:pt x="145" y="2366"/>
                    <a:pt x="137" y="2342"/>
                  </a:cubicBezTo>
                  <a:cubicBezTo>
                    <a:pt x="129" y="2330"/>
                    <a:pt x="125" y="2318"/>
                    <a:pt x="121" y="2306"/>
                  </a:cubicBezTo>
                  <a:cubicBezTo>
                    <a:pt x="121" y="2290"/>
                    <a:pt x="117" y="2278"/>
                    <a:pt x="117" y="2266"/>
                  </a:cubicBezTo>
                  <a:cubicBezTo>
                    <a:pt x="101" y="2150"/>
                    <a:pt x="105" y="2034"/>
                    <a:pt x="125" y="1918"/>
                  </a:cubicBezTo>
                  <a:cubicBezTo>
                    <a:pt x="149" y="1802"/>
                    <a:pt x="181" y="1686"/>
                    <a:pt x="225" y="1574"/>
                  </a:cubicBezTo>
                  <a:cubicBezTo>
                    <a:pt x="313" y="1342"/>
                    <a:pt x="457" y="1138"/>
                    <a:pt x="641" y="978"/>
                  </a:cubicBezTo>
                  <a:cubicBezTo>
                    <a:pt x="733" y="902"/>
                    <a:pt x="837" y="842"/>
                    <a:pt x="953" y="806"/>
                  </a:cubicBezTo>
                  <a:cubicBezTo>
                    <a:pt x="1009" y="786"/>
                    <a:pt x="1065" y="774"/>
                    <a:pt x="1125" y="766"/>
                  </a:cubicBezTo>
                  <a:cubicBezTo>
                    <a:pt x="1141" y="766"/>
                    <a:pt x="1157" y="762"/>
                    <a:pt x="1169" y="762"/>
                  </a:cubicBezTo>
                  <a:close/>
                  <a:moveTo>
                    <a:pt x="1104" y="3860"/>
                  </a:moveTo>
                  <a:lnTo>
                    <a:pt x="1101" y="3862"/>
                  </a:lnTo>
                  <a:cubicBezTo>
                    <a:pt x="1101" y="3862"/>
                    <a:pt x="1102" y="3862"/>
                    <a:pt x="1104" y="3860"/>
                  </a:cubicBezTo>
                  <a:close/>
                  <a:moveTo>
                    <a:pt x="4577" y="1834"/>
                  </a:moveTo>
                  <a:lnTo>
                    <a:pt x="4617" y="1838"/>
                  </a:lnTo>
                  <a:cubicBezTo>
                    <a:pt x="4633" y="1838"/>
                    <a:pt x="4645" y="1838"/>
                    <a:pt x="4661" y="1842"/>
                  </a:cubicBezTo>
                  <a:cubicBezTo>
                    <a:pt x="4717" y="1850"/>
                    <a:pt x="4769" y="1862"/>
                    <a:pt x="4825" y="1886"/>
                  </a:cubicBezTo>
                  <a:cubicBezTo>
                    <a:pt x="4933" y="1930"/>
                    <a:pt x="5029" y="1998"/>
                    <a:pt x="5109" y="2086"/>
                  </a:cubicBezTo>
                  <a:cubicBezTo>
                    <a:pt x="5189" y="2174"/>
                    <a:pt x="5257" y="2278"/>
                    <a:pt x="5309" y="2386"/>
                  </a:cubicBezTo>
                  <a:cubicBezTo>
                    <a:pt x="5361" y="2502"/>
                    <a:pt x="5405" y="2618"/>
                    <a:pt x="5433" y="2742"/>
                  </a:cubicBezTo>
                  <a:cubicBezTo>
                    <a:pt x="5461" y="2862"/>
                    <a:pt x="5473" y="2990"/>
                    <a:pt x="5477" y="3114"/>
                  </a:cubicBezTo>
                  <a:cubicBezTo>
                    <a:pt x="5477" y="3242"/>
                    <a:pt x="5457" y="3366"/>
                    <a:pt x="5417" y="3482"/>
                  </a:cubicBezTo>
                  <a:cubicBezTo>
                    <a:pt x="5381" y="3602"/>
                    <a:pt x="5313" y="3706"/>
                    <a:pt x="5217" y="3782"/>
                  </a:cubicBezTo>
                  <a:cubicBezTo>
                    <a:pt x="5173" y="3822"/>
                    <a:pt x="5121" y="3850"/>
                    <a:pt x="5065" y="3866"/>
                  </a:cubicBezTo>
                  <a:cubicBezTo>
                    <a:pt x="5009" y="3886"/>
                    <a:pt x="4953" y="3894"/>
                    <a:pt x="4893" y="3898"/>
                  </a:cubicBezTo>
                  <a:cubicBezTo>
                    <a:pt x="4837" y="3898"/>
                    <a:pt x="4781" y="3894"/>
                    <a:pt x="4721" y="3886"/>
                  </a:cubicBezTo>
                  <a:cubicBezTo>
                    <a:pt x="4693" y="3882"/>
                    <a:pt x="4665" y="3878"/>
                    <a:pt x="4641" y="3870"/>
                  </a:cubicBezTo>
                  <a:cubicBezTo>
                    <a:pt x="4613" y="3866"/>
                    <a:pt x="4585" y="3858"/>
                    <a:pt x="4557" y="3850"/>
                  </a:cubicBezTo>
                  <a:cubicBezTo>
                    <a:pt x="4505" y="3830"/>
                    <a:pt x="4453" y="3810"/>
                    <a:pt x="4409" y="3782"/>
                  </a:cubicBezTo>
                  <a:cubicBezTo>
                    <a:pt x="4357" y="3758"/>
                    <a:pt x="4309" y="3734"/>
                    <a:pt x="4261" y="3702"/>
                  </a:cubicBezTo>
                  <a:lnTo>
                    <a:pt x="3725" y="3398"/>
                  </a:lnTo>
                  <a:cubicBezTo>
                    <a:pt x="3641" y="3354"/>
                    <a:pt x="3557" y="3310"/>
                    <a:pt x="3477" y="3270"/>
                  </a:cubicBezTo>
                  <a:cubicBezTo>
                    <a:pt x="3437" y="3250"/>
                    <a:pt x="3397" y="3230"/>
                    <a:pt x="3361" y="3214"/>
                  </a:cubicBezTo>
                  <a:lnTo>
                    <a:pt x="3345" y="3210"/>
                  </a:lnTo>
                  <a:lnTo>
                    <a:pt x="3337" y="3210"/>
                  </a:lnTo>
                  <a:lnTo>
                    <a:pt x="3329" y="3206"/>
                  </a:lnTo>
                  <a:lnTo>
                    <a:pt x="3293" y="3198"/>
                  </a:lnTo>
                  <a:cubicBezTo>
                    <a:pt x="3273" y="3190"/>
                    <a:pt x="3253" y="3190"/>
                    <a:pt x="3233" y="3186"/>
                  </a:cubicBezTo>
                  <a:cubicBezTo>
                    <a:pt x="3205" y="3185"/>
                    <a:pt x="3177" y="3184"/>
                    <a:pt x="3149" y="3184"/>
                  </a:cubicBezTo>
                  <a:cubicBezTo>
                    <a:pt x="3101" y="3184"/>
                    <a:pt x="3053" y="3186"/>
                    <a:pt x="3005" y="3194"/>
                  </a:cubicBezTo>
                  <a:cubicBezTo>
                    <a:pt x="2957" y="3198"/>
                    <a:pt x="2909" y="3206"/>
                    <a:pt x="2869" y="3214"/>
                  </a:cubicBezTo>
                  <a:cubicBezTo>
                    <a:pt x="2957" y="3174"/>
                    <a:pt x="3077" y="3118"/>
                    <a:pt x="3113" y="3070"/>
                  </a:cubicBezTo>
                  <a:cubicBezTo>
                    <a:pt x="3117" y="3066"/>
                    <a:pt x="3117" y="3066"/>
                    <a:pt x="3117" y="3066"/>
                  </a:cubicBezTo>
                  <a:lnTo>
                    <a:pt x="3149" y="3066"/>
                  </a:lnTo>
                  <a:lnTo>
                    <a:pt x="3185" y="3070"/>
                  </a:lnTo>
                  <a:cubicBezTo>
                    <a:pt x="3209" y="3074"/>
                    <a:pt x="3233" y="3078"/>
                    <a:pt x="3257" y="3082"/>
                  </a:cubicBezTo>
                  <a:cubicBezTo>
                    <a:pt x="3365" y="3106"/>
                    <a:pt x="3465" y="3142"/>
                    <a:pt x="3565" y="3186"/>
                  </a:cubicBezTo>
                  <a:cubicBezTo>
                    <a:pt x="3665" y="3230"/>
                    <a:pt x="3765" y="3278"/>
                    <a:pt x="3861" y="3322"/>
                  </a:cubicBezTo>
                  <a:cubicBezTo>
                    <a:pt x="3909" y="3346"/>
                    <a:pt x="3953" y="3362"/>
                    <a:pt x="4001" y="3382"/>
                  </a:cubicBezTo>
                  <a:cubicBezTo>
                    <a:pt x="4045" y="3398"/>
                    <a:pt x="4089" y="3414"/>
                    <a:pt x="4129" y="3422"/>
                  </a:cubicBezTo>
                  <a:cubicBezTo>
                    <a:pt x="4169" y="3434"/>
                    <a:pt x="4205" y="3442"/>
                    <a:pt x="4241" y="3450"/>
                  </a:cubicBezTo>
                  <a:cubicBezTo>
                    <a:pt x="4273" y="3458"/>
                    <a:pt x="4305" y="3458"/>
                    <a:pt x="4329" y="3462"/>
                  </a:cubicBezTo>
                  <a:lnTo>
                    <a:pt x="4405" y="3462"/>
                  </a:lnTo>
                  <a:lnTo>
                    <a:pt x="4329" y="3450"/>
                  </a:lnTo>
                  <a:cubicBezTo>
                    <a:pt x="4305" y="3446"/>
                    <a:pt x="4277" y="3442"/>
                    <a:pt x="4241" y="3434"/>
                  </a:cubicBezTo>
                  <a:cubicBezTo>
                    <a:pt x="4209" y="3426"/>
                    <a:pt x="4173" y="3414"/>
                    <a:pt x="4133" y="3402"/>
                  </a:cubicBezTo>
                  <a:cubicBezTo>
                    <a:pt x="4097" y="3386"/>
                    <a:pt x="4053" y="3370"/>
                    <a:pt x="4009" y="3354"/>
                  </a:cubicBezTo>
                  <a:cubicBezTo>
                    <a:pt x="3965" y="3334"/>
                    <a:pt x="3921" y="3314"/>
                    <a:pt x="3873" y="3290"/>
                  </a:cubicBezTo>
                  <a:cubicBezTo>
                    <a:pt x="3781" y="3246"/>
                    <a:pt x="3681" y="3198"/>
                    <a:pt x="3577" y="3150"/>
                  </a:cubicBezTo>
                  <a:cubicBezTo>
                    <a:pt x="3529" y="3130"/>
                    <a:pt x="3473" y="3106"/>
                    <a:pt x="3421" y="3090"/>
                  </a:cubicBezTo>
                  <a:cubicBezTo>
                    <a:pt x="3373" y="3074"/>
                    <a:pt x="3317" y="3058"/>
                    <a:pt x="3265" y="3050"/>
                  </a:cubicBezTo>
                  <a:cubicBezTo>
                    <a:pt x="3241" y="3042"/>
                    <a:pt x="3213" y="3038"/>
                    <a:pt x="3189" y="3038"/>
                  </a:cubicBezTo>
                  <a:lnTo>
                    <a:pt x="3149" y="3034"/>
                  </a:lnTo>
                  <a:lnTo>
                    <a:pt x="3125" y="3034"/>
                  </a:lnTo>
                  <a:cubicBezTo>
                    <a:pt x="3121" y="2998"/>
                    <a:pt x="3073" y="2966"/>
                    <a:pt x="3001" y="2954"/>
                  </a:cubicBezTo>
                  <a:cubicBezTo>
                    <a:pt x="3041" y="2934"/>
                    <a:pt x="3085" y="2914"/>
                    <a:pt x="3129" y="2894"/>
                  </a:cubicBezTo>
                  <a:cubicBezTo>
                    <a:pt x="3173" y="2870"/>
                    <a:pt x="3221" y="2846"/>
                    <a:pt x="3269" y="2822"/>
                  </a:cubicBezTo>
                  <a:lnTo>
                    <a:pt x="3577" y="2670"/>
                  </a:lnTo>
                  <a:lnTo>
                    <a:pt x="3881" y="2510"/>
                  </a:lnTo>
                  <a:cubicBezTo>
                    <a:pt x="3925" y="2486"/>
                    <a:pt x="3973" y="2462"/>
                    <a:pt x="4021" y="2442"/>
                  </a:cubicBezTo>
                  <a:cubicBezTo>
                    <a:pt x="4065" y="2426"/>
                    <a:pt x="4109" y="2418"/>
                    <a:pt x="4157" y="2414"/>
                  </a:cubicBezTo>
                  <a:cubicBezTo>
                    <a:pt x="4225" y="2414"/>
                    <a:pt x="4293" y="2422"/>
                    <a:pt x="4361" y="2442"/>
                  </a:cubicBezTo>
                  <a:lnTo>
                    <a:pt x="4441" y="2466"/>
                  </a:lnTo>
                  <a:cubicBezTo>
                    <a:pt x="4441" y="2466"/>
                    <a:pt x="4413" y="2454"/>
                    <a:pt x="4365" y="2438"/>
                  </a:cubicBezTo>
                  <a:cubicBezTo>
                    <a:pt x="4341" y="2430"/>
                    <a:pt x="4309" y="2418"/>
                    <a:pt x="4277" y="2410"/>
                  </a:cubicBezTo>
                  <a:cubicBezTo>
                    <a:pt x="4237" y="2398"/>
                    <a:pt x="4197" y="2394"/>
                    <a:pt x="4153" y="2394"/>
                  </a:cubicBezTo>
                  <a:cubicBezTo>
                    <a:pt x="4105" y="2394"/>
                    <a:pt x="4057" y="2402"/>
                    <a:pt x="4013" y="2418"/>
                  </a:cubicBezTo>
                  <a:cubicBezTo>
                    <a:pt x="3961" y="2434"/>
                    <a:pt x="3913" y="2454"/>
                    <a:pt x="3865" y="2478"/>
                  </a:cubicBezTo>
                  <a:lnTo>
                    <a:pt x="3561" y="2634"/>
                  </a:lnTo>
                  <a:lnTo>
                    <a:pt x="3257" y="2794"/>
                  </a:lnTo>
                  <a:cubicBezTo>
                    <a:pt x="3157" y="2842"/>
                    <a:pt x="3069" y="2894"/>
                    <a:pt x="2993" y="2934"/>
                  </a:cubicBezTo>
                  <a:cubicBezTo>
                    <a:pt x="2981" y="2938"/>
                    <a:pt x="2973" y="2942"/>
                    <a:pt x="2965" y="2946"/>
                  </a:cubicBezTo>
                  <a:cubicBezTo>
                    <a:pt x="2952" y="2945"/>
                    <a:pt x="2939" y="2945"/>
                    <a:pt x="2926" y="2945"/>
                  </a:cubicBezTo>
                  <a:cubicBezTo>
                    <a:pt x="2887" y="2945"/>
                    <a:pt x="2848" y="2949"/>
                    <a:pt x="2809" y="2958"/>
                  </a:cubicBezTo>
                  <a:cubicBezTo>
                    <a:pt x="2821" y="2950"/>
                    <a:pt x="2833" y="2938"/>
                    <a:pt x="2849" y="2930"/>
                  </a:cubicBezTo>
                  <a:cubicBezTo>
                    <a:pt x="2905" y="2886"/>
                    <a:pt x="2965" y="2846"/>
                    <a:pt x="3025" y="2814"/>
                  </a:cubicBezTo>
                  <a:cubicBezTo>
                    <a:pt x="3093" y="2778"/>
                    <a:pt x="3169" y="2746"/>
                    <a:pt x="3249" y="2706"/>
                  </a:cubicBezTo>
                  <a:cubicBezTo>
                    <a:pt x="3293" y="2686"/>
                    <a:pt x="3333" y="2662"/>
                    <a:pt x="3369" y="2638"/>
                  </a:cubicBezTo>
                  <a:cubicBezTo>
                    <a:pt x="3393" y="2626"/>
                    <a:pt x="3413" y="2610"/>
                    <a:pt x="3433" y="2594"/>
                  </a:cubicBezTo>
                  <a:lnTo>
                    <a:pt x="3461" y="2570"/>
                  </a:lnTo>
                  <a:lnTo>
                    <a:pt x="3489" y="2542"/>
                  </a:lnTo>
                  <a:cubicBezTo>
                    <a:pt x="3629" y="2402"/>
                    <a:pt x="3745" y="2226"/>
                    <a:pt x="3901" y="2086"/>
                  </a:cubicBezTo>
                  <a:lnTo>
                    <a:pt x="3961" y="2034"/>
                  </a:lnTo>
                  <a:lnTo>
                    <a:pt x="4025" y="1990"/>
                  </a:lnTo>
                  <a:cubicBezTo>
                    <a:pt x="4045" y="1974"/>
                    <a:pt x="4069" y="1962"/>
                    <a:pt x="4093" y="1950"/>
                  </a:cubicBezTo>
                  <a:cubicBezTo>
                    <a:pt x="4105" y="1942"/>
                    <a:pt x="4113" y="1934"/>
                    <a:pt x="4125" y="1930"/>
                  </a:cubicBezTo>
                  <a:lnTo>
                    <a:pt x="4165" y="1914"/>
                  </a:lnTo>
                  <a:cubicBezTo>
                    <a:pt x="4213" y="1894"/>
                    <a:pt x="4265" y="1874"/>
                    <a:pt x="4317" y="1862"/>
                  </a:cubicBezTo>
                  <a:lnTo>
                    <a:pt x="4401" y="1846"/>
                  </a:lnTo>
                  <a:lnTo>
                    <a:pt x="4445" y="1838"/>
                  </a:lnTo>
                  <a:lnTo>
                    <a:pt x="4489" y="1838"/>
                  </a:lnTo>
                  <a:lnTo>
                    <a:pt x="4577" y="1834"/>
                  </a:lnTo>
                  <a:close/>
                  <a:moveTo>
                    <a:pt x="958" y="3308"/>
                  </a:moveTo>
                  <a:cubicBezTo>
                    <a:pt x="989" y="3308"/>
                    <a:pt x="1021" y="3310"/>
                    <a:pt x="1053" y="3310"/>
                  </a:cubicBezTo>
                  <a:cubicBezTo>
                    <a:pt x="1097" y="3310"/>
                    <a:pt x="1145" y="3314"/>
                    <a:pt x="1189" y="3318"/>
                  </a:cubicBezTo>
                  <a:lnTo>
                    <a:pt x="1321" y="3330"/>
                  </a:lnTo>
                  <a:cubicBezTo>
                    <a:pt x="1493" y="3346"/>
                    <a:pt x="1653" y="3374"/>
                    <a:pt x="1797" y="3386"/>
                  </a:cubicBezTo>
                  <a:cubicBezTo>
                    <a:pt x="1885" y="3398"/>
                    <a:pt x="1965" y="3402"/>
                    <a:pt x="2037" y="3402"/>
                  </a:cubicBezTo>
                  <a:cubicBezTo>
                    <a:pt x="2017" y="3422"/>
                    <a:pt x="2001" y="3446"/>
                    <a:pt x="1989" y="3470"/>
                  </a:cubicBezTo>
                  <a:cubicBezTo>
                    <a:pt x="1925" y="3474"/>
                    <a:pt x="1865" y="3490"/>
                    <a:pt x="1805" y="3510"/>
                  </a:cubicBezTo>
                  <a:cubicBezTo>
                    <a:pt x="1773" y="3522"/>
                    <a:pt x="1741" y="3534"/>
                    <a:pt x="1705" y="3546"/>
                  </a:cubicBezTo>
                  <a:lnTo>
                    <a:pt x="1605" y="3582"/>
                  </a:lnTo>
                  <a:cubicBezTo>
                    <a:pt x="1541" y="3606"/>
                    <a:pt x="1473" y="3634"/>
                    <a:pt x="1413" y="3666"/>
                  </a:cubicBezTo>
                  <a:cubicBezTo>
                    <a:pt x="1349" y="3698"/>
                    <a:pt x="1297" y="3730"/>
                    <a:pt x="1249" y="3758"/>
                  </a:cubicBezTo>
                  <a:cubicBezTo>
                    <a:pt x="1205" y="3790"/>
                    <a:pt x="1169" y="3814"/>
                    <a:pt x="1141" y="3834"/>
                  </a:cubicBezTo>
                  <a:cubicBezTo>
                    <a:pt x="1123" y="3849"/>
                    <a:pt x="1110" y="3857"/>
                    <a:pt x="1104" y="3860"/>
                  </a:cubicBezTo>
                  <a:lnTo>
                    <a:pt x="1104" y="3860"/>
                  </a:lnTo>
                  <a:lnTo>
                    <a:pt x="1145" y="3838"/>
                  </a:lnTo>
                  <a:cubicBezTo>
                    <a:pt x="1173" y="3826"/>
                    <a:pt x="1213" y="3802"/>
                    <a:pt x="1261" y="3778"/>
                  </a:cubicBezTo>
                  <a:cubicBezTo>
                    <a:pt x="1309" y="3754"/>
                    <a:pt x="1365" y="3730"/>
                    <a:pt x="1425" y="3698"/>
                  </a:cubicBezTo>
                  <a:cubicBezTo>
                    <a:pt x="1489" y="3670"/>
                    <a:pt x="1553" y="3642"/>
                    <a:pt x="1621" y="3618"/>
                  </a:cubicBezTo>
                  <a:lnTo>
                    <a:pt x="1721" y="3578"/>
                  </a:lnTo>
                  <a:lnTo>
                    <a:pt x="1817" y="3542"/>
                  </a:lnTo>
                  <a:cubicBezTo>
                    <a:pt x="1869" y="3522"/>
                    <a:pt x="1921" y="3502"/>
                    <a:pt x="1977" y="3490"/>
                  </a:cubicBezTo>
                  <a:lnTo>
                    <a:pt x="1977" y="3490"/>
                  </a:lnTo>
                  <a:cubicBezTo>
                    <a:pt x="1949" y="3570"/>
                    <a:pt x="1997" y="3638"/>
                    <a:pt x="2073" y="3666"/>
                  </a:cubicBezTo>
                  <a:lnTo>
                    <a:pt x="2057" y="3694"/>
                  </a:lnTo>
                  <a:cubicBezTo>
                    <a:pt x="2033" y="3738"/>
                    <a:pt x="1997" y="3798"/>
                    <a:pt x="1957" y="3870"/>
                  </a:cubicBezTo>
                  <a:cubicBezTo>
                    <a:pt x="1933" y="3906"/>
                    <a:pt x="1913" y="3942"/>
                    <a:pt x="1885" y="3986"/>
                  </a:cubicBezTo>
                  <a:cubicBezTo>
                    <a:pt x="1861" y="4026"/>
                    <a:pt x="1833" y="4066"/>
                    <a:pt x="1805" y="4110"/>
                  </a:cubicBezTo>
                  <a:cubicBezTo>
                    <a:pt x="1777" y="4154"/>
                    <a:pt x="1745" y="4198"/>
                    <a:pt x="1713" y="4242"/>
                  </a:cubicBezTo>
                  <a:cubicBezTo>
                    <a:pt x="1681" y="4282"/>
                    <a:pt x="1645" y="4326"/>
                    <a:pt x="1613" y="4370"/>
                  </a:cubicBezTo>
                  <a:cubicBezTo>
                    <a:pt x="1581" y="4410"/>
                    <a:pt x="1541" y="4454"/>
                    <a:pt x="1505" y="4490"/>
                  </a:cubicBezTo>
                  <a:cubicBezTo>
                    <a:pt x="1465" y="4530"/>
                    <a:pt x="1429" y="4566"/>
                    <a:pt x="1389" y="4602"/>
                  </a:cubicBezTo>
                  <a:lnTo>
                    <a:pt x="1333" y="4654"/>
                  </a:lnTo>
                  <a:cubicBezTo>
                    <a:pt x="1313" y="4670"/>
                    <a:pt x="1293" y="4686"/>
                    <a:pt x="1273" y="4698"/>
                  </a:cubicBezTo>
                  <a:lnTo>
                    <a:pt x="1221" y="4738"/>
                  </a:lnTo>
                  <a:lnTo>
                    <a:pt x="1165" y="4774"/>
                  </a:lnTo>
                  <a:cubicBezTo>
                    <a:pt x="1133" y="4798"/>
                    <a:pt x="1097" y="4818"/>
                    <a:pt x="1069" y="4834"/>
                  </a:cubicBezTo>
                  <a:lnTo>
                    <a:pt x="1029" y="4858"/>
                  </a:lnTo>
                  <a:lnTo>
                    <a:pt x="993" y="4874"/>
                  </a:lnTo>
                  <a:lnTo>
                    <a:pt x="925" y="4910"/>
                  </a:lnTo>
                  <a:lnTo>
                    <a:pt x="925" y="4910"/>
                  </a:lnTo>
                  <a:lnTo>
                    <a:pt x="997" y="4882"/>
                  </a:lnTo>
                  <a:lnTo>
                    <a:pt x="1033" y="4866"/>
                  </a:lnTo>
                  <a:lnTo>
                    <a:pt x="1077" y="4846"/>
                  </a:lnTo>
                  <a:cubicBezTo>
                    <a:pt x="1109" y="4830"/>
                    <a:pt x="1145" y="4814"/>
                    <a:pt x="1177" y="4794"/>
                  </a:cubicBezTo>
                  <a:lnTo>
                    <a:pt x="1233" y="4758"/>
                  </a:lnTo>
                  <a:lnTo>
                    <a:pt x="1289" y="4722"/>
                  </a:lnTo>
                  <a:cubicBezTo>
                    <a:pt x="1329" y="4694"/>
                    <a:pt x="1369" y="4662"/>
                    <a:pt x="1409" y="4630"/>
                  </a:cubicBezTo>
                  <a:cubicBezTo>
                    <a:pt x="1453" y="4594"/>
                    <a:pt x="1489" y="4558"/>
                    <a:pt x="1529" y="4518"/>
                  </a:cubicBezTo>
                  <a:cubicBezTo>
                    <a:pt x="1565" y="4478"/>
                    <a:pt x="1605" y="4438"/>
                    <a:pt x="1641" y="4394"/>
                  </a:cubicBezTo>
                  <a:cubicBezTo>
                    <a:pt x="1681" y="4354"/>
                    <a:pt x="1713" y="4306"/>
                    <a:pt x="1741" y="4262"/>
                  </a:cubicBezTo>
                  <a:cubicBezTo>
                    <a:pt x="1773" y="4218"/>
                    <a:pt x="1805" y="4174"/>
                    <a:pt x="1833" y="4130"/>
                  </a:cubicBezTo>
                  <a:cubicBezTo>
                    <a:pt x="1861" y="4086"/>
                    <a:pt x="1889" y="4042"/>
                    <a:pt x="1909" y="3998"/>
                  </a:cubicBezTo>
                  <a:cubicBezTo>
                    <a:pt x="1933" y="3958"/>
                    <a:pt x="1953" y="3918"/>
                    <a:pt x="1973" y="3882"/>
                  </a:cubicBezTo>
                  <a:cubicBezTo>
                    <a:pt x="1993" y="3842"/>
                    <a:pt x="2009" y="3810"/>
                    <a:pt x="2025" y="3782"/>
                  </a:cubicBezTo>
                  <a:cubicBezTo>
                    <a:pt x="2037" y="3750"/>
                    <a:pt x="2053" y="3722"/>
                    <a:pt x="2061" y="3702"/>
                  </a:cubicBezTo>
                  <a:cubicBezTo>
                    <a:pt x="2065" y="3690"/>
                    <a:pt x="2069" y="3678"/>
                    <a:pt x="2073" y="3670"/>
                  </a:cubicBezTo>
                  <a:cubicBezTo>
                    <a:pt x="2099" y="3679"/>
                    <a:pt x="2126" y="3684"/>
                    <a:pt x="2154" y="3684"/>
                  </a:cubicBezTo>
                  <a:cubicBezTo>
                    <a:pt x="2198" y="3684"/>
                    <a:pt x="2241" y="3672"/>
                    <a:pt x="2281" y="3650"/>
                  </a:cubicBezTo>
                  <a:lnTo>
                    <a:pt x="2281" y="3650"/>
                  </a:lnTo>
                  <a:cubicBezTo>
                    <a:pt x="2241" y="3730"/>
                    <a:pt x="2197" y="3818"/>
                    <a:pt x="2153" y="3926"/>
                  </a:cubicBezTo>
                  <a:cubicBezTo>
                    <a:pt x="2125" y="3990"/>
                    <a:pt x="2101" y="4066"/>
                    <a:pt x="2077" y="4142"/>
                  </a:cubicBezTo>
                  <a:cubicBezTo>
                    <a:pt x="2065" y="4182"/>
                    <a:pt x="2053" y="4222"/>
                    <a:pt x="2045" y="4266"/>
                  </a:cubicBezTo>
                  <a:cubicBezTo>
                    <a:pt x="2033" y="4306"/>
                    <a:pt x="2025" y="4346"/>
                    <a:pt x="2013" y="4390"/>
                  </a:cubicBezTo>
                  <a:cubicBezTo>
                    <a:pt x="1989" y="4474"/>
                    <a:pt x="1957" y="4558"/>
                    <a:pt x="1921" y="4634"/>
                  </a:cubicBezTo>
                  <a:cubicBezTo>
                    <a:pt x="1877" y="4722"/>
                    <a:pt x="1829" y="4802"/>
                    <a:pt x="1773" y="4878"/>
                  </a:cubicBezTo>
                  <a:cubicBezTo>
                    <a:pt x="1717" y="4962"/>
                    <a:pt x="1653" y="5042"/>
                    <a:pt x="1585" y="5114"/>
                  </a:cubicBezTo>
                  <a:cubicBezTo>
                    <a:pt x="1509" y="5186"/>
                    <a:pt x="1425" y="5250"/>
                    <a:pt x="1333" y="5302"/>
                  </a:cubicBezTo>
                  <a:cubicBezTo>
                    <a:pt x="1237" y="5354"/>
                    <a:pt x="1133" y="5382"/>
                    <a:pt x="1025" y="5382"/>
                  </a:cubicBezTo>
                  <a:cubicBezTo>
                    <a:pt x="909" y="5382"/>
                    <a:pt x="797" y="5358"/>
                    <a:pt x="693" y="5314"/>
                  </a:cubicBezTo>
                  <a:lnTo>
                    <a:pt x="697" y="5314"/>
                  </a:lnTo>
                  <a:cubicBezTo>
                    <a:pt x="589" y="5270"/>
                    <a:pt x="493" y="5206"/>
                    <a:pt x="409" y="5130"/>
                  </a:cubicBezTo>
                  <a:cubicBezTo>
                    <a:pt x="325" y="5050"/>
                    <a:pt x="257" y="4958"/>
                    <a:pt x="209" y="4854"/>
                  </a:cubicBezTo>
                  <a:cubicBezTo>
                    <a:pt x="197" y="4826"/>
                    <a:pt x="185" y="4802"/>
                    <a:pt x="177" y="4774"/>
                  </a:cubicBezTo>
                  <a:lnTo>
                    <a:pt x="149" y="4694"/>
                  </a:lnTo>
                  <a:cubicBezTo>
                    <a:pt x="145" y="4666"/>
                    <a:pt x="137" y="4638"/>
                    <a:pt x="133" y="4610"/>
                  </a:cubicBezTo>
                  <a:cubicBezTo>
                    <a:pt x="129" y="4598"/>
                    <a:pt x="125" y="4582"/>
                    <a:pt x="125" y="4570"/>
                  </a:cubicBezTo>
                  <a:lnTo>
                    <a:pt x="121" y="4526"/>
                  </a:lnTo>
                  <a:cubicBezTo>
                    <a:pt x="117" y="4498"/>
                    <a:pt x="113" y="4470"/>
                    <a:pt x="113" y="4442"/>
                  </a:cubicBezTo>
                  <a:lnTo>
                    <a:pt x="109" y="4358"/>
                  </a:lnTo>
                  <a:cubicBezTo>
                    <a:pt x="109" y="4298"/>
                    <a:pt x="105" y="4242"/>
                    <a:pt x="109" y="4186"/>
                  </a:cubicBezTo>
                  <a:cubicBezTo>
                    <a:pt x="109" y="4074"/>
                    <a:pt x="117" y="3962"/>
                    <a:pt x="137" y="3854"/>
                  </a:cubicBezTo>
                  <a:cubicBezTo>
                    <a:pt x="153" y="3750"/>
                    <a:pt x="193" y="3654"/>
                    <a:pt x="253" y="3574"/>
                  </a:cubicBezTo>
                  <a:cubicBezTo>
                    <a:pt x="313" y="3494"/>
                    <a:pt x="393" y="3438"/>
                    <a:pt x="485" y="3402"/>
                  </a:cubicBezTo>
                  <a:cubicBezTo>
                    <a:pt x="529" y="3382"/>
                    <a:pt x="577" y="3366"/>
                    <a:pt x="625" y="3354"/>
                  </a:cubicBezTo>
                  <a:lnTo>
                    <a:pt x="697" y="3338"/>
                  </a:lnTo>
                  <a:lnTo>
                    <a:pt x="729" y="3330"/>
                  </a:lnTo>
                  <a:lnTo>
                    <a:pt x="769" y="3326"/>
                  </a:lnTo>
                  <a:lnTo>
                    <a:pt x="841" y="3314"/>
                  </a:lnTo>
                  <a:lnTo>
                    <a:pt x="913" y="3310"/>
                  </a:lnTo>
                  <a:cubicBezTo>
                    <a:pt x="927" y="3309"/>
                    <a:pt x="943" y="3308"/>
                    <a:pt x="958" y="3308"/>
                  </a:cubicBezTo>
                  <a:close/>
                  <a:moveTo>
                    <a:pt x="2725" y="3354"/>
                  </a:moveTo>
                  <a:lnTo>
                    <a:pt x="2781" y="3366"/>
                  </a:lnTo>
                  <a:cubicBezTo>
                    <a:pt x="2877" y="3386"/>
                    <a:pt x="2993" y="3414"/>
                    <a:pt x="3121" y="3450"/>
                  </a:cubicBezTo>
                  <a:cubicBezTo>
                    <a:pt x="3265" y="3490"/>
                    <a:pt x="3405" y="3542"/>
                    <a:pt x="3541" y="3606"/>
                  </a:cubicBezTo>
                  <a:cubicBezTo>
                    <a:pt x="3613" y="3642"/>
                    <a:pt x="3685" y="3682"/>
                    <a:pt x="3753" y="3734"/>
                  </a:cubicBezTo>
                  <a:cubicBezTo>
                    <a:pt x="3825" y="3786"/>
                    <a:pt x="3885" y="3846"/>
                    <a:pt x="3937" y="3918"/>
                  </a:cubicBezTo>
                  <a:cubicBezTo>
                    <a:pt x="3949" y="3934"/>
                    <a:pt x="3961" y="3954"/>
                    <a:pt x="3969" y="3974"/>
                  </a:cubicBezTo>
                  <a:cubicBezTo>
                    <a:pt x="3981" y="3994"/>
                    <a:pt x="3993" y="4018"/>
                    <a:pt x="4001" y="4038"/>
                  </a:cubicBezTo>
                  <a:cubicBezTo>
                    <a:pt x="4025" y="4082"/>
                    <a:pt x="4045" y="4126"/>
                    <a:pt x="4065" y="4170"/>
                  </a:cubicBezTo>
                  <a:cubicBezTo>
                    <a:pt x="4109" y="4262"/>
                    <a:pt x="4145" y="4354"/>
                    <a:pt x="4181" y="4454"/>
                  </a:cubicBezTo>
                  <a:cubicBezTo>
                    <a:pt x="4217" y="4550"/>
                    <a:pt x="4245" y="4650"/>
                    <a:pt x="4265" y="4754"/>
                  </a:cubicBezTo>
                  <a:cubicBezTo>
                    <a:pt x="4273" y="4806"/>
                    <a:pt x="4281" y="4862"/>
                    <a:pt x="4281" y="4914"/>
                  </a:cubicBezTo>
                  <a:cubicBezTo>
                    <a:pt x="4285" y="4966"/>
                    <a:pt x="4285" y="5022"/>
                    <a:pt x="4281" y="5074"/>
                  </a:cubicBezTo>
                  <a:cubicBezTo>
                    <a:pt x="4269" y="5182"/>
                    <a:pt x="4229" y="5282"/>
                    <a:pt x="4161" y="5366"/>
                  </a:cubicBezTo>
                  <a:cubicBezTo>
                    <a:pt x="4129" y="5406"/>
                    <a:pt x="4085" y="5442"/>
                    <a:pt x="4041" y="5466"/>
                  </a:cubicBezTo>
                  <a:cubicBezTo>
                    <a:pt x="3993" y="5490"/>
                    <a:pt x="3941" y="5506"/>
                    <a:pt x="3889" y="5522"/>
                  </a:cubicBezTo>
                  <a:cubicBezTo>
                    <a:pt x="3785" y="5554"/>
                    <a:pt x="3677" y="5590"/>
                    <a:pt x="3573" y="5618"/>
                  </a:cubicBezTo>
                  <a:cubicBezTo>
                    <a:pt x="3469" y="5646"/>
                    <a:pt x="3365" y="5666"/>
                    <a:pt x="3257" y="5674"/>
                  </a:cubicBezTo>
                  <a:lnTo>
                    <a:pt x="3181" y="5674"/>
                  </a:lnTo>
                  <a:cubicBezTo>
                    <a:pt x="3157" y="5674"/>
                    <a:pt x="3133" y="5670"/>
                    <a:pt x="3105" y="5666"/>
                  </a:cubicBezTo>
                  <a:cubicBezTo>
                    <a:pt x="3081" y="5666"/>
                    <a:pt x="3061" y="5654"/>
                    <a:pt x="3037" y="5650"/>
                  </a:cubicBezTo>
                  <a:cubicBezTo>
                    <a:pt x="3013" y="5642"/>
                    <a:pt x="2989" y="5630"/>
                    <a:pt x="2969" y="5618"/>
                  </a:cubicBezTo>
                  <a:cubicBezTo>
                    <a:pt x="2885" y="5570"/>
                    <a:pt x="2809" y="5506"/>
                    <a:pt x="2753" y="5426"/>
                  </a:cubicBezTo>
                  <a:lnTo>
                    <a:pt x="2745" y="5414"/>
                  </a:lnTo>
                  <a:lnTo>
                    <a:pt x="2733" y="5398"/>
                  </a:lnTo>
                  <a:lnTo>
                    <a:pt x="2713" y="5366"/>
                  </a:lnTo>
                  <a:cubicBezTo>
                    <a:pt x="2697" y="5342"/>
                    <a:pt x="2681" y="5322"/>
                    <a:pt x="2669" y="5302"/>
                  </a:cubicBezTo>
                  <a:lnTo>
                    <a:pt x="2633" y="5238"/>
                  </a:lnTo>
                  <a:lnTo>
                    <a:pt x="2601" y="5174"/>
                  </a:lnTo>
                  <a:cubicBezTo>
                    <a:pt x="2557" y="5090"/>
                    <a:pt x="2521" y="5002"/>
                    <a:pt x="2489" y="4914"/>
                  </a:cubicBezTo>
                  <a:cubicBezTo>
                    <a:pt x="2433" y="4746"/>
                    <a:pt x="2397" y="4574"/>
                    <a:pt x="2377" y="4398"/>
                  </a:cubicBezTo>
                  <a:cubicBezTo>
                    <a:pt x="2365" y="4250"/>
                    <a:pt x="2361" y="4102"/>
                    <a:pt x="2373" y="3954"/>
                  </a:cubicBezTo>
                  <a:cubicBezTo>
                    <a:pt x="2381" y="3858"/>
                    <a:pt x="2389" y="3770"/>
                    <a:pt x="2401" y="3694"/>
                  </a:cubicBezTo>
                  <a:cubicBezTo>
                    <a:pt x="2418" y="3691"/>
                    <a:pt x="2435" y="3688"/>
                    <a:pt x="2452" y="3688"/>
                  </a:cubicBezTo>
                  <a:cubicBezTo>
                    <a:pt x="2459" y="3688"/>
                    <a:pt x="2466" y="3689"/>
                    <a:pt x="2473" y="3690"/>
                  </a:cubicBezTo>
                  <a:cubicBezTo>
                    <a:pt x="2473" y="3706"/>
                    <a:pt x="2469" y="3722"/>
                    <a:pt x="2469" y="3742"/>
                  </a:cubicBezTo>
                  <a:cubicBezTo>
                    <a:pt x="2465" y="3758"/>
                    <a:pt x="2469" y="3790"/>
                    <a:pt x="2469" y="3818"/>
                  </a:cubicBezTo>
                  <a:cubicBezTo>
                    <a:pt x="2469" y="3874"/>
                    <a:pt x="2473" y="3930"/>
                    <a:pt x="2485" y="3982"/>
                  </a:cubicBezTo>
                  <a:cubicBezTo>
                    <a:pt x="2489" y="4010"/>
                    <a:pt x="2493" y="4038"/>
                    <a:pt x="2501" y="4066"/>
                  </a:cubicBezTo>
                  <a:cubicBezTo>
                    <a:pt x="2509" y="4094"/>
                    <a:pt x="2517" y="4118"/>
                    <a:pt x="2525" y="4146"/>
                  </a:cubicBezTo>
                  <a:cubicBezTo>
                    <a:pt x="2541" y="4190"/>
                    <a:pt x="2561" y="4234"/>
                    <a:pt x="2581" y="4278"/>
                  </a:cubicBezTo>
                  <a:cubicBezTo>
                    <a:pt x="2597" y="4306"/>
                    <a:pt x="2609" y="4338"/>
                    <a:pt x="2621" y="4370"/>
                  </a:cubicBezTo>
                  <a:cubicBezTo>
                    <a:pt x="2625" y="4394"/>
                    <a:pt x="2629" y="4410"/>
                    <a:pt x="2629" y="4410"/>
                  </a:cubicBezTo>
                  <a:cubicBezTo>
                    <a:pt x="2629" y="4394"/>
                    <a:pt x="2629" y="4382"/>
                    <a:pt x="2625" y="4370"/>
                  </a:cubicBezTo>
                  <a:cubicBezTo>
                    <a:pt x="2621" y="4334"/>
                    <a:pt x="2613" y="4302"/>
                    <a:pt x="2601" y="4270"/>
                  </a:cubicBezTo>
                  <a:cubicBezTo>
                    <a:pt x="2589" y="4230"/>
                    <a:pt x="2573" y="4182"/>
                    <a:pt x="2557" y="4134"/>
                  </a:cubicBezTo>
                  <a:cubicBezTo>
                    <a:pt x="2549" y="4110"/>
                    <a:pt x="2545" y="4086"/>
                    <a:pt x="2537" y="4058"/>
                  </a:cubicBezTo>
                  <a:cubicBezTo>
                    <a:pt x="2529" y="4030"/>
                    <a:pt x="2525" y="4002"/>
                    <a:pt x="2521" y="3978"/>
                  </a:cubicBezTo>
                  <a:cubicBezTo>
                    <a:pt x="2505" y="3882"/>
                    <a:pt x="2497" y="3786"/>
                    <a:pt x="2497" y="3694"/>
                  </a:cubicBezTo>
                  <a:lnTo>
                    <a:pt x="2497" y="3694"/>
                  </a:lnTo>
                  <a:cubicBezTo>
                    <a:pt x="2556" y="3704"/>
                    <a:pt x="2617" y="3724"/>
                    <a:pt x="2666" y="3724"/>
                  </a:cubicBezTo>
                  <a:cubicBezTo>
                    <a:pt x="2674" y="3724"/>
                    <a:pt x="2682" y="3723"/>
                    <a:pt x="2689" y="3722"/>
                  </a:cubicBezTo>
                  <a:cubicBezTo>
                    <a:pt x="2697" y="3750"/>
                    <a:pt x="2709" y="3782"/>
                    <a:pt x="2721" y="3814"/>
                  </a:cubicBezTo>
                  <a:cubicBezTo>
                    <a:pt x="2725" y="3834"/>
                    <a:pt x="2733" y="3854"/>
                    <a:pt x="2741" y="3874"/>
                  </a:cubicBezTo>
                  <a:lnTo>
                    <a:pt x="2769" y="3938"/>
                  </a:lnTo>
                  <a:lnTo>
                    <a:pt x="2801" y="4006"/>
                  </a:lnTo>
                  <a:cubicBezTo>
                    <a:pt x="2813" y="4030"/>
                    <a:pt x="2825" y="4050"/>
                    <a:pt x="2841" y="4074"/>
                  </a:cubicBezTo>
                  <a:lnTo>
                    <a:pt x="2881" y="4142"/>
                  </a:lnTo>
                  <a:lnTo>
                    <a:pt x="2929" y="4210"/>
                  </a:lnTo>
                  <a:cubicBezTo>
                    <a:pt x="2945" y="4230"/>
                    <a:pt x="2961" y="4254"/>
                    <a:pt x="2977" y="4278"/>
                  </a:cubicBezTo>
                  <a:lnTo>
                    <a:pt x="3033" y="4342"/>
                  </a:lnTo>
                  <a:cubicBezTo>
                    <a:pt x="3065" y="4386"/>
                    <a:pt x="3109" y="4422"/>
                    <a:pt x="3145" y="4462"/>
                  </a:cubicBezTo>
                  <a:cubicBezTo>
                    <a:pt x="3185" y="4502"/>
                    <a:pt x="3225" y="4538"/>
                    <a:pt x="3265" y="4570"/>
                  </a:cubicBezTo>
                  <a:cubicBezTo>
                    <a:pt x="3305" y="4606"/>
                    <a:pt x="3345" y="4634"/>
                    <a:pt x="3385" y="4662"/>
                  </a:cubicBezTo>
                  <a:cubicBezTo>
                    <a:pt x="3425" y="4690"/>
                    <a:pt x="3461" y="4714"/>
                    <a:pt x="3497" y="4738"/>
                  </a:cubicBezTo>
                  <a:cubicBezTo>
                    <a:pt x="3533" y="4762"/>
                    <a:pt x="3565" y="4778"/>
                    <a:pt x="3597" y="4794"/>
                  </a:cubicBezTo>
                  <a:cubicBezTo>
                    <a:pt x="3629" y="4814"/>
                    <a:pt x="3653" y="4826"/>
                    <a:pt x="3677" y="4838"/>
                  </a:cubicBezTo>
                  <a:cubicBezTo>
                    <a:pt x="3721" y="4858"/>
                    <a:pt x="3745" y="4866"/>
                    <a:pt x="3745" y="4866"/>
                  </a:cubicBezTo>
                  <a:cubicBezTo>
                    <a:pt x="3745" y="4866"/>
                    <a:pt x="3721" y="4854"/>
                    <a:pt x="3681" y="4830"/>
                  </a:cubicBezTo>
                  <a:cubicBezTo>
                    <a:pt x="3657" y="4818"/>
                    <a:pt x="3633" y="4802"/>
                    <a:pt x="3605" y="4782"/>
                  </a:cubicBezTo>
                  <a:cubicBezTo>
                    <a:pt x="3577" y="4766"/>
                    <a:pt x="3545" y="4742"/>
                    <a:pt x="3513" y="4718"/>
                  </a:cubicBezTo>
                  <a:cubicBezTo>
                    <a:pt x="3477" y="4694"/>
                    <a:pt x="3441" y="4670"/>
                    <a:pt x="3405" y="4638"/>
                  </a:cubicBezTo>
                  <a:cubicBezTo>
                    <a:pt x="3369" y="4610"/>
                    <a:pt x="3329" y="4578"/>
                    <a:pt x="3289" y="4546"/>
                  </a:cubicBezTo>
                  <a:cubicBezTo>
                    <a:pt x="3249" y="4514"/>
                    <a:pt x="3213" y="4474"/>
                    <a:pt x="3173" y="4438"/>
                  </a:cubicBezTo>
                  <a:cubicBezTo>
                    <a:pt x="3133" y="4398"/>
                    <a:pt x="3097" y="4358"/>
                    <a:pt x="3061" y="4314"/>
                  </a:cubicBezTo>
                  <a:lnTo>
                    <a:pt x="3009" y="4254"/>
                  </a:lnTo>
                  <a:cubicBezTo>
                    <a:pt x="2993" y="4234"/>
                    <a:pt x="2977" y="4210"/>
                    <a:pt x="2961" y="4190"/>
                  </a:cubicBezTo>
                  <a:lnTo>
                    <a:pt x="2909" y="4122"/>
                  </a:lnTo>
                  <a:lnTo>
                    <a:pt x="2869" y="4058"/>
                  </a:lnTo>
                  <a:cubicBezTo>
                    <a:pt x="2857" y="4034"/>
                    <a:pt x="2841" y="4014"/>
                    <a:pt x="2829" y="3990"/>
                  </a:cubicBezTo>
                  <a:lnTo>
                    <a:pt x="2797" y="3926"/>
                  </a:lnTo>
                  <a:lnTo>
                    <a:pt x="2765" y="3866"/>
                  </a:lnTo>
                  <a:cubicBezTo>
                    <a:pt x="2753" y="3846"/>
                    <a:pt x="2749" y="3826"/>
                    <a:pt x="2741" y="3806"/>
                  </a:cubicBezTo>
                  <a:cubicBezTo>
                    <a:pt x="2729" y="3774"/>
                    <a:pt x="2717" y="3746"/>
                    <a:pt x="2705" y="3718"/>
                  </a:cubicBezTo>
                  <a:cubicBezTo>
                    <a:pt x="2713" y="3714"/>
                    <a:pt x="2721" y="3710"/>
                    <a:pt x="2729" y="3702"/>
                  </a:cubicBezTo>
                  <a:cubicBezTo>
                    <a:pt x="2773" y="3658"/>
                    <a:pt x="2793" y="3554"/>
                    <a:pt x="2777" y="3466"/>
                  </a:cubicBezTo>
                  <a:lnTo>
                    <a:pt x="2777" y="3466"/>
                  </a:lnTo>
                  <a:cubicBezTo>
                    <a:pt x="2793" y="3474"/>
                    <a:pt x="2813" y="3486"/>
                    <a:pt x="2833" y="3494"/>
                  </a:cubicBezTo>
                  <a:cubicBezTo>
                    <a:pt x="2881" y="3518"/>
                    <a:pt x="2929" y="3538"/>
                    <a:pt x="2981" y="3554"/>
                  </a:cubicBezTo>
                  <a:cubicBezTo>
                    <a:pt x="3041" y="3574"/>
                    <a:pt x="3101" y="3582"/>
                    <a:pt x="3157" y="3602"/>
                  </a:cubicBezTo>
                  <a:cubicBezTo>
                    <a:pt x="3185" y="3610"/>
                    <a:pt x="3213" y="3626"/>
                    <a:pt x="3237" y="3642"/>
                  </a:cubicBezTo>
                  <a:cubicBezTo>
                    <a:pt x="3261" y="3654"/>
                    <a:pt x="3285" y="3674"/>
                    <a:pt x="3309" y="3694"/>
                  </a:cubicBezTo>
                  <a:cubicBezTo>
                    <a:pt x="3345" y="3730"/>
                    <a:pt x="3381" y="3770"/>
                    <a:pt x="3413" y="3810"/>
                  </a:cubicBezTo>
                  <a:cubicBezTo>
                    <a:pt x="3441" y="3846"/>
                    <a:pt x="3469" y="3878"/>
                    <a:pt x="3481" y="3902"/>
                  </a:cubicBezTo>
                  <a:cubicBezTo>
                    <a:pt x="3485" y="3910"/>
                    <a:pt x="3489" y="3918"/>
                    <a:pt x="3489" y="3930"/>
                  </a:cubicBezTo>
                  <a:cubicBezTo>
                    <a:pt x="3489" y="3918"/>
                    <a:pt x="3489" y="3906"/>
                    <a:pt x="3485" y="3898"/>
                  </a:cubicBezTo>
                  <a:cubicBezTo>
                    <a:pt x="3477" y="3882"/>
                    <a:pt x="3469" y="3866"/>
                    <a:pt x="3461" y="3854"/>
                  </a:cubicBezTo>
                  <a:cubicBezTo>
                    <a:pt x="3453" y="3838"/>
                    <a:pt x="3441" y="3818"/>
                    <a:pt x="3429" y="3798"/>
                  </a:cubicBezTo>
                  <a:cubicBezTo>
                    <a:pt x="3397" y="3750"/>
                    <a:pt x="3365" y="3710"/>
                    <a:pt x="3329" y="3670"/>
                  </a:cubicBezTo>
                  <a:cubicBezTo>
                    <a:pt x="3305" y="3646"/>
                    <a:pt x="3281" y="3626"/>
                    <a:pt x="3257" y="3610"/>
                  </a:cubicBezTo>
                  <a:cubicBezTo>
                    <a:pt x="3229" y="3590"/>
                    <a:pt x="3197" y="3578"/>
                    <a:pt x="3169" y="3566"/>
                  </a:cubicBezTo>
                  <a:cubicBezTo>
                    <a:pt x="3105" y="3546"/>
                    <a:pt x="3045" y="3538"/>
                    <a:pt x="2989" y="3522"/>
                  </a:cubicBezTo>
                  <a:cubicBezTo>
                    <a:pt x="2937" y="3510"/>
                    <a:pt x="2885" y="3494"/>
                    <a:pt x="2837" y="3474"/>
                  </a:cubicBezTo>
                  <a:lnTo>
                    <a:pt x="2769" y="3446"/>
                  </a:lnTo>
                  <a:cubicBezTo>
                    <a:pt x="2761" y="3414"/>
                    <a:pt x="2745" y="3382"/>
                    <a:pt x="2725" y="3354"/>
                  </a:cubicBezTo>
                  <a:close/>
                  <a:moveTo>
                    <a:pt x="2903" y="1"/>
                  </a:moveTo>
                  <a:cubicBezTo>
                    <a:pt x="2881" y="1"/>
                    <a:pt x="2859" y="1"/>
                    <a:pt x="2837" y="2"/>
                  </a:cubicBezTo>
                  <a:cubicBezTo>
                    <a:pt x="2769" y="2"/>
                    <a:pt x="2701" y="26"/>
                    <a:pt x="2645" y="62"/>
                  </a:cubicBezTo>
                  <a:cubicBezTo>
                    <a:pt x="2589" y="106"/>
                    <a:pt x="2549" y="162"/>
                    <a:pt x="2525" y="226"/>
                  </a:cubicBezTo>
                  <a:cubicBezTo>
                    <a:pt x="2485" y="350"/>
                    <a:pt x="2465" y="478"/>
                    <a:pt x="2469" y="610"/>
                  </a:cubicBezTo>
                  <a:cubicBezTo>
                    <a:pt x="2469" y="734"/>
                    <a:pt x="2473" y="858"/>
                    <a:pt x="2485" y="978"/>
                  </a:cubicBezTo>
                  <a:cubicBezTo>
                    <a:pt x="2497" y="1102"/>
                    <a:pt x="2513" y="1218"/>
                    <a:pt x="2529" y="1330"/>
                  </a:cubicBezTo>
                  <a:lnTo>
                    <a:pt x="2577" y="1658"/>
                  </a:lnTo>
                  <a:cubicBezTo>
                    <a:pt x="2585" y="1714"/>
                    <a:pt x="2589" y="1762"/>
                    <a:pt x="2593" y="1814"/>
                  </a:cubicBezTo>
                  <a:cubicBezTo>
                    <a:pt x="2601" y="1862"/>
                    <a:pt x="2597" y="1914"/>
                    <a:pt x="2597" y="1962"/>
                  </a:cubicBezTo>
                  <a:cubicBezTo>
                    <a:pt x="2593" y="2142"/>
                    <a:pt x="2573" y="2322"/>
                    <a:pt x="2541" y="2498"/>
                  </a:cubicBezTo>
                  <a:cubicBezTo>
                    <a:pt x="2509" y="2654"/>
                    <a:pt x="2477" y="2794"/>
                    <a:pt x="2449" y="2906"/>
                  </a:cubicBezTo>
                  <a:cubicBezTo>
                    <a:pt x="2425" y="2990"/>
                    <a:pt x="2405" y="3058"/>
                    <a:pt x="2389" y="3114"/>
                  </a:cubicBezTo>
                  <a:lnTo>
                    <a:pt x="2381" y="3134"/>
                  </a:lnTo>
                  <a:lnTo>
                    <a:pt x="2381" y="3050"/>
                  </a:lnTo>
                  <a:cubicBezTo>
                    <a:pt x="2373" y="2918"/>
                    <a:pt x="2357" y="2786"/>
                    <a:pt x="2329" y="2658"/>
                  </a:cubicBezTo>
                  <a:cubicBezTo>
                    <a:pt x="2305" y="2506"/>
                    <a:pt x="2269" y="2338"/>
                    <a:pt x="2253" y="2158"/>
                  </a:cubicBezTo>
                  <a:cubicBezTo>
                    <a:pt x="2241" y="2062"/>
                    <a:pt x="2241" y="1970"/>
                    <a:pt x="2249" y="1878"/>
                  </a:cubicBezTo>
                  <a:cubicBezTo>
                    <a:pt x="2249" y="1854"/>
                    <a:pt x="2253" y="1834"/>
                    <a:pt x="2257" y="1810"/>
                  </a:cubicBezTo>
                  <a:cubicBezTo>
                    <a:pt x="2261" y="1790"/>
                    <a:pt x="2273" y="1762"/>
                    <a:pt x="2277" y="1734"/>
                  </a:cubicBezTo>
                  <a:cubicBezTo>
                    <a:pt x="2293" y="1678"/>
                    <a:pt x="2301" y="1622"/>
                    <a:pt x="2297" y="1562"/>
                  </a:cubicBezTo>
                  <a:cubicBezTo>
                    <a:pt x="2297" y="1446"/>
                    <a:pt x="2269" y="1326"/>
                    <a:pt x="2217" y="1222"/>
                  </a:cubicBezTo>
                  <a:cubicBezTo>
                    <a:pt x="2161" y="1110"/>
                    <a:pt x="2089" y="1010"/>
                    <a:pt x="1997" y="926"/>
                  </a:cubicBezTo>
                  <a:cubicBezTo>
                    <a:pt x="1809" y="754"/>
                    <a:pt x="1561" y="658"/>
                    <a:pt x="1305" y="654"/>
                  </a:cubicBezTo>
                  <a:cubicBezTo>
                    <a:pt x="1273" y="654"/>
                    <a:pt x="1241" y="654"/>
                    <a:pt x="1209" y="658"/>
                  </a:cubicBezTo>
                  <a:lnTo>
                    <a:pt x="1161" y="666"/>
                  </a:lnTo>
                  <a:cubicBezTo>
                    <a:pt x="1145" y="666"/>
                    <a:pt x="1129" y="670"/>
                    <a:pt x="1113" y="670"/>
                  </a:cubicBezTo>
                  <a:cubicBezTo>
                    <a:pt x="1049" y="682"/>
                    <a:pt x="985" y="698"/>
                    <a:pt x="925" y="722"/>
                  </a:cubicBezTo>
                  <a:cubicBezTo>
                    <a:pt x="805" y="770"/>
                    <a:pt x="693" y="838"/>
                    <a:pt x="601" y="930"/>
                  </a:cubicBezTo>
                  <a:cubicBezTo>
                    <a:pt x="509" y="1018"/>
                    <a:pt x="429" y="1114"/>
                    <a:pt x="361" y="1226"/>
                  </a:cubicBezTo>
                  <a:cubicBezTo>
                    <a:pt x="297" y="1330"/>
                    <a:pt x="241" y="1442"/>
                    <a:pt x="197" y="1558"/>
                  </a:cubicBezTo>
                  <a:cubicBezTo>
                    <a:pt x="149" y="1674"/>
                    <a:pt x="113" y="1790"/>
                    <a:pt x="89" y="1910"/>
                  </a:cubicBezTo>
                  <a:cubicBezTo>
                    <a:pt x="61" y="2026"/>
                    <a:pt x="49" y="2150"/>
                    <a:pt x="57" y="2270"/>
                  </a:cubicBezTo>
                  <a:cubicBezTo>
                    <a:pt x="57" y="2286"/>
                    <a:pt x="61" y="2302"/>
                    <a:pt x="61" y="2322"/>
                  </a:cubicBezTo>
                  <a:cubicBezTo>
                    <a:pt x="65" y="2338"/>
                    <a:pt x="69" y="2346"/>
                    <a:pt x="73" y="2366"/>
                  </a:cubicBezTo>
                  <a:cubicBezTo>
                    <a:pt x="85" y="2398"/>
                    <a:pt x="97" y="2426"/>
                    <a:pt x="117" y="2450"/>
                  </a:cubicBezTo>
                  <a:cubicBezTo>
                    <a:pt x="153" y="2502"/>
                    <a:pt x="197" y="2546"/>
                    <a:pt x="245" y="2582"/>
                  </a:cubicBezTo>
                  <a:cubicBezTo>
                    <a:pt x="337" y="2646"/>
                    <a:pt x="441" y="2698"/>
                    <a:pt x="549" y="2738"/>
                  </a:cubicBezTo>
                  <a:cubicBezTo>
                    <a:pt x="741" y="2802"/>
                    <a:pt x="937" y="2854"/>
                    <a:pt x="1141" y="2886"/>
                  </a:cubicBezTo>
                  <a:lnTo>
                    <a:pt x="1273" y="2910"/>
                  </a:lnTo>
                  <a:cubicBezTo>
                    <a:pt x="1313" y="2918"/>
                    <a:pt x="1353" y="2930"/>
                    <a:pt x="1393" y="2946"/>
                  </a:cubicBezTo>
                  <a:cubicBezTo>
                    <a:pt x="1473" y="2974"/>
                    <a:pt x="1545" y="3002"/>
                    <a:pt x="1613" y="3034"/>
                  </a:cubicBezTo>
                  <a:cubicBezTo>
                    <a:pt x="1749" y="3098"/>
                    <a:pt x="1869" y="3162"/>
                    <a:pt x="1965" y="3210"/>
                  </a:cubicBezTo>
                  <a:cubicBezTo>
                    <a:pt x="2009" y="3234"/>
                    <a:pt x="2045" y="3254"/>
                    <a:pt x="2081" y="3270"/>
                  </a:cubicBezTo>
                  <a:cubicBezTo>
                    <a:pt x="2093" y="3294"/>
                    <a:pt x="2093" y="3322"/>
                    <a:pt x="2085" y="3346"/>
                  </a:cubicBezTo>
                  <a:cubicBezTo>
                    <a:pt x="1993" y="3338"/>
                    <a:pt x="1901" y="3326"/>
                    <a:pt x="1809" y="3310"/>
                  </a:cubicBezTo>
                  <a:cubicBezTo>
                    <a:pt x="1669" y="3282"/>
                    <a:pt x="1509" y="3250"/>
                    <a:pt x="1333" y="3222"/>
                  </a:cubicBezTo>
                  <a:lnTo>
                    <a:pt x="1197" y="3206"/>
                  </a:lnTo>
                  <a:cubicBezTo>
                    <a:pt x="1153" y="3202"/>
                    <a:pt x="1105" y="3194"/>
                    <a:pt x="1057" y="3194"/>
                  </a:cubicBezTo>
                  <a:cubicBezTo>
                    <a:pt x="1031" y="3192"/>
                    <a:pt x="1006" y="3191"/>
                    <a:pt x="981" y="3191"/>
                  </a:cubicBezTo>
                  <a:cubicBezTo>
                    <a:pt x="956" y="3191"/>
                    <a:pt x="931" y="3192"/>
                    <a:pt x="905" y="3194"/>
                  </a:cubicBezTo>
                  <a:lnTo>
                    <a:pt x="829" y="3198"/>
                  </a:lnTo>
                  <a:lnTo>
                    <a:pt x="753" y="3206"/>
                  </a:lnTo>
                  <a:lnTo>
                    <a:pt x="717" y="3210"/>
                  </a:lnTo>
                  <a:lnTo>
                    <a:pt x="693" y="3210"/>
                  </a:lnTo>
                  <a:lnTo>
                    <a:pt x="673" y="3214"/>
                  </a:lnTo>
                  <a:lnTo>
                    <a:pt x="597" y="3230"/>
                  </a:lnTo>
                  <a:cubicBezTo>
                    <a:pt x="541" y="3242"/>
                    <a:pt x="489" y="3262"/>
                    <a:pt x="437" y="3282"/>
                  </a:cubicBezTo>
                  <a:cubicBezTo>
                    <a:pt x="325" y="3326"/>
                    <a:pt x="229" y="3402"/>
                    <a:pt x="157" y="3494"/>
                  </a:cubicBezTo>
                  <a:cubicBezTo>
                    <a:pt x="89" y="3594"/>
                    <a:pt x="45" y="3710"/>
                    <a:pt x="29" y="3830"/>
                  </a:cubicBezTo>
                  <a:cubicBezTo>
                    <a:pt x="9" y="3946"/>
                    <a:pt x="1" y="4066"/>
                    <a:pt x="9" y="4182"/>
                  </a:cubicBezTo>
                  <a:cubicBezTo>
                    <a:pt x="9" y="4242"/>
                    <a:pt x="13" y="4302"/>
                    <a:pt x="17" y="4358"/>
                  </a:cubicBezTo>
                  <a:lnTo>
                    <a:pt x="25" y="4446"/>
                  </a:lnTo>
                  <a:cubicBezTo>
                    <a:pt x="29" y="4474"/>
                    <a:pt x="33" y="4506"/>
                    <a:pt x="37" y="4534"/>
                  </a:cubicBezTo>
                  <a:lnTo>
                    <a:pt x="45" y="4578"/>
                  </a:lnTo>
                  <a:cubicBezTo>
                    <a:pt x="49" y="4594"/>
                    <a:pt x="53" y="4610"/>
                    <a:pt x="57" y="4626"/>
                  </a:cubicBezTo>
                  <a:cubicBezTo>
                    <a:pt x="65" y="4654"/>
                    <a:pt x="73" y="4682"/>
                    <a:pt x="81" y="4710"/>
                  </a:cubicBezTo>
                  <a:lnTo>
                    <a:pt x="113" y="4798"/>
                  </a:lnTo>
                  <a:cubicBezTo>
                    <a:pt x="125" y="4826"/>
                    <a:pt x="141" y="4850"/>
                    <a:pt x="157" y="4878"/>
                  </a:cubicBezTo>
                  <a:cubicBezTo>
                    <a:pt x="213" y="4982"/>
                    <a:pt x="289" y="5078"/>
                    <a:pt x="381" y="5158"/>
                  </a:cubicBezTo>
                  <a:cubicBezTo>
                    <a:pt x="469" y="5234"/>
                    <a:pt x="573" y="5298"/>
                    <a:pt x="681" y="5342"/>
                  </a:cubicBezTo>
                  <a:cubicBezTo>
                    <a:pt x="797" y="5392"/>
                    <a:pt x="923" y="5419"/>
                    <a:pt x="1048" y="5419"/>
                  </a:cubicBezTo>
                  <a:cubicBezTo>
                    <a:pt x="1155" y="5419"/>
                    <a:pt x="1261" y="5399"/>
                    <a:pt x="1357" y="5354"/>
                  </a:cubicBezTo>
                  <a:cubicBezTo>
                    <a:pt x="1557" y="5258"/>
                    <a:pt x="1725" y="5114"/>
                    <a:pt x="1853" y="4934"/>
                  </a:cubicBezTo>
                  <a:cubicBezTo>
                    <a:pt x="1913" y="4854"/>
                    <a:pt x="1965" y="4766"/>
                    <a:pt x="2009" y="4674"/>
                  </a:cubicBezTo>
                  <a:cubicBezTo>
                    <a:pt x="2049" y="4590"/>
                    <a:pt x="2081" y="4498"/>
                    <a:pt x="2105" y="4406"/>
                  </a:cubicBezTo>
                  <a:lnTo>
                    <a:pt x="2117" y="4342"/>
                  </a:lnTo>
                  <a:lnTo>
                    <a:pt x="2129" y="4278"/>
                  </a:lnTo>
                  <a:cubicBezTo>
                    <a:pt x="2137" y="4238"/>
                    <a:pt x="2149" y="4202"/>
                    <a:pt x="2157" y="4162"/>
                  </a:cubicBezTo>
                  <a:cubicBezTo>
                    <a:pt x="2177" y="4086"/>
                    <a:pt x="2197" y="4014"/>
                    <a:pt x="2221" y="3946"/>
                  </a:cubicBezTo>
                  <a:cubicBezTo>
                    <a:pt x="2269" y="3814"/>
                    <a:pt x="2313" y="3698"/>
                    <a:pt x="2353" y="3606"/>
                  </a:cubicBezTo>
                  <a:cubicBezTo>
                    <a:pt x="2361" y="3590"/>
                    <a:pt x="2365" y="3578"/>
                    <a:pt x="2373" y="3562"/>
                  </a:cubicBezTo>
                  <a:lnTo>
                    <a:pt x="2385" y="3554"/>
                  </a:lnTo>
                  <a:lnTo>
                    <a:pt x="2385" y="3554"/>
                  </a:lnTo>
                  <a:lnTo>
                    <a:pt x="2373" y="3594"/>
                  </a:lnTo>
                  <a:cubicBezTo>
                    <a:pt x="2337" y="3710"/>
                    <a:pt x="2313" y="3826"/>
                    <a:pt x="2297" y="3942"/>
                  </a:cubicBezTo>
                  <a:cubicBezTo>
                    <a:pt x="2273" y="4098"/>
                    <a:pt x="2265" y="4250"/>
                    <a:pt x="2273" y="4406"/>
                  </a:cubicBezTo>
                  <a:cubicBezTo>
                    <a:pt x="2285" y="4590"/>
                    <a:pt x="2317" y="4770"/>
                    <a:pt x="2373" y="4946"/>
                  </a:cubicBezTo>
                  <a:cubicBezTo>
                    <a:pt x="2389" y="4994"/>
                    <a:pt x="2405" y="5042"/>
                    <a:pt x="2425" y="5090"/>
                  </a:cubicBezTo>
                  <a:cubicBezTo>
                    <a:pt x="2441" y="5134"/>
                    <a:pt x="2465" y="5182"/>
                    <a:pt x="2489" y="5230"/>
                  </a:cubicBezTo>
                  <a:lnTo>
                    <a:pt x="2525" y="5298"/>
                  </a:lnTo>
                  <a:cubicBezTo>
                    <a:pt x="2537" y="5322"/>
                    <a:pt x="2553" y="5342"/>
                    <a:pt x="2565" y="5366"/>
                  </a:cubicBezTo>
                  <a:cubicBezTo>
                    <a:pt x="2581" y="5390"/>
                    <a:pt x="2593" y="5410"/>
                    <a:pt x="2609" y="5434"/>
                  </a:cubicBezTo>
                  <a:lnTo>
                    <a:pt x="2633" y="5466"/>
                  </a:lnTo>
                  <a:lnTo>
                    <a:pt x="2645" y="5482"/>
                  </a:lnTo>
                  <a:cubicBezTo>
                    <a:pt x="2649" y="5490"/>
                    <a:pt x="2653" y="5490"/>
                    <a:pt x="2657" y="5498"/>
                  </a:cubicBezTo>
                  <a:cubicBezTo>
                    <a:pt x="2729" y="5590"/>
                    <a:pt x="2817" y="5666"/>
                    <a:pt x="2917" y="5718"/>
                  </a:cubicBezTo>
                  <a:cubicBezTo>
                    <a:pt x="2945" y="5730"/>
                    <a:pt x="2973" y="5738"/>
                    <a:pt x="3001" y="5750"/>
                  </a:cubicBezTo>
                  <a:cubicBezTo>
                    <a:pt x="3029" y="5762"/>
                    <a:pt x="3061" y="5766"/>
                    <a:pt x="3089" y="5770"/>
                  </a:cubicBezTo>
                  <a:cubicBezTo>
                    <a:pt x="3117" y="5774"/>
                    <a:pt x="3145" y="5778"/>
                    <a:pt x="3177" y="5778"/>
                  </a:cubicBezTo>
                  <a:cubicBezTo>
                    <a:pt x="3205" y="5778"/>
                    <a:pt x="3233" y="5778"/>
                    <a:pt x="3265" y="5774"/>
                  </a:cubicBezTo>
                  <a:cubicBezTo>
                    <a:pt x="3497" y="5750"/>
                    <a:pt x="3701" y="5658"/>
                    <a:pt x="3909" y="5578"/>
                  </a:cubicBezTo>
                  <a:cubicBezTo>
                    <a:pt x="3965" y="5562"/>
                    <a:pt x="4017" y="5538"/>
                    <a:pt x="4065" y="5510"/>
                  </a:cubicBezTo>
                  <a:cubicBezTo>
                    <a:pt x="4117" y="5478"/>
                    <a:pt x="4161" y="5438"/>
                    <a:pt x="4197" y="5394"/>
                  </a:cubicBezTo>
                  <a:cubicBezTo>
                    <a:pt x="4265" y="5302"/>
                    <a:pt x="4305" y="5194"/>
                    <a:pt x="4313" y="5078"/>
                  </a:cubicBezTo>
                  <a:cubicBezTo>
                    <a:pt x="4325" y="4970"/>
                    <a:pt x="4321" y="4858"/>
                    <a:pt x="4305" y="4750"/>
                  </a:cubicBezTo>
                  <a:cubicBezTo>
                    <a:pt x="4289" y="4642"/>
                    <a:pt x="4269" y="4538"/>
                    <a:pt x="4241" y="4434"/>
                  </a:cubicBezTo>
                  <a:cubicBezTo>
                    <a:pt x="4213" y="4334"/>
                    <a:pt x="4181" y="4234"/>
                    <a:pt x="4145" y="4138"/>
                  </a:cubicBezTo>
                  <a:cubicBezTo>
                    <a:pt x="4129" y="4090"/>
                    <a:pt x="4109" y="4042"/>
                    <a:pt x="4089" y="3998"/>
                  </a:cubicBezTo>
                  <a:cubicBezTo>
                    <a:pt x="4081" y="3974"/>
                    <a:pt x="4069" y="3954"/>
                    <a:pt x="4057" y="3930"/>
                  </a:cubicBezTo>
                  <a:cubicBezTo>
                    <a:pt x="4049" y="3906"/>
                    <a:pt x="4037" y="3882"/>
                    <a:pt x="4021" y="3862"/>
                  </a:cubicBezTo>
                  <a:cubicBezTo>
                    <a:pt x="3965" y="3778"/>
                    <a:pt x="3897" y="3706"/>
                    <a:pt x="3817" y="3650"/>
                  </a:cubicBezTo>
                  <a:cubicBezTo>
                    <a:pt x="3741" y="3598"/>
                    <a:pt x="3665" y="3554"/>
                    <a:pt x="3581" y="3514"/>
                  </a:cubicBezTo>
                  <a:cubicBezTo>
                    <a:pt x="3441" y="3454"/>
                    <a:pt x="3293" y="3406"/>
                    <a:pt x="3141" y="3374"/>
                  </a:cubicBezTo>
                  <a:cubicBezTo>
                    <a:pt x="3025" y="3350"/>
                    <a:pt x="2909" y="3330"/>
                    <a:pt x="2789" y="3318"/>
                  </a:cubicBezTo>
                  <a:cubicBezTo>
                    <a:pt x="2745" y="3314"/>
                    <a:pt x="2709" y="3310"/>
                    <a:pt x="2673" y="3310"/>
                  </a:cubicBezTo>
                  <a:cubicBezTo>
                    <a:pt x="2665" y="3302"/>
                    <a:pt x="2661" y="3294"/>
                    <a:pt x="2665" y="3286"/>
                  </a:cubicBezTo>
                  <a:cubicBezTo>
                    <a:pt x="2713" y="3278"/>
                    <a:pt x="2769" y="3270"/>
                    <a:pt x="2833" y="3262"/>
                  </a:cubicBezTo>
                  <a:cubicBezTo>
                    <a:pt x="2902" y="3253"/>
                    <a:pt x="2971" y="3249"/>
                    <a:pt x="3042" y="3249"/>
                  </a:cubicBezTo>
                  <a:cubicBezTo>
                    <a:pt x="3102" y="3249"/>
                    <a:pt x="3164" y="3252"/>
                    <a:pt x="3225" y="3258"/>
                  </a:cubicBezTo>
                  <a:cubicBezTo>
                    <a:pt x="3241" y="3262"/>
                    <a:pt x="3261" y="3266"/>
                    <a:pt x="3277" y="3270"/>
                  </a:cubicBezTo>
                  <a:lnTo>
                    <a:pt x="3305" y="3278"/>
                  </a:lnTo>
                  <a:lnTo>
                    <a:pt x="3309" y="3282"/>
                  </a:lnTo>
                  <a:lnTo>
                    <a:pt x="3313" y="3282"/>
                  </a:lnTo>
                  <a:lnTo>
                    <a:pt x="3329" y="3286"/>
                  </a:lnTo>
                  <a:cubicBezTo>
                    <a:pt x="3365" y="3306"/>
                    <a:pt x="3401" y="3322"/>
                    <a:pt x="3437" y="3342"/>
                  </a:cubicBezTo>
                  <a:cubicBezTo>
                    <a:pt x="3513" y="3386"/>
                    <a:pt x="3593" y="3430"/>
                    <a:pt x="3677" y="3478"/>
                  </a:cubicBezTo>
                  <a:cubicBezTo>
                    <a:pt x="3841" y="3574"/>
                    <a:pt x="4021" y="3686"/>
                    <a:pt x="4217" y="3790"/>
                  </a:cubicBezTo>
                  <a:cubicBezTo>
                    <a:pt x="4317" y="3846"/>
                    <a:pt x="4425" y="3890"/>
                    <a:pt x="4537" y="3926"/>
                  </a:cubicBezTo>
                  <a:cubicBezTo>
                    <a:pt x="4623" y="3947"/>
                    <a:pt x="4713" y="3959"/>
                    <a:pt x="4802" y="3959"/>
                  </a:cubicBezTo>
                  <a:cubicBezTo>
                    <a:pt x="4834" y="3959"/>
                    <a:pt x="4866" y="3957"/>
                    <a:pt x="4897" y="3954"/>
                  </a:cubicBezTo>
                  <a:cubicBezTo>
                    <a:pt x="4961" y="3946"/>
                    <a:pt x="5025" y="3930"/>
                    <a:pt x="5081" y="3910"/>
                  </a:cubicBezTo>
                  <a:cubicBezTo>
                    <a:pt x="5141" y="3886"/>
                    <a:pt x="5197" y="3850"/>
                    <a:pt x="5245" y="3810"/>
                  </a:cubicBezTo>
                  <a:cubicBezTo>
                    <a:pt x="5293" y="3766"/>
                    <a:pt x="5337" y="3718"/>
                    <a:pt x="5369" y="3666"/>
                  </a:cubicBezTo>
                  <a:cubicBezTo>
                    <a:pt x="5389" y="3638"/>
                    <a:pt x="5401" y="3610"/>
                    <a:pt x="5417" y="3582"/>
                  </a:cubicBezTo>
                  <a:cubicBezTo>
                    <a:pt x="5429" y="3554"/>
                    <a:pt x="5441" y="3522"/>
                    <a:pt x="5453" y="3490"/>
                  </a:cubicBezTo>
                  <a:cubicBezTo>
                    <a:pt x="5457" y="3478"/>
                    <a:pt x="5465" y="3462"/>
                    <a:pt x="5469" y="3446"/>
                  </a:cubicBezTo>
                  <a:cubicBezTo>
                    <a:pt x="5473" y="3430"/>
                    <a:pt x="5477" y="3414"/>
                    <a:pt x="5481" y="3398"/>
                  </a:cubicBezTo>
                  <a:cubicBezTo>
                    <a:pt x="5489" y="3366"/>
                    <a:pt x="5497" y="3334"/>
                    <a:pt x="5501" y="3302"/>
                  </a:cubicBezTo>
                  <a:cubicBezTo>
                    <a:pt x="5509" y="3242"/>
                    <a:pt x="5517" y="3178"/>
                    <a:pt x="5521" y="3110"/>
                  </a:cubicBezTo>
                  <a:cubicBezTo>
                    <a:pt x="5525" y="2982"/>
                    <a:pt x="5517" y="2854"/>
                    <a:pt x="5493" y="2722"/>
                  </a:cubicBezTo>
                  <a:cubicBezTo>
                    <a:pt x="5473" y="2594"/>
                    <a:pt x="5437" y="2470"/>
                    <a:pt x="5389" y="2346"/>
                  </a:cubicBezTo>
                  <a:cubicBezTo>
                    <a:pt x="5337" y="2226"/>
                    <a:pt x="5269" y="2114"/>
                    <a:pt x="5181" y="2010"/>
                  </a:cubicBezTo>
                  <a:cubicBezTo>
                    <a:pt x="5097" y="1910"/>
                    <a:pt x="4985" y="1830"/>
                    <a:pt x="4865" y="1778"/>
                  </a:cubicBezTo>
                  <a:cubicBezTo>
                    <a:pt x="4805" y="1750"/>
                    <a:pt x="4741" y="1734"/>
                    <a:pt x="4673" y="1722"/>
                  </a:cubicBezTo>
                  <a:cubicBezTo>
                    <a:pt x="4657" y="1722"/>
                    <a:pt x="4641" y="1718"/>
                    <a:pt x="4625" y="1718"/>
                  </a:cubicBezTo>
                  <a:lnTo>
                    <a:pt x="4437" y="1718"/>
                  </a:lnTo>
                  <a:lnTo>
                    <a:pt x="4389" y="1722"/>
                  </a:lnTo>
                  <a:cubicBezTo>
                    <a:pt x="4357" y="1726"/>
                    <a:pt x="4325" y="1730"/>
                    <a:pt x="4293" y="1738"/>
                  </a:cubicBezTo>
                  <a:cubicBezTo>
                    <a:pt x="4233" y="1750"/>
                    <a:pt x="4173" y="1770"/>
                    <a:pt x="4113" y="1794"/>
                  </a:cubicBezTo>
                  <a:cubicBezTo>
                    <a:pt x="4077" y="1810"/>
                    <a:pt x="4041" y="1830"/>
                    <a:pt x="4005" y="1850"/>
                  </a:cubicBezTo>
                  <a:cubicBezTo>
                    <a:pt x="4033" y="1818"/>
                    <a:pt x="4057" y="1790"/>
                    <a:pt x="4077" y="1754"/>
                  </a:cubicBezTo>
                  <a:cubicBezTo>
                    <a:pt x="4149" y="1650"/>
                    <a:pt x="4209" y="1538"/>
                    <a:pt x="4257" y="1418"/>
                  </a:cubicBezTo>
                  <a:cubicBezTo>
                    <a:pt x="4269" y="1386"/>
                    <a:pt x="4277" y="1358"/>
                    <a:pt x="4289" y="1326"/>
                  </a:cubicBezTo>
                  <a:lnTo>
                    <a:pt x="4305" y="1274"/>
                  </a:lnTo>
                  <a:cubicBezTo>
                    <a:pt x="4309" y="1258"/>
                    <a:pt x="4313" y="1242"/>
                    <a:pt x="4317" y="1230"/>
                  </a:cubicBezTo>
                  <a:lnTo>
                    <a:pt x="4337" y="1134"/>
                  </a:lnTo>
                  <a:cubicBezTo>
                    <a:pt x="4341" y="1118"/>
                    <a:pt x="4345" y="1102"/>
                    <a:pt x="4345" y="1086"/>
                  </a:cubicBezTo>
                  <a:cubicBezTo>
                    <a:pt x="4349" y="1070"/>
                    <a:pt x="4353" y="1054"/>
                    <a:pt x="4353" y="1034"/>
                  </a:cubicBezTo>
                  <a:cubicBezTo>
                    <a:pt x="4361" y="966"/>
                    <a:pt x="4357" y="894"/>
                    <a:pt x="4345" y="826"/>
                  </a:cubicBezTo>
                  <a:cubicBezTo>
                    <a:pt x="4329" y="758"/>
                    <a:pt x="4305" y="690"/>
                    <a:pt x="4273" y="626"/>
                  </a:cubicBezTo>
                  <a:cubicBezTo>
                    <a:pt x="4201" y="506"/>
                    <a:pt x="4105" y="402"/>
                    <a:pt x="3993" y="322"/>
                  </a:cubicBezTo>
                  <a:cubicBezTo>
                    <a:pt x="3881" y="242"/>
                    <a:pt x="3757" y="182"/>
                    <a:pt x="3629" y="134"/>
                  </a:cubicBezTo>
                  <a:cubicBezTo>
                    <a:pt x="3501" y="86"/>
                    <a:pt x="3373" y="54"/>
                    <a:pt x="3237" y="30"/>
                  </a:cubicBezTo>
                  <a:cubicBezTo>
                    <a:pt x="3126" y="10"/>
                    <a:pt x="3016" y="1"/>
                    <a:pt x="290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86"/>
            <p:cNvSpPr/>
            <p:nvPr/>
          </p:nvSpPr>
          <p:spPr>
            <a:xfrm>
              <a:off x="7023883" y="3102845"/>
              <a:ext cx="63768" cy="8404"/>
            </a:xfrm>
            <a:custGeom>
              <a:avLst/>
              <a:gdLst/>
              <a:ahLst/>
              <a:cxnLst/>
              <a:rect l="l" t="t" r="r" b="b"/>
              <a:pathLst>
                <a:path w="645" h="85" extrusionOk="0">
                  <a:moveTo>
                    <a:pt x="237" y="0"/>
                  </a:moveTo>
                  <a:cubicBezTo>
                    <a:pt x="213" y="4"/>
                    <a:pt x="193" y="8"/>
                    <a:pt x="169" y="12"/>
                  </a:cubicBezTo>
                  <a:lnTo>
                    <a:pt x="1" y="48"/>
                  </a:lnTo>
                  <a:lnTo>
                    <a:pt x="9" y="84"/>
                  </a:lnTo>
                  <a:lnTo>
                    <a:pt x="177" y="52"/>
                  </a:lnTo>
                  <a:cubicBezTo>
                    <a:pt x="197" y="48"/>
                    <a:pt x="221" y="40"/>
                    <a:pt x="241" y="40"/>
                  </a:cubicBezTo>
                  <a:cubicBezTo>
                    <a:pt x="261" y="36"/>
                    <a:pt x="285" y="36"/>
                    <a:pt x="309" y="36"/>
                  </a:cubicBezTo>
                  <a:lnTo>
                    <a:pt x="645" y="3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86"/>
            <p:cNvSpPr/>
            <p:nvPr/>
          </p:nvSpPr>
          <p:spPr>
            <a:xfrm>
              <a:off x="7029024" y="3119059"/>
              <a:ext cx="55859" cy="19872"/>
            </a:xfrm>
            <a:custGeom>
              <a:avLst/>
              <a:gdLst/>
              <a:ahLst/>
              <a:cxnLst/>
              <a:rect l="l" t="t" r="r" b="b"/>
              <a:pathLst>
                <a:path w="565" h="201" extrusionOk="0">
                  <a:moveTo>
                    <a:pt x="1" y="0"/>
                  </a:moveTo>
                  <a:lnTo>
                    <a:pt x="5" y="36"/>
                  </a:lnTo>
                  <a:cubicBezTo>
                    <a:pt x="85" y="36"/>
                    <a:pt x="165" y="60"/>
                    <a:pt x="233" y="100"/>
                  </a:cubicBezTo>
                  <a:lnTo>
                    <a:pt x="249" y="112"/>
                  </a:lnTo>
                  <a:cubicBezTo>
                    <a:pt x="261" y="120"/>
                    <a:pt x="273" y="128"/>
                    <a:pt x="285" y="132"/>
                  </a:cubicBezTo>
                  <a:cubicBezTo>
                    <a:pt x="317" y="148"/>
                    <a:pt x="349" y="160"/>
                    <a:pt x="385" y="164"/>
                  </a:cubicBezTo>
                  <a:lnTo>
                    <a:pt x="557" y="200"/>
                  </a:lnTo>
                  <a:lnTo>
                    <a:pt x="565" y="164"/>
                  </a:lnTo>
                  <a:lnTo>
                    <a:pt x="393" y="128"/>
                  </a:lnTo>
                  <a:cubicBezTo>
                    <a:pt x="361" y="120"/>
                    <a:pt x="329" y="112"/>
                    <a:pt x="301" y="100"/>
                  </a:cubicBezTo>
                  <a:cubicBezTo>
                    <a:pt x="289" y="92"/>
                    <a:pt x="277" y="88"/>
                    <a:pt x="269" y="80"/>
                  </a:cubicBezTo>
                  <a:lnTo>
                    <a:pt x="253" y="68"/>
                  </a:lnTo>
                  <a:cubicBezTo>
                    <a:pt x="177" y="24"/>
                    <a:pt x="89" y="0"/>
                    <a:pt x="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86"/>
            <p:cNvSpPr/>
            <p:nvPr/>
          </p:nvSpPr>
          <p:spPr>
            <a:xfrm>
              <a:off x="7016765" y="3127363"/>
              <a:ext cx="44390" cy="21849"/>
            </a:xfrm>
            <a:custGeom>
              <a:avLst/>
              <a:gdLst/>
              <a:ahLst/>
              <a:cxnLst/>
              <a:rect l="l" t="t" r="r" b="b"/>
              <a:pathLst>
                <a:path w="449" h="221" extrusionOk="0">
                  <a:moveTo>
                    <a:pt x="33" y="0"/>
                  </a:moveTo>
                  <a:lnTo>
                    <a:pt x="1" y="20"/>
                  </a:lnTo>
                  <a:cubicBezTo>
                    <a:pt x="33" y="72"/>
                    <a:pt x="97" y="88"/>
                    <a:pt x="153" y="96"/>
                  </a:cubicBezTo>
                  <a:lnTo>
                    <a:pt x="173" y="100"/>
                  </a:lnTo>
                  <a:cubicBezTo>
                    <a:pt x="265" y="120"/>
                    <a:pt x="353" y="160"/>
                    <a:pt x="425" y="220"/>
                  </a:cubicBezTo>
                  <a:lnTo>
                    <a:pt x="449" y="192"/>
                  </a:lnTo>
                  <a:cubicBezTo>
                    <a:pt x="373" y="128"/>
                    <a:pt x="281" y="84"/>
                    <a:pt x="181" y="64"/>
                  </a:cubicBezTo>
                  <a:lnTo>
                    <a:pt x="165" y="60"/>
                  </a:lnTo>
                  <a:cubicBezTo>
                    <a:pt x="113" y="48"/>
                    <a:pt x="57" y="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86"/>
            <p:cNvSpPr/>
            <p:nvPr/>
          </p:nvSpPr>
          <p:spPr>
            <a:xfrm>
              <a:off x="7008856" y="3135273"/>
              <a:ext cx="33713" cy="42018"/>
            </a:xfrm>
            <a:custGeom>
              <a:avLst/>
              <a:gdLst/>
              <a:ahLst/>
              <a:cxnLst/>
              <a:rect l="l" t="t" r="r" b="b"/>
              <a:pathLst>
                <a:path w="341" h="425" extrusionOk="0">
                  <a:moveTo>
                    <a:pt x="25" y="0"/>
                  </a:moveTo>
                  <a:lnTo>
                    <a:pt x="1" y="32"/>
                  </a:lnTo>
                  <a:cubicBezTo>
                    <a:pt x="145" y="124"/>
                    <a:pt x="249" y="260"/>
                    <a:pt x="305" y="424"/>
                  </a:cubicBezTo>
                  <a:lnTo>
                    <a:pt x="341" y="412"/>
                  </a:lnTo>
                  <a:cubicBezTo>
                    <a:pt x="285" y="240"/>
                    <a:pt x="173" y="96"/>
                    <a:pt x="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86"/>
            <p:cNvSpPr/>
            <p:nvPr/>
          </p:nvSpPr>
          <p:spPr>
            <a:xfrm>
              <a:off x="7027838" y="3079315"/>
              <a:ext cx="67327" cy="9590"/>
            </a:xfrm>
            <a:custGeom>
              <a:avLst/>
              <a:gdLst/>
              <a:ahLst/>
              <a:cxnLst/>
              <a:rect l="l" t="t" r="r" b="b"/>
              <a:pathLst>
                <a:path w="681" h="97" extrusionOk="0">
                  <a:moveTo>
                    <a:pt x="659" y="0"/>
                  </a:moveTo>
                  <a:cubicBezTo>
                    <a:pt x="641" y="0"/>
                    <a:pt x="621" y="3"/>
                    <a:pt x="601" y="6"/>
                  </a:cubicBezTo>
                  <a:cubicBezTo>
                    <a:pt x="449" y="26"/>
                    <a:pt x="289" y="42"/>
                    <a:pt x="137" y="54"/>
                  </a:cubicBezTo>
                  <a:cubicBezTo>
                    <a:pt x="120" y="57"/>
                    <a:pt x="104" y="58"/>
                    <a:pt x="88" y="58"/>
                  </a:cubicBezTo>
                  <a:cubicBezTo>
                    <a:pt x="62" y="58"/>
                    <a:pt x="38" y="55"/>
                    <a:pt x="13" y="50"/>
                  </a:cubicBezTo>
                  <a:lnTo>
                    <a:pt x="1" y="86"/>
                  </a:lnTo>
                  <a:cubicBezTo>
                    <a:pt x="29" y="94"/>
                    <a:pt x="58" y="96"/>
                    <a:pt x="87" y="96"/>
                  </a:cubicBezTo>
                  <a:cubicBezTo>
                    <a:pt x="104" y="96"/>
                    <a:pt x="121" y="95"/>
                    <a:pt x="137" y="94"/>
                  </a:cubicBezTo>
                  <a:cubicBezTo>
                    <a:pt x="293" y="82"/>
                    <a:pt x="453" y="66"/>
                    <a:pt x="609" y="42"/>
                  </a:cubicBezTo>
                  <a:cubicBezTo>
                    <a:pt x="633" y="38"/>
                    <a:pt x="657" y="38"/>
                    <a:pt x="681" y="38"/>
                  </a:cubicBezTo>
                  <a:lnTo>
                    <a:pt x="681" y="2"/>
                  </a:lnTo>
                  <a:cubicBezTo>
                    <a:pt x="674" y="1"/>
                    <a:pt x="667" y="0"/>
                    <a:pt x="65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86"/>
            <p:cNvSpPr/>
            <p:nvPr/>
          </p:nvSpPr>
          <p:spPr>
            <a:xfrm>
              <a:off x="7081621" y="3098000"/>
              <a:ext cx="17104" cy="10084"/>
            </a:xfrm>
            <a:custGeom>
              <a:avLst/>
              <a:gdLst/>
              <a:ahLst/>
              <a:cxnLst/>
              <a:rect l="l" t="t" r="r" b="b"/>
              <a:pathLst>
                <a:path w="173" h="102" extrusionOk="0">
                  <a:moveTo>
                    <a:pt x="117" y="41"/>
                  </a:moveTo>
                  <a:cubicBezTo>
                    <a:pt x="125" y="41"/>
                    <a:pt x="129" y="45"/>
                    <a:pt x="133" y="49"/>
                  </a:cubicBezTo>
                  <a:cubicBezTo>
                    <a:pt x="129" y="53"/>
                    <a:pt x="129" y="57"/>
                    <a:pt x="125" y="61"/>
                  </a:cubicBezTo>
                  <a:cubicBezTo>
                    <a:pt x="117" y="63"/>
                    <a:pt x="109" y="64"/>
                    <a:pt x="101" y="64"/>
                  </a:cubicBezTo>
                  <a:cubicBezTo>
                    <a:pt x="94" y="64"/>
                    <a:pt x="87" y="63"/>
                    <a:pt x="81" y="61"/>
                  </a:cubicBezTo>
                  <a:lnTo>
                    <a:pt x="61" y="53"/>
                  </a:lnTo>
                  <a:cubicBezTo>
                    <a:pt x="81" y="45"/>
                    <a:pt x="97" y="41"/>
                    <a:pt x="117" y="41"/>
                  </a:cubicBezTo>
                  <a:close/>
                  <a:moveTo>
                    <a:pt x="109" y="0"/>
                  </a:moveTo>
                  <a:cubicBezTo>
                    <a:pt x="73" y="0"/>
                    <a:pt x="38" y="16"/>
                    <a:pt x="13" y="41"/>
                  </a:cubicBezTo>
                  <a:lnTo>
                    <a:pt x="1" y="57"/>
                  </a:lnTo>
                  <a:lnTo>
                    <a:pt x="21" y="69"/>
                  </a:lnTo>
                  <a:lnTo>
                    <a:pt x="25" y="73"/>
                  </a:lnTo>
                  <a:cubicBezTo>
                    <a:pt x="41" y="81"/>
                    <a:pt x="57" y="89"/>
                    <a:pt x="73" y="97"/>
                  </a:cubicBezTo>
                  <a:cubicBezTo>
                    <a:pt x="82" y="100"/>
                    <a:pt x="92" y="101"/>
                    <a:pt x="102" y="101"/>
                  </a:cubicBezTo>
                  <a:cubicBezTo>
                    <a:pt x="117" y="101"/>
                    <a:pt x="133" y="98"/>
                    <a:pt x="145" y="93"/>
                  </a:cubicBezTo>
                  <a:cubicBezTo>
                    <a:pt x="165" y="81"/>
                    <a:pt x="173" y="61"/>
                    <a:pt x="173" y="41"/>
                  </a:cubicBezTo>
                  <a:cubicBezTo>
                    <a:pt x="169" y="17"/>
                    <a:pt x="145" y="1"/>
                    <a:pt x="121" y="1"/>
                  </a:cubicBezTo>
                  <a:cubicBezTo>
                    <a:pt x="117" y="1"/>
                    <a:pt x="113" y="0"/>
                    <a:pt x="1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86"/>
            <p:cNvSpPr/>
            <p:nvPr/>
          </p:nvSpPr>
          <p:spPr>
            <a:xfrm>
              <a:off x="7089135" y="3076151"/>
              <a:ext cx="14731" cy="9985"/>
            </a:xfrm>
            <a:custGeom>
              <a:avLst/>
              <a:gdLst/>
              <a:ahLst/>
              <a:cxnLst/>
              <a:rect l="l" t="t" r="r" b="b"/>
              <a:pathLst>
                <a:path w="149" h="101" extrusionOk="0">
                  <a:moveTo>
                    <a:pt x="65" y="38"/>
                  </a:moveTo>
                  <a:cubicBezTo>
                    <a:pt x="81" y="38"/>
                    <a:pt x="97" y="38"/>
                    <a:pt x="109" y="42"/>
                  </a:cubicBezTo>
                  <a:cubicBezTo>
                    <a:pt x="109" y="50"/>
                    <a:pt x="101" y="58"/>
                    <a:pt x="97" y="58"/>
                  </a:cubicBezTo>
                  <a:cubicBezTo>
                    <a:pt x="89" y="62"/>
                    <a:pt x="82" y="64"/>
                    <a:pt x="75" y="64"/>
                  </a:cubicBezTo>
                  <a:cubicBezTo>
                    <a:pt x="69" y="64"/>
                    <a:pt x="63" y="62"/>
                    <a:pt x="57" y="58"/>
                  </a:cubicBezTo>
                  <a:cubicBezTo>
                    <a:pt x="49" y="58"/>
                    <a:pt x="45" y="54"/>
                    <a:pt x="41" y="50"/>
                  </a:cubicBezTo>
                  <a:cubicBezTo>
                    <a:pt x="45" y="42"/>
                    <a:pt x="57" y="38"/>
                    <a:pt x="65" y="38"/>
                  </a:cubicBezTo>
                  <a:close/>
                  <a:moveTo>
                    <a:pt x="83" y="0"/>
                  </a:moveTo>
                  <a:cubicBezTo>
                    <a:pt x="68" y="0"/>
                    <a:pt x="57" y="2"/>
                    <a:pt x="57" y="2"/>
                  </a:cubicBezTo>
                  <a:cubicBezTo>
                    <a:pt x="41" y="2"/>
                    <a:pt x="21" y="14"/>
                    <a:pt x="9" y="30"/>
                  </a:cubicBezTo>
                  <a:cubicBezTo>
                    <a:pt x="5" y="34"/>
                    <a:pt x="1" y="38"/>
                    <a:pt x="1" y="46"/>
                  </a:cubicBezTo>
                  <a:cubicBezTo>
                    <a:pt x="1" y="50"/>
                    <a:pt x="1" y="54"/>
                    <a:pt x="1" y="58"/>
                  </a:cubicBezTo>
                  <a:cubicBezTo>
                    <a:pt x="1" y="70"/>
                    <a:pt x="9" y="86"/>
                    <a:pt x="41" y="94"/>
                  </a:cubicBezTo>
                  <a:cubicBezTo>
                    <a:pt x="53" y="98"/>
                    <a:pt x="65" y="100"/>
                    <a:pt x="76" y="100"/>
                  </a:cubicBezTo>
                  <a:cubicBezTo>
                    <a:pt x="88" y="100"/>
                    <a:pt x="99" y="98"/>
                    <a:pt x="109" y="94"/>
                  </a:cubicBezTo>
                  <a:cubicBezTo>
                    <a:pt x="137" y="86"/>
                    <a:pt x="149" y="58"/>
                    <a:pt x="145" y="30"/>
                  </a:cubicBezTo>
                  <a:cubicBezTo>
                    <a:pt x="140" y="5"/>
                    <a:pt x="107" y="0"/>
                    <a:pt x="8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86"/>
            <p:cNvSpPr/>
            <p:nvPr/>
          </p:nvSpPr>
          <p:spPr>
            <a:xfrm>
              <a:off x="7054730" y="3144467"/>
              <a:ext cx="16708" cy="12457"/>
            </a:xfrm>
            <a:custGeom>
              <a:avLst/>
              <a:gdLst/>
              <a:ahLst/>
              <a:cxnLst/>
              <a:rect l="l" t="t" r="r" b="b"/>
              <a:pathLst>
                <a:path w="169" h="126" extrusionOk="0">
                  <a:moveTo>
                    <a:pt x="45" y="39"/>
                  </a:moveTo>
                  <a:cubicBezTo>
                    <a:pt x="57" y="39"/>
                    <a:pt x="69" y="43"/>
                    <a:pt x="77" y="51"/>
                  </a:cubicBezTo>
                  <a:cubicBezTo>
                    <a:pt x="93" y="59"/>
                    <a:pt x="105" y="67"/>
                    <a:pt x="113" y="79"/>
                  </a:cubicBezTo>
                  <a:cubicBezTo>
                    <a:pt x="109" y="87"/>
                    <a:pt x="101" y="87"/>
                    <a:pt x="93" y="87"/>
                  </a:cubicBezTo>
                  <a:cubicBezTo>
                    <a:pt x="73" y="71"/>
                    <a:pt x="57" y="55"/>
                    <a:pt x="45" y="39"/>
                  </a:cubicBezTo>
                  <a:close/>
                  <a:moveTo>
                    <a:pt x="47" y="1"/>
                  </a:moveTo>
                  <a:cubicBezTo>
                    <a:pt x="34" y="1"/>
                    <a:pt x="21" y="4"/>
                    <a:pt x="9" y="11"/>
                  </a:cubicBezTo>
                  <a:cubicBezTo>
                    <a:pt x="5" y="15"/>
                    <a:pt x="1" y="19"/>
                    <a:pt x="1" y="27"/>
                  </a:cubicBezTo>
                  <a:cubicBezTo>
                    <a:pt x="1" y="27"/>
                    <a:pt x="1" y="31"/>
                    <a:pt x="1" y="35"/>
                  </a:cubicBezTo>
                  <a:cubicBezTo>
                    <a:pt x="17" y="71"/>
                    <a:pt x="45" y="103"/>
                    <a:pt x="81" y="123"/>
                  </a:cubicBezTo>
                  <a:cubicBezTo>
                    <a:pt x="87" y="125"/>
                    <a:pt x="93" y="126"/>
                    <a:pt x="98" y="126"/>
                  </a:cubicBezTo>
                  <a:cubicBezTo>
                    <a:pt x="120" y="126"/>
                    <a:pt x="139" y="114"/>
                    <a:pt x="149" y="95"/>
                  </a:cubicBezTo>
                  <a:cubicBezTo>
                    <a:pt x="169" y="59"/>
                    <a:pt x="97" y="15"/>
                    <a:pt x="97" y="15"/>
                  </a:cubicBezTo>
                  <a:cubicBezTo>
                    <a:pt x="81" y="6"/>
                    <a:pt x="64" y="1"/>
                    <a:pt x="4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86"/>
            <p:cNvSpPr/>
            <p:nvPr/>
          </p:nvSpPr>
          <p:spPr>
            <a:xfrm>
              <a:off x="7038120" y="3171458"/>
              <a:ext cx="13149" cy="15126"/>
            </a:xfrm>
            <a:custGeom>
              <a:avLst/>
              <a:gdLst/>
              <a:ahLst/>
              <a:cxnLst/>
              <a:rect l="l" t="t" r="r" b="b"/>
              <a:pathLst>
                <a:path w="133" h="153" extrusionOk="0">
                  <a:moveTo>
                    <a:pt x="41" y="42"/>
                  </a:moveTo>
                  <a:cubicBezTo>
                    <a:pt x="49" y="50"/>
                    <a:pt x="57" y="58"/>
                    <a:pt x="65" y="70"/>
                  </a:cubicBezTo>
                  <a:cubicBezTo>
                    <a:pt x="69" y="82"/>
                    <a:pt x="73" y="98"/>
                    <a:pt x="77" y="114"/>
                  </a:cubicBezTo>
                  <a:cubicBezTo>
                    <a:pt x="69" y="114"/>
                    <a:pt x="61" y="110"/>
                    <a:pt x="53" y="106"/>
                  </a:cubicBezTo>
                  <a:cubicBezTo>
                    <a:pt x="45" y="94"/>
                    <a:pt x="41" y="78"/>
                    <a:pt x="41" y="66"/>
                  </a:cubicBezTo>
                  <a:cubicBezTo>
                    <a:pt x="41" y="58"/>
                    <a:pt x="41" y="50"/>
                    <a:pt x="41" y="42"/>
                  </a:cubicBezTo>
                  <a:close/>
                  <a:moveTo>
                    <a:pt x="39" y="0"/>
                  </a:moveTo>
                  <a:cubicBezTo>
                    <a:pt x="31" y="0"/>
                    <a:pt x="23" y="4"/>
                    <a:pt x="17" y="10"/>
                  </a:cubicBezTo>
                  <a:cubicBezTo>
                    <a:pt x="9" y="18"/>
                    <a:pt x="5" y="26"/>
                    <a:pt x="1" y="38"/>
                  </a:cubicBezTo>
                  <a:cubicBezTo>
                    <a:pt x="1" y="46"/>
                    <a:pt x="1" y="58"/>
                    <a:pt x="5" y="70"/>
                  </a:cubicBezTo>
                  <a:cubicBezTo>
                    <a:pt x="1" y="94"/>
                    <a:pt x="13" y="114"/>
                    <a:pt x="29" y="134"/>
                  </a:cubicBezTo>
                  <a:cubicBezTo>
                    <a:pt x="39" y="147"/>
                    <a:pt x="55" y="153"/>
                    <a:pt x="72" y="153"/>
                  </a:cubicBezTo>
                  <a:cubicBezTo>
                    <a:pt x="82" y="153"/>
                    <a:pt x="92" y="151"/>
                    <a:pt x="101" y="146"/>
                  </a:cubicBezTo>
                  <a:cubicBezTo>
                    <a:pt x="133" y="122"/>
                    <a:pt x="101" y="62"/>
                    <a:pt x="97" y="54"/>
                  </a:cubicBezTo>
                  <a:cubicBezTo>
                    <a:pt x="93" y="46"/>
                    <a:pt x="73" y="10"/>
                    <a:pt x="49" y="2"/>
                  </a:cubicBezTo>
                  <a:cubicBezTo>
                    <a:pt x="46" y="1"/>
                    <a:pt x="42" y="0"/>
                    <a:pt x="3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86"/>
            <p:cNvSpPr/>
            <p:nvPr/>
          </p:nvSpPr>
          <p:spPr>
            <a:xfrm>
              <a:off x="7078853" y="3128945"/>
              <a:ext cx="16313" cy="11369"/>
            </a:xfrm>
            <a:custGeom>
              <a:avLst/>
              <a:gdLst/>
              <a:ahLst/>
              <a:cxnLst/>
              <a:rect l="l" t="t" r="r" b="b"/>
              <a:pathLst>
                <a:path w="165" h="115" extrusionOk="0">
                  <a:moveTo>
                    <a:pt x="97" y="40"/>
                  </a:moveTo>
                  <a:cubicBezTo>
                    <a:pt x="105" y="40"/>
                    <a:pt x="113" y="44"/>
                    <a:pt x="117" y="52"/>
                  </a:cubicBezTo>
                  <a:cubicBezTo>
                    <a:pt x="105" y="60"/>
                    <a:pt x="89" y="68"/>
                    <a:pt x="77" y="72"/>
                  </a:cubicBezTo>
                  <a:cubicBezTo>
                    <a:pt x="65" y="76"/>
                    <a:pt x="53" y="76"/>
                    <a:pt x="45" y="76"/>
                  </a:cubicBezTo>
                  <a:cubicBezTo>
                    <a:pt x="49" y="68"/>
                    <a:pt x="53" y="64"/>
                    <a:pt x="61" y="56"/>
                  </a:cubicBezTo>
                  <a:cubicBezTo>
                    <a:pt x="69" y="48"/>
                    <a:pt x="85" y="40"/>
                    <a:pt x="97" y="40"/>
                  </a:cubicBezTo>
                  <a:close/>
                  <a:moveTo>
                    <a:pt x="97" y="0"/>
                  </a:moveTo>
                  <a:cubicBezTo>
                    <a:pt x="73" y="4"/>
                    <a:pt x="49" y="12"/>
                    <a:pt x="33" y="28"/>
                  </a:cubicBezTo>
                  <a:cubicBezTo>
                    <a:pt x="17" y="40"/>
                    <a:pt x="9" y="56"/>
                    <a:pt x="5" y="72"/>
                  </a:cubicBezTo>
                  <a:cubicBezTo>
                    <a:pt x="1" y="76"/>
                    <a:pt x="1" y="76"/>
                    <a:pt x="1" y="80"/>
                  </a:cubicBezTo>
                  <a:cubicBezTo>
                    <a:pt x="5" y="92"/>
                    <a:pt x="9" y="104"/>
                    <a:pt x="21" y="108"/>
                  </a:cubicBezTo>
                  <a:cubicBezTo>
                    <a:pt x="31" y="112"/>
                    <a:pt x="42" y="114"/>
                    <a:pt x="53" y="114"/>
                  </a:cubicBezTo>
                  <a:cubicBezTo>
                    <a:pt x="64" y="114"/>
                    <a:pt x="75" y="112"/>
                    <a:pt x="85" y="108"/>
                  </a:cubicBezTo>
                  <a:cubicBezTo>
                    <a:pt x="85" y="108"/>
                    <a:pt x="165" y="88"/>
                    <a:pt x="157" y="48"/>
                  </a:cubicBezTo>
                  <a:cubicBezTo>
                    <a:pt x="149" y="20"/>
                    <a:pt x="125" y="0"/>
                    <a:pt x="9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86"/>
            <p:cNvSpPr/>
            <p:nvPr/>
          </p:nvSpPr>
          <p:spPr>
            <a:xfrm>
              <a:off x="7006087" y="3097704"/>
              <a:ext cx="47554" cy="6822"/>
            </a:xfrm>
            <a:custGeom>
              <a:avLst/>
              <a:gdLst/>
              <a:ahLst/>
              <a:cxnLst/>
              <a:rect l="l" t="t" r="r" b="b"/>
              <a:pathLst>
                <a:path w="481" h="69" extrusionOk="0">
                  <a:moveTo>
                    <a:pt x="25" y="0"/>
                  </a:moveTo>
                  <a:lnTo>
                    <a:pt x="1" y="32"/>
                  </a:lnTo>
                  <a:cubicBezTo>
                    <a:pt x="29" y="52"/>
                    <a:pt x="62" y="58"/>
                    <a:pt x="95" y="58"/>
                  </a:cubicBezTo>
                  <a:cubicBezTo>
                    <a:pt x="122" y="58"/>
                    <a:pt x="149" y="54"/>
                    <a:pt x="173" y="48"/>
                  </a:cubicBezTo>
                  <a:lnTo>
                    <a:pt x="193" y="44"/>
                  </a:lnTo>
                  <a:cubicBezTo>
                    <a:pt x="224" y="39"/>
                    <a:pt x="255" y="36"/>
                    <a:pt x="286" y="36"/>
                  </a:cubicBezTo>
                  <a:cubicBezTo>
                    <a:pt x="348" y="36"/>
                    <a:pt x="410" y="47"/>
                    <a:pt x="469" y="68"/>
                  </a:cubicBezTo>
                  <a:lnTo>
                    <a:pt x="481" y="32"/>
                  </a:lnTo>
                  <a:cubicBezTo>
                    <a:pt x="417" y="11"/>
                    <a:pt x="351" y="0"/>
                    <a:pt x="286" y="0"/>
                  </a:cubicBezTo>
                  <a:cubicBezTo>
                    <a:pt x="253" y="0"/>
                    <a:pt x="221" y="3"/>
                    <a:pt x="189" y="8"/>
                  </a:cubicBezTo>
                  <a:lnTo>
                    <a:pt x="169" y="12"/>
                  </a:lnTo>
                  <a:cubicBezTo>
                    <a:pt x="144" y="16"/>
                    <a:pt x="119" y="20"/>
                    <a:pt x="95" y="20"/>
                  </a:cubicBezTo>
                  <a:cubicBezTo>
                    <a:pt x="69" y="20"/>
                    <a:pt x="44" y="15"/>
                    <a:pt x="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86"/>
            <p:cNvSpPr/>
            <p:nvPr/>
          </p:nvSpPr>
          <p:spPr>
            <a:xfrm>
              <a:off x="7048007" y="3098989"/>
              <a:ext cx="16708" cy="10677"/>
            </a:xfrm>
            <a:custGeom>
              <a:avLst/>
              <a:gdLst/>
              <a:ahLst/>
              <a:cxnLst/>
              <a:rect l="l" t="t" r="r" b="b"/>
              <a:pathLst>
                <a:path w="169" h="108" extrusionOk="0">
                  <a:moveTo>
                    <a:pt x="63" y="40"/>
                  </a:moveTo>
                  <a:cubicBezTo>
                    <a:pt x="69" y="40"/>
                    <a:pt x="75" y="41"/>
                    <a:pt x="81" y="43"/>
                  </a:cubicBezTo>
                  <a:cubicBezTo>
                    <a:pt x="97" y="43"/>
                    <a:pt x="113" y="51"/>
                    <a:pt x="125" y="55"/>
                  </a:cubicBezTo>
                  <a:cubicBezTo>
                    <a:pt x="121" y="63"/>
                    <a:pt x="117" y="71"/>
                    <a:pt x="109" y="71"/>
                  </a:cubicBezTo>
                  <a:cubicBezTo>
                    <a:pt x="85" y="63"/>
                    <a:pt x="65" y="55"/>
                    <a:pt x="45" y="43"/>
                  </a:cubicBezTo>
                  <a:cubicBezTo>
                    <a:pt x="51" y="41"/>
                    <a:pt x="57" y="40"/>
                    <a:pt x="63" y="40"/>
                  </a:cubicBezTo>
                  <a:close/>
                  <a:moveTo>
                    <a:pt x="67" y="1"/>
                  </a:moveTo>
                  <a:cubicBezTo>
                    <a:pt x="44" y="1"/>
                    <a:pt x="21" y="12"/>
                    <a:pt x="5" y="31"/>
                  </a:cubicBezTo>
                  <a:cubicBezTo>
                    <a:pt x="1" y="31"/>
                    <a:pt x="1" y="35"/>
                    <a:pt x="1" y="39"/>
                  </a:cubicBezTo>
                  <a:cubicBezTo>
                    <a:pt x="1" y="43"/>
                    <a:pt x="1" y="51"/>
                    <a:pt x="5" y="55"/>
                  </a:cubicBezTo>
                  <a:cubicBezTo>
                    <a:pt x="33" y="83"/>
                    <a:pt x="69" y="103"/>
                    <a:pt x="109" y="107"/>
                  </a:cubicBezTo>
                  <a:cubicBezTo>
                    <a:pt x="137" y="103"/>
                    <a:pt x="161" y="83"/>
                    <a:pt x="165" y="55"/>
                  </a:cubicBezTo>
                  <a:cubicBezTo>
                    <a:pt x="169" y="15"/>
                    <a:pt x="85" y="3"/>
                    <a:pt x="85" y="3"/>
                  </a:cubicBezTo>
                  <a:cubicBezTo>
                    <a:pt x="79" y="1"/>
                    <a:pt x="73" y="1"/>
                    <a:pt x="6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86"/>
            <p:cNvSpPr/>
            <p:nvPr/>
          </p:nvSpPr>
          <p:spPr>
            <a:xfrm>
              <a:off x="6995014" y="3109963"/>
              <a:ext cx="43599" cy="30945"/>
            </a:xfrm>
            <a:custGeom>
              <a:avLst/>
              <a:gdLst/>
              <a:ahLst/>
              <a:cxnLst/>
              <a:rect l="l" t="t" r="r" b="b"/>
              <a:pathLst>
                <a:path w="441" h="313" extrusionOk="0">
                  <a:moveTo>
                    <a:pt x="9" y="0"/>
                  </a:moveTo>
                  <a:lnTo>
                    <a:pt x="1" y="36"/>
                  </a:lnTo>
                  <a:cubicBezTo>
                    <a:pt x="165" y="80"/>
                    <a:pt x="309" y="176"/>
                    <a:pt x="409" y="312"/>
                  </a:cubicBezTo>
                  <a:lnTo>
                    <a:pt x="441" y="292"/>
                  </a:lnTo>
                  <a:cubicBezTo>
                    <a:pt x="333" y="148"/>
                    <a:pt x="181" y="44"/>
                    <a:pt x="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86"/>
            <p:cNvSpPr/>
            <p:nvPr/>
          </p:nvSpPr>
          <p:spPr>
            <a:xfrm>
              <a:off x="7034165" y="3134482"/>
              <a:ext cx="14731" cy="13742"/>
            </a:xfrm>
            <a:custGeom>
              <a:avLst/>
              <a:gdLst/>
              <a:ahLst/>
              <a:cxnLst/>
              <a:rect l="l" t="t" r="r" b="b"/>
              <a:pathLst>
                <a:path w="149" h="139" extrusionOk="0">
                  <a:moveTo>
                    <a:pt x="37" y="40"/>
                  </a:moveTo>
                  <a:cubicBezTo>
                    <a:pt x="49" y="44"/>
                    <a:pt x="61" y="52"/>
                    <a:pt x="69" y="60"/>
                  </a:cubicBezTo>
                  <a:cubicBezTo>
                    <a:pt x="77" y="72"/>
                    <a:pt x="85" y="84"/>
                    <a:pt x="93" y="96"/>
                  </a:cubicBezTo>
                  <a:cubicBezTo>
                    <a:pt x="89" y="98"/>
                    <a:pt x="85" y="99"/>
                    <a:pt x="81" y="99"/>
                  </a:cubicBezTo>
                  <a:cubicBezTo>
                    <a:pt x="77" y="99"/>
                    <a:pt x="73" y="98"/>
                    <a:pt x="69" y="96"/>
                  </a:cubicBezTo>
                  <a:cubicBezTo>
                    <a:pt x="57" y="88"/>
                    <a:pt x="49" y="76"/>
                    <a:pt x="45" y="64"/>
                  </a:cubicBezTo>
                  <a:cubicBezTo>
                    <a:pt x="41" y="56"/>
                    <a:pt x="41" y="48"/>
                    <a:pt x="37" y="40"/>
                  </a:cubicBezTo>
                  <a:close/>
                  <a:moveTo>
                    <a:pt x="33" y="0"/>
                  </a:moveTo>
                  <a:cubicBezTo>
                    <a:pt x="21" y="0"/>
                    <a:pt x="13" y="8"/>
                    <a:pt x="5" y="20"/>
                  </a:cubicBezTo>
                  <a:cubicBezTo>
                    <a:pt x="1" y="20"/>
                    <a:pt x="1" y="24"/>
                    <a:pt x="1" y="32"/>
                  </a:cubicBezTo>
                  <a:cubicBezTo>
                    <a:pt x="1" y="72"/>
                    <a:pt x="21" y="108"/>
                    <a:pt x="53" y="132"/>
                  </a:cubicBezTo>
                  <a:cubicBezTo>
                    <a:pt x="62" y="137"/>
                    <a:pt x="71" y="139"/>
                    <a:pt x="81" y="139"/>
                  </a:cubicBezTo>
                  <a:cubicBezTo>
                    <a:pt x="97" y="139"/>
                    <a:pt x="112" y="133"/>
                    <a:pt x="125" y="120"/>
                  </a:cubicBezTo>
                  <a:cubicBezTo>
                    <a:pt x="149" y="88"/>
                    <a:pt x="93" y="32"/>
                    <a:pt x="93" y="32"/>
                  </a:cubicBezTo>
                  <a:cubicBezTo>
                    <a:pt x="77" y="16"/>
                    <a:pt x="57" y="4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86"/>
            <p:cNvSpPr/>
            <p:nvPr/>
          </p:nvSpPr>
          <p:spPr>
            <a:xfrm>
              <a:off x="7010833" y="3104328"/>
              <a:ext cx="17104" cy="10183"/>
            </a:xfrm>
            <a:custGeom>
              <a:avLst/>
              <a:gdLst/>
              <a:ahLst/>
              <a:cxnLst/>
              <a:rect l="l" t="t" r="r" b="b"/>
              <a:pathLst>
                <a:path w="173" h="103" extrusionOk="0">
                  <a:moveTo>
                    <a:pt x="117" y="41"/>
                  </a:moveTo>
                  <a:cubicBezTo>
                    <a:pt x="125" y="45"/>
                    <a:pt x="133" y="49"/>
                    <a:pt x="133" y="49"/>
                  </a:cubicBezTo>
                  <a:cubicBezTo>
                    <a:pt x="129" y="53"/>
                    <a:pt x="125" y="57"/>
                    <a:pt x="121" y="61"/>
                  </a:cubicBezTo>
                  <a:cubicBezTo>
                    <a:pt x="115" y="63"/>
                    <a:pt x="108" y="64"/>
                    <a:pt x="101" y="64"/>
                  </a:cubicBezTo>
                  <a:cubicBezTo>
                    <a:pt x="94" y="64"/>
                    <a:pt x="87" y="63"/>
                    <a:pt x="81" y="61"/>
                  </a:cubicBezTo>
                  <a:lnTo>
                    <a:pt x="61" y="53"/>
                  </a:lnTo>
                  <a:cubicBezTo>
                    <a:pt x="77" y="45"/>
                    <a:pt x="97" y="41"/>
                    <a:pt x="117" y="41"/>
                  </a:cubicBezTo>
                  <a:close/>
                  <a:moveTo>
                    <a:pt x="109" y="0"/>
                  </a:moveTo>
                  <a:cubicBezTo>
                    <a:pt x="73" y="0"/>
                    <a:pt x="38" y="16"/>
                    <a:pt x="13" y="45"/>
                  </a:cubicBezTo>
                  <a:lnTo>
                    <a:pt x="1" y="57"/>
                  </a:lnTo>
                  <a:lnTo>
                    <a:pt x="13" y="69"/>
                  </a:lnTo>
                  <a:lnTo>
                    <a:pt x="21" y="73"/>
                  </a:lnTo>
                  <a:cubicBezTo>
                    <a:pt x="37" y="81"/>
                    <a:pt x="53" y="89"/>
                    <a:pt x="69" y="97"/>
                  </a:cubicBezTo>
                  <a:cubicBezTo>
                    <a:pt x="80" y="101"/>
                    <a:pt x="91" y="103"/>
                    <a:pt x="103" y="103"/>
                  </a:cubicBezTo>
                  <a:cubicBezTo>
                    <a:pt x="116" y="103"/>
                    <a:pt x="130" y="100"/>
                    <a:pt x="141" y="93"/>
                  </a:cubicBezTo>
                  <a:cubicBezTo>
                    <a:pt x="161" y="81"/>
                    <a:pt x="173" y="61"/>
                    <a:pt x="169" y="41"/>
                  </a:cubicBezTo>
                  <a:cubicBezTo>
                    <a:pt x="165" y="21"/>
                    <a:pt x="145" y="5"/>
                    <a:pt x="121" y="1"/>
                  </a:cubicBezTo>
                  <a:cubicBezTo>
                    <a:pt x="117" y="1"/>
                    <a:pt x="113" y="0"/>
                    <a:pt x="1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69" name="Google Shape;5069;p86"/>
          <p:cNvGrpSpPr/>
          <p:nvPr/>
        </p:nvGrpSpPr>
        <p:grpSpPr>
          <a:xfrm>
            <a:off x="1276367" y="2990172"/>
            <a:ext cx="501888" cy="426018"/>
            <a:chOff x="6024979" y="2826713"/>
            <a:chExt cx="575493" cy="488497"/>
          </a:xfrm>
        </p:grpSpPr>
        <p:sp>
          <p:nvSpPr>
            <p:cNvPr id="5070" name="Google Shape;5070;p86"/>
            <p:cNvSpPr/>
            <p:nvPr/>
          </p:nvSpPr>
          <p:spPr>
            <a:xfrm rot="-5400000">
              <a:off x="6088252" y="2803287"/>
              <a:ext cx="448551" cy="574505"/>
            </a:xfrm>
            <a:custGeom>
              <a:avLst/>
              <a:gdLst/>
              <a:ahLst/>
              <a:cxnLst/>
              <a:rect l="l" t="t" r="r" b="b"/>
              <a:pathLst>
                <a:path w="4537" h="5811" extrusionOk="0">
                  <a:moveTo>
                    <a:pt x="3931" y="1"/>
                  </a:moveTo>
                  <a:cubicBezTo>
                    <a:pt x="3922" y="1"/>
                    <a:pt x="3913" y="1"/>
                    <a:pt x="3904" y="2"/>
                  </a:cubicBezTo>
                  <a:cubicBezTo>
                    <a:pt x="3872" y="2"/>
                    <a:pt x="3840" y="6"/>
                    <a:pt x="3804" y="10"/>
                  </a:cubicBezTo>
                  <a:lnTo>
                    <a:pt x="3716" y="22"/>
                  </a:lnTo>
                  <a:cubicBezTo>
                    <a:pt x="3656" y="30"/>
                    <a:pt x="3592" y="46"/>
                    <a:pt x="3532" y="58"/>
                  </a:cubicBezTo>
                  <a:cubicBezTo>
                    <a:pt x="3296" y="114"/>
                    <a:pt x="3068" y="198"/>
                    <a:pt x="2856" y="314"/>
                  </a:cubicBezTo>
                  <a:cubicBezTo>
                    <a:pt x="2832" y="330"/>
                    <a:pt x="2808" y="342"/>
                    <a:pt x="2780" y="358"/>
                  </a:cubicBezTo>
                  <a:lnTo>
                    <a:pt x="2704" y="402"/>
                  </a:lnTo>
                  <a:cubicBezTo>
                    <a:pt x="2656" y="434"/>
                    <a:pt x="2608" y="466"/>
                    <a:pt x="2564" y="502"/>
                  </a:cubicBezTo>
                  <a:cubicBezTo>
                    <a:pt x="2520" y="538"/>
                    <a:pt x="2472" y="570"/>
                    <a:pt x="2432" y="606"/>
                  </a:cubicBezTo>
                  <a:lnTo>
                    <a:pt x="2312" y="722"/>
                  </a:lnTo>
                  <a:cubicBezTo>
                    <a:pt x="2224" y="806"/>
                    <a:pt x="2144" y="902"/>
                    <a:pt x="2068" y="998"/>
                  </a:cubicBezTo>
                  <a:cubicBezTo>
                    <a:pt x="2020" y="1062"/>
                    <a:pt x="1976" y="1126"/>
                    <a:pt x="1936" y="1198"/>
                  </a:cubicBezTo>
                  <a:lnTo>
                    <a:pt x="1936" y="1186"/>
                  </a:lnTo>
                  <a:cubicBezTo>
                    <a:pt x="1918" y="1182"/>
                    <a:pt x="1900" y="1179"/>
                    <a:pt x="1881" y="1179"/>
                  </a:cubicBezTo>
                  <a:cubicBezTo>
                    <a:pt x="1846" y="1179"/>
                    <a:pt x="1812" y="1187"/>
                    <a:pt x="1780" y="1206"/>
                  </a:cubicBezTo>
                  <a:cubicBezTo>
                    <a:pt x="1732" y="1230"/>
                    <a:pt x="1692" y="1258"/>
                    <a:pt x="1652" y="1290"/>
                  </a:cubicBezTo>
                  <a:cubicBezTo>
                    <a:pt x="1572" y="1354"/>
                    <a:pt x="1504" y="1426"/>
                    <a:pt x="1436" y="1502"/>
                  </a:cubicBezTo>
                  <a:cubicBezTo>
                    <a:pt x="1304" y="1654"/>
                    <a:pt x="1184" y="1810"/>
                    <a:pt x="1056" y="1950"/>
                  </a:cubicBezTo>
                  <a:cubicBezTo>
                    <a:pt x="1028" y="1982"/>
                    <a:pt x="996" y="2014"/>
                    <a:pt x="964" y="2042"/>
                  </a:cubicBezTo>
                  <a:cubicBezTo>
                    <a:pt x="915" y="2133"/>
                    <a:pt x="841" y="2172"/>
                    <a:pt x="751" y="2172"/>
                  </a:cubicBezTo>
                  <a:cubicBezTo>
                    <a:pt x="560" y="2172"/>
                    <a:pt x="297" y="1999"/>
                    <a:pt x="44" y="1782"/>
                  </a:cubicBezTo>
                  <a:cubicBezTo>
                    <a:pt x="44" y="1786"/>
                    <a:pt x="40" y="1790"/>
                    <a:pt x="40" y="1790"/>
                  </a:cubicBezTo>
                  <a:cubicBezTo>
                    <a:pt x="28" y="1822"/>
                    <a:pt x="16" y="1846"/>
                    <a:pt x="8" y="1878"/>
                  </a:cubicBezTo>
                  <a:lnTo>
                    <a:pt x="0" y="1902"/>
                  </a:lnTo>
                  <a:lnTo>
                    <a:pt x="8" y="1918"/>
                  </a:lnTo>
                  <a:cubicBezTo>
                    <a:pt x="24" y="1950"/>
                    <a:pt x="40" y="1978"/>
                    <a:pt x="56" y="2002"/>
                  </a:cubicBezTo>
                  <a:cubicBezTo>
                    <a:pt x="76" y="2030"/>
                    <a:pt x="92" y="2058"/>
                    <a:pt x="112" y="2082"/>
                  </a:cubicBezTo>
                  <a:cubicBezTo>
                    <a:pt x="148" y="2134"/>
                    <a:pt x="188" y="2182"/>
                    <a:pt x="232" y="2230"/>
                  </a:cubicBezTo>
                  <a:cubicBezTo>
                    <a:pt x="252" y="2254"/>
                    <a:pt x="272" y="2278"/>
                    <a:pt x="296" y="2298"/>
                  </a:cubicBezTo>
                  <a:cubicBezTo>
                    <a:pt x="320" y="2322"/>
                    <a:pt x="340" y="2342"/>
                    <a:pt x="364" y="2362"/>
                  </a:cubicBezTo>
                  <a:cubicBezTo>
                    <a:pt x="388" y="2382"/>
                    <a:pt x="416" y="2402"/>
                    <a:pt x="440" y="2422"/>
                  </a:cubicBezTo>
                  <a:cubicBezTo>
                    <a:pt x="464" y="2446"/>
                    <a:pt x="492" y="2462"/>
                    <a:pt x="516" y="2478"/>
                  </a:cubicBezTo>
                  <a:cubicBezTo>
                    <a:pt x="544" y="2494"/>
                    <a:pt x="572" y="2510"/>
                    <a:pt x="596" y="2526"/>
                  </a:cubicBezTo>
                  <a:cubicBezTo>
                    <a:pt x="624" y="2542"/>
                    <a:pt x="652" y="2558"/>
                    <a:pt x="676" y="2578"/>
                  </a:cubicBezTo>
                  <a:cubicBezTo>
                    <a:pt x="728" y="2610"/>
                    <a:pt x="776" y="2646"/>
                    <a:pt x="828" y="2682"/>
                  </a:cubicBezTo>
                  <a:cubicBezTo>
                    <a:pt x="876" y="2718"/>
                    <a:pt x="924" y="2758"/>
                    <a:pt x="968" y="2798"/>
                  </a:cubicBezTo>
                  <a:lnTo>
                    <a:pt x="1036" y="2858"/>
                  </a:lnTo>
                  <a:lnTo>
                    <a:pt x="1080" y="2898"/>
                  </a:lnTo>
                  <a:cubicBezTo>
                    <a:pt x="1080" y="3014"/>
                    <a:pt x="1084" y="3130"/>
                    <a:pt x="1092" y="3242"/>
                  </a:cubicBezTo>
                  <a:cubicBezTo>
                    <a:pt x="1104" y="3366"/>
                    <a:pt x="1116" y="3490"/>
                    <a:pt x="1136" y="3610"/>
                  </a:cubicBezTo>
                  <a:cubicBezTo>
                    <a:pt x="1140" y="3642"/>
                    <a:pt x="1144" y="3670"/>
                    <a:pt x="1148" y="3702"/>
                  </a:cubicBezTo>
                  <a:cubicBezTo>
                    <a:pt x="1156" y="3734"/>
                    <a:pt x="1160" y="3766"/>
                    <a:pt x="1172" y="3798"/>
                  </a:cubicBezTo>
                  <a:cubicBezTo>
                    <a:pt x="1180" y="3830"/>
                    <a:pt x="1188" y="3858"/>
                    <a:pt x="1200" y="3890"/>
                  </a:cubicBezTo>
                  <a:cubicBezTo>
                    <a:pt x="1212" y="3922"/>
                    <a:pt x="1224" y="3950"/>
                    <a:pt x="1240" y="3978"/>
                  </a:cubicBezTo>
                  <a:cubicBezTo>
                    <a:pt x="1256" y="4006"/>
                    <a:pt x="1272" y="4034"/>
                    <a:pt x="1292" y="4062"/>
                  </a:cubicBezTo>
                  <a:cubicBezTo>
                    <a:pt x="1308" y="4090"/>
                    <a:pt x="1332" y="4114"/>
                    <a:pt x="1356" y="4138"/>
                  </a:cubicBezTo>
                  <a:cubicBezTo>
                    <a:pt x="1400" y="4182"/>
                    <a:pt x="1456" y="4218"/>
                    <a:pt x="1520" y="4238"/>
                  </a:cubicBezTo>
                  <a:lnTo>
                    <a:pt x="1520" y="4230"/>
                  </a:lnTo>
                  <a:cubicBezTo>
                    <a:pt x="1556" y="4334"/>
                    <a:pt x="1596" y="4442"/>
                    <a:pt x="1644" y="4542"/>
                  </a:cubicBezTo>
                  <a:cubicBezTo>
                    <a:pt x="1696" y="4650"/>
                    <a:pt x="1752" y="4754"/>
                    <a:pt x="1816" y="4854"/>
                  </a:cubicBezTo>
                  <a:cubicBezTo>
                    <a:pt x="1940" y="5066"/>
                    <a:pt x="2088" y="5266"/>
                    <a:pt x="2252" y="5446"/>
                  </a:cubicBezTo>
                  <a:cubicBezTo>
                    <a:pt x="2340" y="5542"/>
                    <a:pt x="2432" y="5626"/>
                    <a:pt x="2536" y="5702"/>
                  </a:cubicBezTo>
                  <a:cubicBezTo>
                    <a:pt x="2592" y="5742"/>
                    <a:pt x="2648" y="5770"/>
                    <a:pt x="2712" y="5794"/>
                  </a:cubicBezTo>
                  <a:cubicBezTo>
                    <a:pt x="2742" y="5804"/>
                    <a:pt x="2771" y="5811"/>
                    <a:pt x="2801" y="5811"/>
                  </a:cubicBezTo>
                  <a:cubicBezTo>
                    <a:pt x="2807" y="5811"/>
                    <a:pt x="2814" y="5811"/>
                    <a:pt x="2820" y="5810"/>
                  </a:cubicBezTo>
                  <a:cubicBezTo>
                    <a:pt x="2844" y="5810"/>
                    <a:pt x="2868" y="5802"/>
                    <a:pt x="2888" y="5786"/>
                  </a:cubicBezTo>
                  <a:lnTo>
                    <a:pt x="2904" y="5778"/>
                  </a:lnTo>
                  <a:cubicBezTo>
                    <a:pt x="2904" y="5778"/>
                    <a:pt x="2908" y="5774"/>
                    <a:pt x="2912" y="5774"/>
                  </a:cubicBezTo>
                  <a:lnTo>
                    <a:pt x="2916" y="5770"/>
                  </a:lnTo>
                  <a:cubicBezTo>
                    <a:pt x="2924" y="5766"/>
                    <a:pt x="2928" y="5762"/>
                    <a:pt x="2936" y="5754"/>
                  </a:cubicBezTo>
                  <a:cubicBezTo>
                    <a:pt x="2988" y="5710"/>
                    <a:pt x="3032" y="5654"/>
                    <a:pt x="3064" y="5598"/>
                  </a:cubicBezTo>
                  <a:cubicBezTo>
                    <a:pt x="3100" y="5538"/>
                    <a:pt x="3128" y="5478"/>
                    <a:pt x="3156" y="5418"/>
                  </a:cubicBezTo>
                  <a:cubicBezTo>
                    <a:pt x="3180" y="5354"/>
                    <a:pt x="3196" y="5290"/>
                    <a:pt x="3208" y="5226"/>
                  </a:cubicBezTo>
                  <a:cubicBezTo>
                    <a:pt x="3224" y="5154"/>
                    <a:pt x="3220" y="5082"/>
                    <a:pt x="3204" y="5010"/>
                  </a:cubicBezTo>
                  <a:lnTo>
                    <a:pt x="3204" y="5010"/>
                  </a:lnTo>
                  <a:cubicBezTo>
                    <a:pt x="3256" y="5026"/>
                    <a:pt x="3312" y="5038"/>
                    <a:pt x="3364" y="5038"/>
                  </a:cubicBezTo>
                  <a:cubicBezTo>
                    <a:pt x="3375" y="5039"/>
                    <a:pt x="3386" y="5039"/>
                    <a:pt x="3397" y="5039"/>
                  </a:cubicBezTo>
                  <a:cubicBezTo>
                    <a:pt x="3454" y="5039"/>
                    <a:pt x="3510" y="5030"/>
                    <a:pt x="3560" y="5010"/>
                  </a:cubicBezTo>
                  <a:cubicBezTo>
                    <a:pt x="3632" y="4982"/>
                    <a:pt x="3692" y="4930"/>
                    <a:pt x="3740" y="4866"/>
                  </a:cubicBezTo>
                  <a:cubicBezTo>
                    <a:pt x="3748" y="4854"/>
                    <a:pt x="3756" y="4838"/>
                    <a:pt x="3764" y="4822"/>
                  </a:cubicBezTo>
                  <a:lnTo>
                    <a:pt x="3792" y="4774"/>
                  </a:lnTo>
                  <a:cubicBezTo>
                    <a:pt x="3804" y="4754"/>
                    <a:pt x="3808" y="4738"/>
                    <a:pt x="3816" y="4722"/>
                  </a:cubicBezTo>
                  <a:cubicBezTo>
                    <a:pt x="3824" y="4706"/>
                    <a:pt x="3832" y="4690"/>
                    <a:pt x="3836" y="4674"/>
                  </a:cubicBezTo>
                  <a:cubicBezTo>
                    <a:pt x="3864" y="4606"/>
                    <a:pt x="3892" y="4534"/>
                    <a:pt x="3916" y="4462"/>
                  </a:cubicBezTo>
                  <a:cubicBezTo>
                    <a:pt x="3944" y="4394"/>
                    <a:pt x="3964" y="4322"/>
                    <a:pt x="3976" y="4246"/>
                  </a:cubicBezTo>
                  <a:cubicBezTo>
                    <a:pt x="3992" y="4178"/>
                    <a:pt x="4004" y="4110"/>
                    <a:pt x="4016" y="4042"/>
                  </a:cubicBezTo>
                  <a:cubicBezTo>
                    <a:pt x="4020" y="4010"/>
                    <a:pt x="4028" y="3978"/>
                    <a:pt x="4036" y="3954"/>
                  </a:cubicBezTo>
                  <a:lnTo>
                    <a:pt x="4040" y="3938"/>
                  </a:lnTo>
                  <a:cubicBezTo>
                    <a:pt x="4040" y="3930"/>
                    <a:pt x="4044" y="3930"/>
                    <a:pt x="4044" y="3926"/>
                  </a:cubicBezTo>
                  <a:lnTo>
                    <a:pt x="4044" y="3918"/>
                  </a:lnTo>
                  <a:lnTo>
                    <a:pt x="4048" y="3914"/>
                  </a:lnTo>
                  <a:lnTo>
                    <a:pt x="4052" y="3906"/>
                  </a:lnTo>
                  <a:lnTo>
                    <a:pt x="4064" y="3886"/>
                  </a:lnTo>
                  <a:cubicBezTo>
                    <a:pt x="4080" y="3846"/>
                    <a:pt x="4088" y="3806"/>
                    <a:pt x="4092" y="3766"/>
                  </a:cubicBezTo>
                  <a:cubicBezTo>
                    <a:pt x="4092" y="3730"/>
                    <a:pt x="4088" y="3698"/>
                    <a:pt x="4084" y="3662"/>
                  </a:cubicBezTo>
                  <a:cubicBezTo>
                    <a:pt x="4072" y="3606"/>
                    <a:pt x="4048" y="3550"/>
                    <a:pt x="4012" y="3502"/>
                  </a:cubicBezTo>
                  <a:cubicBezTo>
                    <a:pt x="3984" y="3466"/>
                    <a:pt x="3952" y="3438"/>
                    <a:pt x="3912" y="3418"/>
                  </a:cubicBezTo>
                  <a:cubicBezTo>
                    <a:pt x="3896" y="3410"/>
                    <a:pt x="3884" y="3402"/>
                    <a:pt x="3868" y="3398"/>
                  </a:cubicBezTo>
                  <a:cubicBezTo>
                    <a:pt x="3856" y="3394"/>
                    <a:pt x="3844" y="3390"/>
                    <a:pt x="3836" y="3386"/>
                  </a:cubicBezTo>
                  <a:cubicBezTo>
                    <a:pt x="3848" y="3286"/>
                    <a:pt x="3852" y="3178"/>
                    <a:pt x="3848" y="3074"/>
                  </a:cubicBezTo>
                  <a:cubicBezTo>
                    <a:pt x="3848" y="3018"/>
                    <a:pt x="3840" y="2962"/>
                    <a:pt x="3832" y="2906"/>
                  </a:cubicBezTo>
                  <a:lnTo>
                    <a:pt x="3816" y="2826"/>
                  </a:lnTo>
                  <a:cubicBezTo>
                    <a:pt x="3812" y="2798"/>
                    <a:pt x="3808" y="2770"/>
                    <a:pt x="3800" y="2746"/>
                  </a:cubicBezTo>
                  <a:lnTo>
                    <a:pt x="3776" y="2666"/>
                  </a:lnTo>
                  <a:lnTo>
                    <a:pt x="3748" y="2586"/>
                  </a:lnTo>
                  <a:cubicBezTo>
                    <a:pt x="3740" y="2566"/>
                    <a:pt x="3728" y="2542"/>
                    <a:pt x="3716" y="2522"/>
                  </a:cubicBezTo>
                  <a:lnTo>
                    <a:pt x="3756" y="2522"/>
                  </a:lnTo>
                  <a:cubicBezTo>
                    <a:pt x="3844" y="2522"/>
                    <a:pt x="3928" y="2502"/>
                    <a:pt x="4008" y="2466"/>
                  </a:cubicBezTo>
                  <a:lnTo>
                    <a:pt x="4048" y="2442"/>
                  </a:lnTo>
                  <a:lnTo>
                    <a:pt x="4080" y="2422"/>
                  </a:lnTo>
                  <a:cubicBezTo>
                    <a:pt x="4108" y="2402"/>
                    <a:pt x="4132" y="2382"/>
                    <a:pt x="4156" y="2358"/>
                  </a:cubicBezTo>
                  <a:cubicBezTo>
                    <a:pt x="4196" y="2310"/>
                    <a:pt x="4236" y="2262"/>
                    <a:pt x="4268" y="2206"/>
                  </a:cubicBezTo>
                  <a:cubicBezTo>
                    <a:pt x="4300" y="2150"/>
                    <a:pt x="4332" y="2090"/>
                    <a:pt x="4356" y="2030"/>
                  </a:cubicBezTo>
                  <a:cubicBezTo>
                    <a:pt x="4368" y="1998"/>
                    <a:pt x="4380" y="1966"/>
                    <a:pt x="4392" y="1934"/>
                  </a:cubicBezTo>
                  <a:cubicBezTo>
                    <a:pt x="4400" y="1902"/>
                    <a:pt x="4408" y="1870"/>
                    <a:pt x="4416" y="1834"/>
                  </a:cubicBezTo>
                  <a:cubicBezTo>
                    <a:pt x="4424" y="1802"/>
                    <a:pt x="4432" y="1770"/>
                    <a:pt x="4436" y="1734"/>
                  </a:cubicBezTo>
                  <a:cubicBezTo>
                    <a:pt x="4444" y="1702"/>
                    <a:pt x="4452" y="1670"/>
                    <a:pt x="4460" y="1638"/>
                  </a:cubicBezTo>
                  <a:cubicBezTo>
                    <a:pt x="4476" y="1574"/>
                    <a:pt x="4492" y="1514"/>
                    <a:pt x="4512" y="1450"/>
                  </a:cubicBezTo>
                  <a:cubicBezTo>
                    <a:pt x="4520" y="1418"/>
                    <a:pt x="4528" y="1382"/>
                    <a:pt x="4532" y="1350"/>
                  </a:cubicBezTo>
                  <a:lnTo>
                    <a:pt x="4536" y="1306"/>
                  </a:lnTo>
                  <a:lnTo>
                    <a:pt x="4536" y="1286"/>
                  </a:lnTo>
                  <a:lnTo>
                    <a:pt x="4536" y="1278"/>
                  </a:lnTo>
                  <a:lnTo>
                    <a:pt x="4536" y="1270"/>
                  </a:lnTo>
                  <a:lnTo>
                    <a:pt x="4536" y="1258"/>
                  </a:lnTo>
                  <a:cubicBezTo>
                    <a:pt x="4532" y="1194"/>
                    <a:pt x="4512" y="1138"/>
                    <a:pt x="4476" y="1086"/>
                  </a:cubicBezTo>
                  <a:cubicBezTo>
                    <a:pt x="4444" y="1034"/>
                    <a:pt x="4396" y="994"/>
                    <a:pt x="4336" y="982"/>
                  </a:cubicBezTo>
                  <a:cubicBezTo>
                    <a:pt x="4321" y="977"/>
                    <a:pt x="4304" y="975"/>
                    <a:pt x="4288" y="975"/>
                  </a:cubicBezTo>
                  <a:cubicBezTo>
                    <a:pt x="4262" y="975"/>
                    <a:pt x="4237" y="980"/>
                    <a:pt x="4212" y="990"/>
                  </a:cubicBezTo>
                  <a:lnTo>
                    <a:pt x="4208" y="990"/>
                  </a:lnTo>
                  <a:cubicBezTo>
                    <a:pt x="4232" y="950"/>
                    <a:pt x="4256" y="910"/>
                    <a:pt x="4276" y="870"/>
                  </a:cubicBezTo>
                  <a:cubicBezTo>
                    <a:pt x="4332" y="758"/>
                    <a:pt x="4368" y="638"/>
                    <a:pt x="4384" y="514"/>
                  </a:cubicBezTo>
                  <a:cubicBezTo>
                    <a:pt x="4388" y="446"/>
                    <a:pt x="4384" y="382"/>
                    <a:pt x="4368" y="318"/>
                  </a:cubicBezTo>
                  <a:cubicBezTo>
                    <a:pt x="4352" y="254"/>
                    <a:pt x="4324" y="190"/>
                    <a:pt x="4276" y="142"/>
                  </a:cubicBezTo>
                  <a:cubicBezTo>
                    <a:pt x="4228" y="90"/>
                    <a:pt x="4172" y="50"/>
                    <a:pt x="4104" y="30"/>
                  </a:cubicBezTo>
                  <a:cubicBezTo>
                    <a:pt x="4049" y="12"/>
                    <a:pt x="3990" y="1"/>
                    <a:pt x="39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86"/>
            <p:cNvSpPr/>
            <p:nvPr/>
          </p:nvSpPr>
          <p:spPr>
            <a:xfrm rot="-5400000">
              <a:off x="6049893" y="2946540"/>
              <a:ext cx="186756" cy="105291"/>
            </a:xfrm>
            <a:custGeom>
              <a:avLst/>
              <a:gdLst/>
              <a:ahLst/>
              <a:cxnLst/>
              <a:rect l="l" t="t" r="r" b="b"/>
              <a:pathLst>
                <a:path w="1889" h="1065" extrusionOk="0">
                  <a:moveTo>
                    <a:pt x="1760" y="1"/>
                  </a:moveTo>
                  <a:lnTo>
                    <a:pt x="1116" y="105"/>
                  </a:lnTo>
                  <a:cubicBezTo>
                    <a:pt x="1000" y="121"/>
                    <a:pt x="880" y="145"/>
                    <a:pt x="768" y="181"/>
                  </a:cubicBezTo>
                  <a:cubicBezTo>
                    <a:pt x="572" y="249"/>
                    <a:pt x="396" y="369"/>
                    <a:pt x="228" y="485"/>
                  </a:cubicBezTo>
                  <a:cubicBezTo>
                    <a:pt x="285" y="447"/>
                    <a:pt x="351" y="425"/>
                    <a:pt x="417" y="425"/>
                  </a:cubicBezTo>
                  <a:cubicBezTo>
                    <a:pt x="449" y="425"/>
                    <a:pt x="481" y="430"/>
                    <a:pt x="512" y="441"/>
                  </a:cubicBezTo>
                  <a:lnTo>
                    <a:pt x="84" y="749"/>
                  </a:lnTo>
                  <a:cubicBezTo>
                    <a:pt x="106" y="738"/>
                    <a:pt x="131" y="732"/>
                    <a:pt x="156" y="732"/>
                  </a:cubicBezTo>
                  <a:cubicBezTo>
                    <a:pt x="185" y="732"/>
                    <a:pt x="214" y="740"/>
                    <a:pt x="240" y="757"/>
                  </a:cubicBezTo>
                  <a:cubicBezTo>
                    <a:pt x="116" y="817"/>
                    <a:pt x="28" y="929"/>
                    <a:pt x="0" y="1065"/>
                  </a:cubicBezTo>
                  <a:lnTo>
                    <a:pt x="16" y="1037"/>
                  </a:lnTo>
                  <a:cubicBezTo>
                    <a:pt x="200" y="869"/>
                    <a:pt x="420" y="745"/>
                    <a:pt x="664" y="673"/>
                  </a:cubicBezTo>
                  <a:cubicBezTo>
                    <a:pt x="888" y="609"/>
                    <a:pt x="1124" y="593"/>
                    <a:pt x="1348" y="525"/>
                  </a:cubicBezTo>
                  <a:cubicBezTo>
                    <a:pt x="1572" y="461"/>
                    <a:pt x="1792" y="333"/>
                    <a:pt x="1888" y="121"/>
                  </a:cubicBezTo>
                  <a:lnTo>
                    <a:pt x="1888" y="121"/>
                  </a:lnTo>
                  <a:lnTo>
                    <a:pt x="1332" y="125"/>
                  </a:lnTo>
                  <a:cubicBezTo>
                    <a:pt x="1468" y="69"/>
                    <a:pt x="1612" y="29"/>
                    <a:pt x="1760" y="1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86"/>
            <p:cNvSpPr/>
            <p:nvPr/>
          </p:nvSpPr>
          <p:spPr>
            <a:xfrm rot="-5400000">
              <a:off x="6002191" y="2949851"/>
              <a:ext cx="148396" cy="50817"/>
            </a:xfrm>
            <a:custGeom>
              <a:avLst/>
              <a:gdLst/>
              <a:ahLst/>
              <a:cxnLst/>
              <a:rect l="l" t="t" r="r" b="b"/>
              <a:pathLst>
                <a:path w="1501" h="514" extrusionOk="0">
                  <a:moveTo>
                    <a:pt x="1430" y="305"/>
                  </a:moveTo>
                  <a:cubicBezTo>
                    <a:pt x="1437" y="316"/>
                    <a:pt x="1443" y="326"/>
                    <a:pt x="1448" y="338"/>
                  </a:cubicBezTo>
                  <a:lnTo>
                    <a:pt x="1472" y="314"/>
                  </a:lnTo>
                  <a:cubicBezTo>
                    <a:pt x="1458" y="311"/>
                    <a:pt x="1444" y="308"/>
                    <a:pt x="1430" y="305"/>
                  </a:cubicBezTo>
                  <a:close/>
                  <a:moveTo>
                    <a:pt x="1115" y="0"/>
                  </a:moveTo>
                  <a:cubicBezTo>
                    <a:pt x="961" y="0"/>
                    <a:pt x="806" y="36"/>
                    <a:pt x="660" y="90"/>
                  </a:cubicBezTo>
                  <a:cubicBezTo>
                    <a:pt x="412" y="182"/>
                    <a:pt x="188" y="326"/>
                    <a:pt x="0" y="514"/>
                  </a:cubicBezTo>
                  <a:cubicBezTo>
                    <a:pt x="228" y="442"/>
                    <a:pt x="456" y="378"/>
                    <a:pt x="684" y="314"/>
                  </a:cubicBezTo>
                  <a:cubicBezTo>
                    <a:pt x="744" y="298"/>
                    <a:pt x="804" y="282"/>
                    <a:pt x="868" y="274"/>
                  </a:cubicBezTo>
                  <a:cubicBezTo>
                    <a:pt x="926" y="263"/>
                    <a:pt x="984" y="259"/>
                    <a:pt x="1043" y="259"/>
                  </a:cubicBezTo>
                  <a:cubicBezTo>
                    <a:pt x="1172" y="259"/>
                    <a:pt x="1301" y="280"/>
                    <a:pt x="1430" y="305"/>
                  </a:cubicBezTo>
                  <a:lnTo>
                    <a:pt x="1430" y="305"/>
                  </a:lnTo>
                  <a:cubicBezTo>
                    <a:pt x="1379" y="226"/>
                    <a:pt x="1296" y="171"/>
                    <a:pt x="1200" y="150"/>
                  </a:cubicBezTo>
                  <a:cubicBezTo>
                    <a:pt x="1239" y="129"/>
                    <a:pt x="1281" y="118"/>
                    <a:pt x="1323" y="118"/>
                  </a:cubicBezTo>
                  <a:cubicBezTo>
                    <a:pt x="1377" y="118"/>
                    <a:pt x="1431" y="136"/>
                    <a:pt x="1476" y="170"/>
                  </a:cubicBezTo>
                  <a:cubicBezTo>
                    <a:pt x="1500" y="110"/>
                    <a:pt x="1432" y="58"/>
                    <a:pt x="1372" y="38"/>
                  </a:cubicBezTo>
                  <a:cubicBezTo>
                    <a:pt x="1289" y="12"/>
                    <a:pt x="1202" y="0"/>
                    <a:pt x="1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86"/>
            <p:cNvSpPr/>
            <p:nvPr/>
          </p:nvSpPr>
          <p:spPr>
            <a:xfrm rot="-5400000">
              <a:off x="6253211" y="2949160"/>
              <a:ext cx="169751" cy="174793"/>
            </a:xfrm>
            <a:custGeom>
              <a:avLst/>
              <a:gdLst/>
              <a:ahLst/>
              <a:cxnLst/>
              <a:rect l="l" t="t" r="r" b="b"/>
              <a:pathLst>
                <a:path w="1717" h="1768" extrusionOk="0">
                  <a:moveTo>
                    <a:pt x="622" y="0"/>
                  </a:moveTo>
                  <a:cubicBezTo>
                    <a:pt x="532" y="0"/>
                    <a:pt x="443" y="16"/>
                    <a:pt x="360" y="50"/>
                  </a:cubicBezTo>
                  <a:lnTo>
                    <a:pt x="328" y="42"/>
                  </a:lnTo>
                  <a:lnTo>
                    <a:pt x="328" y="42"/>
                  </a:lnTo>
                  <a:cubicBezTo>
                    <a:pt x="344" y="142"/>
                    <a:pt x="404" y="230"/>
                    <a:pt x="496" y="278"/>
                  </a:cubicBezTo>
                  <a:cubicBezTo>
                    <a:pt x="584" y="322"/>
                    <a:pt x="680" y="354"/>
                    <a:pt x="776" y="370"/>
                  </a:cubicBezTo>
                  <a:cubicBezTo>
                    <a:pt x="765" y="369"/>
                    <a:pt x="754" y="369"/>
                    <a:pt x="743" y="369"/>
                  </a:cubicBezTo>
                  <a:cubicBezTo>
                    <a:pt x="622" y="369"/>
                    <a:pt x="503" y="408"/>
                    <a:pt x="408" y="482"/>
                  </a:cubicBezTo>
                  <a:cubicBezTo>
                    <a:pt x="748" y="518"/>
                    <a:pt x="1084" y="598"/>
                    <a:pt x="1404" y="722"/>
                  </a:cubicBezTo>
                  <a:cubicBezTo>
                    <a:pt x="1340" y="738"/>
                    <a:pt x="1272" y="746"/>
                    <a:pt x="1204" y="750"/>
                  </a:cubicBezTo>
                  <a:cubicBezTo>
                    <a:pt x="1083" y="757"/>
                    <a:pt x="959" y="764"/>
                    <a:pt x="836" y="764"/>
                  </a:cubicBezTo>
                  <a:cubicBezTo>
                    <a:pt x="612" y="764"/>
                    <a:pt x="390" y="740"/>
                    <a:pt x="188" y="650"/>
                  </a:cubicBezTo>
                  <a:lnTo>
                    <a:pt x="188" y="650"/>
                  </a:lnTo>
                  <a:lnTo>
                    <a:pt x="436" y="834"/>
                  </a:lnTo>
                  <a:cubicBezTo>
                    <a:pt x="344" y="826"/>
                    <a:pt x="252" y="802"/>
                    <a:pt x="168" y="758"/>
                  </a:cubicBezTo>
                  <a:lnTo>
                    <a:pt x="168" y="758"/>
                  </a:lnTo>
                  <a:cubicBezTo>
                    <a:pt x="292" y="1086"/>
                    <a:pt x="624" y="1282"/>
                    <a:pt x="892" y="1510"/>
                  </a:cubicBezTo>
                  <a:cubicBezTo>
                    <a:pt x="908" y="1522"/>
                    <a:pt x="920" y="1538"/>
                    <a:pt x="924" y="1558"/>
                  </a:cubicBezTo>
                  <a:cubicBezTo>
                    <a:pt x="931" y="1591"/>
                    <a:pt x="888" y="1608"/>
                    <a:pt x="847" y="1608"/>
                  </a:cubicBezTo>
                  <a:cubicBezTo>
                    <a:pt x="839" y="1608"/>
                    <a:pt x="832" y="1607"/>
                    <a:pt x="824" y="1606"/>
                  </a:cubicBezTo>
                  <a:cubicBezTo>
                    <a:pt x="684" y="1582"/>
                    <a:pt x="556" y="1506"/>
                    <a:pt x="428" y="1434"/>
                  </a:cubicBezTo>
                  <a:lnTo>
                    <a:pt x="0" y="1178"/>
                  </a:lnTo>
                  <a:lnTo>
                    <a:pt x="0" y="1178"/>
                  </a:lnTo>
                  <a:cubicBezTo>
                    <a:pt x="56" y="1310"/>
                    <a:pt x="156" y="1422"/>
                    <a:pt x="280" y="1498"/>
                  </a:cubicBezTo>
                  <a:cubicBezTo>
                    <a:pt x="404" y="1570"/>
                    <a:pt x="536" y="1630"/>
                    <a:pt x="672" y="1678"/>
                  </a:cubicBezTo>
                  <a:cubicBezTo>
                    <a:pt x="791" y="1723"/>
                    <a:pt x="922" y="1767"/>
                    <a:pt x="1046" y="1767"/>
                  </a:cubicBezTo>
                  <a:cubicBezTo>
                    <a:pt x="1119" y="1767"/>
                    <a:pt x="1189" y="1752"/>
                    <a:pt x="1252" y="1714"/>
                  </a:cubicBezTo>
                  <a:cubicBezTo>
                    <a:pt x="1140" y="1646"/>
                    <a:pt x="1056" y="1546"/>
                    <a:pt x="1008" y="1422"/>
                  </a:cubicBezTo>
                  <a:lnTo>
                    <a:pt x="1008" y="1422"/>
                  </a:lnTo>
                  <a:cubicBezTo>
                    <a:pt x="1124" y="1466"/>
                    <a:pt x="1248" y="1490"/>
                    <a:pt x="1372" y="1490"/>
                  </a:cubicBezTo>
                  <a:cubicBezTo>
                    <a:pt x="1379" y="1491"/>
                    <a:pt x="1385" y="1491"/>
                    <a:pt x="1391" y="1491"/>
                  </a:cubicBezTo>
                  <a:cubicBezTo>
                    <a:pt x="1421" y="1491"/>
                    <a:pt x="1450" y="1484"/>
                    <a:pt x="1476" y="1474"/>
                  </a:cubicBezTo>
                  <a:cubicBezTo>
                    <a:pt x="1520" y="1438"/>
                    <a:pt x="1552" y="1390"/>
                    <a:pt x="1564" y="1334"/>
                  </a:cubicBezTo>
                  <a:cubicBezTo>
                    <a:pt x="1648" y="1078"/>
                    <a:pt x="1716" y="790"/>
                    <a:pt x="1616" y="542"/>
                  </a:cubicBezTo>
                  <a:cubicBezTo>
                    <a:pt x="1544" y="374"/>
                    <a:pt x="1416" y="238"/>
                    <a:pt x="1256" y="154"/>
                  </a:cubicBezTo>
                  <a:cubicBezTo>
                    <a:pt x="1096" y="70"/>
                    <a:pt x="920" y="22"/>
                    <a:pt x="740" y="10"/>
                  </a:cubicBezTo>
                  <a:cubicBezTo>
                    <a:pt x="701" y="4"/>
                    <a:pt x="661" y="0"/>
                    <a:pt x="622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86"/>
            <p:cNvSpPr/>
            <p:nvPr/>
          </p:nvSpPr>
          <p:spPr>
            <a:xfrm rot="-5400000">
              <a:off x="6476549" y="3015004"/>
              <a:ext cx="93032" cy="107961"/>
            </a:xfrm>
            <a:custGeom>
              <a:avLst/>
              <a:gdLst/>
              <a:ahLst/>
              <a:cxnLst/>
              <a:rect l="l" t="t" r="r" b="b"/>
              <a:pathLst>
                <a:path w="941" h="1092" extrusionOk="0">
                  <a:moveTo>
                    <a:pt x="140" y="1"/>
                  </a:moveTo>
                  <a:lnTo>
                    <a:pt x="167" y="20"/>
                  </a:lnTo>
                  <a:lnTo>
                    <a:pt x="167" y="20"/>
                  </a:lnTo>
                  <a:cubicBezTo>
                    <a:pt x="167" y="19"/>
                    <a:pt x="168" y="18"/>
                    <a:pt x="168" y="17"/>
                  </a:cubicBezTo>
                  <a:lnTo>
                    <a:pt x="140" y="1"/>
                  </a:lnTo>
                  <a:close/>
                  <a:moveTo>
                    <a:pt x="72" y="541"/>
                  </a:moveTo>
                  <a:cubicBezTo>
                    <a:pt x="81" y="557"/>
                    <a:pt x="91" y="573"/>
                    <a:pt x="101" y="589"/>
                  </a:cubicBezTo>
                  <a:lnTo>
                    <a:pt x="101" y="589"/>
                  </a:lnTo>
                  <a:cubicBezTo>
                    <a:pt x="91" y="573"/>
                    <a:pt x="82" y="557"/>
                    <a:pt x="72" y="541"/>
                  </a:cubicBezTo>
                  <a:close/>
                  <a:moveTo>
                    <a:pt x="167" y="20"/>
                  </a:moveTo>
                  <a:cubicBezTo>
                    <a:pt x="131" y="94"/>
                    <a:pt x="152" y="180"/>
                    <a:pt x="211" y="230"/>
                  </a:cubicBezTo>
                  <a:lnTo>
                    <a:pt x="211" y="230"/>
                  </a:lnTo>
                  <a:cubicBezTo>
                    <a:pt x="147" y="189"/>
                    <a:pt x="75" y="158"/>
                    <a:pt x="0" y="141"/>
                  </a:cubicBezTo>
                  <a:lnTo>
                    <a:pt x="0" y="141"/>
                  </a:lnTo>
                  <a:lnTo>
                    <a:pt x="652" y="837"/>
                  </a:lnTo>
                  <a:cubicBezTo>
                    <a:pt x="672" y="857"/>
                    <a:pt x="684" y="881"/>
                    <a:pt x="684" y="909"/>
                  </a:cubicBezTo>
                  <a:cubicBezTo>
                    <a:pt x="676" y="938"/>
                    <a:pt x="649" y="948"/>
                    <a:pt x="619" y="948"/>
                  </a:cubicBezTo>
                  <a:cubicBezTo>
                    <a:pt x="604" y="948"/>
                    <a:pt x="587" y="945"/>
                    <a:pt x="572" y="941"/>
                  </a:cubicBezTo>
                  <a:cubicBezTo>
                    <a:pt x="378" y="886"/>
                    <a:pt x="210" y="760"/>
                    <a:pt x="101" y="589"/>
                  </a:cubicBezTo>
                  <a:lnTo>
                    <a:pt x="101" y="589"/>
                  </a:lnTo>
                  <a:cubicBezTo>
                    <a:pt x="119" y="620"/>
                    <a:pt x="138" y="650"/>
                    <a:pt x="156" y="685"/>
                  </a:cubicBezTo>
                  <a:cubicBezTo>
                    <a:pt x="204" y="777"/>
                    <a:pt x="268" y="865"/>
                    <a:pt x="348" y="933"/>
                  </a:cubicBezTo>
                  <a:cubicBezTo>
                    <a:pt x="448" y="1017"/>
                    <a:pt x="580" y="1053"/>
                    <a:pt x="708" y="1085"/>
                  </a:cubicBezTo>
                  <a:cubicBezTo>
                    <a:pt x="718" y="1089"/>
                    <a:pt x="728" y="1091"/>
                    <a:pt x="738" y="1091"/>
                  </a:cubicBezTo>
                  <a:cubicBezTo>
                    <a:pt x="772" y="1091"/>
                    <a:pt x="802" y="1066"/>
                    <a:pt x="808" y="1029"/>
                  </a:cubicBezTo>
                  <a:lnTo>
                    <a:pt x="928" y="721"/>
                  </a:lnTo>
                  <a:cubicBezTo>
                    <a:pt x="936" y="701"/>
                    <a:pt x="940" y="677"/>
                    <a:pt x="940" y="657"/>
                  </a:cubicBezTo>
                  <a:cubicBezTo>
                    <a:pt x="932" y="633"/>
                    <a:pt x="920" y="617"/>
                    <a:pt x="904" y="601"/>
                  </a:cubicBezTo>
                  <a:cubicBezTo>
                    <a:pt x="760" y="457"/>
                    <a:pt x="600" y="325"/>
                    <a:pt x="432" y="213"/>
                  </a:cubicBezTo>
                  <a:lnTo>
                    <a:pt x="167" y="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86"/>
            <p:cNvSpPr/>
            <p:nvPr/>
          </p:nvSpPr>
          <p:spPr>
            <a:xfrm rot="-5400000">
              <a:off x="6088252" y="2802990"/>
              <a:ext cx="448946" cy="575493"/>
            </a:xfrm>
            <a:custGeom>
              <a:avLst/>
              <a:gdLst/>
              <a:ahLst/>
              <a:cxnLst/>
              <a:rect l="l" t="t" r="r" b="b"/>
              <a:pathLst>
                <a:path w="4541" h="5821" extrusionOk="0">
                  <a:moveTo>
                    <a:pt x="3975" y="126"/>
                  </a:moveTo>
                  <a:cubicBezTo>
                    <a:pt x="4009" y="126"/>
                    <a:pt x="4043" y="129"/>
                    <a:pt x="4076" y="137"/>
                  </a:cubicBezTo>
                  <a:cubicBezTo>
                    <a:pt x="4128" y="149"/>
                    <a:pt x="4176" y="173"/>
                    <a:pt x="4216" y="209"/>
                  </a:cubicBezTo>
                  <a:cubicBezTo>
                    <a:pt x="4252" y="245"/>
                    <a:pt x="4284" y="293"/>
                    <a:pt x="4300" y="345"/>
                  </a:cubicBezTo>
                  <a:cubicBezTo>
                    <a:pt x="4316" y="397"/>
                    <a:pt x="4324" y="453"/>
                    <a:pt x="4324" y="513"/>
                  </a:cubicBezTo>
                  <a:cubicBezTo>
                    <a:pt x="4316" y="629"/>
                    <a:pt x="4288" y="745"/>
                    <a:pt x="4236" y="849"/>
                  </a:cubicBezTo>
                  <a:cubicBezTo>
                    <a:pt x="4132" y="1053"/>
                    <a:pt x="3960" y="1217"/>
                    <a:pt x="3748" y="1305"/>
                  </a:cubicBezTo>
                  <a:cubicBezTo>
                    <a:pt x="3696" y="1325"/>
                    <a:pt x="3648" y="1345"/>
                    <a:pt x="3596" y="1357"/>
                  </a:cubicBezTo>
                  <a:lnTo>
                    <a:pt x="3432" y="1389"/>
                  </a:lnTo>
                  <a:cubicBezTo>
                    <a:pt x="3380" y="1401"/>
                    <a:pt x="3324" y="1413"/>
                    <a:pt x="3272" y="1429"/>
                  </a:cubicBezTo>
                  <a:cubicBezTo>
                    <a:pt x="3220" y="1445"/>
                    <a:pt x="3168" y="1461"/>
                    <a:pt x="3116" y="1481"/>
                  </a:cubicBezTo>
                  <a:cubicBezTo>
                    <a:pt x="3016" y="1513"/>
                    <a:pt x="2920" y="1549"/>
                    <a:pt x="2828" y="1589"/>
                  </a:cubicBezTo>
                  <a:cubicBezTo>
                    <a:pt x="2736" y="1625"/>
                    <a:pt x="2648" y="1669"/>
                    <a:pt x="2568" y="1709"/>
                  </a:cubicBezTo>
                  <a:cubicBezTo>
                    <a:pt x="2400" y="1789"/>
                    <a:pt x="2252" y="1869"/>
                    <a:pt x="2124" y="1945"/>
                  </a:cubicBezTo>
                  <a:cubicBezTo>
                    <a:pt x="1996" y="2021"/>
                    <a:pt x="1884" y="2093"/>
                    <a:pt x="1796" y="2153"/>
                  </a:cubicBezTo>
                  <a:cubicBezTo>
                    <a:pt x="1684" y="2225"/>
                    <a:pt x="1608" y="2285"/>
                    <a:pt x="1564" y="2317"/>
                  </a:cubicBezTo>
                  <a:cubicBezTo>
                    <a:pt x="1564" y="2306"/>
                    <a:pt x="1564" y="2295"/>
                    <a:pt x="1564" y="2285"/>
                  </a:cubicBezTo>
                  <a:lnTo>
                    <a:pt x="1568" y="2273"/>
                  </a:lnTo>
                  <a:cubicBezTo>
                    <a:pt x="1572" y="2261"/>
                    <a:pt x="1580" y="2245"/>
                    <a:pt x="1584" y="2229"/>
                  </a:cubicBezTo>
                  <a:cubicBezTo>
                    <a:pt x="1752" y="1973"/>
                    <a:pt x="2236" y="1625"/>
                    <a:pt x="2236" y="1625"/>
                  </a:cubicBezTo>
                  <a:lnTo>
                    <a:pt x="2236" y="1625"/>
                  </a:lnTo>
                  <a:lnTo>
                    <a:pt x="1840" y="1849"/>
                  </a:lnTo>
                  <a:cubicBezTo>
                    <a:pt x="1840" y="1849"/>
                    <a:pt x="2376" y="1305"/>
                    <a:pt x="2364" y="1109"/>
                  </a:cubicBezTo>
                  <a:lnTo>
                    <a:pt x="2364" y="1077"/>
                  </a:lnTo>
                  <a:lnTo>
                    <a:pt x="2380" y="1061"/>
                  </a:lnTo>
                  <a:cubicBezTo>
                    <a:pt x="2408" y="1041"/>
                    <a:pt x="2444" y="1021"/>
                    <a:pt x="2476" y="997"/>
                  </a:cubicBezTo>
                  <a:cubicBezTo>
                    <a:pt x="2512" y="973"/>
                    <a:pt x="2552" y="949"/>
                    <a:pt x="2592" y="929"/>
                  </a:cubicBezTo>
                  <a:cubicBezTo>
                    <a:pt x="2612" y="917"/>
                    <a:pt x="2632" y="905"/>
                    <a:pt x="2656" y="893"/>
                  </a:cubicBezTo>
                  <a:lnTo>
                    <a:pt x="2724" y="861"/>
                  </a:lnTo>
                  <a:cubicBezTo>
                    <a:pt x="2748" y="853"/>
                    <a:pt x="2772" y="841"/>
                    <a:pt x="2796" y="829"/>
                  </a:cubicBezTo>
                  <a:lnTo>
                    <a:pt x="2872" y="801"/>
                  </a:lnTo>
                  <a:cubicBezTo>
                    <a:pt x="2924" y="781"/>
                    <a:pt x="2976" y="761"/>
                    <a:pt x="3028" y="745"/>
                  </a:cubicBezTo>
                  <a:cubicBezTo>
                    <a:pt x="3084" y="729"/>
                    <a:pt x="3136" y="717"/>
                    <a:pt x="3188" y="701"/>
                  </a:cubicBezTo>
                  <a:cubicBezTo>
                    <a:pt x="3240" y="689"/>
                    <a:pt x="3296" y="677"/>
                    <a:pt x="3344" y="669"/>
                  </a:cubicBezTo>
                  <a:cubicBezTo>
                    <a:pt x="3396" y="661"/>
                    <a:pt x="3444" y="649"/>
                    <a:pt x="3496" y="645"/>
                  </a:cubicBezTo>
                  <a:cubicBezTo>
                    <a:pt x="3544" y="637"/>
                    <a:pt x="3588" y="629"/>
                    <a:pt x="3628" y="625"/>
                  </a:cubicBezTo>
                  <a:cubicBezTo>
                    <a:pt x="3712" y="617"/>
                    <a:pt x="3784" y="613"/>
                    <a:pt x="3828" y="609"/>
                  </a:cubicBezTo>
                  <a:cubicBezTo>
                    <a:pt x="3876" y="609"/>
                    <a:pt x="3908" y="605"/>
                    <a:pt x="3908" y="605"/>
                  </a:cubicBezTo>
                  <a:cubicBezTo>
                    <a:pt x="3908" y="605"/>
                    <a:pt x="3880" y="601"/>
                    <a:pt x="3828" y="601"/>
                  </a:cubicBezTo>
                  <a:cubicBezTo>
                    <a:pt x="3760" y="593"/>
                    <a:pt x="3692" y="593"/>
                    <a:pt x="3624" y="593"/>
                  </a:cubicBezTo>
                  <a:cubicBezTo>
                    <a:pt x="3528" y="597"/>
                    <a:pt x="3432" y="605"/>
                    <a:pt x="3336" y="621"/>
                  </a:cubicBezTo>
                  <a:cubicBezTo>
                    <a:pt x="3288" y="629"/>
                    <a:pt x="3232" y="637"/>
                    <a:pt x="3176" y="649"/>
                  </a:cubicBezTo>
                  <a:cubicBezTo>
                    <a:pt x="3120" y="661"/>
                    <a:pt x="3068" y="677"/>
                    <a:pt x="3012" y="693"/>
                  </a:cubicBezTo>
                  <a:cubicBezTo>
                    <a:pt x="2960" y="709"/>
                    <a:pt x="2904" y="725"/>
                    <a:pt x="2852" y="749"/>
                  </a:cubicBezTo>
                  <a:cubicBezTo>
                    <a:pt x="2800" y="769"/>
                    <a:pt x="2752" y="793"/>
                    <a:pt x="2704" y="817"/>
                  </a:cubicBezTo>
                  <a:lnTo>
                    <a:pt x="2632" y="853"/>
                  </a:lnTo>
                  <a:cubicBezTo>
                    <a:pt x="2612" y="865"/>
                    <a:pt x="2592" y="881"/>
                    <a:pt x="2568" y="893"/>
                  </a:cubicBezTo>
                  <a:cubicBezTo>
                    <a:pt x="2532" y="917"/>
                    <a:pt x="2492" y="945"/>
                    <a:pt x="2456" y="973"/>
                  </a:cubicBezTo>
                  <a:cubicBezTo>
                    <a:pt x="2424" y="997"/>
                    <a:pt x="2392" y="1021"/>
                    <a:pt x="2368" y="1045"/>
                  </a:cubicBezTo>
                  <a:lnTo>
                    <a:pt x="2364" y="1049"/>
                  </a:lnTo>
                  <a:cubicBezTo>
                    <a:pt x="2372" y="985"/>
                    <a:pt x="2392" y="925"/>
                    <a:pt x="2416" y="869"/>
                  </a:cubicBezTo>
                  <a:lnTo>
                    <a:pt x="2436" y="849"/>
                  </a:lnTo>
                  <a:cubicBezTo>
                    <a:pt x="2592" y="705"/>
                    <a:pt x="2764" y="577"/>
                    <a:pt x="2948" y="469"/>
                  </a:cubicBezTo>
                  <a:cubicBezTo>
                    <a:pt x="3144" y="357"/>
                    <a:pt x="3356" y="269"/>
                    <a:pt x="3576" y="209"/>
                  </a:cubicBezTo>
                  <a:cubicBezTo>
                    <a:pt x="3632" y="193"/>
                    <a:pt x="3684" y="177"/>
                    <a:pt x="3748" y="165"/>
                  </a:cubicBezTo>
                  <a:lnTo>
                    <a:pt x="3836" y="141"/>
                  </a:lnTo>
                  <a:cubicBezTo>
                    <a:pt x="3860" y="137"/>
                    <a:pt x="3888" y="133"/>
                    <a:pt x="3916" y="129"/>
                  </a:cubicBezTo>
                  <a:cubicBezTo>
                    <a:pt x="3935" y="127"/>
                    <a:pt x="3955" y="126"/>
                    <a:pt x="3975" y="126"/>
                  </a:cubicBezTo>
                  <a:close/>
                  <a:moveTo>
                    <a:pt x="4190" y="1062"/>
                  </a:moveTo>
                  <a:cubicBezTo>
                    <a:pt x="4200" y="1062"/>
                    <a:pt x="4210" y="1063"/>
                    <a:pt x="4220" y="1065"/>
                  </a:cubicBezTo>
                  <a:cubicBezTo>
                    <a:pt x="4248" y="1069"/>
                    <a:pt x="4276" y="1077"/>
                    <a:pt x="4300" y="1093"/>
                  </a:cubicBezTo>
                  <a:cubicBezTo>
                    <a:pt x="4324" y="1109"/>
                    <a:pt x="4340" y="1133"/>
                    <a:pt x="4352" y="1161"/>
                  </a:cubicBezTo>
                  <a:cubicBezTo>
                    <a:pt x="4368" y="1205"/>
                    <a:pt x="4380" y="1245"/>
                    <a:pt x="4392" y="1289"/>
                  </a:cubicBezTo>
                  <a:lnTo>
                    <a:pt x="4392" y="1297"/>
                  </a:lnTo>
                  <a:lnTo>
                    <a:pt x="4392" y="1301"/>
                  </a:lnTo>
                  <a:lnTo>
                    <a:pt x="4400" y="1325"/>
                  </a:lnTo>
                  <a:lnTo>
                    <a:pt x="4408" y="1369"/>
                  </a:lnTo>
                  <a:cubicBezTo>
                    <a:pt x="4412" y="1393"/>
                    <a:pt x="4420" y="1417"/>
                    <a:pt x="4424" y="1449"/>
                  </a:cubicBezTo>
                  <a:cubicBezTo>
                    <a:pt x="4432" y="1509"/>
                    <a:pt x="4428" y="1573"/>
                    <a:pt x="4412" y="1633"/>
                  </a:cubicBezTo>
                  <a:cubicBezTo>
                    <a:pt x="4392" y="1693"/>
                    <a:pt x="4364" y="1753"/>
                    <a:pt x="4328" y="1805"/>
                  </a:cubicBezTo>
                  <a:cubicBezTo>
                    <a:pt x="4296" y="1861"/>
                    <a:pt x="4256" y="1913"/>
                    <a:pt x="4224" y="1965"/>
                  </a:cubicBezTo>
                  <a:cubicBezTo>
                    <a:pt x="4192" y="2017"/>
                    <a:pt x="4156" y="2065"/>
                    <a:pt x="4120" y="2113"/>
                  </a:cubicBezTo>
                  <a:lnTo>
                    <a:pt x="4020" y="2245"/>
                  </a:lnTo>
                  <a:cubicBezTo>
                    <a:pt x="4008" y="2265"/>
                    <a:pt x="3988" y="2285"/>
                    <a:pt x="3980" y="2297"/>
                  </a:cubicBezTo>
                  <a:lnTo>
                    <a:pt x="3952" y="2321"/>
                  </a:lnTo>
                  <a:lnTo>
                    <a:pt x="3928" y="2341"/>
                  </a:lnTo>
                  <a:cubicBezTo>
                    <a:pt x="3872" y="2389"/>
                    <a:pt x="3808" y="2429"/>
                    <a:pt x="3740" y="2461"/>
                  </a:cubicBezTo>
                  <a:lnTo>
                    <a:pt x="3692" y="2481"/>
                  </a:lnTo>
                  <a:lnTo>
                    <a:pt x="3672" y="2441"/>
                  </a:lnTo>
                  <a:cubicBezTo>
                    <a:pt x="3656" y="2417"/>
                    <a:pt x="3640" y="2397"/>
                    <a:pt x="3624" y="2373"/>
                  </a:cubicBezTo>
                  <a:cubicBezTo>
                    <a:pt x="3608" y="2349"/>
                    <a:pt x="3592" y="2329"/>
                    <a:pt x="3572" y="2309"/>
                  </a:cubicBezTo>
                  <a:cubicBezTo>
                    <a:pt x="3556" y="2285"/>
                    <a:pt x="3536" y="2265"/>
                    <a:pt x="3516" y="2245"/>
                  </a:cubicBezTo>
                  <a:cubicBezTo>
                    <a:pt x="3496" y="2225"/>
                    <a:pt x="3476" y="2209"/>
                    <a:pt x="3456" y="2197"/>
                  </a:cubicBezTo>
                  <a:cubicBezTo>
                    <a:pt x="3368" y="2129"/>
                    <a:pt x="3272" y="2081"/>
                    <a:pt x="3168" y="2057"/>
                  </a:cubicBezTo>
                  <a:cubicBezTo>
                    <a:pt x="3056" y="2029"/>
                    <a:pt x="2940" y="2017"/>
                    <a:pt x="2824" y="2017"/>
                  </a:cubicBezTo>
                  <a:cubicBezTo>
                    <a:pt x="2912" y="1937"/>
                    <a:pt x="3012" y="1829"/>
                    <a:pt x="3008" y="1741"/>
                  </a:cubicBezTo>
                  <a:lnTo>
                    <a:pt x="3004" y="1741"/>
                  </a:lnTo>
                  <a:lnTo>
                    <a:pt x="3004" y="1737"/>
                  </a:lnTo>
                  <a:lnTo>
                    <a:pt x="3016" y="1737"/>
                  </a:lnTo>
                  <a:lnTo>
                    <a:pt x="3112" y="1717"/>
                  </a:lnTo>
                  <a:cubicBezTo>
                    <a:pt x="3144" y="1709"/>
                    <a:pt x="3180" y="1705"/>
                    <a:pt x="3216" y="1701"/>
                  </a:cubicBezTo>
                  <a:cubicBezTo>
                    <a:pt x="3252" y="1693"/>
                    <a:pt x="3292" y="1689"/>
                    <a:pt x="3332" y="1681"/>
                  </a:cubicBezTo>
                  <a:cubicBezTo>
                    <a:pt x="3368" y="1677"/>
                    <a:pt x="3408" y="1673"/>
                    <a:pt x="3448" y="1669"/>
                  </a:cubicBezTo>
                  <a:cubicBezTo>
                    <a:pt x="3488" y="1665"/>
                    <a:pt x="3528" y="1665"/>
                    <a:pt x="3568" y="1665"/>
                  </a:cubicBezTo>
                  <a:lnTo>
                    <a:pt x="3680" y="1665"/>
                  </a:lnTo>
                  <a:cubicBezTo>
                    <a:pt x="3720" y="1665"/>
                    <a:pt x="3756" y="1665"/>
                    <a:pt x="3788" y="1669"/>
                  </a:cubicBezTo>
                  <a:cubicBezTo>
                    <a:pt x="3824" y="1673"/>
                    <a:pt x="3852" y="1677"/>
                    <a:pt x="3884" y="1681"/>
                  </a:cubicBezTo>
                  <a:cubicBezTo>
                    <a:pt x="3932" y="1689"/>
                    <a:pt x="3976" y="1701"/>
                    <a:pt x="4024" y="1713"/>
                  </a:cubicBezTo>
                  <a:cubicBezTo>
                    <a:pt x="4056" y="1725"/>
                    <a:pt x="4072" y="1733"/>
                    <a:pt x="4072" y="1733"/>
                  </a:cubicBezTo>
                  <a:cubicBezTo>
                    <a:pt x="4056" y="1721"/>
                    <a:pt x="4040" y="1713"/>
                    <a:pt x="4024" y="1705"/>
                  </a:cubicBezTo>
                  <a:cubicBezTo>
                    <a:pt x="4008" y="1697"/>
                    <a:pt x="3988" y="1685"/>
                    <a:pt x="3964" y="1677"/>
                  </a:cubicBezTo>
                  <a:cubicBezTo>
                    <a:pt x="3940" y="1665"/>
                    <a:pt x="3912" y="1657"/>
                    <a:pt x="3888" y="1649"/>
                  </a:cubicBezTo>
                  <a:cubicBezTo>
                    <a:pt x="3856" y="1641"/>
                    <a:pt x="3824" y="1633"/>
                    <a:pt x="3788" y="1629"/>
                  </a:cubicBezTo>
                  <a:cubicBezTo>
                    <a:pt x="3756" y="1621"/>
                    <a:pt x="3720" y="1617"/>
                    <a:pt x="3680" y="1613"/>
                  </a:cubicBezTo>
                  <a:cubicBezTo>
                    <a:pt x="3640" y="1609"/>
                    <a:pt x="3600" y="1609"/>
                    <a:pt x="3560" y="1609"/>
                  </a:cubicBezTo>
                  <a:cubicBezTo>
                    <a:pt x="3520" y="1609"/>
                    <a:pt x="3480" y="1609"/>
                    <a:pt x="3440" y="1617"/>
                  </a:cubicBezTo>
                  <a:cubicBezTo>
                    <a:pt x="3400" y="1621"/>
                    <a:pt x="3360" y="1625"/>
                    <a:pt x="3320" y="1629"/>
                  </a:cubicBezTo>
                  <a:cubicBezTo>
                    <a:pt x="3280" y="1637"/>
                    <a:pt x="3240" y="1641"/>
                    <a:pt x="3204" y="1653"/>
                  </a:cubicBezTo>
                  <a:cubicBezTo>
                    <a:pt x="3168" y="1661"/>
                    <a:pt x="3132" y="1665"/>
                    <a:pt x="3096" y="1677"/>
                  </a:cubicBezTo>
                  <a:lnTo>
                    <a:pt x="3004" y="1705"/>
                  </a:lnTo>
                  <a:lnTo>
                    <a:pt x="2988" y="1709"/>
                  </a:lnTo>
                  <a:cubicBezTo>
                    <a:pt x="2980" y="1705"/>
                    <a:pt x="2972" y="1701"/>
                    <a:pt x="2964" y="1697"/>
                  </a:cubicBezTo>
                  <a:cubicBezTo>
                    <a:pt x="3028" y="1669"/>
                    <a:pt x="3096" y="1645"/>
                    <a:pt x="3164" y="1621"/>
                  </a:cubicBezTo>
                  <a:cubicBezTo>
                    <a:pt x="3212" y="1601"/>
                    <a:pt x="3260" y="1581"/>
                    <a:pt x="3308" y="1565"/>
                  </a:cubicBezTo>
                  <a:cubicBezTo>
                    <a:pt x="3360" y="1549"/>
                    <a:pt x="3408" y="1529"/>
                    <a:pt x="3460" y="1517"/>
                  </a:cubicBezTo>
                  <a:lnTo>
                    <a:pt x="3620" y="1465"/>
                  </a:lnTo>
                  <a:cubicBezTo>
                    <a:pt x="3676" y="1445"/>
                    <a:pt x="3732" y="1421"/>
                    <a:pt x="3784" y="1393"/>
                  </a:cubicBezTo>
                  <a:cubicBezTo>
                    <a:pt x="3928" y="1309"/>
                    <a:pt x="4060" y="1197"/>
                    <a:pt x="4160" y="1065"/>
                  </a:cubicBezTo>
                  <a:cubicBezTo>
                    <a:pt x="4170" y="1063"/>
                    <a:pt x="4180" y="1062"/>
                    <a:pt x="4190" y="1062"/>
                  </a:cubicBezTo>
                  <a:close/>
                  <a:moveTo>
                    <a:pt x="2779" y="2167"/>
                  </a:moveTo>
                  <a:cubicBezTo>
                    <a:pt x="2901" y="2167"/>
                    <a:pt x="3022" y="2178"/>
                    <a:pt x="3144" y="2201"/>
                  </a:cubicBezTo>
                  <a:cubicBezTo>
                    <a:pt x="3164" y="2205"/>
                    <a:pt x="3188" y="2209"/>
                    <a:pt x="3208" y="2217"/>
                  </a:cubicBezTo>
                  <a:cubicBezTo>
                    <a:pt x="3232" y="2221"/>
                    <a:pt x="3252" y="2229"/>
                    <a:pt x="3272" y="2237"/>
                  </a:cubicBezTo>
                  <a:cubicBezTo>
                    <a:pt x="3296" y="2245"/>
                    <a:pt x="3316" y="2253"/>
                    <a:pt x="3336" y="2265"/>
                  </a:cubicBezTo>
                  <a:lnTo>
                    <a:pt x="3341" y="2267"/>
                  </a:lnTo>
                  <a:lnTo>
                    <a:pt x="3341" y="2267"/>
                  </a:lnTo>
                  <a:cubicBezTo>
                    <a:pt x="3342" y="2268"/>
                    <a:pt x="3341" y="2269"/>
                    <a:pt x="3340" y="2269"/>
                  </a:cubicBezTo>
                  <a:lnTo>
                    <a:pt x="3344" y="2269"/>
                  </a:lnTo>
                  <a:lnTo>
                    <a:pt x="3360" y="2281"/>
                  </a:lnTo>
                  <a:lnTo>
                    <a:pt x="3392" y="2301"/>
                  </a:lnTo>
                  <a:cubicBezTo>
                    <a:pt x="3412" y="2313"/>
                    <a:pt x="3436" y="2325"/>
                    <a:pt x="3456" y="2341"/>
                  </a:cubicBezTo>
                  <a:lnTo>
                    <a:pt x="3508" y="2385"/>
                  </a:lnTo>
                  <a:cubicBezTo>
                    <a:pt x="3524" y="2401"/>
                    <a:pt x="3540" y="2417"/>
                    <a:pt x="3556" y="2433"/>
                  </a:cubicBezTo>
                  <a:cubicBezTo>
                    <a:pt x="3572" y="2453"/>
                    <a:pt x="3592" y="2473"/>
                    <a:pt x="3608" y="2493"/>
                  </a:cubicBezTo>
                  <a:cubicBezTo>
                    <a:pt x="3732" y="2665"/>
                    <a:pt x="3800" y="2869"/>
                    <a:pt x="3808" y="3081"/>
                  </a:cubicBezTo>
                  <a:cubicBezTo>
                    <a:pt x="3820" y="3297"/>
                    <a:pt x="3768" y="3517"/>
                    <a:pt x="3660" y="3705"/>
                  </a:cubicBezTo>
                  <a:cubicBezTo>
                    <a:pt x="3652" y="3717"/>
                    <a:pt x="3648" y="3729"/>
                    <a:pt x="3640" y="3741"/>
                  </a:cubicBezTo>
                  <a:lnTo>
                    <a:pt x="3616" y="3773"/>
                  </a:lnTo>
                  <a:cubicBezTo>
                    <a:pt x="3600" y="3793"/>
                    <a:pt x="3584" y="3813"/>
                    <a:pt x="3568" y="3833"/>
                  </a:cubicBezTo>
                  <a:lnTo>
                    <a:pt x="3512" y="3889"/>
                  </a:lnTo>
                  <a:lnTo>
                    <a:pt x="3452" y="3945"/>
                  </a:lnTo>
                  <a:cubicBezTo>
                    <a:pt x="3368" y="4021"/>
                    <a:pt x="3288" y="4097"/>
                    <a:pt x="3208" y="4165"/>
                  </a:cubicBezTo>
                  <a:cubicBezTo>
                    <a:pt x="3172" y="4197"/>
                    <a:pt x="3132" y="4221"/>
                    <a:pt x="3088" y="4241"/>
                  </a:cubicBezTo>
                  <a:cubicBezTo>
                    <a:pt x="3068" y="4247"/>
                    <a:pt x="3047" y="4250"/>
                    <a:pt x="3026" y="4250"/>
                  </a:cubicBezTo>
                  <a:cubicBezTo>
                    <a:pt x="3009" y="4250"/>
                    <a:pt x="2992" y="4248"/>
                    <a:pt x="2976" y="4245"/>
                  </a:cubicBezTo>
                  <a:cubicBezTo>
                    <a:pt x="2932" y="4229"/>
                    <a:pt x="2888" y="4213"/>
                    <a:pt x="2848" y="4189"/>
                  </a:cubicBezTo>
                  <a:lnTo>
                    <a:pt x="2784" y="4153"/>
                  </a:lnTo>
                  <a:cubicBezTo>
                    <a:pt x="2760" y="4137"/>
                    <a:pt x="2740" y="4125"/>
                    <a:pt x="2720" y="4113"/>
                  </a:cubicBezTo>
                  <a:cubicBezTo>
                    <a:pt x="2636" y="4053"/>
                    <a:pt x="2556" y="3993"/>
                    <a:pt x="2480" y="3933"/>
                  </a:cubicBezTo>
                  <a:cubicBezTo>
                    <a:pt x="2404" y="3869"/>
                    <a:pt x="2332" y="3805"/>
                    <a:pt x="2264" y="3741"/>
                  </a:cubicBezTo>
                  <a:cubicBezTo>
                    <a:pt x="2132" y="3621"/>
                    <a:pt x="2012" y="3493"/>
                    <a:pt x="1904" y="3353"/>
                  </a:cubicBezTo>
                  <a:cubicBezTo>
                    <a:pt x="1808" y="3237"/>
                    <a:pt x="1728" y="3109"/>
                    <a:pt x="1660" y="2977"/>
                  </a:cubicBezTo>
                  <a:cubicBezTo>
                    <a:pt x="1612" y="2881"/>
                    <a:pt x="1576" y="2781"/>
                    <a:pt x="1552" y="2677"/>
                  </a:cubicBezTo>
                  <a:cubicBezTo>
                    <a:pt x="1552" y="2657"/>
                    <a:pt x="1548" y="2641"/>
                    <a:pt x="1544" y="2621"/>
                  </a:cubicBezTo>
                  <a:cubicBezTo>
                    <a:pt x="1544" y="2605"/>
                    <a:pt x="1544" y="2573"/>
                    <a:pt x="1540" y="2553"/>
                  </a:cubicBezTo>
                  <a:cubicBezTo>
                    <a:pt x="1540" y="2553"/>
                    <a:pt x="1540" y="2549"/>
                    <a:pt x="1540" y="2545"/>
                  </a:cubicBezTo>
                  <a:cubicBezTo>
                    <a:pt x="1628" y="2997"/>
                    <a:pt x="2076" y="3337"/>
                    <a:pt x="2076" y="3337"/>
                  </a:cubicBezTo>
                  <a:cubicBezTo>
                    <a:pt x="2076" y="3337"/>
                    <a:pt x="2060" y="3309"/>
                    <a:pt x="2040" y="3269"/>
                  </a:cubicBezTo>
                  <a:lnTo>
                    <a:pt x="2040" y="3269"/>
                  </a:lnTo>
                  <a:cubicBezTo>
                    <a:pt x="2052" y="3285"/>
                    <a:pt x="2068" y="3297"/>
                    <a:pt x="2080" y="3309"/>
                  </a:cubicBezTo>
                  <a:cubicBezTo>
                    <a:pt x="2112" y="3341"/>
                    <a:pt x="2144" y="3369"/>
                    <a:pt x="2180" y="3397"/>
                  </a:cubicBezTo>
                  <a:cubicBezTo>
                    <a:pt x="2216" y="3425"/>
                    <a:pt x="2248" y="3453"/>
                    <a:pt x="2280" y="3477"/>
                  </a:cubicBezTo>
                  <a:cubicBezTo>
                    <a:pt x="2344" y="3529"/>
                    <a:pt x="2408" y="3573"/>
                    <a:pt x="2464" y="3609"/>
                  </a:cubicBezTo>
                  <a:cubicBezTo>
                    <a:pt x="2520" y="3645"/>
                    <a:pt x="2568" y="3673"/>
                    <a:pt x="2600" y="3693"/>
                  </a:cubicBezTo>
                  <a:cubicBezTo>
                    <a:pt x="2632" y="3713"/>
                    <a:pt x="2652" y="3721"/>
                    <a:pt x="2652" y="3721"/>
                  </a:cubicBezTo>
                  <a:cubicBezTo>
                    <a:pt x="2652" y="3721"/>
                    <a:pt x="2584" y="3669"/>
                    <a:pt x="2484" y="3585"/>
                  </a:cubicBezTo>
                  <a:cubicBezTo>
                    <a:pt x="2432" y="3541"/>
                    <a:pt x="2372" y="3493"/>
                    <a:pt x="2312" y="3441"/>
                  </a:cubicBezTo>
                  <a:cubicBezTo>
                    <a:pt x="2248" y="3385"/>
                    <a:pt x="2184" y="3329"/>
                    <a:pt x="2124" y="3269"/>
                  </a:cubicBezTo>
                  <a:cubicBezTo>
                    <a:pt x="2068" y="3217"/>
                    <a:pt x="2016" y="3161"/>
                    <a:pt x="1968" y="3109"/>
                  </a:cubicBezTo>
                  <a:cubicBezTo>
                    <a:pt x="1900" y="2961"/>
                    <a:pt x="1840" y="2789"/>
                    <a:pt x="1892" y="2745"/>
                  </a:cubicBezTo>
                  <a:cubicBezTo>
                    <a:pt x="1916" y="2733"/>
                    <a:pt x="1940" y="2721"/>
                    <a:pt x="1968" y="2721"/>
                  </a:cubicBezTo>
                  <a:lnTo>
                    <a:pt x="1984" y="2729"/>
                  </a:lnTo>
                  <a:lnTo>
                    <a:pt x="2100" y="2785"/>
                  </a:lnTo>
                  <a:cubicBezTo>
                    <a:pt x="2140" y="2801"/>
                    <a:pt x="2184" y="2821"/>
                    <a:pt x="2232" y="2837"/>
                  </a:cubicBezTo>
                  <a:cubicBezTo>
                    <a:pt x="2276" y="2857"/>
                    <a:pt x="2324" y="2873"/>
                    <a:pt x="2376" y="2889"/>
                  </a:cubicBezTo>
                  <a:cubicBezTo>
                    <a:pt x="2424" y="2905"/>
                    <a:pt x="2476" y="2917"/>
                    <a:pt x="2524" y="2929"/>
                  </a:cubicBezTo>
                  <a:cubicBezTo>
                    <a:pt x="2576" y="2945"/>
                    <a:pt x="2624" y="2957"/>
                    <a:pt x="2680" y="2965"/>
                  </a:cubicBezTo>
                  <a:cubicBezTo>
                    <a:pt x="2732" y="2977"/>
                    <a:pt x="2780" y="2985"/>
                    <a:pt x="2828" y="2993"/>
                  </a:cubicBezTo>
                  <a:cubicBezTo>
                    <a:pt x="2924" y="3009"/>
                    <a:pt x="3016" y="3021"/>
                    <a:pt x="3096" y="3029"/>
                  </a:cubicBezTo>
                  <a:cubicBezTo>
                    <a:pt x="3200" y="3039"/>
                    <a:pt x="3281" y="3041"/>
                    <a:pt x="3324" y="3041"/>
                  </a:cubicBezTo>
                  <a:cubicBezTo>
                    <a:pt x="3345" y="3041"/>
                    <a:pt x="3356" y="3041"/>
                    <a:pt x="3356" y="3041"/>
                  </a:cubicBezTo>
                  <a:lnTo>
                    <a:pt x="3284" y="3029"/>
                  </a:lnTo>
                  <a:lnTo>
                    <a:pt x="3100" y="2997"/>
                  </a:lnTo>
                  <a:cubicBezTo>
                    <a:pt x="3024" y="2985"/>
                    <a:pt x="2932" y="2965"/>
                    <a:pt x="2836" y="2945"/>
                  </a:cubicBezTo>
                  <a:cubicBezTo>
                    <a:pt x="2788" y="2937"/>
                    <a:pt x="2740" y="2925"/>
                    <a:pt x="2692" y="2913"/>
                  </a:cubicBezTo>
                  <a:cubicBezTo>
                    <a:pt x="2640" y="2901"/>
                    <a:pt x="2592" y="2889"/>
                    <a:pt x="2540" y="2877"/>
                  </a:cubicBezTo>
                  <a:cubicBezTo>
                    <a:pt x="2492" y="2865"/>
                    <a:pt x="2440" y="2849"/>
                    <a:pt x="2392" y="2837"/>
                  </a:cubicBezTo>
                  <a:lnTo>
                    <a:pt x="2248" y="2793"/>
                  </a:lnTo>
                  <a:lnTo>
                    <a:pt x="2116" y="2749"/>
                  </a:lnTo>
                  <a:lnTo>
                    <a:pt x="2028" y="2713"/>
                  </a:lnTo>
                  <a:cubicBezTo>
                    <a:pt x="2180" y="2701"/>
                    <a:pt x="2368" y="2701"/>
                    <a:pt x="2280" y="2545"/>
                  </a:cubicBezTo>
                  <a:cubicBezTo>
                    <a:pt x="2188" y="2378"/>
                    <a:pt x="1815" y="2356"/>
                    <a:pt x="1632" y="2356"/>
                  </a:cubicBezTo>
                  <a:cubicBezTo>
                    <a:pt x="1608" y="2356"/>
                    <a:pt x="1588" y="2356"/>
                    <a:pt x="1572" y="2357"/>
                  </a:cubicBezTo>
                  <a:cubicBezTo>
                    <a:pt x="1620" y="2345"/>
                    <a:pt x="1712" y="2325"/>
                    <a:pt x="1836" y="2297"/>
                  </a:cubicBezTo>
                  <a:cubicBezTo>
                    <a:pt x="1932" y="2277"/>
                    <a:pt x="2048" y="2253"/>
                    <a:pt x="2180" y="2229"/>
                  </a:cubicBezTo>
                  <a:cubicBezTo>
                    <a:pt x="2328" y="2205"/>
                    <a:pt x="2476" y="2185"/>
                    <a:pt x="2628" y="2173"/>
                  </a:cubicBezTo>
                  <a:cubicBezTo>
                    <a:pt x="2678" y="2169"/>
                    <a:pt x="2729" y="2167"/>
                    <a:pt x="2779" y="2167"/>
                  </a:cubicBezTo>
                  <a:close/>
                  <a:moveTo>
                    <a:pt x="3840" y="3425"/>
                  </a:moveTo>
                  <a:cubicBezTo>
                    <a:pt x="3844" y="3429"/>
                    <a:pt x="3848" y="3433"/>
                    <a:pt x="3848" y="3433"/>
                  </a:cubicBezTo>
                  <a:cubicBezTo>
                    <a:pt x="3856" y="3445"/>
                    <a:pt x="3864" y="3453"/>
                    <a:pt x="3872" y="3465"/>
                  </a:cubicBezTo>
                  <a:cubicBezTo>
                    <a:pt x="3884" y="3477"/>
                    <a:pt x="3892" y="3489"/>
                    <a:pt x="3900" y="3505"/>
                  </a:cubicBezTo>
                  <a:cubicBezTo>
                    <a:pt x="3908" y="3521"/>
                    <a:pt x="3916" y="3537"/>
                    <a:pt x="3920" y="3553"/>
                  </a:cubicBezTo>
                  <a:cubicBezTo>
                    <a:pt x="3932" y="3593"/>
                    <a:pt x="3940" y="3633"/>
                    <a:pt x="3940" y="3677"/>
                  </a:cubicBezTo>
                  <a:cubicBezTo>
                    <a:pt x="3940" y="3697"/>
                    <a:pt x="3936" y="3721"/>
                    <a:pt x="3932" y="3741"/>
                  </a:cubicBezTo>
                  <a:cubicBezTo>
                    <a:pt x="3928" y="3761"/>
                    <a:pt x="3920" y="3781"/>
                    <a:pt x="3912" y="3801"/>
                  </a:cubicBezTo>
                  <a:lnTo>
                    <a:pt x="3900" y="3821"/>
                  </a:lnTo>
                  <a:lnTo>
                    <a:pt x="3900" y="3825"/>
                  </a:lnTo>
                  <a:lnTo>
                    <a:pt x="3892" y="3841"/>
                  </a:lnTo>
                  <a:cubicBezTo>
                    <a:pt x="3884" y="3853"/>
                    <a:pt x="3880" y="3865"/>
                    <a:pt x="3876" y="3877"/>
                  </a:cubicBezTo>
                  <a:lnTo>
                    <a:pt x="3868" y="3905"/>
                  </a:lnTo>
                  <a:cubicBezTo>
                    <a:pt x="3860" y="3941"/>
                    <a:pt x="3852" y="3977"/>
                    <a:pt x="3848" y="4013"/>
                  </a:cubicBezTo>
                  <a:cubicBezTo>
                    <a:pt x="3840" y="4085"/>
                    <a:pt x="3840" y="4157"/>
                    <a:pt x="3836" y="4229"/>
                  </a:cubicBezTo>
                  <a:cubicBezTo>
                    <a:pt x="3832" y="4301"/>
                    <a:pt x="3836" y="4373"/>
                    <a:pt x="3836" y="4445"/>
                  </a:cubicBezTo>
                  <a:cubicBezTo>
                    <a:pt x="3836" y="4513"/>
                    <a:pt x="3824" y="4585"/>
                    <a:pt x="3800" y="4653"/>
                  </a:cubicBezTo>
                  <a:cubicBezTo>
                    <a:pt x="3796" y="4669"/>
                    <a:pt x="3788" y="4685"/>
                    <a:pt x="3780" y="4701"/>
                  </a:cubicBezTo>
                  <a:cubicBezTo>
                    <a:pt x="3772" y="4713"/>
                    <a:pt x="3764" y="4729"/>
                    <a:pt x="3752" y="4741"/>
                  </a:cubicBezTo>
                  <a:cubicBezTo>
                    <a:pt x="3744" y="4757"/>
                    <a:pt x="3732" y="4769"/>
                    <a:pt x="3720" y="4777"/>
                  </a:cubicBezTo>
                  <a:cubicBezTo>
                    <a:pt x="3712" y="4789"/>
                    <a:pt x="3696" y="4801"/>
                    <a:pt x="3680" y="4813"/>
                  </a:cubicBezTo>
                  <a:cubicBezTo>
                    <a:pt x="3632" y="4841"/>
                    <a:pt x="3580" y="4861"/>
                    <a:pt x="3524" y="4873"/>
                  </a:cubicBezTo>
                  <a:cubicBezTo>
                    <a:pt x="3476" y="4885"/>
                    <a:pt x="3428" y="4893"/>
                    <a:pt x="3376" y="4897"/>
                  </a:cubicBezTo>
                  <a:cubicBezTo>
                    <a:pt x="3324" y="4901"/>
                    <a:pt x="3280" y="4905"/>
                    <a:pt x="3236" y="4905"/>
                  </a:cubicBezTo>
                  <a:lnTo>
                    <a:pt x="3152" y="4905"/>
                  </a:lnTo>
                  <a:cubicBezTo>
                    <a:pt x="3148" y="4901"/>
                    <a:pt x="3144" y="4901"/>
                    <a:pt x="3144" y="4897"/>
                  </a:cubicBezTo>
                  <a:lnTo>
                    <a:pt x="3128" y="4885"/>
                  </a:lnTo>
                  <a:lnTo>
                    <a:pt x="3120" y="4881"/>
                  </a:lnTo>
                  <a:lnTo>
                    <a:pt x="3100" y="4865"/>
                  </a:lnTo>
                  <a:lnTo>
                    <a:pt x="3064" y="4841"/>
                  </a:lnTo>
                  <a:cubicBezTo>
                    <a:pt x="3012" y="4805"/>
                    <a:pt x="2968" y="4769"/>
                    <a:pt x="2920" y="4733"/>
                  </a:cubicBezTo>
                  <a:cubicBezTo>
                    <a:pt x="2824" y="4661"/>
                    <a:pt x="2736" y="4585"/>
                    <a:pt x="2648" y="4505"/>
                  </a:cubicBezTo>
                  <a:cubicBezTo>
                    <a:pt x="2564" y="4429"/>
                    <a:pt x="2484" y="4349"/>
                    <a:pt x="2408" y="4273"/>
                  </a:cubicBezTo>
                  <a:cubicBezTo>
                    <a:pt x="2420" y="4257"/>
                    <a:pt x="2432" y="4241"/>
                    <a:pt x="2440" y="4225"/>
                  </a:cubicBezTo>
                  <a:lnTo>
                    <a:pt x="2472" y="4253"/>
                  </a:lnTo>
                  <a:cubicBezTo>
                    <a:pt x="2500" y="4273"/>
                    <a:pt x="2528" y="4297"/>
                    <a:pt x="2560" y="4313"/>
                  </a:cubicBezTo>
                  <a:cubicBezTo>
                    <a:pt x="2592" y="4333"/>
                    <a:pt x="2624" y="4357"/>
                    <a:pt x="2660" y="4377"/>
                  </a:cubicBezTo>
                  <a:cubicBezTo>
                    <a:pt x="2696" y="4397"/>
                    <a:pt x="2732" y="4421"/>
                    <a:pt x="2772" y="4437"/>
                  </a:cubicBezTo>
                  <a:cubicBezTo>
                    <a:pt x="2812" y="4453"/>
                    <a:pt x="2852" y="4477"/>
                    <a:pt x="2892" y="4489"/>
                  </a:cubicBezTo>
                  <a:cubicBezTo>
                    <a:pt x="2936" y="4505"/>
                    <a:pt x="2976" y="4521"/>
                    <a:pt x="3016" y="4537"/>
                  </a:cubicBezTo>
                  <a:cubicBezTo>
                    <a:pt x="3060" y="4549"/>
                    <a:pt x="3100" y="4561"/>
                    <a:pt x="3140" y="4573"/>
                  </a:cubicBezTo>
                  <a:cubicBezTo>
                    <a:pt x="3180" y="4581"/>
                    <a:pt x="3220" y="4589"/>
                    <a:pt x="3256" y="4597"/>
                  </a:cubicBezTo>
                  <a:cubicBezTo>
                    <a:pt x="3292" y="4605"/>
                    <a:pt x="3328" y="4609"/>
                    <a:pt x="3360" y="4613"/>
                  </a:cubicBezTo>
                  <a:cubicBezTo>
                    <a:pt x="3428" y="4621"/>
                    <a:pt x="3484" y="4621"/>
                    <a:pt x="3520" y="4625"/>
                  </a:cubicBezTo>
                  <a:lnTo>
                    <a:pt x="3580" y="4625"/>
                  </a:lnTo>
                  <a:lnTo>
                    <a:pt x="3520" y="4613"/>
                  </a:lnTo>
                  <a:cubicBezTo>
                    <a:pt x="3484" y="4609"/>
                    <a:pt x="3432" y="4597"/>
                    <a:pt x="3368" y="4581"/>
                  </a:cubicBezTo>
                  <a:cubicBezTo>
                    <a:pt x="3304" y="4569"/>
                    <a:pt x="3232" y="4549"/>
                    <a:pt x="3152" y="4525"/>
                  </a:cubicBezTo>
                  <a:cubicBezTo>
                    <a:pt x="3112" y="4513"/>
                    <a:pt x="3076" y="4501"/>
                    <a:pt x="3036" y="4485"/>
                  </a:cubicBezTo>
                  <a:cubicBezTo>
                    <a:pt x="2996" y="4473"/>
                    <a:pt x="2956" y="4457"/>
                    <a:pt x="2916" y="4441"/>
                  </a:cubicBezTo>
                  <a:cubicBezTo>
                    <a:pt x="2876" y="4425"/>
                    <a:pt x="2836" y="4405"/>
                    <a:pt x="2796" y="4389"/>
                  </a:cubicBezTo>
                  <a:cubicBezTo>
                    <a:pt x="2756" y="4373"/>
                    <a:pt x="2720" y="4353"/>
                    <a:pt x="2684" y="4337"/>
                  </a:cubicBezTo>
                  <a:cubicBezTo>
                    <a:pt x="2648" y="4317"/>
                    <a:pt x="2616" y="4297"/>
                    <a:pt x="2580" y="4281"/>
                  </a:cubicBezTo>
                  <a:cubicBezTo>
                    <a:pt x="2548" y="4261"/>
                    <a:pt x="2520" y="4245"/>
                    <a:pt x="2492" y="4229"/>
                  </a:cubicBezTo>
                  <a:lnTo>
                    <a:pt x="2452" y="4205"/>
                  </a:lnTo>
                  <a:cubicBezTo>
                    <a:pt x="2460" y="4185"/>
                    <a:pt x="2468" y="4169"/>
                    <a:pt x="2472" y="4149"/>
                  </a:cubicBezTo>
                  <a:cubicBezTo>
                    <a:pt x="2524" y="4185"/>
                    <a:pt x="2572" y="4221"/>
                    <a:pt x="2628" y="4257"/>
                  </a:cubicBezTo>
                  <a:cubicBezTo>
                    <a:pt x="2656" y="4273"/>
                    <a:pt x="2680" y="4285"/>
                    <a:pt x="2700" y="4301"/>
                  </a:cubicBezTo>
                  <a:lnTo>
                    <a:pt x="2776" y="4341"/>
                  </a:lnTo>
                  <a:cubicBezTo>
                    <a:pt x="2828" y="4369"/>
                    <a:pt x="2888" y="4389"/>
                    <a:pt x="2948" y="4401"/>
                  </a:cubicBezTo>
                  <a:cubicBezTo>
                    <a:pt x="2974" y="4407"/>
                    <a:pt x="3001" y="4410"/>
                    <a:pt x="3028" y="4410"/>
                  </a:cubicBezTo>
                  <a:cubicBezTo>
                    <a:pt x="3071" y="4410"/>
                    <a:pt x="3114" y="4402"/>
                    <a:pt x="3156" y="4385"/>
                  </a:cubicBezTo>
                  <a:cubicBezTo>
                    <a:pt x="3212" y="4357"/>
                    <a:pt x="3264" y="4321"/>
                    <a:pt x="3308" y="4277"/>
                  </a:cubicBezTo>
                  <a:cubicBezTo>
                    <a:pt x="3396" y="4197"/>
                    <a:pt x="3468" y="4117"/>
                    <a:pt x="3544" y="4033"/>
                  </a:cubicBezTo>
                  <a:lnTo>
                    <a:pt x="3600" y="3973"/>
                  </a:lnTo>
                  <a:lnTo>
                    <a:pt x="3660" y="3901"/>
                  </a:lnTo>
                  <a:cubicBezTo>
                    <a:pt x="3676" y="3877"/>
                    <a:pt x="3692" y="3853"/>
                    <a:pt x="3704" y="3825"/>
                  </a:cubicBezTo>
                  <a:lnTo>
                    <a:pt x="3728" y="3785"/>
                  </a:lnTo>
                  <a:cubicBezTo>
                    <a:pt x="3736" y="3773"/>
                    <a:pt x="3740" y="3761"/>
                    <a:pt x="3748" y="3745"/>
                  </a:cubicBezTo>
                  <a:cubicBezTo>
                    <a:pt x="3792" y="3645"/>
                    <a:pt x="3824" y="3537"/>
                    <a:pt x="3840" y="3425"/>
                  </a:cubicBezTo>
                  <a:close/>
                  <a:moveTo>
                    <a:pt x="1644" y="3457"/>
                  </a:moveTo>
                  <a:lnTo>
                    <a:pt x="1644" y="3457"/>
                  </a:lnTo>
                  <a:cubicBezTo>
                    <a:pt x="1664" y="3505"/>
                    <a:pt x="1684" y="3553"/>
                    <a:pt x="1708" y="3601"/>
                  </a:cubicBezTo>
                  <a:cubicBezTo>
                    <a:pt x="1800" y="3789"/>
                    <a:pt x="1912" y="3965"/>
                    <a:pt x="2044" y="4129"/>
                  </a:cubicBezTo>
                  <a:cubicBezTo>
                    <a:pt x="2188" y="4313"/>
                    <a:pt x="2348" y="4481"/>
                    <a:pt x="2524" y="4629"/>
                  </a:cubicBezTo>
                  <a:cubicBezTo>
                    <a:pt x="2616" y="4709"/>
                    <a:pt x="2712" y="4785"/>
                    <a:pt x="2812" y="4857"/>
                  </a:cubicBezTo>
                  <a:cubicBezTo>
                    <a:pt x="2864" y="4893"/>
                    <a:pt x="2912" y="4929"/>
                    <a:pt x="2968" y="4965"/>
                  </a:cubicBezTo>
                  <a:lnTo>
                    <a:pt x="3040" y="5013"/>
                  </a:lnTo>
                  <a:cubicBezTo>
                    <a:pt x="3052" y="5021"/>
                    <a:pt x="3060" y="5037"/>
                    <a:pt x="3064" y="5049"/>
                  </a:cubicBezTo>
                  <a:cubicBezTo>
                    <a:pt x="3080" y="5101"/>
                    <a:pt x="3080" y="5153"/>
                    <a:pt x="3076" y="5205"/>
                  </a:cubicBezTo>
                  <a:cubicBezTo>
                    <a:pt x="3068" y="5261"/>
                    <a:pt x="3056" y="5321"/>
                    <a:pt x="3040" y="5377"/>
                  </a:cubicBezTo>
                  <a:cubicBezTo>
                    <a:pt x="3008" y="5489"/>
                    <a:pt x="2956" y="5593"/>
                    <a:pt x="2880" y="5685"/>
                  </a:cubicBezTo>
                  <a:cubicBezTo>
                    <a:pt x="2872" y="5689"/>
                    <a:pt x="2868" y="5697"/>
                    <a:pt x="2864" y="5701"/>
                  </a:cubicBezTo>
                  <a:lnTo>
                    <a:pt x="2860" y="5705"/>
                  </a:lnTo>
                  <a:lnTo>
                    <a:pt x="2852" y="5709"/>
                  </a:lnTo>
                  <a:cubicBezTo>
                    <a:pt x="2844" y="5713"/>
                    <a:pt x="2836" y="5717"/>
                    <a:pt x="2824" y="5717"/>
                  </a:cubicBezTo>
                  <a:cubicBezTo>
                    <a:pt x="2812" y="5719"/>
                    <a:pt x="2799" y="5720"/>
                    <a:pt x="2786" y="5720"/>
                  </a:cubicBezTo>
                  <a:cubicBezTo>
                    <a:pt x="2772" y="5720"/>
                    <a:pt x="2758" y="5719"/>
                    <a:pt x="2744" y="5717"/>
                  </a:cubicBezTo>
                  <a:lnTo>
                    <a:pt x="2744" y="5721"/>
                  </a:lnTo>
                  <a:cubicBezTo>
                    <a:pt x="2688" y="5701"/>
                    <a:pt x="2632" y="5677"/>
                    <a:pt x="2584" y="5645"/>
                  </a:cubicBezTo>
                  <a:cubicBezTo>
                    <a:pt x="2480" y="5581"/>
                    <a:pt x="2384" y="5501"/>
                    <a:pt x="2304" y="5409"/>
                  </a:cubicBezTo>
                  <a:cubicBezTo>
                    <a:pt x="2140" y="5229"/>
                    <a:pt x="2004" y="5029"/>
                    <a:pt x="1904" y="4809"/>
                  </a:cubicBezTo>
                  <a:cubicBezTo>
                    <a:pt x="1812" y="4605"/>
                    <a:pt x="1732" y="4397"/>
                    <a:pt x="1676" y="4181"/>
                  </a:cubicBezTo>
                  <a:cubicBezTo>
                    <a:pt x="1676" y="4173"/>
                    <a:pt x="1672" y="4169"/>
                    <a:pt x="1668" y="4161"/>
                  </a:cubicBezTo>
                  <a:lnTo>
                    <a:pt x="1668" y="4161"/>
                  </a:lnTo>
                  <a:lnTo>
                    <a:pt x="1684" y="4181"/>
                  </a:lnTo>
                  <a:cubicBezTo>
                    <a:pt x="1688" y="4193"/>
                    <a:pt x="1692" y="4205"/>
                    <a:pt x="1696" y="4213"/>
                  </a:cubicBezTo>
                  <a:cubicBezTo>
                    <a:pt x="1708" y="4253"/>
                    <a:pt x="1728" y="4289"/>
                    <a:pt x="1744" y="4333"/>
                  </a:cubicBezTo>
                  <a:cubicBezTo>
                    <a:pt x="1764" y="4373"/>
                    <a:pt x="1788" y="4413"/>
                    <a:pt x="1812" y="4457"/>
                  </a:cubicBezTo>
                  <a:cubicBezTo>
                    <a:pt x="1864" y="4541"/>
                    <a:pt x="1920" y="4625"/>
                    <a:pt x="1984" y="4705"/>
                  </a:cubicBezTo>
                  <a:cubicBezTo>
                    <a:pt x="2048" y="4789"/>
                    <a:pt x="2112" y="4869"/>
                    <a:pt x="2180" y="4941"/>
                  </a:cubicBezTo>
                  <a:cubicBezTo>
                    <a:pt x="2244" y="5009"/>
                    <a:pt x="2308" y="5073"/>
                    <a:pt x="2364" y="5129"/>
                  </a:cubicBezTo>
                  <a:cubicBezTo>
                    <a:pt x="2420" y="5185"/>
                    <a:pt x="2468" y="5225"/>
                    <a:pt x="2504" y="5257"/>
                  </a:cubicBezTo>
                  <a:cubicBezTo>
                    <a:pt x="2536" y="5285"/>
                    <a:pt x="2556" y="5301"/>
                    <a:pt x="2556" y="5301"/>
                  </a:cubicBezTo>
                  <a:lnTo>
                    <a:pt x="2388" y="5109"/>
                  </a:lnTo>
                  <a:cubicBezTo>
                    <a:pt x="2336" y="5049"/>
                    <a:pt x="2276" y="4981"/>
                    <a:pt x="2216" y="4909"/>
                  </a:cubicBezTo>
                  <a:cubicBezTo>
                    <a:pt x="2156" y="4833"/>
                    <a:pt x="2088" y="4753"/>
                    <a:pt x="2028" y="4673"/>
                  </a:cubicBezTo>
                  <a:cubicBezTo>
                    <a:pt x="1964" y="4589"/>
                    <a:pt x="1908" y="4509"/>
                    <a:pt x="1856" y="4429"/>
                  </a:cubicBezTo>
                  <a:cubicBezTo>
                    <a:pt x="1828" y="4389"/>
                    <a:pt x="1804" y="4349"/>
                    <a:pt x="1784" y="4309"/>
                  </a:cubicBezTo>
                  <a:lnTo>
                    <a:pt x="1760" y="4269"/>
                  </a:lnTo>
                  <a:lnTo>
                    <a:pt x="1760" y="4269"/>
                  </a:lnTo>
                  <a:cubicBezTo>
                    <a:pt x="1856" y="4375"/>
                    <a:pt x="1953" y="4450"/>
                    <a:pt x="1994" y="4450"/>
                  </a:cubicBezTo>
                  <a:cubicBezTo>
                    <a:pt x="2030" y="4450"/>
                    <a:pt x="2022" y="4393"/>
                    <a:pt x="1932" y="4249"/>
                  </a:cubicBezTo>
                  <a:cubicBezTo>
                    <a:pt x="1808" y="4053"/>
                    <a:pt x="1712" y="3757"/>
                    <a:pt x="1644" y="3457"/>
                  </a:cubicBezTo>
                  <a:close/>
                  <a:moveTo>
                    <a:pt x="3908" y="1"/>
                  </a:moveTo>
                  <a:cubicBezTo>
                    <a:pt x="3876" y="1"/>
                    <a:pt x="3844" y="5"/>
                    <a:pt x="3808" y="9"/>
                  </a:cubicBezTo>
                  <a:lnTo>
                    <a:pt x="3720" y="25"/>
                  </a:lnTo>
                  <a:cubicBezTo>
                    <a:pt x="3660" y="33"/>
                    <a:pt x="3600" y="45"/>
                    <a:pt x="3536" y="61"/>
                  </a:cubicBezTo>
                  <a:cubicBezTo>
                    <a:pt x="3300" y="113"/>
                    <a:pt x="3076" y="201"/>
                    <a:pt x="2860" y="313"/>
                  </a:cubicBezTo>
                  <a:cubicBezTo>
                    <a:pt x="2836" y="329"/>
                    <a:pt x="2812" y="341"/>
                    <a:pt x="2784" y="357"/>
                  </a:cubicBezTo>
                  <a:lnTo>
                    <a:pt x="2708" y="405"/>
                  </a:lnTo>
                  <a:cubicBezTo>
                    <a:pt x="2660" y="433"/>
                    <a:pt x="2612" y="465"/>
                    <a:pt x="2568" y="505"/>
                  </a:cubicBezTo>
                  <a:cubicBezTo>
                    <a:pt x="2524" y="537"/>
                    <a:pt x="2476" y="569"/>
                    <a:pt x="2436" y="609"/>
                  </a:cubicBezTo>
                  <a:lnTo>
                    <a:pt x="2316" y="721"/>
                  </a:lnTo>
                  <a:cubicBezTo>
                    <a:pt x="2172" y="861"/>
                    <a:pt x="2044" y="1021"/>
                    <a:pt x="1940" y="1197"/>
                  </a:cubicBezTo>
                  <a:lnTo>
                    <a:pt x="1940" y="1189"/>
                  </a:lnTo>
                  <a:cubicBezTo>
                    <a:pt x="1922" y="1183"/>
                    <a:pt x="1903" y="1180"/>
                    <a:pt x="1884" y="1180"/>
                  </a:cubicBezTo>
                  <a:cubicBezTo>
                    <a:pt x="1850" y="1180"/>
                    <a:pt x="1815" y="1189"/>
                    <a:pt x="1784" y="1205"/>
                  </a:cubicBezTo>
                  <a:cubicBezTo>
                    <a:pt x="1736" y="1229"/>
                    <a:pt x="1696" y="1257"/>
                    <a:pt x="1656" y="1289"/>
                  </a:cubicBezTo>
                  <a:cubicBezTo>
                    <a:pt x="1576" y="1357"/>
                    <a:pt x="1508" y="1425"/>
                    <a:pt x="1440" y="1501"/>
                  </a:cubicBezTo>
                  <a:cubicBezTo>
                    <a:pt x="1308" y="1653"/>
                    <a:pt x="1188" y="1809"/>
                    <a:pt x="1060" y="1949"/>
                  </a:cubicBezTo>
                  <a:cubicBezTo>
                    <a:pt x="1032" y="1981"/>
                    <a:pt x="1000" y="2013"/>
                    <a:pt x="968" y="2045"/>
                  </a:cubicBezTo>
                  <a:cubicBezTo>
                    <a:pt x="920" y="2135"/>
                    <a:pt x="846" y="2173"/>
                    <a:pt x="756" y="2173"/>
                  </a:cubicBezTo>
                  <a:cubicBezTo>
                    <a:pt x="690" y="2173"/>
                    <a:pt x="616" y="2152"/>
                    <a:pt x="536" y="2117"/>
                  </a:cubicBezTo>
                  <a:lnTo>
                    <a:pt x="536" y="2117"/>
                  </a:lnTo>
                  <a:cubicBezTo>
                    <a:pt x="552" y="2133"/>
                    <a:pt x="568" y="2145"/>
                    <a:pt x="584" y="2157"/>
                  </a:cubicBezTo>
                  <a:cubicBezTo>
                    <a:pt x="624" y="2197"/>
                    <a:pt x="672" y="2229"/>
                    <a:pt x="724" y="2253"/>
                  </a:cubicBezTo>
                  <a:cubicBezTo>
                    <a:pt x="736" y="2261"/>
                    <a:pt x="752" y="2265"/>
                    <a:pt x="768" y="2273"/>
                  </a:cubicBezTo>
                  <a:cubicBezTo>
                    <a:pt x="784" y="2277"/>
                    <a:pt x="800" y="2281"/>
                    <a:pt x="816" y="2285"/>
                  </a:cubicBezTo>
                  <a:cubicBezTo>
                    <a:pt x="832" y="2285"/>
                    <a:pt x="852" y="2289"/>
                    <a:pt x="868" y="2289"/>
                  </a:cubicBezTo>
                  <a:lnTo>
                    <a:pt x="900" y="2289"/>
                  </a:lnTo>
                  <a:cubicBezTo>
                    <a:pt x="908" y="2289"/>
                    <a:pt x="916" y="2285"/>
                    <a:pt x="928" y="2285"/>
                  </a:cubicBezTo>
                  <a:cubicBezTo>
                    <a:pt x="936" y="2281"/>
                    <a:pt x="948" y="2277"/>
                    <a:pt x="960" y="2273"/>
                  </a:cubicBezTo>
                  <a:lnTo>
                    <a:pt x="984" y="2261"/>
                  </a:lnTo>
                  <a:cubicBezTo>
                    <a:pt x="996" y="2253"/>
                    <a:pt x="1008" y="2245"/>
                    <a:pt x="1024" y="2237"/>
                  </a:cubicBezTo>
                  <a:cubicBezTo>
                    <a:pt x="1044" y="2217"/>
                    <a:pt x="1068" y="2201"/>
                    <a:pt x="1088" y="2181"/>
                  </a:cubicBezTo>
                  <a:cubicBezTo>
                    <a:pt x="1124" y="2141"/>
                    <a:pt x="1160" y="2105"/>
                    <a:pt x="1192" y="2065"/>
                  </a:cubicBezTo>
                  <a:cubicBezTo>
                    <a:pt x="1256" y="1985"/>
                    <a:pt x="1312" y="1901"/>
                    <a:pt x="1372" y="1821"/>
                  </a:cubicBezTo>
                  <a:lnTo>
                    <a:pt x="1536" y="1581"/>
                  </a:lnTo>
                  <a:cubicBezTo>
                    <a:pt x="1588" y="1501"/>
                    <a:pt x="1648" y="1421"/>
                    <a:pt x="1712" y="1349"/>
                  </a:cubicBezTo>
                  <a:cubicBezTo>
                    <a:pt x="1740" y="1313"/>
                    <a:pt x="1772" y="1277"/>
                    <a:pt x="1812" y="1249"/>
                  </a:cubicBezTo>
                  <a:cubicBezTo>
                    <a:pt x="1844" y="1221"/>
                    <a:pt x="1888" y="1205"/>
                    <a:pt x="1932" y="1205"/>
                  </a:cubicBezTo>
                  <a:cubicBezTo>
                    <a:pt x="1908" y="1241"/>
                    <a:pt x="1888" y="1277"/>
                    <a:pt x="1868" y="1313"/>
                  </a:cubicBezTo>
                  <a:cubicBezTo>
                    <a:pt x="1848" y="1353"/>
                    <a:pt x="1828" y="1393"/>
                    <a:pt x="1808" y="1433"/>
                  </a:cubicBezTo>
                  <a:cubicBezTo>
                    <a:pt x="1788" y="1469"/>
                    <a:pt x="1768" y="1505"/>
                    <a:pt x="1752" y="1545"/>
                  </a:cubicBezTo>
                  <a:lnTo>
                    <a:pt x="1712" y="1653"/>
                  </a:lnTo>
                  <a:cubicBezTo>
                    <a:pt x="1700" y="1681"/>
                    <a:pt x="1688" y="1709"/>
                    <a:pt x="1676" y="1737"/>
                  </a:cubicBezTo>
                  <a:cubicBezTo>
                    <a:pt x="1556" y="1857"/>
                    <a:pt x="1452" y="1993"/>
                    <a:pt x="1368" y="2137"/>
                  </a:cubicBezTo>
                  <a:cubicBezTo>
                    <a:pt x="1368" y="2137"/>
                    <a:pt x="1288" y="2209"/>
                    <a:pt x="1372" y="2321"/>
                  </a:cubicBezTo>
                  <a:cubicBezTo>
                    <a:pt x="1452" y="2433"/>
                    <a:pt x="1468" y="2553"/>
                    <a:pt x="1360" y="2633"/>
                  </a:cubicBezTo>
                  <a:cubicBezTo>
                    <a:pt x="1298" y="2677"/>
                    <a:pt x="1262" y="2686"/>
                    <a:pt x="1243" y="2686"/>
                  </a:cubicBezTo>
                  <a:cubicBezTo>
                    <a:pt x="1229" y="2686"/>
                    <a:pt x="1224" y="2681"/>
                    <a:pt x="1224" y="2681"/>
                  </a:cubicBezTo>
                  <a:lnTo>
                    <a:pt x="1224" y="2681"/>
                  </a:lnTo>
                  <a:cubicBezTo>
                    <a:pt x="1224" y="2681"/>
                    <a:pt x="1288" y="3297"/>
                    <a:pt x="1392" y="3545"/>
                  </a:cubicBezTo>
                  <a:cubicBezTo>
                    <a:pt x="1392" y="3569"/>
                    <a:pt x="1396" y="3593"/>
                    <a:pt x="1400" y="3617"/>
                  </a:cubicBezTo>
                  <a:cubicBezTo>
                    <a:pt x="1420" y="3821"/>
                    <a:pt x="1464" y="4021"/>
                    <a:pt x="1524" y="4217"/>
                  </a:cubicBezTo>
                  <a:cubicBezTo>
                    <a:pt x="1476" y="4181"/>
                    <a:pt x="1436" y="4141"/>
                    <a:pt x="1408" y="4097"/>
                  </a:cubicBezTo>
                  <a:cubicBezTo>
                    <a:pt x="1388" y="4073"/>
                    <a:pt x="1376" y="4045"/>
                    <a:pt x="1364" y="4021"/>
                  </a:cubicBezTo>
                  <a:cubicBezTo>
                    <a:pt x="1348" y="3993"/>
                    <a:pt x="1340" y="3969"/>
                    <a:pt x="1328" y="3941"/>
                  </a:cubicBezTo>
                  <a:cubicBezTo>
                    <a:pt x="1320" y="3913"/>
                    <a:pt x="1312" y="3885"/>
                    <a:pt x="1304" y="3857"/>
                  </a:cubicBezTo>
                  <a:cubicBezTo>
                    <a:pt x="1296" y="3829"/>
                    <a:pt x="1292" y="3801"/>
                    <a:pt x="1288" y="3773"/>
                  </a:cubicBezTo>
                  <a:cubicBezTo>
                    <a:pt x="1284" y="3745"/>
                    <a:pt x="1280" y="3713"/>
                    <a:pt x="1280" y="3685"/>
                  </a:cubicBezTo>
                  <a:cubicBezTo>
                    <a:pt x="1276" y="3657"/>
                    <a:pt x="1276" y="3625"/>
                    <a:pt x="1272" y="3597"/>
                  </a:cubicBezTo>
                  <a:lnTo>
                    <a:pt x="1248" y="3229"/>
                  </a:lnTo>
                  <a:lnTo>
                    <a:pt x="1236" y="3049"/>
                  </a:lnTo>
                  <a:lnTo>
                    <a:pt x="1216" y="2865"/>
                  </a:lnTo>
                  <a:lnTo>
                    <a:pt x="1216" y="2833"/>
                  </a:lnTo>
                  <a:lnTo>
                    <a:pt x="1196" y="2821"/>
                  </a:lnTo>
                  <a:cubicBezTo>
                    <a:pt x="1168" y="2797"/>
                    <a:pt x="1144" y="2781"/>
                    <a:pt x="1116" y="2761"/>
                  </a:cubicBezTo>
                  <a:cubicBezTo>
                    <a:pt x="1092" y="2745"/>
                    <a:pt x="1068" y="2725"/>
                    <a:pt x="1040" y="2709"/>
                  </a:cubicBezTo>
                  <a:cubicBezTo>
                    <a:pt x="984" y="2673"/>
                    <a:pt x="932" y="2645"/>
                    <a:pt x="876" y="2613"/>
                  </a:cubicBezTo>
                  <a:cubicBezTo>
                    <a:pt x="824" y="2581"/>
                    <a:pt x="768" y="2553"/>
                    <a:pt x="712" y="2521"/>
                  </a:cubicBezTo>
                  <a:lnTo>
                    <a:pt x="628" y="2481"/>
                  </a:lnTo>
                  <a:cubicBezTo>
                    <a:pt x="600" y="2465"/>
                    <a:pt x="576" y="2453"/>
                    <a:pt x="548" y="2437"/>
                  </a:cubicBezTo>
                  <a:cubicBezTo>
                    <a:pt x="524" y="2421"/>
                    <a:pt x="500" y="2405"/>
                    <a:pt x="476" y="2385"/>
                  </a:cubicBezTo>
                  <a:cubicBezTo>
                    <a:pt x="452" y="2365"/>
                    <a:pt x="428" y="2349"/>
                    <a:pt x="408" y="2325"/>
                  </a:cubicBezTo>
                  <a:cubicBezTo>
                    <a:pt x="384" y="2305"/>
                    <a:pt x="364" y="2285"/>
                    <a:pt x="344" y="2261"/>
                  </a:cubicBezTo>
                  <a:cubicBezTo>
                    <a:pt x="324" y="2241"/>
                    <a:pt x="304" y="2217"/>
                    <a:pt x="284" y="2193"/>
                  </a:cubicBezTo>
                  <a:cubicBezTo>
                    <a:pt x="248" y="2145"/>
                    <a:pt x="216" y="2093"/>
                    <a:pt x="184" y="2041"/>
                  </a:cubicBezTo>
                  <a:cubicBezTo>
                    <a:pt x="172" y="2017"/>
                    <a:pt x="156" y="1989"/>
                    <a:pt x="144" y="1961"/>
                  </a:cubicBezTo>
                  <a:cubicBezTo>
                    <a:pt x="136" y="1945"/>
                    <a:pt x="128" y="1925"/>
                    <a:pt x="120" y="1905"/>
                  </a:cubicBezTo>
                  <a:cubicBezTo>
                    <a:pt x="128" y="1893"/>
                    <a:pt x="136" y="1881"/>
                    <a:pt x="144" y="1869"/>
                  </a:cubicBezTo>
                  <a:cubicBezTo>
                    <a:pt x="112" y="1841"/>
                    <a:pt x="80" y="1817"/>
                    <a:pt x="48" y="1789"/>
                  </a:cubicBezTo>
                  <a:cubicBezTo>
                    <a:pt x="44" y="1793"/>
                    <a:pt x="44" y="1793"/>
                    <a:pt x="44" y="1797"/>
                  </a:cubicBezTo>
                  <a:cubicBezTo>
                    <a:pt x="32" y="1825"/>
                    <a:pt x="20" y="1853"/>
                    <a:pt x="12" y="1881"/>
                  </a:cubicBezTo>
                  <a:lnTo>
                    <a:pt x="0" y="1909"/>
                  </a:lnTo>
                  <a:lnTo>
                    <a:pt x="12" y="1925"/>
                  </a:lnTo>
                  <a:cubicBezTo>
                    <a:pt x="28" y="1957"/>
                    <a:pt x="44" y="1981"/>
                    <a:pt x="60" y="2009"/>
                  </a:cubicBezTo>
                  <a:cubicBezTo>
                    <a:pt x="80" y="2037"/>
                    <a:pt x="96" y="2061"/>
                    <a:pt x="116" y="2089"/>
                  </a:cubicBezTo>
                  <a:cubicBezTo>
                    <a:pt x="152" y="2141"/>
                    <a:pt x="192" y="2189"/>
                    <a:pt x="236" y="2237"/>
                  </a:cubicBezTo>
                  <a:cubicBezTo>
                    <a:pt x="256" y="2261"/>
                    <a:pt x="276" y="2285"/>
                    <a:pt x="300" y="2305"/>
                  </a:cubicBezTo>
                  <a:cubicBezTo>
                    <a:pt x="320" y="2329"/>
                    <a:pt x="344" y="2349"/>
                    <a:pt x="368" y="2369"/>
                  </a:cubicBezTo>
                  <a:cubicBezTo>
                    <a:pt x="392" y="2393"/>
                    <a:pt x="420" y="2409"/>
                    <a:pt x="444" y="2429"/>
                  </a:cubicBezTo>
                  <a:cubicBezTo>
                    <a:pt x="464" y="2449"/>
                    <a:pt x="496" y="2469"/>
                    <a:pt x="520" y="2485"/>
                  </a:cubicBezTo>
                  <a:cubicBezTo>
                    <a:pt x="548" y="2501"/>
                    <a:pt x="576" y="2517"/>
                    <a:pt x="600" y="2537"/>
                  </a:cubicBezTo>
                  <a:cubicBezTo>
                    <a:pt x="628" y="2553"/>
                    <a:pt x="652" y="2569"/>
                    <a:pt x="680" y="2585"/>
                  </a:cubicBezTo>
                  <a:cubicBezTo>
                    <a:pt x="728" y="2617"/>
                    <a:pt x="780" y="2653"/>
                    <a:pt x="828" y="2689"/>
                  </a:cubicBezTo>
                  <a:cubicBezTo>
                    <a:pt x="880" y="2729"/>
                    <a:pt x="924" y="2765"/>
                    <a:pt x="972" y="2805"/>
                  </a:cubicBezTo>
                  <a:lnTo>
                    <a:pt x="1040" y="2865"/>
                  </a:lnTo>
                  <a:cubicBezTo>
                    <a:pt x="1052" y="2881"/>
                    <a:pt x="1068" y="2893"/>
                    <a:pt x="1080" y="2905"/>
                  </a:cubicBezTo>
                  <a:cubicBezTo>
                    <a:pt x="1080" y="3021"/>
                    <a:pt x="1084" y="3137"/>
                    <a:pt x="1096" y="3249"/>
                  </a:cubicBezTo>
                  <a:cubicBezTo>
                    <a:pt x="1108" y="3373"/>
                    <a:pt x="1120" y="3497"/>
                    <a:pt x="1136" y="3617"/>
                  </a:cubicBezTo>
                  <a:cubicBezTo>
                    <a:pt x="1144" y="3649"/>
                    <a:pt x="1144" y="3677"/>
                    <a:pt x="1152" y="3709"/>
                  </a:cubicBezTo>
                  <a:cubicBezTo>
                    <a:pt x="1160" y="3745"/>
                    <a:pt x="1164" y="3773"/>
                    <a:pt x="1172" y="3805"/>
                  </a:cubicBezTo>
                  <a:cubicBezTo>
                    <a:pt x="1180" y="3837"/>
                    <a:pt x="1192" y="3869"/>
                    <a:pt x="1204" y="3897"/>
                  </a:cubicBezTo>
                  <a:cubicBezTo>
                    <a:pt x="1212" y="3929"/>
                    <a:pt x="1228" y="3957"/>
                    <a:pt x="1244" y="3989"/>
                  </a:cubicBezTo>
                  <a:cubicBezTo>
                    <a:pt x="1256" y="4017"/>
                    <a:pt x="1272" y="4045"/>
                    <a:pt x="1292" y="4069"/>
                  </a:cubicBezTo>
                  <a:cubicBezTo>
                    <a:pt x="1312" y="4097"/>
                    <a:pt x="1332" y="4121"/>
                    <a:pt x="1356" y="4145"/>
                  </a:cubicBezTo>
                  <a:cubicBezTo>
                    <a:pt x="1404" y="4189"/>
                    <a:pt x="1460" y="4225"/>
                    <a:pt x="1520" y="4245"/>
                  </a:cubicBezTo>
                  <a:lnTo>
                    <a:pt x="1524" y="4237"/>
                  </a:lnTo>
                  <a:cubicBezTo>
                    <a:pt x="1596" y="4457"/>
                    <a:pt x="1696" y="4665"/>
                    <a:pt x="1816" y="4865"/>
                  </a:cubicBezTo>
                  <a:cubicBezTo>
                    <a:pt x="1944" y="5073"/>
                    <a:pt x="2092" y="5273"/>
                    <a:pt x="2256" y="5453"/>
                  </a:cubicBezTo>
                  <a:cubicBezTo>
                    <a:pt x="2340" y="5549"/>
                    <a:pt x="2436" y="5633"/>
                    <a:pt x="2540" y="5709"/>
                  </a:cubicBezTo>
                  <a:cubicBezTo>
                    <a:pt x="2592" y="5749"/>
                    <a:pt x="2652" y="5781"/>
                    <a:pt x="2716" y="5805"/>
                  </a:cubicBezTo>
                  <a:cubicBezTo>
                    <a:pt x="2748" y="5817"/>
                    <a:pt x="2784" y="5821"/>
                    <a:pt x="2824" y="5821"/>
                  </a:cubicBezTo>
                  <a:cubicBezTo>
                    <a:pt x="2848" y="5817"/>
                    <a:pt x="2872" y="5805"/>
                    <a:pt x="2892" y="5789"/>
                  </a:cubicBezTo>
                  <a:lnTo>
                    <a:pt x="2908" y="5781"/>
                  </a:lnTo>
                  <a:cubicBezTo>
                    <a:pt x="2908" y="5781"/>
                    <a:pt x="2912" y="5781"/>
                    <a:pt x="2916" y="5777"/>
                  </a:cubicBezTo>
                  <a:lnTo>
                    <a:pt x="2920" y="5773"/>
                  </a:lnTo>
                  <a:cubicBezTo>
                    <a:pt x="2928" y="5769"/>
                    <a:pt x="2932" y="5765"/>
                    <a:pt x="2940" y="5757"/>
                  </a:cubicBezTo>
                  <a:cubicBezTo>
                    <a:pt x="2992" y="5713"/>
                    <a:pt x="3036" y="5657"/>
                    <a:pt x="3068" y="5597"/>
                  </a:cubicBezTo>
                  <a:cubicBezTo>
                    <a:pt x="3104" y="5541"/>
                    <a:pt x="3132" y="5481"/>
                    <a:pt x="3160" y="5421"/>
                  </a:cubicBezTo>
                  <a:cubicBezTo>
                    <a:pt x="3184" y="5357"/>
                    <a:pt x="3200" y="5293"/>
                    <a:pt x="3212" y="5225"/>
                  </a:cubicBezTo>
                  <a:cubicBezTo>
                    <a:pt x="3228" y="5157"/>
                    <a:pt x="3224" y="5085"/>
                    <a:pt x="3208" y="5013"/>
                  </a:cubicBezTo>
                  <a:lnTo>
                    <a:pt x="3208" y="5013"/>
                  </a:lnTo>
                  <a:cubicBezTo>
                    <a:pt x="3260" y="5029"/>
                    <a:pt x="3316" y="5041"/>
                    <a:pt x="3368" y="5041"/>
                  </a:cubicBezTo>
                  <a:cubicBezTo>
                    <a:pt x="3379" y="5042"/>
                    <a:pt x="3390" y="5042"/>
                    <a:pt x="3401" y="5042"/>
                  </a:cubicBezTo>
                  <a:cubicBezTo>
                    <a:pt x="3458" y="5042"/>
                    <a:pt x="3514" y="5033"/>
                    <a:pt x="3564" y="5013"/>
                  </a:cubicBezTo>
                  <a:cubicBezTo>
                    <a:pt x="3636" y="4985"/>
                    <a:pt x="3700" y="4933"/>
                    <a:pt x="3740" y="4869"/>
                  </a:cubicBezTo>
                  <a:cubicBezTo>
                    <a:pt x="3752" y="4857"/>
                    <a:pt x="3760" y="4841"/>
                    <a:pt x="3768" y="4825"/>
                  </a:cubicBezTo>
                  <a:lnTo>
                    <a:pt x="3796" y="4773"/>
                  </a:lnTo>
                  <a:cubicBezTo>
                    <a:pt x="3808" y="4757"/>
                    <a:pt x="3812" y="4737"/>
                    <a:pt x="3820" y="4725"/>
                  </a:cubicBezTo>
                  <a:cubicBezTo>
                    <a:pt x="3828" y="4709"/>
                    <a:pt x="3836" y="4689"/>
                    <a:pt x="3840" y="4673"/>
                  </a:cubicBezTo>
                  <a:cubicBezTo>
                    <a:pt x="3868" y="4605"/>
                    <a:pt x="3892" y="4533"/>
                    <a:pt x="3920" y="4461"/>
                  </a:cubicBezTo>
                  <a:cubicBezTo>
                    <a:pt x="3948" y="4393"/>
                    <a:pt x="3968" y="4321"/>
                    <a:pt x="3980" y="4249"/>
                  </a:cubicBezTo>
                  <a:cubicBezTo>
                    <a:pt x="3992" y="4177"/>
                    <a:pt x="4008" y="4109"/>
                    <a:pt x="4020" y="4041"/>
                  </a:cubicBezTo>
                  <a:cubicBezTo>
                    <a:pt x="4024" y="4009"/>
                    <a:pt x="4032" y="3981"/>
                    <a:pt x="4040" y="3957"/>
                  </a:cubicBezTo>
                  <a:lnTo>
                    <a:pt x="4044" y="3937"/>
                  </a:lnTo>
                  <a:cubicBezTo>
                    <a:pt x="4044" y="3933"/>
                    <a:pt x="4048" y="3929"/>
                    <a:pt x="4048" y="3925"/>
                  </a:cubicBezTo>
                  <a:lnTo>
                    <a:pt x="4048" y="3921"/>
                  </a:lnTo>
                  <a:lnTo>
                    <a:pt x="4052" y="3913"/>
                  </a:lnTo>
                  <a:lnTo>
                    <a:pt x="4056" y="3905"/>
                  </a:lnTo>
                  <a:lnTo>
                    <a:pt x="4064" y="3885"/>
                  </a:lnTo>
                  <a:cubicBezTo>
                    <a:pt x="4084" y="3849"/>
                    <a:pt x="4092" y="3809"/>
                    <a:pt x="4092" y="3769"/>
                  </a:cubicBezTo>
                  <a:cubicBezTo>
                    <a:pt x="4096" y="3733"/>
                    <a:pt x="4092" y="3697"/>
                    <a:pt x="4088" y="3665"/>
                  </a:cubicBezTo>
                  <a:cubicBezTo>
                    <a:pt x="4076" y="3605"/>
                    <a:pt x="4052" y="3549"/>
                    <a:pt x="4016" y="3501"/>
                  </a:cubicBezTo>
                  <a:cubicBezTo>
                    <a:pt x="3988" y="3465"/>
                    <a:pt x="3956" y="3437"/>
                    <a:pt x="3916" y="3417"/>
                  </a:cubicBezTo>
                  <a:cubicBezTo>
                    <a:pt x="3900" y="3409"/>
                    <a:pt x="3888" y="3401"/>
                    <a:pt x="3872" y="3397"/>
                  </a:cubicBezTo>
                  <a:cubicBezTo>
                    <a:pt x="3860" y="3393"/>
                    <a:pt x="3848" y="3389"/>
                    <a:pt x="3836" y="3389"/>
                  </a:cubicBezTo>
                  <a:cubicBezTo>
                    <a:pt x="3852" y="3285"/>
                    <a:pt x="3856" y="3181"/>
                    <a:pt x="3852" y="3073"/>
                  </a:cubicBezTo>
                  <a:cubicBezTo>
                    <a:pt x="3852" y="3017"/>
                    <a:pt x="3844" y="2965"/>
                    <a:pt x="3836" y="2909"/>
                  </a:cubicBezTo>
                  <a:lnTo>
                    <a:pt x="3820" y="2825"/>
                  </a:lnTo>
                  <a:cubicBezTo>
                    <a:pt x="3816" y="2797"/>
                    <a:pt x="3812" y="2769"/>
                    <a:pt x="3800" y="2745"/>
                  </a:cubicBezTo>
                  <a:lnTo>
                    <a:pt x="3780" y="2665"/>
                  </a:lnTo>
                  <a:lnTo>
                    <a:pt x="3748" y="2589"/>
                  </a:lnTo>
                  <a:cubicBezTo>
                    <a:pt x="3740" y="2565"/>
                    <a:pt x="3732" y="2541"/>
                    <a:pt x="3720" y="2521"/>
                  </a:cubicBezTo>
                  <a:lnTo>
                    <a:pt x="3760" y="2521"/>
                  </a:lnTo>
                  <a:cubicBezTo>
                    <a:pt x="3848" y="2521"/>
                    <a:pt x="3932" y="2501"/>
                    <a:pt x="4012" y="2465"/>
                  </a:cubicBezTo>
                  <a:lnTo>
                    <a:pt x="4052" y="2441"/>
                  </a:lnTo>
                  <a:lnTo>
                    <a:pt x="4084" y="2421"/>
                  </a:lnTo>
                  <a:cubicBezTo>
                    <a:pt x="4112" y="2401"/>
                    <a:pt x="4136" y="2381"/>
                    <a:pt x="4156" y="2357"/>
                  </a:cubicBezTo>
                  <a:cubicBezTo>
                    <a:pt x="4200" y="2313"/>
                    <a:pt x="4240" y="2261"/>
                    <a:pt x="4272" y="2209"/>
                  </a:cubicBezTo>
                  <a:cubicBezTo>
                    <a:pt x="4304" y="2149"/>
                    <a:pt x="4332" y="2093"/>
                    <a:pt x="4360" y="2029"/>
                  </a:cubicBezTo>
                  <a:cubicBezTo>
                    <a:pt x="4372" y="2001"/>
                    <a:pt x="4384" y="1969"/>
                    <a:pt x="4396" y="1937"/>
                  </a:cubicBezTo>
                  <a:cubicBezTo>
                    <a:pt x="4404" y="1901"/>
                    <a:pt x="4412" y="1869"/>
                    <a:pt x="4420" y="1837"/>
                  </a:cubicBezTo>
                  <a:cubicBezTo>
                    <a:pt x="4424" y="1801"/>
                    <a:pt x="4432" y="1769"/>
                    <a:pt x="4440" y="1737"/>
                  </a:cubicBezTo>
                  <a:cubicBezTo>
                    <a:pt x="4444" y="1701"/>
                    <a:pt x="4456" y="1669"/>
                    <a:pt x="4464" y="1641"/>
                  </a:cubicBezTo>
                  <a:cubicBezTo>
                    <a:pt x="4480" y="1577"/>
                    <a:pt x="4496" y="1513"/>
                    <a:pt x="4516" y="1449"/>
                  </a:cubicBezTo>
                  <a:cubicBezTo>
                    <a:pt x="4524" y="1417"/>
                    <a:pt x="4532" y="1385"/>
                    <a:pt x="4536" y="1349"/>
                  </a:cubicBezTo>
                  <a:cubicBezTo>
                    <a:pt x="4536" y="1337"/>
                    <a:pt x="4536" y="1321"/>
                    <a:pt x="4540" y="1305"/>
                  </a:cubicBezTo>
                  <a:lnTo>
                    <a:pt x="4540" y="1281"/>
                  </a:lnTo>
                  <a:lnTo>
                    <a:pt x="4540" y="1269"/>
                  </a:lnTo>
                  <a:lnTo>
                    <a:pt x="4540" y="1257"/>
                  </a:lnTo>
                  <a:cubicBezTo>
                    <a:pt x="4532" y="1197"/>
                    <a:pt x="4512" y="1137"/>
                    <a:pt x="4480" y="1085"/>
                  </a:cubicBezTo>
                  <a:cubicBezTo>
                    <a:pt x="4448" y="1033"/>
                    <a:pt x="4400" y="997"/>
                    <a:pt x="4340" y="981"/>
                  </a:cubicBezTo>
                  <a:cubicBezTo>
                    <a:pt x="4325" y="976"/>
                    <a:pt x="4308" y="974"/>
                    <a:pt x="4292" y="974"/>
                  </a:cubicBezTo>
                  <a:cubicBezTo>
                    <a:pt x="4266" y="974"/>
                    <a:pt x="4241" y="979"/>
                    <a:pt x="4216" y="989"/>
                  </a:cubicBezTo>
                  <a:lnTo>
                    <a:pt x="4208" y="989"/>
                  </a:lnTo>
                  <a:cubicBezTo>
                    <a:pt x="4236" y="949"/>
                    <a:pt x="4260" y="909"/>
                    <a:pt x="4280" y="869"/>
                  </a:cubicBezTo>
                  <a:cubicBezTo>
                    <a:pt x="4336" y="757"/>
                    <a:pt x="4372" y="637"/>
                    <a:pt x="4384" y="513"/>
                  </a:cubicBezTo>
                  <a:cubicBezTo>
                    <a:pt x="4392" y="449"/>
                    <a:pt x="4388" y="381"/>
                    <a:pt x="4372" y="321"/>
                  </a:cubicBezTo>
                  <a:cubicBezTo>
                    <a:pt x="4356" y="253"/>
                    <a:pt x="4324" y="193"/>
                    <a:pt x="4280" y="141"/>
                  </a:cubicBezTo>
                  <a:cubicBezTo>
                    <a:pt x="4232" y="89"/>
                    <a:pt x="4172" y="49"/>
                    <a:pt x="4108" y="29"/>
                  </a:cubicBezTo>
                  <a:cubicBezTo>
                    <a:pt x="4044" y="9"/>
                    <a:pt x="3976" y="1"/>
                    <a:pt x="390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86"/>
            <p:cNvSpPr/>
            <p:nvPr/>
          </p:nvSpPr>
          <p:spPr>
            <a:xfrm rot="-5400000">
              <a:off x="6243275" y="3135175"/>
              <a:ext cx="2472" cy="890"/>
            </a:xfrm>
            <a:custGeom>
              <a:avLst/>
              <a:gdLst/>
              <a:ahLst/>
              <a:cxnLst/>
              <a:rect l="l" t="t" r="r" b="b"/>
              <a:pathLst>
                <a:path w="25" h="9" extrusionOk="0">
                  <a:moveTo>
                    <a:pt x="12" y="1"/>
                  </a:moveTo>
                  <a:lnTo>
                    <a:pt x="0" y="9"/>
                  </a:lnTo>
                  <a:lnTo>
                    <a:pt x="8" y="5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86"/>
            <p:cNvSpPr/>
            <p:nvPr/>
          </p:nvSpPr>
          <p:spPr>
            <a:xfrm rot="-5400000">
              <a:off x="6402647" y="2929533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86"/>
            <p:cNvSpPr/>
            <p:nvPr/>
          </p:nvSpPr>
          <p:spPr>
            <a:xfrm rot="-5400000">
              <a:off x="6403240" y="2929731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1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86"/>
            <p:cNvSpPr/>
            <p:nvPr/>
          </p:nvSpPr>
          <p:spPr>
            <a:xfrm rot="-5400000">
              <a:off x="6403042" y="2929929"/>
              <a:ext cx="99" cy="9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86"/>
            <p:cNvSpPr/>
            <p:nvPr/>
          </p:nvSpPr>
          <p:spPr>
            <a:xfrm rot="-5400000">
              <a:off x="6403240" y="2929731"/>
              <a:ext cx="99" cy="4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5"/>
                    <a:pt x="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86"/>
            <p:cNvSpPr/>
            <p:nvPr/>
          </p:nvSpPr>
          <p:spPr>
            <a:xfrm rot="-5400000">
              <a:off x="6231411" y="2891569"/>
              <a:ext cx="92637" cy="17499"/>
            </a:xfrm>
            <a:custGeom>
              <a:avLst/>
              <a:gdLst/>
              <a:ahLst/>
              <a:cxnLst/>
              <a:rect l="l" t="t" r="r" b="b"/>
              <a:pathLst>
                <a:path w="937" h="177" extrusionOk="0">
                  <a:moveTo>
                    <a:pt x="0" y="1"/>
                  </a:moveTo>
                  <a:lnTo>
                    <a:pt x="0" y="57"/>
                  </a:lnTo>
                  <a:lnTo>
                    <a:pt x="256" y="57"/>
                  </a:lnTo>
                  <a:cubicBezTo>
                    <a:pt x="284" y="57"/>
                    <a:pt x="316" y="57"/>
                    <a:pt x="344" y="61"/>
                  </a:cubicBezTo>
                  <a:cubicBezTo>
                    <a:pt x="380" y="65"/>
                    <a:pt x="412" y="73"/>
                    <a:pt x="444" y="77"/>
                  </a:cubicBezTo>
                  <a:lnTo>
                    <a:pt x="924" y="177"/>
                  </a:lnTo>
                  <a:lnTo>
                    <a:pt x="936" y="125"/>
                  </a:lnTo>
                  <a:lnTo>
                    <a:pt x="456" y="25"/>
                  </a:lnTo>
                  <a:cubicBezTo>
                    <a:pt x="420" y="17"/>
                    <a:pt x="384" y="9"/>
                    <a:pt x="352" y="5"/>
                  </a:cubicBezTo>
                  <a:cubicBezTo>
                    <a:pt x="316" y="1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86"/>
            <p:cNvSpPr/>
            <p:nvPr/>
          </p:nvSpPr>
          <p:spPr>
            <a:xfrm rot="-5400000">
              <a:off x="6271551" y="2883462"/>
              <a:ext cx="76027" cy="44786"/>
            </a:xfrm>
            <a:custGeom>
              <a:avLst/>
              <a:gdLst/>
              <a:ahLst/>
              <a:cxnLst/>
              <a:rect l="l" t="t" r="r" b="b"/>
              <a:pathLst>
                <a:path w="769" h="453" extrusionOk="0">
                  <a:moveTo>
                    <a:pt x="12" y="1"/>
                  </a:moveTo>
                  <a:lnTo>
                    <a:pt x="0" y="57"/>
                  </a:lnTo>
                  <a:cubicBezTo>
                    <a:pt x="112" y="77"/>
                    <a:pt x="220" y="133"/>
                    <a:pt x="308" y="213"/>
                  </a:cubicBezTo>
                  <a:lnTo>
                    <a:pt x="324" y="233"/>
                  </a:lnTo>
                  <a:cubicBezTo>
                    <a:pt x="340" y="249"/>
                    <a:pt x="356" y="261"/>
                    <a:pt x="376" y="277"/>
                  </a:cubicBezTo>
                  <a:cubicBezTo>
                    <a:pt x="416" y="305"/>
                    <a:pt x="464" y="333"/>
                    <a:pt x="512" y="349"/>
                  </a:cubicBezTo>
                  <a:lnTo>
                    <a:pt x="748" y="453"/>
                  </a:lnTo>
                  <a:lnTo>
                    <a:pt x="768" y="401"/>
                  </a:lnTo>
                  <a:lnTo>
                    <a:pt x="532" y="301"/>
                  </a:lnTo>
                  <a:cubicBezTo>
                    <a:pt x="488" y="281"/>
                    <a:pt x="448" y="261"/>
                    <a:pt x="412" y="233"/>
                  </a:cubicBezTo>
                  <a:cubicBezTo>
                    <a:pt x="396" y="221"/>
                    <a:pt x="380" y="205"/>
                    <a:pt x="368" y="193"/>
                  </a:cubicBezTo>
                  <a:lnTo>
                    <a:pt x="348" y="173"/>
                  </a:lnTo>
                  <a:cubicBezTo>
                    <a:pt x="256" y="85"/>
                    <a:pt x="136" y="25"/>
                    <a:pt x="12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86"/>
            <p:cNvSpPr/>
            <p:nvPr/>
          </p:nvSpPr>
          <p:spPr>
            <a:xfrm rot="-5400000">
              <a:off x="6330920" y="2900121"/>
              <a:ext cx="69304" cy="11864"/>
            </a:xfrm>
            <a:custGeom>
              <a:avLst/>
              <a:gdLst/>
              <a:ahLst/>
              <a:cxnLst/>
              <a:rect l="l" t="t" r="r" b="b"/>
              <a:pathLst>
                <a:path w="701" h="120" extrusionOk="0">
                  <a:moveTo>
                    <a:pt x="489" y="0"/>
                  </a:moveTo>
                  <a:cubicBezTo>
                    <a:pt x="415" y="0"/>
                    <a:pt x="340" y="9"/>
                    <a:pt x="268" y="28"/>
                  </a:cubicBezTo>
                  <a:lnTo>
                    <a:pt x="240" y="36"/>
                  </a:lnTo>
                  <a:cubicBezTo>
                    <a:pt x="195" y="48"/>
                    <a:pt x="149" y="60"/>
                    <a:pt x="108" y="60"/>
                  </a:cubicBezTo>
                  <a:cubicBezTo>
                    <a:pt x="81" y="60"/>
                    <a:pt x="55" y="54"/>
                    <a:pt x="32" y="40"/>
                  </a:cubicBezTo>
                  <a:lnTo>
                    <a:pt x="0" y="92"/>
                  </a:lnTo>
                  <a:cubicBezTo>
                    <a:pt x="33" y="112"/>
                    <a:pt x="69" y="119"/>
                    <a:pt x="105" y="119"/>
                  </a:cubicBezTo>
                  <a:cubicBezTo>
                    <a:pt x="155" y="119"/>
                    <a:pt x="207" y="104"/>
                    <a:pt x="256" y="88"/>
                  </a:cubicBezTo>
                  <a:lnTo>
                    <a:pt x="284" y="84"/>
                  </a:lnTo>
                  <a:cubicBezTo>
                    <a:pt x="352" y="65"/>
                    <a:pt x="421" y="56"/>
                    <a:pt x="491" y="56"/>
                  </a:cubicBezTo>
                  <a:cubicBezTo>
                    <a:pt x="556" y="56"/>
                    <a:pt x="622" y="64"/>
                    <a:pt x="688" y="80"/>
                  </a:cubicBezTo>
                  <a:lnTo>
                    <a:pt x="700" y="24"/>
                  </a:lnTo>
                  <a:cubicBezTo>
                    <a:pt x="630" y="8"/>
                    <a:pt x="560" y="0"/>
                    <a:pt x="48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86"/>
            <p:cNvSpPr/>
            <p:nvPr/>
          </p:nvSpPr>
          <p:spPr>
            <a:xfrm rot="-5400000">
              <a:off x="6364287" y="2892360"/>
              <a:ext cx="68513" cy="36877"/>
            </a:xfrm>
            <a:custGeom>
              <a:avLst/>
              <a:gdLst/>
              <a:ahLst/>
              <a:cxnLst/>
              <a:rect l="l" t="t" r="r" b="b"/>
              <a:pathLst>
                <a:path w="693" h="373" extrusionOk="0">
                  <a:moveTo>
                    <a:pt x="8" y="1"/>
                  </a:moveTo>
                  <a:lnTo>
                    <a:pt x="0" y="57"/>
                  </a:lnTo>
                  <a:cubicBezTo>
                    <a:pt x="248" y="85"/>
                    <a:pt x="476" y="197"/>
                    <a:pt x="652" y="373"/>
                  </a:cubicBezTo>
                  <a:lnTo>
                    <a:pt x="692" y="333"/>
                  </a:lnTo>
                  <a:cubicBezTo>
                    <a:pt x="508" y="149"/>
                    <a:pt x="268" y="29"/>
                    <a:pt x="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86"/>
            <p:cNvSpPr/>
            <p:nvPr/>
          </p:nvSpPr>
          <p:spPr>
            <a:xfrm rot="-5400000">
              <a:off x="6285787" y="2879508"/>
              <a:ext cx="99359" cy="18290"/>
            </a:xfrm>
            <a:custGeom>
              <a:avLst/>
              <a:gdLst/>
              <a:ahLst/>
              <a:cxnLst/>
              <a:rect l="l" t="t" r="r" b="b"/>
              <a:pathLst>
                <a:path w="1005" h="185" extrusionOk="0">
                  <a:moveTo>
                    <a:pt x="28" y="1"/>
                  </a:moveTo>
                  <a:lnTo>
                    <a:pt x="0" y="49"/>
                  </a:lnTo>
                  <a:cubicBezTo>
                    <a:pt x="60" y="81"/>
                    <a:pt x="128" y="97"/>
                    <a:pt x="196" y="101"/>
                  </a:cubicBezTo>
                  <a:cubicBezTo>
                    <a:pt x="424" y="133"/>
                    <a:pt x="656" y="153"/>
                    <a:pt x="884" y="169"/>
                  </a:cubicBezTo>
                  <a:cubicBezTo>
                    <a:pt x="920" y="173"/>
                    <a:pt x="952" y="177"/>
                    <a:pt x="988" y="185"/>
                  </a:cubicBezTo>
                  <a:lnTo>
                    <a:pt x="1004" y="129"/>
                  </a:lnTo>
                  <a:cubicBezTo>
                    <a:pt x="964" y="121"/>
                    <a:pt x="928" y="113"/>
                    <a:pt x="888" y="113"/>
                  </a:cubicBezTo>
                  <a:cubicBezTo>
                    <a:pt x="660" y="97"/>
                    <a:pt x="432" y="77"/>
                    <a:pt x="204" y="45"/>
                  </a:cubicBezTo>
                  <a:cubicBezTo>
                    <a:pt x="144" y="41"/>
                    <a:pt x="84" y="25"/>
                    <a:pt x="28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86"/>
            <p:cNvSpPr/>
            <p:nvPr/>
          </p:nvSpPr>
          <p:spPr>
            <a:xfrm rot="-5400000">
              <a:off x="6270710" y="2843075"/>
              <a:ext cx="24617" cy="14830"/>
            </a:xfrm>
            <a:custGeom>
              <a:avLst/>
              <a:gdLst/>
              <a:ahLst/>
              <a:cxnLst/>
              <a:rect l="l" t="t" r="r" b="b"/>
              <a:pathLst>
                <a:path w="249" h="150" extrusionOk="0">
                  <a:moveTo>
                    <a:pt x="130" y="60"/>
                  </a:moveTo>
                  <a:cubicBezTo>
                    <a:pt x="144" y="60"/>
                    <a:pt x="158" y="62"/>
                    <a:pt x="172" y="66"/>
                  </a:cubicBezTo>
                  <a:cubicBezTo>
                    <a:pt x="184" y="70"/>
                    <a:pt x="188" y="82"/>
                    <a:pt x="188" y="82"/>
                  </a:cubicBezTo>
                  <a:cubicBezTo>
                    <a:pt x="188" y="86"/>
                    <a:pt x="184" y="90"/>
                    <a:pt x="176" y="94"/>
                  </a:cubicBezTo>
                  <a:cubicBezTo>
                    <a:pt x="170" y="95"/>
                    <a:pt x="165" y="95"/>
                    <a:pt x="159" y="95"/>
                  </a:cubicBezTo>
                  <a:cubicBezTo>
                    <a:pt x="142" y="95"/>
                    <a:pt x="127" y="91"/>
                    <a:pt x="112" y="82"/>
                  </a:cubicBezTo>
                  <a:lnTo>
                    <a:pt x="88" y="66"/>
                  </a:lnTo>
                  <a:cubicBezTo>
                    <a:pt x="102" y="62"/>
                    <a:pt x="116" y="60"/>
                    <a:pt x="130" y="60"/>
                  </a:cubicBezTo>
                  <a:close/>
                  <a:moveTo>
                    <a:pt x="132" y="0"/>
                  </a:moveTo>
                  <a:cubicBezTo>
                    <a:pt x="92" y="0"/>
                    <a:pt x="53" y="13"/>
                    <a:pt x="20" y="38"/>
                  </a:cubicBezTo>
                  <a:lnTo>
                    <a:pt x="0" y="54"/>
                  </a:lnTo>
                  <a:lnTo>
                    <a:pt x="16" y="74"/>
                  </a:lnTo>
                  <a:lnTo>
                    <a:pt x="24" y="78"/>
                  </a:lnTo>
                  <a:cubicBezTo>
                    <a:pt x="44" y="98"/>
                    <a:pt x="64" y="118"/>
                    <a:pt x="92" y="130"/>
                  </a:cubicBezTo>
                  <a:cubicBezTo>
                    <a:pt x="111" y="143"/>
                    <a:pt x="136" y="150"/>
                    <a:pt x="160" y="150"/>
                  </a:cubicBezTo>
                  <a:cubicBezTo>
                    <a:pt x="171" y="150"/>
                    <a:pt x="182" y="148"/>
                    <a:pt x="192" y="146"/>
                  </a:cubicBezTo>
                  <a:cubicBezTo>
                    <a:pt x="224" y="138"/>
                    <a:pt x="244" y="110"/>
                    <a:pt x="248" y="82"/>
                  </a:cubicBezTo>
                  <a:cubicBezTo>
                    <a:pt x="244" y="46"/>
                    <a:pt x="220" y="18"/>
                    <a:pt x="188" y="10"/>
                  </a:cubicBezTo>
                  <a:cubicBezTo>
                    <a:pt x="170" y="3"/>
                    <a:pt x="151" y="0"/>
                    <a:pt x="132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86"/>
            <p:cNvSpPr/>
            <p:nvPr/>
          </p:nvSpPr>
          <p:spPr>
            <a:xfrm rot="-5400000">
              <a:off x="6331265" y="2829975"/>
              <a:ext cx="21849" cy="15324"/>
            </a:xfrm>
            <a:custGeom>
              <a:avLst/>
              <a:gdLst/>
              <a:ahLst/>
              <a:cxnLst/>
              <a:rect l="l" t="t" r="r" b="b"/>
              <a:pathLst>
                <a:path w="221" h="155" extrusionOk="0">
                  <a:moveTo>
                    <a:pt x="100" y="58"/>
                  </a:moveTo>
                  <a:cubicBezTo>
                    <a:pt x="120" y="62"/>
                    <a:pt x="140" y="66"/>
                    <a:pt x="160" y="78"/>
                  </a:cubicBezTo>
                  <a:cubicBezTo>
                    <a:pt x="156" y="86"/>
                    <a:pt x="148" y="94"/>
                    <a:pt x="136" y="98"/>
                  </a:cubicBezTo>
                  <a:cubicBezTo>
                    <a:pt x="133" y="99"/>
                    <a:pt x="129" y="99"/>
                    <a:pt x="125" y="99"/>
                  </a:cubicBezTo>
                  <a:cubicBezTo>
                    <a:pt x="109" y="99"/>
                    <a:pt x="93" y="92"/>
                    <a:pt x="76" y="86"/>
                  </a:cubicBezTo>
                  <a:cubicBezTo>
                    <a:pt x="68" y="82"/>
                    <a:pt x="64" y="74"/>
                    <a:pt x="56" y="66"/>
                  </a:cubicBezTo>
                  <a:cubicBezTo>
                    <a:pt x="68" y="62"/>
                    <a:pt x="84" y="58"/>
                    <a:pt x="100" y="58"/>
                  </a:cubicBezTo>
                  <a:close/>
                  <a:moveTo>
                    <a:pt x="89" y="1"/>
                  </a:moveTo>
                  <a:cubicBezTo>
                    <a:pt x="63" y="1"/>
                    <a:pt x="40" y="9"/>
                    <a:pt x="20" y="26"/>
                  </a:cubicBezTo>
                  <a:cubicBezTo>
                    <a:pt x="12" y="30"/>
                    <a:pt x="8" y="38"/>
                    <a:pt x="4" y="46"/>
                  </a:cubicBezTo>
                  <a:cubicBezTo>
                    <a:pt x="0" y="54"/>
                    <a:pt x="0" y="58"/>
                    <a:pt x="0" y="66"/>
                  </a:cubicBezTo>
                  <a:cubicBezTo>
                    <a:pt x="0" y="82"/>
                    <a:pt x="8" y="110"/>
                    <a:pt x="48" y="134"/>
                  </a:cubicBezTo>
                  <a:cubicBezTo>
                    <a:pt x="75" y="147"/>
                    <a:pt x="101" y="155"/>
                    <a:pt x="130" y="155"/>
                  </a:cubicBezTo>
                  <a:cubicBezTo>
                    <a:pt x="136" y="155"/>
                    <a:pt x="142" y="154"/>
                    <a:pt x="148" y="154"/>
                  </a:cubicBezTo>
                  <a:cubicBezTo>
                    <a:pt x="188" y="146"/>
                    <a:pt x="216" y="110"/>
                    <a:pt x="220" y="70"/>
                  </a:cubicBezTo>
                  <a:cubicBezTo>
                    <a:pt x="220" y="14"/>
                    <a:pt x="104" y="2"/>
                    <a:pt x="104" y="2"/>
                  </a:cubicBezTo>
                  <a:cubicBezTo>
                    <a:pt x="99" y="1"/>
                    <a:pt x="94" y="1"/>
                    <a:pt x="89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86"/>
            <p:cNvSpPr/>
            <p:nvPr/>
          </p:nvSpPr>
          <p:spPr>
            <a:xfrm rot="-5400000">
              <a:off x="6355142" y="2860278"/>
              <a:ext cx="24222" cy="14830"/>
            </a:xfrm>
            <a:custGeom>
              <a:avLst/>
              <a:gdLst/>
              <a:ahLst/>
              <a:cxnLst/>
              <a:rect l="l" t="t" r="r" b="b"/>
              <a:pathLst>
                <a:path w="245" h="150" extrusionOk="0">
                  <a:moveTo>
                    <a:pt x="124" y="58"/>
                  </a:moveTo>
                  <a:cubicBezTo>
                    <a:pt x="144" y="58"/>
                    <a:pt x="168" y="66"/>
                    <a:pt x="188" y="74"/>
                  </a:cubicBezTo>
                  <a:cubicBezTo>
                    <a:pt x="184" y="86"/>
                    <a:pt x="176" y="94"/>
                    <a:pt x="164" y="94"/>
                  </a:cubicBezTo>
                  <a:cubicBezTo>
                    <a:pt x="132" y="90"/>
                    <a:pt x="100" y="82"/>
                    <a:pt x="72" y="66"/>
                  </a:cubicBezTo>
                  <a:cubicBezTo>
                    <a:pt x="88" y="58"/>
                    <a:pt x="104" y="58"/>
                    <a:pt x="124" y="58"/>
                  </a:cubicBezTo>
                  <a:close/>
                  <a:moveTo>
                    <a:pt x="103" y="0"/>
                  </a:moveTo>
                  <a:cubicBezTo>
                    <a:pt x="64" y="0"/>
                    <a:pt x="28" y="19"/>
                    <a:pt x="4" y="50"/>
                  </a:cubicBezTo>
                  <a:cubicBezTo>
                    <a:pt x="4" y="50"/>
                    <a:pt x="4" y="54"/>
                    <a:pt x="4" y="54"/>
                  </a:cubicBezTo>
                  <a:cubicBezTo>
                    <a:pt x="0" y="66"/>
                    <a:pt x="4" y="78"/>
                    <a:pt x="8" y="90"/>
                  </a:cubicBezTo>
                  <a:cubicBezTo>
                    <a:pt x="56" y="126"/>
                    <a:pt x="112" y="150"/>
                    <a:pt x="172" y="150"/>
                  </a:cubicBezTo>
                  <a:cubicBezTo>
                    <a:pt x="212" y="142"/>
                    <a:pt x="240" y="110"/>
                    <a:pt x="244" y="66"/>
                  </a:cubicBezTo>
                  <a:cubicBezTo>
                    <a:pt x="244" y="10"/>
                    <a:pt x="124" y="2"/>
                    <a:pt x="124" y="2"/>
                  </a:cubicBezTo>
                  <a:cubicBezTo>
                    <a:pt x="117" y="1"/>
                    <a:pt x="110" y="0"/>
                    <a:pt x="10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86"/>
            <p:cNvSpPr/>
            <p:nvPr/>
          </p:nvSpPr>
          <p:spPr>
            <a:xfrm rot="-5400000">
              <a:off x="6405365" y="2862354"/>
              <a:ext cx="23036" cy="18982"/>
            </a:xfrm>
            <a:custGeom>
              <a:avLst/>
              <a:gdLst/>
              <a:ahLst/>
              <a:cxnLst/>
              <a:rect l="l" t="t" r="r" b="b"/>
              <a:pathLst>
                <a:path w="233" h="192" extrusionOk="0">
                  <a:moveTo>
                    <a:pt x="56" y="57"/>
                  </a:moveTo>
                  <a:cubicBezTo>
                    <a:pt x="76" y="61"/>
                    <a:pt x="92" y="69"/>
                    <a:pt x="108" y="81"/>
                  </a:cubicBezTo>
                  <a:cubicBezTo>
                    <a:pt x="124" y="93"/>
                    <a:pt x="136" y="109"/>
                    <a:pt x="148" y="129"/>
                  </a:cubicBezTo>
                  <a:cubicBezTo>
                    <a:pt x="144" y="133"/>
                    <a:pt x="136" y="135"/>
                    <a:pt x="128" y="135"/>
                  </a:cubicBezTo>
                  <a:cubicBezTo>
                    <a:pt x="123" y="135"/>
                    <a:pt x="117" y="134"/>
                    <a:pt x="112" y="133"/>
                  </a:cubicBezTo>
                  <a:cubicBezTo>
                    <a:pt x="96" y="125"/>
                    <a:pt x="80" y="109"/>
                    <a:pt x="72" y="89"/>
                  </a:cubicBezTo>
                  <a:cubicBezTo>
                    <a:pt x="64" y="81"/>
                    <a:pt x="60" y="69"/>
                    <a:pt x="56" y="57"/>
                  </a:cubicBezTo>
                  <a:close/>
                  <a:moveTo>
                    <a:pt x="44" y="1"/>
                  </a:moveTo>
                  <a:cubicBezTo>
                    <a:pt x="28" y="5"/>
                    <a:pt x="12" y="17"/>
                    <a:pt x="4" y="33"/>
                  </a:cubicBezTo>
                  <a:cubicBezTo>
                    <a:pt x="0" y="61"/>
                    <a:pt x="4" y="93"/>
                    <a:pt x="24" y="117"/>
                  </a:cubicBezTo>
                  <a:cubicBezTo>
                    <a:pt x="40" y="149"/>
                    <a:pt x="64" y="173"/>
                    <a:pt x="96" y="185"/>
                  </a:cubicBezTo>
                  <a:cubicBezTo>
                    <a:pt x="108" y="189"/>
                    <a:pt x="120" y="192"/>
                    <a:pt x="132" y="192"/>
                  </a:cubicBezTo>
                  <a:cubicBezTo>
                    <a:pt x="160" y="192"/>
                    <a:pt x="186" y="178"/>
                    <a:pt x="200" y="153"/>
                  </a:cubicBezTo>
                  <a:cubicBezTo>
                    <a:pt x="232" y="105"/>
                    <a:pt x="140" y="37"/>
                    <a:pt x="140" y="37"/>
                  </a:cubicBezTo>
                  <a:cubicBezTo>
                    <a:pt x="112" y="13"/>
                    <a:pt x="76" y="5"/>
                    <a:pt x="4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86"/>
            <p:cNvSpPr/>
            <p:nvPr/>
          </p:nvSpPr>
          <p:spPr>
            <a:xfrm rot="-5400000">
              <a:off x="6315051" y="2857262"/>
              <a:ext cx="23431" cy="15324"/>
            </a:xfrm>
            <a:custGeom>
              <a:avLst/>
              <a:gdLst/>
              <a:ahLst/>
              <a:cxnLst/>
              <a:rect l="l" t="t" r="r" b="b"/>
              <a:pathLst>
                <a:path w="237" h="155" extrusionOk="0">
                  <a:moveTo>
                    <a:pt x="133" y="56"/>
                  </a:moveTo>
                  <a:cubicBezTo>
                    <a:pt x="138" y="56"/>
                    <a:pt x="143" y="57"/>
                    <a:pt x="148" y="58"/>
                  </a:cubicBezTo>
                  <a:cubicBezTo>
                    <a:pt x="160" y="62"/>
                    <a:pt x="172" y="70"/>
                    <a:pt x="176" y="78"/>
                  </a:cubicBezTo>
                  <a:cubicBezTo>
                    <a:pt x="156" y="90"/>
                    <a:pt x="132" y="94"/>
                    <a:pt x="108" y="98"/>
                  </a:cubicBezTo>
                  <a:cubicBezTo>
                    <a:pt x="92" y="98"/>
                    <a:pt x="76" y="94"/>
                    <a:pt x="64" y="90"/>
                  </a:cubicBezTo>
                  <a:cubicBezTo>
                    <a:pt x="72" y="82"/>
                    <a:pt x="80" y="78"/>
                    <a:pt x="92" y="70"/>
                  </a:cubicBezTo>
                  <a:cubicBezTo>
                    <a:pt x="104" y="61"/>
                    <a:pt x="119" y="56"/>
                    <a:pt x="133" y="56"/>
                  </a:cubicBezTo>
                  <a:close/>
                  <a:moveTo>
                    <a:pt x="146" y="1"/>
                  </a:moveTo>
                  <a:cubicBezTo>
                    <a:pt x="116" y="1"/>
                    <a:pt x="88" y="9"/>
                    <a:pt x="64" y="22"/>
                  </a:cubicBezTo>
                  <a:cubicBezTo>
                    <a:pt x="40" y="34"/>
                    <a:pt x="20" y="50"/>
                    <a:pt x="8" y="74"/>
                  </a:cubicBezTo>
                  <a:cubicBezTo>
                    <a:pt x="4" y="78"/>
                    <a:pt x="4" y="82"/>
                    <a:pt x="4" y="86"/>
                  </a:cubicBezTo>
                  <a:cubicBezTo>
                    <a:pt x="0" y="102"/>
                    <a:pt x="8" y="122"/>
                    <a:pt x="24" y="134"/>
                  </a:cubicBezTo>
                  <a:cubicBezTo>
                    <a:pt x="44" y="147"/>
                    <a:pt x="70" y="155"/>
                    <a:pt x="96" y="155"/>
                  </a:cubicBezTo>
                  <a:cubicBezTo>
                    <a:pt x="101" y="155"/>
                    <a:pt x="107" y="154"/>
                    <a:pt x="112" y="154"/>
                  </a:cubicBezTo>
                  <a:cubicBezTo>
                    <a:pt x="112" y="154"/>
                    <a:pt x="236" y="146"/>
                    <a:pt x="236" y="86"/>
                  </a:cubicBezTo>
                  <a:cubicBezTo>
                    <a:pt x="232" y="46"/>
                    <a:pt x="204" y="10"/>
                    <a:pt x="164" y="2"/>
                  </a:cubicBezTo>
                  <a:cubicBezTo>
                    <a:pt x="158" y="1"/>
                    <a:pt x="152" y="1"/>
                    <a:pt x="146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1" name="Google Shape;5091;p86"/>
          <p:cNvGrpSpPr/>
          <p:nvPr/>
        </p:nvGrpSpPr>
        <p:grpSpPr>
          <a:xfrm>
            <a:off x="3263737" y="2962717"/>
            <a:ext cx="617512" cy="481172"/>
            <a:chOff x="5093085" y="2785542"/>
            <a:chExt cx="773437" cy="602671"/>
          </a:xfrm>
        </p:grpSpPr>
        <p:sp>
          <p:nvSpPr>
            <p:cNvPr id="5092" name="Google Shape;5092;p86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7" y="4456"/>
                    <a:pt x="2433" y="4584"/>
                  </a:cubicBezTo>
                  <a:cubicBezTo>
                    <a:pt x="2321" y="4748"/>
                    <a:pt x="2221" y="4920"/>
                    <a:pt x="2133" y="5096"/>
                  </a:cubicBezTo>
                  <a:cubicBezTo>
                    <a:pt x="2113" y="5140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73" y="4976"/>
                  </a:lnTo>
                  <a:cubicBezTo>
                    <a:pt x="2253" y="4796"/>
                    <a:pt x="2353" y="4624"/>
                    <a:pt x="2469" y="4464"/>
                  </a:cubicBezTo>
                  <a:cubicBezTo>
                    <a:pt x="2553" y="4340"/>
                    <a:pt x="2653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86"/>
            <p:cNvSpPr/>
            <p:nvPr/>
          </p:nvSpPr>
          <p:spPr>
            <a:xfrm rot="-5400000">
              <a:off x="5364534" y="3192557"/>
              <a:ext cx="246395" cy="74652"/>
            </a:xfrm>
            <a:custGeom>
              <a:avLst/>
              <a:gdLst/>
              <a:ahLst/>
              <a:cxnLst/>
              <a:rect l="l" t="t" r="r" b="b"/>
              <a:pathLst>
                <a:path w="2581" h="782" extrusionOk="0">
                  <a:moveTo>
                    <a:pt x="2425" y="1"/>
                  </a:moveTo>
                  <a:cubicBezTo>
                    <a:pt x="2334" y="1"/>
                    <a:pt x="2244" y="12"/>
                    <a:pt x="2157" y="33"/>
                  </a:cubicBezTo>
                  <a:cubicBezTo>
                    <a:pt x="2093" y="45"/>
                    <a:pt x="2025" y="65"/>
                    <a:pt x="1957" y="85"/>
                  </a:cubicBezTo>
                  <a:cubicBezTo>
                    <a:pt x="1885" y="101"/>
                    <a:pt x="1813" y="125"/>
                    <a:pt x="1737" y="145"/>
                  </a:cubicBezTo>
                  <a:cubicBezTo>
                    <a:pt x="1661" y="165"/>
                    <a:pt x="1581" y="193"/>
                    <a:pt x="1501" y="217"/>
                  </a:cubicBezTo>
                  <a:lnTo>
                    <a:pt x="1261" y="293"/>
                  </a:lnTo>
                  <a:lnTo>
                    <a:pt x="1141" y="333"/>
                  </a:lnTo>
                  <a:lnTo>
                    <a:pt x="1021" y="373"/>
                  </a:lnTo>
                  <a:cubicBezTo>
                    <a:pt x="945" y="401"/>
                    <a:pt x="869" y="433"/>
                    <a:pt x="793" y="457"/>
                  </a:cubicBezTo>
                  <a:cubicBezTo>
                    <a:pt x="645" y="513"/>
                    <a:pt x="509" y="565"/>
                    <a:pt x="389" y="613"/>
                  </a:cubicBezTo>
                  <a:cubicBezTo>
                    <a:pt x="153" y="709"/>
                    <a:pt x="1" y="781"/>
                    <a:pt x="1" y="781"/>
                  </a:cubicBezTo>
                  <a:cubicBezTo>
                    <a:pt x="1" y="781"/>
                    <a:pt x="165" y="745"/>
                    <a:pt x="409" y="677"/>
                  </a:cubicBezTo>
                  <a:cubicBezTo>
                    <a:pt x="533" y="641"/>
                    <a:pt x="677" y="601"/>
                    <a:pt x="825" y="553"/>
                  </a:cubicBezTo>
                  <a:cubicBezTo>
                    <a:pt x="901" y="529"/>
                    <a:pt x="981" y="505"/>
                    <a:pt x="1057" y="477"/>
                  </a:cubicBezTo>
                  <a:lnTo>
                    <a:pt x="1177" y="437"/>
                  </a:lnTo>
                  <a:lnTo>
                    <a:pt x="1297" y="401"/>
                  </a:lnTo>
                  <a:lnTo>
                    <a:pt x="1537" y="321"/>
                  </a:lnTo>
                  <a:cubicBezTo>
                    <a:pt x="1617" y="297"/>
                    <a:pt x="1693" y="269"/>
                    <a:pt x="1765" y="241"/>
                  </a:cubicBezTo>
                  <a:cubicBezTo>
                    <a:pt x="1841" y="213"/>
                    <a:pt x="1913" y="189"/>
                    <a:pt x="1981" y="165"/>
                  </a:cubicBezTo>
                  <a:cubicBezTo>
                    <a:pt x="2049" y="141"/>
                    <a:pt x="2113" y="113"/>
                    <a:pt x="2173" y="93"/>
                  </a:cubicBezTo>
                  <a:cubicBezTo>
                    <a:pt x="2265" y="57"/>
                    <a:pt x="2365" y="33"/>
                    <a:pt x="2465" y="21"/>
                  </a:cubicBezTo>
                  <a:lnTo>
                    <a:pt x="2581" y="21"/>
                  </a:lnTo>
                  <a:lnTo>
                    <a:pt x="2553" y="17"/>
                  </a:lnTo>
                  <a:cubicBezTo>
                    <a:pt x="2525" y="9"/>
                    <a:pt x="2493" y="5"/>
                    <a:pt x="2465" y="1"/>
                  </a:cubicBezTo>
                  <a:cubicBezTo>
                    <a:pt x="2452" y="1"/>
                    <a:pt x="2438" y="1"/>
                    <a:pt x="2425" y="1"/>
                  </a:cubicBezTo>
                  <a:close/>
                </a:path>
              </a:pathLst>
            </a:custGeom>
            <a:solidFill>
              <a:srgbClr val="6D5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86"/>
            <p:cNvSpPr/>
            <p:nvPr/>
          </p:nvSpPr>
          <p:spPr>
            <a:xfrm rot="-5400000">
              <a:off x="5402673" y="2951166"/>
              <a:ext cx="66539" cy="16324"/>
            </a:xfrm>
            <a:custGeom>
              <a:avLst/>
              <a:gdLst/>
              <a:ahLst/>
              <a:cxnLst/>
              <a:rect l="l" t="t" r="r" b="b"/>
              <a:pathLst>
                <a:path w="697" h="171" extrusionOk="0">
                  <a:moveTo>
                    <a:pt x="438" y="0"/>
                  </a:moveTo>
                  <a:cubicBezTo>
                    <a:pt x="403" y="0"/>
                    <a:pt x="368" y="4"/>
                    <a:pt x="333" y="10"/>
                  </a:cubicBezTo>
                  <a:cubicBezTo>
                    <a:pt x="285" y="18"/>
                    <a:pt x="241" y="30"/>
                    <a:pt x="201" y="46"/>
                  </a:cubicBezTo>
                  <a:cubicBezTo>
                    <a:pt x="161" y="58"/>
                    <a:pt x="125" y="78"/>
                    <a:pt x="93" y="98"/>
                  </a:cubicBezTo>
                  <a:cubicBezTo>
                    <a:pt x="69" y="114"/>
                    <a:pt x="45" y="130"/>
                    <a:pt x="25" y="150"/>
                  </a:cubicBezTo>
                  <a:cubicBezTo>
                    <a:pt x="9" y="162"/>
                    <a:pt x="1" y="170"/>
                    <a:pt x="1" y="170"/>
                  </a:cubicBezTo>
                  <a:lnTo>
                    <a:pt x="37" y="170"/>
                  </a:lnTo>
                  <a:cubicBezTo>
                    <a:pt x="57" y="166"/>
                    <a:pt x="85" y="166"/>
                    <a:pt x="117" y="158"/>
                  </a:cubicBezTo>
                  <a:cubicBezTo>
                    <a:pt x="181" y="150"/>
                    <a:pt x="265" y="134"/>
                    <a:pt x="349" y="122"/>
                  </a:cubicBezTo>
                  <a:cubicBezTo>
                    <a:pt x="433" y="106"/>
                    <a:pt x="517" y="94"/>
                    <a:pt x="585" y="82"/>
                  </a:cubicBezTo>
                  <a:cubicBezTo>
                    <a:pt x="613" y="74"/>
                    <a:pt x="645" y="70"/>
                    <a:pt x="665" y="66"/>
                  </a:cubicBezTo>
                  <a:lnTo>
                    <a:pt x="697" y="58"/>
                  </a:lnTo>
                  <a:cubicBezTo>
                    <a:pt x="661" y="38"/>
                    <a:pt x="625" y="26"/>
                    <a:pt x="585" y="18"/>
                  </a:cubicBezTo>
                  <a:cubicBezTo>
                    <a:pt x="536" y="7"/>
                    <a:pt x="487" y="0"/>
                    <a:pt x="438" y="0"/>
                  </a:cubicBezTo>
                  <a:close/>
                </a:path>
              </a:pathLst>
            </a:custGeom>
            <a:solidFill>
              <a:srgbClr val="6D56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86"/>
            <p:cNvSpPr/>
            <p:nvPr/>
          </p:nvSpPr>
          <p:spPr>
            <a:xfrm rot="-5400000">
              <a:off x="5380857" y="2798473"/>
              <a:ext cx="211264" cy="227392"/>
            </a:xfrm>
            <a:custGeom>
              <a:avLst/>
              <a:gdLst/>
              <a:ahLst/>
              <a:cxnLst/>
              <a:rect l="l" t="t" r="r" b="b"/>
              <a:pathLst>
                <a:path w="2213" h="2382" extrusionOk="0">
                  <a:moveTo>
                    <a:pt x="985" y="1"/>
                  </a:moveTo>
                  <a:cubicBezTo>
                    <a:pt x="877" y="1"/>
                    <a:pt x="768" y="16"/>
                    <a:pt x="661" y="46"/>
                  </a:cubicBezTo>
                  <a:cubicBezTo>
                    <a:pt x="625" y="61"/>
                    <a:pt x="585" y="69"/>
                    <a:pt x="546" y="69"/>
                  </a:cubicBezTo>
                  <a:cubicBezTo>
                    <a:pt x="532" y="69"/>
                    <a:pt x="518" y="68"/>
                    <a:pt x="505" y="66"/>
                  </a:cubicBezTo>
                  <a:lnTo>
                    <a:pt x="497" y="70"/>
                  </a:lnTo>
                  <a:cubicBezTo>
                    <a:pt x="425" y="70"/>
                    <a:pt x="357" y="110"/>
                    <a:pt x="321" y="174"/>
                  </a:cubicBezTo>
                  <a:cubicBezTo>
                    <a:pt x="441" y="182"/>
                    <a:pt x="557" y="210"/>
                    <a:pt x="665" y="258"/>
                  </a:cubicBezTo>
                  <a:lnTo>
                    <a:pt x="653" y="330"/>
                  </a:lnTo>
                  <a:cubicBezTo>
                    <a:pt x="693" y="362"/>
                    <a:pt x="737" y="382"/>
                    <a:pt x="785" y="402"/>
                  </a:cubicBezTo>
                  <a:cubicBezTo>
                    <a:pt x="713" y="422"/>
                    <a:pt x="641" y="462"/>
                    <a:pt x="585" y="518"/>
                  </a:cubicBezTo>
                  <a:cubicBezTo>
                    <a:pt x="849" y="610"/>
                    <a:pt x="1097" y="730"/>
                    <a:pt x="1333" y="878"/>
                  </a:cubicBezTo>
                  <a:cubicBezTo>
                    <a:pt x="1473" y="966"/>
                    <a:pt x="1621" y="1086"/>
                    <a:pt x="1637" y="1254"/>
                  </a:cubicBezTo>
                  <a:cubicBezTo>
                    <a:pt x="1345" y="1060"/>
                    <a:pt x="1027" y="854"/>
                    <a:pt x="678" y="854"/>
                  </a:cubicBezTo>
                  <a:cubicBezTo>
                    <a:pt x="668" y="854"/>
                    <a:pt x="659" y="854"/>
                    <a:pt x="649" y="854"/>
                  </a:cubicBezTo>
                  <a:cubicBezTo>
                    <a:pt x="733" y="870"/>
                    <a:pt x="805" y="930"/>
                    <a:pt x="837" y="1010"/>
                  </a:cubicBezTo>
                  <a:cubicBezTo>
                    <a:pt x="753" y="1010"/>
                    <a:pt x="665" y="1030"/>
                    <a:pt x="589" y="1062"/>
                  </a:cubicBezTo>
                  <a:cubicBezTo>
                    <a:pt x="745" y="1154"/>
                    <a:pt x="869" y="1298"/>
                    <a:pt x="941" y="1466"/>
                  </a:cubicBezTo>
                  <a:cubicBezTo>
                    <a:pt x="817" y="1431"/>
                    <a:pt x="688" y="1411"/>
                    <a:pt x="558" y="1411"/>
                  </a:cubicBezTo>
                  <a:cubicBezTo>
                    <a:pt x="512" y="1411"/>
                    <a:pt x="467" y="1413"/>
                    <a:pt x="421" y="1418"/>
                  </a:cubicBezTo>
                  <a:cubicBezTo>
                    <a:pt x="385" y="1422"/>
                    <a:pt x="333" y="1462"/>
                    <a:pt x="365" y="1486"/>
                  </a:cubicBezTo>
                  <a:lnTo>
                    <a:pt x="253" y="1470"/>
                  </a:lnTo>
                  <a:lnTo>
                    <a:pt x="253" y="1470"/>
                  </a:lnTo>
                  <a:cubicBezTo>
                    <a:pt x="265" y="1534"/>
                    <a:pt x="301" y="1590"/>
                    <a:pt x="349" y="1634"/>
                  </a:cubicBezTo>
                  <a:cubicBezTo>
                    <a:pt x="296" y="1619"/>
                    <a:pt x="242" y="1612"/>
                    <a:pt x="187" y="1612"/>
                  </a:cubicBezTo>
                  <a:cubicBezTo>
                    <a:pt x="125" y="1612"/>
                    <a:pt x="62" y="1621"/>
                    <a:pt x="1" y="1638"/>
                  </a:cubicBezTo>
                  <a:cubicBezTo>
                    <a:pt x="209" y="1894"/>
                    <a:pt x="565" y="1998"/>
                    <a:pt x="777" y="2250"/>
                  </a:cubicBezTo>
                  <a:cubicBezTo>
                    <a:pt x="569" y="2182"/>
                    <a:pt x="353" y="2130"/>
                    <a:pt x="137" y="2106"/>
                  </a:cubicBezTo>
                  <a:lnTo>
                    <a:pt x="137" y="2106"/>
                  </a:lnTo>
                  <a:cubicBezTo>
                    <a:pt x="289" y="2202"/>
                    <a:pt x="457" y="2278"/>
                    <a:pt x="629" y="2330"/>
                  </a:cubicBezTo>
                  <a:cubicBezTo>
                    <a:pt x="777" y="2365"/>
                    <a:pt x="927" y="2381"/>
                    <a:pt x="1077" y="2381"/>
                  </a:cubicBezTo>
                  <a:cubicBezTo>
                    <a:pt x="1134" y="2381"/>
                    <a:pt x="1192" y="2379"/>
                    <a:pt x="1249" y="2374"/>
                  </a:cubicBezTo>
                  <a:cubicBezTo>
                    <a:pt x="1305" y="2370"/>
                    <a:pt x="1357" y="2362"/>
                    <a:pt x="1409" y="2350"/>
                  </a:cubicBezTo>
                  <a:cubicBezTo>
                    <a:pt x="1501" y="2314"/>
                    <a:pt x="1589" y="2262"/>
                    <a:pt x="1661" y="2190"/>
                  </a:cubicBezTo>
                  <a:cubicBezTo>
                    <a:pt x="1845" y="2038"/>
                    <a:pt x="2045" y="1862"/>
                    <a:pt x="2081" y="1622"/>
                  </a:cubicBezTo>
                  <a:cubicBezTo>
                    <a:pt x="2101" y="1466"/>
                    <a:pt x="2049" y="1306"/>
                    <a:pt x="1989" y="1158"/>
                  </a:cubicBezTo>
                  <a:cubicBezTo>
                    <a:pt x="1933" y="1022"/>
                    <a:pt x="1869" y="890"/>
                    <a:pt x="1797" y="758"/>
                  </a:cubicBezTo>
                  <a:lnTo>
                    <a:pt x="1797" y="758"/>
                  </a:lnTo>
                  <a:cubicBezTo>
                    <a:pt x="2013" y="846"/>
                    <a:pt x="2125" y="1082"/>
                    <a:pt x="2213" y="1298"/>
                  </a:cubicBezTo>
                  <a:cubicBezTo>
                    <a:pt x="2213" y="906"/>
                    <a:pt x="2041" y="534"/>
                    <a:pt x="1745" y="278"/>
                  </a:cubicBezTo>
                  <a:cubicBezTo>
                    <a:pt x="1529" y="97"/>
                    <a:pt x="1260" y="1"/>
                    <a:pt x="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86"/>
            <p:cNvSpPr/>
            <p:nvPr/>
          </p:nvSpPr>
          <p:spPr>
            <a:xfrm rot="-5400000">
              <a:off x="5643192" y="3010600"/>
              <a:ext cx="138329" cy="251066"/>
            </a:xfrm>
            <a:custGeom>
              <a:avLst/>
              <a:gdLst/>
              <a:ahLst/>
              <a:cxnLst/>
              <a:rect l="l" t="t" r="r" b="b"/>
              <a:pathLst>
                <a:path w="1449" h="2630" extrusionOk="0">
                  <a:moveTo>
                    <a:pt x="973" y="0"/>
                  </a:moveTo>
                  <a:lnTo>
                    <a:pt x="909" y="636"/>
                  </a:lnTo>
                  <a:cubicBezTo>
                    <a:pt x="897" y="740"/>
                    <a:pt x="889" y="848"/>
                    <a:pt x="893" y="952"/>
                  </a:cubicBezTo>
                  <a:cubicBezTo>
                    <a:pt x="901" y="1044"/>
                    <a:pt x="913" y="1140"/>
                    <a:pt x="933" y="1232"/>
                  </a:cubicBezTo>
                  <a:lnTo>
                    <a:pt x="1005" y="1624"/>
                  </a:lnTo>
                  <a:cubicBezTo>
                    <a:pt x="957" y="1548"/>
                    <a:pt x="905" y="1468"/>
                    <a:pt x="849" y="1396"/>
                  </a:cubicBezTo>
                  <a:lnTo>
                    <a:pt x="849" y="1396"/>
                  </a:lnTo>
                  <a:cubicBezTo>
                    <a:pt x="873" y="1516"/>
                    <a:pt x="897" y="1636"/>
                    <a:pt x="921" y="1756"/>
                  </a:cubicBezTo>
                  <a:cubicBezTo>
                    <a:pt x="885" y="1672"/>
                    <a:pt x="801" y="1616"/>
                    <a:pt x="761" y="1532"/>
                  </a:cubicBezTo>
                  <a:cubicBezTo>
                    <a:pt x="741" y="1480"/>
                    <a:pt x="733" y="1424"/>
                    <a:pt x="733" y="1368"/>
                  </a:cubicBezTo>
                  <a:cubicBezTo>
                    <a:pt x="709" y="972"/>
                    <a:pt x="729" y="576"/>
                    <a:pt x="781" y="180"/>
                  </a:cubicBezTo>
                  <a:lnTo>
                    <a:pt x="781" y="180"/>
                  </a:lnTo>
                  <a:cubicBezTo>
                    <a:pt x="769" y="224"/>
                    <a:pt x="737" y="264"/>
                    <a:pt x="697" y="292"/>
                  </a:cubicBezTo>
                  <a:cubicBezTo>
                    <a:pt x="721" y="204"/>
                    <a:pt x="701" y="112"/>
                    <a:pt x="637" y="48"/>
                  </a:cubicBezTo>
                  <a:cubicBezTo>
                    <a:pt x="509" y="252"/>
                    <a:pt x="529" y="512"/>
                    <a:pt x="541" y="748"/>
                  </a:cubicBezTo>
                  <a:cubicBezTo>
                    <a:pt x="557" y="1056"/>
                    <a:pt x="553" y="1360"/>
                    <a:pt x="533" y="1664"/>
                  </a:cubicBezTo>
                  <a:cubicBezTo>
                    <a:pt x="449" y="1596"/>
                    <a:pt x="425" y="1476"/>
                    <a:pt x="413" y="1364"/>
                  </a:cubicBezTo>
                  <a:cubicBezTo>
                    <a:pt x="369" y="1000"/>
                    <a:pt x="353" y="632"/>
                    <a:pt x="365" y="264"/>
                  </a:cubicBezTo>
                  <a:lnTo>
                    <a:pt x="365" y="264"/>
                  </a:lnTo>
                  <a:cubicBezTo>
                    <a:pt x="57" y="792"/>
                    <a:pt x="1" y="1432"/>
                    <a:pt x="213" y="2008"/>
                  </a:cubicBezTo>
                  <a:cubicBezTo>
                    <a:pt x="277" y="2168"/>
                    <a:pt x="353" y="2324"/>
                    <a:pt x="437" y="2476"/>
                  </a:cubicBezTo>
                  <a:cubicBezTo>
                    <a:pt x="469" y="2540"/>
                    <a:pt x="513" y="2612"/>
                    <a:pt x="589" y="2628"/>
                  </a:cubicBezTo>
                  <a:cubicBezTo>
                    <a:pt x="596" y="2629"/>
                    <a:pt x="604" y="2630"/>
                    <a:pt x="612" y="2630"/>
                  </a:cubicBezTo>
                  <a:cubicBezTo>
                    <a:pt x="671" y="2630"/>
                    <a:pt x="725" y="2602"/>
                    <a:pt x="761" y="2552"/>
                  </a:cubicBezTo>
                  <a:cubicBezTo>
                    <a:pt x="797" y="2496"/>
                    <a:pt x="829" y="2436"/>
                    <a:pt x="849" y="2372"/>
                  </a:cubicBezTo>
                  <a:cubicBezTo>
                    <a:pt x="917" y="2208"/>
                    <a:pt x="1017" y="2056"/>
                    <a:pt x="1145" y="1932"/>
                  </a:cubicBezTo>
                  <a:cubicBezTo>
                    <a:pt x="1033" y="1756"/>
                    <a:pt x="1017" y="1532"/>
                    <a:pt x="1101" y="1340"/>
                  </a:cubicBezTo>
                  <a:lnTo>
                    <a:pt x="1101" y="1340"/>
                  </a:lnTo>
                  <a:cubicBezTo>
                    <a:pt x="1125" y="1488"/>
                    <a:pt x="1197" y="1620"/>
                    <a:pt x="1301" y="1724"/>
                  </a:cubicBezTo>
                  <a:cubicBezTo>
                    <a:pt x="1449" y="1168"/>
                    <a:pt x="1417" y="576"/>
                    <a:pt x="1209" y="36"/>
                  </a:cubicBezTo>
                  <a:lnTo>
                    <a:pt x="1157" y="80"/>
                  </a:lnTo>
                  <a:cubicBezTo>
                    <a:pt x="1089" y="228"/>
                    <a:pt x="1049" y="388"/>
                    <a:pt x="1041" y="552"/>
                  </a:cubicBezTo>
                  <a:cubicBezTo>
                    <a:pt x="1029" y="368"/>
                    <a:pt x="1009" y="184"/>
                    <a:pt x="9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86"/>
            <p:cNvSpPr/>
            <p:nvPr/>
          </p:nvSpPr>
          <p:spPr>
            <a:xfrm rot="-5400000">
              <a:off x="5513361" y="3157238"/>
              <a:ext cx="169259" cy="249921"/>
            </a:xfrm>
            <a:custGeom>
              <a:avLst/>
              <a:gdLst/>
              <a:ahLst/>
              <a:cxnLst/>
              <a:rect l="l" t="t" r="r" b="b"/>
              <a:pathLst>
                <a:path w="1773" h="2618" extrusionOk="0">
                  <a:moveTo>
                    <a:pt x="1405" y="0"/>
                  </a:moveTo>
                  <a:lnTo>
                    <a:pt x="1005" y="188"/>
                  </a:lnTo>
                  <a:cubicBezTo>
                    <a:pt x="929" y="220"/>
                    <a:pt x="857" y="260"/>
                    <a:pt x="793" y="304"/>
                  </a:cubicBezTo>
                  <a:cubicBezTo>
                    <a:pt x="725" y="352"/>
                    <a:pt x="669" y="408"/>
                    <a:pt x="617" y="472"/>
                  </a:cubicBezTo>
                  <a:cubicBezTo>
                    <a:pt x="277" y="860"/>
                    <a:pt x="65" y="1340"/>
                    <a:pt x="5" y="1852"/>
                  </a:cubicBezTo>
                  <a:cubicBezTo>
                    <a:pt x="1" y="1900"/>
                    <a:pt x="1" y="1948"/>
                    <a:pt x="9" y="1996"/>
                  </a:cubicBezTo>
                  <a:cubicBezTo>
                    <a:pt x="25" y="2052"/>
                    <a:pt x="57" y="2100"/>
                    <a:pt x="93" y="2144"/>
                  </a:cubicBezTo>
                  <a:cubicBezTo>
                    <a:pt x="221" y="2292"/>
                    <a:pt x="373" y="2416"/>
                    <a:pt x="545" y="2512"/>
                  </a:cubicBezTo>
                  <a:cubicBezTo>
                    <a:pt x="657" y="2571"/>
                    <a:pt x="786" y="2618"/>
                    <a:pt x="911" y="2618"/>
                  </a:cubicBezTo>
                  <a:cubicBezTo>
                    <a:pt x="972" y="2618"/>
                    <a:pt x="1032" y="2607"/>
                    <a:pt x="1089" y="2580"/>
                  </a:cubicBezTo>
                  <a:cubicBezTo>
                    <a:pt x="1213" y="2520"/>
                    <a:pt x="1293" y="2400"/>
                    <a:pt x="1345" y="2272"/>
                  </a:cubicBezTo>
                  <a:cubicBezTo>
                    <a:pt x="1377" y="2204"/>
                    <a:pt x="1389" y="2132"/>
                    <a:pt x="1385" y="2056"/>
                  </a:cubicBezTo>
                  <a:cubicBezTo>
                    <a:pt x="1381" y="2008"/>
                    <a:pt x="1369" y="1960"/>
                    <a:pt x="1353" y="1916"/>
                  </a:cubicBezTo>
                  <a:cubicBezTo>
                    <a:pt x="1237" y="1516"/>
                    <a:pt x="1301" y="1084"/>
                    <a:pt x="1525" y="732"/>
                  </a:cubicBezTo>
                  <a:lnTo>
                    <a:pt x="1525" y="732"/>
                  </a:lnTo>
                  <a:cubicBezTo>
                    <a:pt x="1401" y="800"/>
                    <a:pt x="1285" y="884"/>
                    <a:pt x="1181" y="980"/>
                  </a:cubicBezTo>
                  <a:cubicBezTo>
                    <a:pt x="1293" y="800"/>
                    <a:pt x="1421" y="636"/>
                    <a:pt x="1561" y="480"/>
                  </a:cubicBezTo>
                  <a:cubicBezTo>
                    <a:pt x="1657" y="368"/>
                    <a:pt x="1765" y="256"/>
                    <a:pt x="1773" y="108"/>
                  </a:cubicBezTo>
                  <a:lnTo>
                    <a:pt x="1773" y="108"/>
                  </a:lnTo>
                  <a:cubicBezTo>
                    <a:pt x="1349" y="208"/>
                    <a:pt x="989" y="496"/>
                    <a:pt x="801" y="888"/>
                  </a:cubicBezTo>
                  <a:cubicBezTo>
                    <a:pt x="781" y="704"/>
                    <a:pt x="921" y="544"/>
                    <a:pt x="1049" y="408"/>
                  </a:cubicBezTo>
                  <a:lnTo>
                    <a:pt x="1393" y="52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86"/>
            <p:cNvSpPr/>
            <p:nvPr/>
          </p:nvSpPr>
          <p:spPr>
            <a:xfrm rot="-5400000">
              <a:off x="5225920" y="3105494"/>
              <a:ext cx="147493" cy="229301"/>
            </a:xfrm>
            <a:custGeom>
              <a:avLst/>
              <a:gdLst/>
              <a:ahLst/>
              <a:cxnLst/>
              <a:rect l="l" t="t" r="r" b="b"/>
              <a:pathLst>
                <a:path w="1545" h="2402" extrusionOk="0">
                  <a:moveTo>
                    <a:pt x="916" y="2350"/>
                  </a:moveTo>
                  <a:cubicBezTo>
                    <a:pt x="940" y="2377"/>
                    <a:pt x="970" y="2397"/>
                    <a:pt x="1003" y="2397"/>
                  </a:cubicBezTo>
                  <a:cubicBezTo>
                    <a:pt x="1005" y="2397"/>
                    <a:pt x="1007" y="2397"/>
                    <a:pt x="1009" y="2397"/>
                  </a:cubicBezTo>
                  <a:cubicBezTo>
                    <a:pt x="978" y="2382"/>
                    <a:pt x="947" y="2367"/>
                    <a:pt x="916" y="2350"/>
                  </a:cubicBezTo>
                  <a:close/>
                  <a:moveTo>
                    <a:pt x="1087" y="1"/>
                  </a:moveTo>
                  <a:cubicBezTo>
                    <a:pt x="1026" y="1"/>
                    <a:pt x="965" y="11"/>
                    <a:pt x="909" y="29"/>
                  </a:cubicBezTo>
                  <a:cubicBezTo>
                    <a:pt x="749" y="85"/>
                    <a:pt x="617" y="205"/>
                    <a:pt x="505" y="329"/>
                  </a:cubicBezTo>
                  <a:cubicBezTo>
                    <a:pt x="514" y="332"/>
                    <a:pt x="524" y="334"/>
                    <a:pt x="533" y="334"/>
                  </a:cubicBezTo>
                  <a:cubicBezTo>
                    <a:pt x="560" y="334"/>
                    <a:pt x="586" y="322"/>
                    <a:pt x="601" y="301"/>
                  </a:cubicBezTo>
                  <a:lnTo>
                    <a:pt x="601" y="301"/>
                  </a:lnTo>
                  <a:cubicBezTo>
                    <a:pt x="537" y="497"/>
                    <a:pt x="429" y="677"/>
                    <a:pt x="285" y="829"/>
                  </a:cubicBezTo>
                  <a:cubicBezTo>
                    <a:pt x="297" y="757"/>
                    <a:pt x="321" y="685"/>
                    <a:pt x="365" y="625"/>
                  </a:cubicBezTo>
                  <a:lnTo>
                    <a:pt x="365" y="625"/>
                  </a:lnTo>
                  <a:cubicBezTo>
                    <a:pt x="197" y="753"/>
                    <a:pt x="81" y="941"/>
                    <a:pt x="41" y="1149"/>
                  </a:cubicBezTo>
                  <a:cubicBezTo>
                    <a:pt x="1" y="1357"/>
                    <a:pt x="9" y="1573"/>
                    <a:pt x="69" y="1777"/>
                  </a:cubicBezTo>
                  <a:cubicBezTo>
                    <a:pt x="77" y="1825"/>
                    <a:pt x="97" y="1873"/>
                    <a:pt x="117" y="1917"/>
                  </a:cubicBezTo>
                  <a:cubicBezTo>
                    <a:pt x="153" y="1977"/>
                    <a:pt x="197" y="2029"/>
                    <a:pt x="249" y="2077"/>
                  </a:cubicBezTo>
                  <a:cubicBezTo>
                    <a:pt x="377" y="2201"/>
                    <a:pt x="521" y="2309"/>
                    <a:pt x="681" y="2401"/>
                  </a:cubicBezTo>
                  <a:lnTo>
                    <a:pt x="689" y="2361"/>
                  </a:lnTo>
                  <a:cubicBezTo>
                    <a:pt x="669" y="2301"/>
                    <a:pt x="609" y="2269"/>
                    <a:pt x="557" y="2225"/>
                  </a:cubicBezTo>
                  <a:cubicBezTo>
                    <a:pt x="509" y="2185"/>
                    <a:pt x="465" y="2121"/>
                    <a:pt x="489" y="2061"/>
                  </a:cubicBezTo>
                  <a:lnTo>
                    <a:pt x="489" y="2061"/>
                  </a:lnTo>
                  <a:cubicBezTo>
                    <a:pt x="622" y="2171"/>
                    <a:pt x="766" y="2270"/>
                    <a:pt x="916" y="2350"/>
                  </a:cubicBezTo>
                  <a:lnTo>
                    <a:pt x="916" y="2350"/>
                  </a:lnTo>
                  <a:cubicBezTo>
                    <a:pt x="897" y="2328"/>
                    <a:pt x="881" y="2302"/>
                    <a:pt x="869" y="2277"/>
                  </a:cubicBezTo>
                  <a:cubicBezTo>
                    <a:pt x="855" y="2250"/>
                    <a:pt x="842" y="2221"/>
                    <a:pt x="825" y="2194"/>
                  </a:cubicBezTo>
                  <a:lnTo>
                    <a:pt x="825" y="2194"/>
                  </a:lnTo>
                  <a:cubicBezTo>
                    <a:pt x="923" y="2272"/>
                    <a:pt x="1045" y="2314"/>
                    <a:pt x="1170" y="2314"/>
                  </a:cubicBezTo>
                  <a:cubicBezTo>
                    <a:pt x="1179" y="2314"/>
                    <a:pt x="1188" y="2314"/>
                    <a:pt x="1197" y="2313"/>
                  </a:cubicBezTo>
                  <a:cubicBezTo>
                    <a:pt x="1225" y="2281"/>
                    <a:pt x="1229" y="2229"/>
                    <a:pt x="1201" y="2193"/>
                  </a:cubicBezTo>
                  <a:cubicBezTo>
                    <a:pt x="1181" y="2153"/>
                    <a:pt x="1145" y="2125"/>
                    <a:pt x="1121" y="2089"/>
                  </a:cubicBezTo>
                  <a:cubicBezTo>
                    <a:pt x="1073" y="2009"/>
                    <a:pt x="1085" y="1909"/>
                    <a:pt x="1041" y="1829"/>
                  </a:cubicBezTo>
                  <a:cubicBezTo>
                    <a:pt x="1005" y="1761"/>
                    <a:pt x="937" y="1721"/>
                    <a:pt x="893" y="1661"/>
                  </a:cubicBezTo>
                  <a:cubicBezTo>
                    <a:pt x="769" y="1497"/>
                    <a:pt x="829" y="1269"/>
                    <a:pt x="897" y="1077"/>
                  </a:cubicBezTo>
                  <a:cubicBezTo>
                    <a:pt x="901" y="1057"/>
                    <a:pt x="913" y="1041"/>
                    <a:pt x="929" y="1025"/>
                  </a:cubicBezTo>
                  <a:cubicBezTo>
                    <a:pt x="936" y="1022"/>
                    <a:pt x="943" y="1020"/>
                    <a:pt x="951" y="1020"/>
                  </a:cubicBezTo>
                  <a:cubicBezTo>
                    <a:pt x="977" y="1020"/>
                    <a:pt x="1003" y="1040"/>
                    <a:pt x="1013" y="1065"/>
                  </a:cubicBezTo>
                  <a:cubicBezTo>
                    <a:pt x="1021" y="1101"/>
                    <a:pt x="1021" y="1137"/>
                    <a:pt x="1013" y="1173"/>
                  </a:cubicBezTo>
                  <a:cubicBezTo>
                    <a:pt x="997" y="1401"/>
                    <a:pt x="1113" y="1613"/>
                    <a:pt x="1313" y="1721"/>
                  </a:cubicBezTo>
                  <a:cubicBezTo>
                    <a:pt x="1165" y="1453"/>
                    <a:pt x="1181" y="1125"/>
                    <a:pt x="1345" y="869"/>
                  </a:cubicBezTo>
                  <a:lnTo>
                    <a:pt x="1345" y="869"/>
                  </a:lnTo>
                  <a:cubicBezTo>
                    <a:pt x="1325" y="1041"/>
                    <a:pt x="1349" y="1217"/>
                    <a:pt x="1421" y="1373"/>
                  </a:cubicBezTo>
                  <a:cubicBezTo>
                    <a:pt x="1361" y="1165"/>
                    <a:pt x="1437" y="941"/>
                    <a:pt x="1489" y="729"/>
                  </a:cubicBezTo>
                  <a:cubicBezTo>
                    <a:pt x="1537" y="517"/>
                    <a:pt x="1545" y="261"/>
                    <a:pt x="1389" y="109"/>
                  </a:cubicBezTo>
                  <a:cubicBezTo>
                    <a:pt x="1309" y="34"/>
                    <a:pt x="1198" y="1"/>
                    <a:pt x="1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86"/>
            <p:cNvSpPr/>
            <p:nvPr/>
          </p:nvSpPr>
          <p:spPr>
            <a:xfrm rot="-5400000">
              <a:off x="5135468" y="2908881"/>
              <a:ext cx="198663" cy="225387"/>
            </a:xfrm>
            <a:custGeom>
              <a:avLst/>
              <a:gdLst/>
              <a:ahLst/>
              <a:cxnLst/>
              <a:rect l="l" t="t" r="r" b="b"/>
              <a:pathLst>
                <a:path w="2081" h="2361" extrusionOk="0">
                  <a:moveTo>
                    <a:pt x="964" y="2200"/>
                  </a:moveTo>
                  <a:cubicBezTo>
                    <a:pt x="945" y="2219"/>
                    <a:pt x="925" y="2237"/>
                    <a:pt x="905" y="2256"/>
                  </a:cubicBezTo>
                  <a:lnTo>
                    <a:pt x="957" y="2244"/>
                  </a:lnTo>
                  <a:cubicBezTo>
                    <a:pt x="959" y="2229"/>
                    <a:pt x="961" y="2214"/>
                    <a:pt x="964" y="2200"/>
                  </a:cubicBezTo>
                  <a:close/>
                  <a:moveTo>
                    <a:pt x="1299" y="0"/>
                  </a:moveTo>
                  <a:cubicBezTo>
                    <a:pt x="1223" y="0"/>
                    <a:pt x="1146" y="13"/>
                    <a:pt x="1073" y="40"/>
                  </a:cubicBezTo>
                  <a:cubicBezTo>
                    <a:pt x="925" y="96"/>
                    <a:pt x="805" y="212"/>
                    <a:pt x="697" y="332"/>
                  </a:cubicBezTo>
                  <a:cubicBezTo>
                    <a:pt x="561" y="488"/>
                    <a:pt x="429" y="648"/>
                    <a:pt x="309" y="816"/>
                  </a:cubicBezTo>
                  <a:cubicBezTo>
                    <a:pt x="265" y="876"/>
                    <a:pt x="225" y="940"/>
                    <a:pt x="193" y="1008"/>
                  </a:cubicBezTo>
                  <a:cubicBezTo>
                    <a:pt x="153" y="1100"/>
                    <a:pt x="125" y="1200"/>
                    <a:pt x="105" y="1300"/>
                  </a:cubicBezTo>
                  <a:cubicBezTo>
                    <a:pt x="65" y="1508"/>
                    <a:pt x="33" y="1720"/>
                    <a:pt x="13" y="1932"/>
                  </a:cubicBezTo>
                  <a:cubicBezTo>
                    <a:pt x="1" y="2012"/>
                    <a:pt x="5" y="2092"/>
                    <a:pt x="17" y="2168"/>
                  </a:cubicBezTo>
                  <a:cubicBezTo>
                    <a:pt x="33" y="2248"/>
                    <a:pt x="81" y="2320"/>
                    <a:pt x="149" y="2360"/>
                  </a:cubicBezTo>
                  <a:lnTo>
                    <a:pt x="233" y="1840"/>
                  </a:lnTo>
                  <a:cubicBezTo>
                    <a:pt x="249" y="1716"/>
                    <a:pt x="277" y="1592"/>
                    <a:pt x="321" y="1476"/>
                  </a:cubicBezTo>
                  <a:cubicBezTo>
                    <a:pt x="405" y="1276"/>
                    <a:pt x="573" y="1120"/>
                    <a:pt x="753" y="1004"/>
                  </a:cubicBezTo>
                  <a:lnTo>
                    <a:pt x="753" y="1004"/>
                  </a:lnTo>
                  <a:cubicBezTo>
                    <a:pt x="737" y="1076"/>
                    <a:pt x="713" y="1144"/>
                    <a:pt x="681" y="1212"/>
                  </a:cubicBezTo>
                  <a:cubicBezTo>
                    <a:pt x="577" y="1472"/>
                    <a:pt x="473" y="1732"/>
                    <a:pt x="369" y="1992"/>
                  </a:cubicBezTo>
                  <a:cubicBezTo>
                    <a:pt x="493" y="1852"/>
                    <a:pt x="605" y="1708"/>
                    <a:pt x="705" y="1548"/>
                  </a:cubicBezTo>
                  <a:lnTo>
                    <a:pt x="705" y="1548"/>
                  </a:lnTo>
                  <a:cubicBezTo>
                    <a:pt x="685" y="1680"/>
                    <a:pt x="661" y="1808"/>
                    <a:pt x="629" y="1936"/>
                  </a:cubicBezTo>
                  <a:cubicBezTo>
                    <a:pt x="669" y="1864"/>
                    <a:pt x="721" y="1800"/>
                    <a:pt x="785" y="1744"/>
                  </a:cubicBezTo>
                  <a:lnTo>
                    <a:pt x="785" y="1744"/>
                  </a:lnTo>
                  <a:lnTo>
                    <a:pt x="745" y="1956"/>
                  </a:lnTo>
                  <a:cubicBezTo>
                    <a:pt x="913" y="1620"/>
                    <a:pt x="1185" y="1352"/>
                    <a:pt x="1521" y="1188"/>
                  </a:cubicBezTo>
                  <a:lnTo>
                    <a:pt x="1521" y="1188"/>
                  </a:lnTo>
                  <a:cubicBezTo>
                    <a:pt x="1521" y="1312"/>
                    <a:pt x="1477" y="1432"/>
                    <a:pt x="1393" y="1524"/>
                  </a:cubicBezTo>
                  <a:cubicBezTo>
                    <a:pt x="1317" y="1620"/>
                    <a:pt x="1225" y="1700"/>
                    <a:pt x="1149" y="1796"/>
                  </a:cubicBezTo>
                  <a:cubicBezTo>
                    <a:pt x="1054" y="1916"/>
                    <a:pt x="993" y="2053"/>
                    <a:pt x="964" y="2200"/>
                  </a:cubicBezTo>
                  <a:lnTo>
                    <a:pt x="964" y="2200"/>
                  </a:lnTo>
                  <a:cubicBezTo>
                    <a:pt x="1219" y="1957"/>
                    <a:pt x="1463" y="1704"/>
                    <a:pt x="1701" y="1444"/>
                  </a:cubicBezTo>
                  <a:cubicBezTo>
                    <a:pt x="1793" y="1352"/>
                    <a:pt x="1869" y="1240"/>
                    <a:pt x="1917" y="1120"/>
                  </a:cubicBezTo>
                  <a:cubicBezTo>
                    <a:pt x="1953" y="1020"/>
                    <a:pt x="1957" y="904"/>
                    <a:pt x="1997" y="804"/>
                  </a:cubicBezTo>
                  <a:cubicBezTo>
                    <a:pt x="2017" y="768"/>
                    <a:pt x="2033" y="732"/>
                    <a:pt x="2049" y="696"/>
                  </a:cubicBezTo>
                  <a:cubicBezTo>
                    <a:pt x="2081" y="592"/>
                    <a:pt x="2029" y="480"/>
                    <a:pt x="1965" y="392"/>
                  </a:cubicBezTo>
                  <a:cubicBezTo>
                    <a:pt x="1869" y="248"/>
                    <a:pt x="1733" y="132"/>
                    <a:pt x="1577" y="60"/>
                  </a:cubicBezTo>
                  <a:cubicBezTo>
                    <a:pt x="1488" y="20"/>
                    <a:pt x="1394" y="0"/>
                    <a:pt x="12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86"/>
            <p:cNvSpPr/>
            <p:nvPr/>
          </p:nvSpPr>
          <p:spPr>
            <a:xfrm rot="-5400000">
              <a:off x="5178468" y="2700158"/>
              <a:ext cx="602671" cy="773437"/>
            </a:xfrm>
            <a:custGeom>
              <a:avLst/>
              <a:gdLst/>
              <a:ahLst/>
              <a:cxnLst/>
              <a:rect l="l" t="t" r="r" b="b"/>
              <a:pathLst>
                <a:path w="6313" h="8102" extrusionOk="0">
                  <a:moveTo>
                    <a:pt x="4265" y="94"/>
                  </a:moveTo>
                  <a:cubicBezTo>
                    <a:pt x="4381" y="94"/>
                    <a:pt x="4493" y="126"/>
                    <a:pt x="4593" y="184"/>
                  </a:cubicBezTo>
                  <a:cubicBezTo>
                    <a:pt x="4709" y="256"/>
                    <a:pt x="4801" y="360"/>
                    <a:pt x="4857" y="484"/>
                  </a:cubicBezTo>
                  <a:cubicBezTo>
                    <a:pt x="4973" y="724"/>
                    <a:pt x="4993" y="1000"/>
                    <a:pt x="4913" y="1256"/>
                  </a:cubicBezTo>
                  <a:cubicBezTo>
                    <a:pt x="4869" y="1372"/>
                    <a:pt x="4813" y="1484"/>
                    <a:pt x="4737" y="1584"/>
                  </a:cubicBezTo>
                  <a:cubicBezTo>
                    <a:pt x="4669" y="1688"/>
                    <a:pt x="4593" y="1784"/>
                    <a:pt x="4521" y="1884"/>
                  </a:cubicBezTo>
                  <a:cubicBezTo>
                    <a:pt x="4377" y="2076"/>
                    <a:pt x="4237" y="2256"/>
                    <a:pt x="4105" y="2420"/>
                  </a:cubicBezTo>
                  <a:cubicBezTo>
                    <a:pt x="3973" y="2584"/>
                    <a:pt x="3853" y="2736"/>
                    <a:pt x="3745" y="2872"/>
                  </a:cubicBezTo>
                  <a:lnTo>
                    <a:pt x="3465" y="3216"/>
                  </a:lnTo>
                  <a:lnTo>
                    <a:pt x="3453" y="3232"/>
                  </a:lnTo>
                  <a:cubicBezTo>
                    <a:pt x="3418" y="3254"/>
                    <a:pt x="3389" y="3271"/>
                    <a:pt x="3381" y="3271"/>
                  </a:cubicBezTo>
                  <a:cubicBezTo>
                    <a:pt x="3378" y="3271"/>
                    <a:pt x="3379" y="3267"/>
                    <a:pt x="3389" y="3256"/>
                  </a:cubicBezTo>
                  <a:cubicBezTo>
                    <a:pt x="3445" y="3188"/>
                    <a:pt x="3369" y="3040"/>
                    <a:pt x="3461" y="2872"/>
                  </a:cubicBezTo>
                  <a:cubicBezTo>
                    <a:pt x="3489" y="2832"/>
                    <a:pt x="3505" y="2784"/>
                    <a:pt x="3505" y="2736"/>
                  </a:cubicBezTo>
                  <a:cubicBezTo>
                    <a:pt x="3529" y="2688"/>
                    <a:pt x="3553" y="2636"/>
                    <a:pt x="3581" y="2588"/>
                  </a:cubicBezTo>
                  <a:cubicBezTo>
                    <a:pt x="3609" y="2540"/>
                    <a:pt x="3641" y="2480"/>
                    <a:pt x="3669" y="2428"/>
                  </a:cubicBezTo>
                  <a:cubicBezTo>
                    <a:pt x="3701" y="2376"/>
                    <a:pt x="3733" y="2324"/>
                    <a:pt x="3765" y="2272"/>
                  </a:cubicBezTo>
                  <a:cubicBezTo>
                    <a:pt x="3797" y="2220"/>
                    <a:pt x="3833" y="2172"/>
                    <a:pt x="3865" y="2120"/>
                  </a:cubicBezTo>
                  <a:lnTo>
                    <a:pt x="3957" y="1984"/>
                  </a:lnTo>
                  <a:cubicBezTo>
                    <a:pt x="3989" y="1940"/>
                    <a:pt x="4017" y="1900"/>
                    <a:pt x="4045" y="1864"/>
                  </a:cubicBezTo>
                  <a:cubicBezTo>
                    <a:pt x="4105" y="1788"/>
                    <a:pt x="4149" y="1728"/>
                    <a:pt x="4185" y="1684"/>
                  </a:cubicBezTo>
                  <a:lnTo>
                    <a:pt x="4233" y="1616"/>
                  </a:lnTo>
                  <a:lnTo>
                    <a:pt x="4173" y="1676"/>
                  </a:lnTo>
                  <a:cubicBezTo>
                    <a:pt x="4137" y="1716"/>
                    <a:pt x="4085" y="1772"/>
                    <a:pt x="4021" y="1840"/>
                  </a:cubicBezTo>
                  <a:cubicBezTo>
                    <a:pt x="3989" y="1880"/>
                    <a:pt x="3957" y="1916"/>
                    <a:pt x="3925" y="1960"/>
                  </a:cubicBezTo>
                  <a:cubicBezTo>
                    <a:pt x="3893" y="2000"/>
                    <a:pt x="3857" y="2044"/>
                    <a:pt x="3825" y="2092"/>
                  </a:cubicBezTo>
                  <a:cubicBezTo>
                    <a:pt x="3757" y="2188"/>
                    <a:pt x="3689" y="2292"/>
                    <a:pt x="3625" y="2400"/>
                  </a:cubicBezTo>
                  <a:cubicBezTo>
                    <a:pt x="3593" y="2452"/>
                    <a:pt x="3565" y="2508"/>
                    <a:pt x="3533" y="2564"/>
                  </a:cubicBezTo>
                  <a:cubicBezTo>
                    <a:pt x="3513" y="2604"/>
                    <a:pt x="3493" y="2648"/>
                    <a:pt x="3473" y="2688"/>
                  </a:cubicBezTo>
                  <a:cubicBezTo>
                    <a:pt x="3464" y="2685"/>
                    <a:pt x="3454" y="2683"/>
                    <a:pt x="3442" y="2683"/>
                  </a:cubicBezTo>
                  <a:cubicBezTo>
                    <a:pt x="3355" y="2683"/>
                    <a:pt x="3202" y="2776"/>
                    <a:pt x="3121" y="2924"/>
                  </a:cubicBezTo>
                  <a:cubicBezTo>
                    <a:pt x="3109" y="2947"/>
                    <a:pt x="3094" y="2970"/>
                    <a:pt x="3076" y="2993"/>
                  </a:cubicBezTo>
                  <a:lnTo>
                    <a:pt x="3076" y="2993"/>
                  </a:lnTo>
                  <a:cubicBezTo>
                    <a:pt x="3076" y="2992"/>
                    <a:pt x="3075" y="2991"/>
                    <a:pt x="3073" y="2988"/>
                  </a:cubicBezTo>
                  <a:cubicBezTo>
                    <a:pt x="3061" y="2928"/>
                    <a:pt x="3053" y="2868"/>
                    <a:pt x="3053" y="2808"/>
                  </a:cubicBezTo>
                  <a:cubicBezTo>
                    <a:pt x="3045" y="2656"/>
                    <a:pt x="3085" y="2456"/>
                    <a:pt x="3125" y="2256"/>
                  </a:cubicBezTo>
                  <a:cubicBezTo>
                    <a:pt x="3141" y="2156"/>
                    <a:pt x="3161" y="2056"/>
                    <a:pt x="3185" y="1964"/>
                  </a:cubicBezTo>
                  <a:cubicBezTo>
                    <a:pt x="3205" y="1880"/>
                    <a:pt x="3233" y="1800"/>
                    <a:pt x="3265" y="1716"/>
                  </a:cubicBezTo>
                  <a:cubicBezTo>
                    <a:pt x="3281" y="1684"/>
                    <a:pt x="3293" y="1652"/>
                    <a:pt x="3309" y="1624"/>
                  </a:cubicBezTo>
                  <a:cubicBezTo>
                    <a:pt x="3321" y="1596"/>
                    <a:pt x="3333" y="1572"/>
                    <a:pt x="3345" y="1552"/>
                  </a:cubicBezTo>
                  <a:cubicBezTo>
                    <a:pt x="3369" y="1516"/>
                    <a:pt x="3385" y="1492"/>
                    <a:pt x="3385" y="1492"/>
                  </a:cubicBezTo>
                  <a:lnTo>
                    <a:pt x="3385" y="1492"/>
                  </a:lnTo>
                  <a:lnTo>
                    <a:pt x="3373" y="1508"/>
                  </a:lnTo>
                  <a:cubicBezTo>
                    <a:pt x="3365" y="1516"/>
                    <a:pt x="3349" y="1528"/>
                    <a:pt x="3337" y="1548"/>
                  </a:cubicBezTo>
                  <a:cubicBezTo>
                    <a:pt x="3325" y="1564"/>
                    <a:pt x="3305" y="1588"/>
                    <a:pt x="3289" y="1612"/>
                  </a:cubicBezTo>
                  <a:cubicBezTo>
                    <a:pt x="3269" y="1644"/>
                    <a:pt x="3249" y="1672"/>
                    <a:pt x="3233" y="1704"/>
                  </a:cubicBezTo>
                  <a:cubicBezTo>
                    <a:pt x="3217" y="1740"/>
                    <a:pt x="3197" y="1776"/>
                    <a:pt x="3185" y="1820"/>
                  </a:cubicBezTo>
                  <a:cubicBezTo>
                    <a:pt x="3169" y="1860"/>
                    <a:pt x="3153" y="1904"/>
                    <a:pt x="3137" y="1952"/>
                  </a:cubicBezTo>
                  <a:cubicBezTo>
                    <a:pt x="3125" y="1996"/>
                    <a:pt x="3109" y="2048"/>
                    <a:pt x="3101" y="2096"/>
                  </a:cubicBezTo>
                  <a:cubicBezTo>
                    <a:pt x="3089" y="2144"/>
                    <a:pt x="3077" y="2196"/>
                    <a:pt x="3069" y="2244"/>
                  </a:cubicBezTo>
                  <a:cubicBezTo>
                    <a:pt x="3049" y="2344"/>
                    <a:pt x="3033" y="2444"/>
                    <a:pt x="3021" y="2544"/>
                  </a:cubicBezTo>
                  <a:cubicBezTo>
                    <a:pt x="3013" y="2636"/>
                    <a:pt x="3013" y="2724"/>
                    <a:pt x="3021" y="2812"/>
                  </a:cubicBezTo>
                  <a:cubicBezTo>
                    <a:pt x="3029" y="2876"/>
                    <a:pt x="3045" y="2936"/>
                    <a:pt x="3065" y="2996"/>
                  </a:cubicBezTo>
                  <a:cubicBezTo>
                    <a:pt x="3065" y="3000"/>
                    <a:pt x="3069" y="3004"/>
                    <a:pt x="3069" y="3008"/>
                  </a:cubicBezTo>
                  <a:cubicBezTo>
                    <a:pt x="3029" y="3076"/>
                    <a:pt x="2969" y="3124"/>
                    <a:pt x="2893" y="3152"/>
                  </a:cubicBezTo>
                  <a:cubicBezTo>
                    <a:pt x="2829" y="3072"/>
                    <a:pt x="2769" y="2984"/>
                    <a:pt x="2713" y="2892"/>
                  </a:cubicBezTo>
                  <a:cubicBezTo>
                    <a:pt x="2673" y="2820"/>
                    <a:pt x="2641" y="2740"/>
                    <a:pt x="2621" y="2656"/>
                  </a:cubicBezTo>
                  <a:cubicBezTo>
                    <a:pt x="2613" y="2636"/>
                    <a:pt x="2609" y="2616"/>
                    <a:pt x="2609" y="2596"/>
                  </a:cubicBezTo>
                  <a:lnTo>
                    <a:pt x="2609" y="2564"/>
                  </a:lnTo>
                  <a:lnTo>
                    <a:pt x="2609" y="2528"/>
                  </a:lnTo>
                  <a:cubicBezTo>
                    <a:pt x="2609" y="2480"/>
                    <a:pt x="2617" y="2428"/>
                    <a:pt x="2621" y="2380"/>
                  </a:cubicBezTo>
                  <a:cubicBezTo>
                    <a:pt x="2641" y="2156"/>
                    <a:pt x="2685" y="1940"/>
                    <a:pt x="2741" y="1724"/>
                  </a:cubicBezTo>
                  <a:cubicBezTo>
                    <a:pt x="2773" y="1608"/>
                    <a:pt x="2809" y="1492"/>
                    <a:pt x="2853" y="1376"/>
                  </a:cubicBezTo>
                  <a:cubicBezTo>
                    <a:pt x="2897" y="1256"/>
                    <a:pt x="2945" y="1136"/>
                    <a:pt x="3001" y="1024"/>
                  </a:cubicBezTo>
                  <a:cubicBezTo>
                    <a:pt x="3121" y="788"/>
                    <a:pt x="3285" y="584"/>
                    <a:pt x="3489" y="416"/>
                  </a:cubicBezTo>
                  <a:cubicBezTo>
                    <a:pt x="3537" y="372"/>
                    <a:pt x="3593" y="336"/>
                    <a:pt x="3649" y="300"/>
                  </a:cubicBezTo>
                  <a:cubicBezTo>
                    <a:pt x="3677" y="280"/>
                    <a:pt x="3709" y="264"/>
                    <a:pt x="3737" y="248"/>
                  </a:cubicBezTo>
                  <a:lnTo>
                    <a:pt x="3761" y="236"/>
                  </a:lnTo>
                  <a:lnTo>
                    <a:pt x="3765" y="232"/>
                  </a:lnTo>
                  <a:lnTo>
                    <a:pt x="3769" y="232"/>
                  </a:lnTo>
                  <a:lnTo>
                    <a:pt x="3781" y="228"/>
                  </a:lnTo>
                  <a:cubicBezTo>
                    <a:pt x="3797" y="220"/>
                    <a:pt x="3809" y="212"/>
                    <a:pt x="3825" y="204"/>
                  </a:cubicBezTo>
                  <a:cubicBezTo>
                    <a:pt x="3945" y="144"/>
                    <a:pt x="4077" y="104"/>
                    <a:pt x="4209" y="96"/>
                  </a:cubicBezTo>
                  <a:cubicBezTo>
                    <a:pt x="4228" y="94"/>
                    <a:pt x="4246" y="94"/>
                    <a:pt x="4265" y="94"/>
                  </a:cubicBezTo>
                  <a:close/>
                  <a:moveTo>
                    <a:pt x="2215" y="772"/>
                  </a:moveTo>
                  <a:cubicBezTo>
                    <a:pt x="2235" y="772"/>
                    <a:pt x="2254" y="773"/>
                    <a:pt x="2273" y="776"/>
                  </a:cubicBezTo>
                  <a:cubicBezTo>
                    <a:pt x="2329" y="788"/>
                    <a:pt x="2381" y="816"/>
                    <a:pt x="2421" y="860"/>
                  </a:cubicBezTo>
                  <a:cubicBezTo>
                    <a:pt x="2461" y="900"/>
                    <a:pt x="2493" y="952"/>
                    <a:pt x="2517" y="1004"/>
                  </a:cubicBezTo>
                  <a:cubicBezTo>
                    <a:pt x="2557" y="1100"/>
                    <a:pt x="2589" y="1200"/>
                    <a:pt x="2605" y="1300"/>
                  </a:cubicBezTo>
                  <a:cubicBezTo>
                    <a:pt x="2613" y="1352"/>
                    <a:pt x="2621" y="1396"/>
                    <a:pt x="2629" y="1436"/>
                  </a:cubicBezTo>
                  <a:cubicBezTo>
                    <a:pt x="2601" y="1512"/>
                    <a:pt x="2577" y="1592"/>
                    <a:pt x="2561" y="1668"/>
                  </a:cubicBezTo>
                  <a:cubicBezTo>
                    <a:pt x="2505" y="1892"/>
                    <a:pt x="2473" y="2124"/>
                    <a:pt x="2461" y="2356"/>
                  </a:cubicBezTo>
                  <a:cubicBezTo>
                    <a:pt x="2457" y="2412"/>
                    <a:pt x="2457" y="2464"/>
                    <a:pt x="2457" y="2516"/>
                  </a:cubicBezTo>
                  <a:lnTo>
                    <a:pt x="2461" y="2556"/>
                  </a:lnTo>
                  <a:cubicBezTo>
                    <a:pt x="2461" y="2568"/>
                    <a:pt x="2465" y="2588"/>
                    <a:pt x="2465" y="2600"/>
                  </a:cubicBezTo>
                  <a:cubicBezTo>
                    <a:pt x="2473" y="2628"/>
                    <a:pt x="2477" y="2656"/>
                    <a:pt x="2485" y="2680"/>
                  </a:cubicBezTo>
                  <a:cubicBezTo>
                    <a:pt x="2517" y="2772"/>
                    <a:pt x="2561" y="2860"/>
                    <a:pt x="2617" y="2940"/>
                  </a:cubicBezTo>
                  <a:cubicBezTo>
                    <a:pt x="2705" y="3064"/>
                    <a:pt x="2805" y="3180"/>
                    <a:pt x="2917" y="3280"/>
                  </a:cubicBezTo>
                  <a:cubicBezTo>
                    <a:pt x="2929" y="3292"/>
                    <a:pt x="2941" y="3304"/>
                    <a:pt x="2953" y="3316"/>
                  </a:cubicBezTo>
                  <a:cubicBezTo>
                    <a:pt x="2838" y="3257"/>
                    <a:pt x="2659" y="3174"/>
                    <a:pt x="2538" y="3174"/>
                  </a:cubicBezTo>
                  <a:cubicBezTo>
                    <a:pt x="2528" y="3174"/>
                    <a:pt x="2518" y="3175"/>
                    <a:pt x="2509" y="3176"/>
                  </a:cubicBezTo>
                  <a:cubicBezTo>
                    <a:pt x="2481" y="3180"/>
                    <a:pt x="2465" y="3188"/>
                    <a:pt x="2461" y="3200"/>
                  </a:cubicBezTo>
                  <a:lnTo>
                    <a:pt x="2421" y="3176"/>
                  </a:lnTo>
                  <a:cubicBezTo>
                    <a:pt x="2385" y="3156"/>
                    <a:pt x="2353" y="3132"/>
                    <a:pt x="2321" y="3104"/>
                  </a:cubicBezTo>
                  <a:cubicBezTo>
                    <a:pt x="2293" y="3068"/>
                    <a:pt x="2269" y="3028"/>
                    <a:pt x="2253" y="2988"/>
                  </a:cubicBezTo>
                  <a:cubicBezTo>
                    <a:pt x="2233" y="2944"/>
                    <a:pt x="2209" y="2896"/>
                    <a:pt x="2189" y="2852"/>
                  </a:cubicBezTo>
                  <a:cubicBezTo>
                    <a:pt x="2165" y="2808"/>
                    <a:pt x="2145" y="2764"/>
                    <a:pt x="2117" y="2720"/>
                  </a:cubicBezTo>
                  <a:cubicBezTo>
                    <a:pt x="2089" y="2680"/>
                    <a:pt x="2057" y="2640"/>
                    <a:pt x="2017" y="2608"/>
                  </a:cubicBezTo>
                  <a:cubicBezTo>
                    <a:pt x="1989" y="2584"/>
                    <a:pt x="1965" y="2548"/>
                    <a:pt x="1953" y="2508"/>
                  </a:cubicBezTo>
                  <a:cubicBezTo>
                    <a:pt x="1941" y="2472"/>
                    <a:pt x="1937" y="2436"/>
                    <a:pt x="1941" y="2396"/>
                  </a:cubicBezTo>
                  <a:cubicBezTo>
                    <a:pt x="1941" y="2340"/>
                    <a:pt x="1949" y="2280"/>
                    <a:pt x="1961" y="2220"/>
                  </a:cubicBezTo>
                  <a:cubicBezTo>
                    <a:pt x="1965" y="2204"/>
                    <a:pt x="1969" y="2188"/>
                    <a:pt x="1981" y="2176"/>
                  </a:cubicBezTo>
                  <a:cubicBezTo>
                    <a:pt x="1985" y="2172"/>
                    <a:pt x="1989" y="2168"/>
                    <a:pt x="1993" y="2164"/>
                  </a:cubicBezTo>
                  <a:cubicBezTo>
                    <a:pt x="1985" y="2164"/>
                    <a:pt x="1981" y="2168"/>
                    <a:pt x="1977" y="2172"/>
                  </a:cubicBezTo>
                  <a:cubicBezTo>
                    <a:pt x="1965" y="2188"/>
                    <a:pt x="1957" y="2200"/>
                    <a:pt x="1953" y="2216"/>
                  </a:cubicBezTo>
                  <a:cubicBezTo>
                    <a:pt x="1945" y="2240"/>
                    <a:pt x="1937" y="2264"/>
                    <a:pt x="1929" y="2292"/>
                  </a:cubicBezTo>
                  <a:cubicBezTo>
                    <a:pt x="1917" y="2328"/>
                    <a:pt x="1913" y="2360"/>
                    <a:pt x="1909" y="2392"/>
                  </a:cubicBezTo>
                  <a:cubicBezTo>
                    <a:pt x="1901" y="2436"/>
                    <a:pt x="1905" y="2476"/>
                    <a:pt x="1913" y="2520"/>
                  </a:cubicBezTo>
                  <a:cubicBezTo>
                    <a:pt x="1925" y="2568"/>
                    <a:pt x="1949" y="2608"/>
                    <a:pt x="1985" y="2644"/>
                  </a:cubicBezTo>
                  <a:cubicBezTo>
                    <a:pt x="2017" y="2676"/>
                    <a:pt x="2049" y="2708"/>
                    <a:pt x="2073" y="2748"/>
                  </a:cubicBezTo>
                  <a:cubicBezTo>
                    <a:pt x="2097" y="2788"/>
                    <a:pt x="2117" y="2832"/>
                    <a:pt x="2137" y="2876"/>
                  </a:cubicBezTo>
                  <a:cubicBezTo>
                    <a:pt x="2161" y="2920"/>
                    <a:pt x="2181" y="2968"/>
                    <a:pt x="2205" y="3008"/>
                  </a:cubicBezTo>
                  <a:cubicBezTo>
                    <a:pt x="2225" y="3056"/>
                    <a:pt x="2253" y="3100"/>
                    <a:pt x="2285" y="3136"/>
                  </a:cubicBezTo>
                  <a:cubicBezTo>
                    <a:pt x="2321" y="3168"/>
                    <a:pt x="2361" y="3196"/>
                    <a:pt x="2401" y="3212"/>
                  </a:cubicBezTo>
                  <a:lnTo>
                    <a:pt x="2473" y="3248"/>
                  </a:lnTo>
                  <a:cubicBezTo>
                    <a:pt x="2509" y="3308"/>
                    <a:pt x="2617" y="3408"/>
                    <a:pt x="2549" y="3516"/>
                  </a:cubicBezTo>
                  <a:cubicBezTo>
                    <a:pt x="2537" y="3536"/>
                    <a:pt x="2521" y="3556"/>
                    <a:pt x="2501" y="3572"/>
                  </a:cubicBezTo>
                  <a:lnTo>
                    <a:pt x="2437" y="3556"/>
                  </a:lnTo>
                  <a:cubicBezTo>
                    <a:pt x="2405" y="3552"/>
                    <a:pt x="2373" y="3540"/>
                    <a:pt x="2337" y="3536"/>
                  </a:cubicBezTo>
                  <a:cubicBezTo>
                    <a:pt x="2269" y="3516"/>
                    <a:pt x="2197" y="3496"/>
                    <a:pt x="2125" y="3472"/>
                  </a:cubicBezTo>
                  <a:cubicBezTo>
                    <a:pt x="2093" y="3460"/>
                    <a:pt x="2057" y="3448"/>
                    <a:pt x="2021" y="3436"/>
                  </a:cubicBezTo>
                  <a:cubicBezTo>
                    <a:pt x="1989" y="3420"/>
                    <a:pt x="1957" y="3408"/>
                    <a:pt x="1921" y="3392"/>
                  </a:cubicBezTo>
                  <a:cubicBezTo>
                    <a:pt x="1889" y="3376"/>
                    <a:pt x="1861" y="3364"/>
                    <a:pt x="1833" y="3344"/>
                  </a:cubicBezTo>
                  <a:cubicBezTo>
                    <a:pt x="1805" y="3328"/>
                    <a:pt x="1781" y="3316"/>
                    <a:pt x="1757" y="3300"/>
                  </a:cubicBezTo>
                  <a:cubicBezTo>
                    <a:pt x="1717" y="3276"/>
                    <a:pt x="1681" y="3248"/>
                    <a:pt x="1645" y="3220"/>
                  </a:cubicBezTo>
                  <a:lnTo>
                    <a:pt x="1605" y="3188"/>
                  </a:lnTo>
                  <a:lnTo>
                    <a:pt x="1605" y="3188"/>
                  </a:lnTo>
                  <a:cubicBezTo>
                    <a:pt x="1605" y="3188"/>
                    <a:pt x="1617" y="3204"/>
                    <a:pt x="1637" y="3228"/>
                  </a:cubicBezTo>
                  <a:cubicBezTo>
                    <a:pt x="1653" y="3244"/>
                    <a:pt x="1665" y="3260"/>
                    <a:pt x="1681" y="3272"/>
                  </a:cubicBezTo>
                  <a:cubicBezTo>
                    <a:pt x="1697" y="3292"/>
                    <a:pt x="1717" y="3308"/>
                    <a:pt x="1737" y="3324"/>
                  </a:cubicBezTo>
                  <a:cubicBezTo>
                    <a:pt x="1789" y="3368"/>
                    <a:pt x="1841" y="3404"/>
                    <a:pt x="1901" y="3436"/>
                  </a:cubicBezTo>
                  <a:cubicBezTo>
                    <a:pt x="1933" y="3452"/>
                    <a:pt x="1965" y="3472"/>
                    <a:pt x="2001" y="3484"/>
                  </a:cubicBezTo>
                  <a:cubicBezTo>
                    <a:pt x="2037" y="3500"/>
                    <a:pt x="2069" y="3516"/>
                    <a:pt x="2105" y="3528"/>
                  </a:cubicBezTo>
                  <a:cubicBezTo>
                    <a:pt x="2141" y="3540"/>
                    <a:pt x="2181" y="3552"/>
                    <a:pt x="2217" y="3560"/>
                  </a:cubicBezTo>
                  <a:cubicBezTo>
                    <a:pt x="2253" y="3568"/>
                    <a:pt x="2289" y="3576"/>
                    <a:pt x="2325" y="3584"/>
                  </a:cubicBezTo>
                  <a:cubicBezTo>
                    <a:pt x="2357" y="3592"/>
                    <a:pt x="2401" y="3596"/>
                    <a:pt x="2441" y="3600"/>
                  </a:cubicBezTo>
                  <a:cubicBezTo>
                    <a:pt x="2401" y="3616"/>
                    <a:pt x="2365" y="3620"/>
                    <a:pt x="2325" y="3620"/>
                  </a:cubicBezTo>
                  <a:cubicBezTo>
                    <a:pt x="2241" y="3612"/>
                    <a:pt x="2157" y="3600"/>
                    <a:pt x="2065" y="3584"/>
                  </a:cubicBezTo>
                  <a:cubicBezTo>
                    <a:pt x="1909" y="3556"/>
                    <a:pt x="1749" y="3516"/>
                    <a:pt x="1597" y="3468"/>
                  </a:cubicBezTo>
                  <a:cubicBezTo>
                    <a:pt x="1433" y="3412"/>
                    <a:pt x="1277" y="3332"/>
                    <a:pt x="1137" y="3224"/>
                  </a:cubicBezTo>
                  <a:cubicBezTo>
                    <a:pt x="1069" y="3168"/>
                    <a:pt x="1005" y="3104"/>
                    <a:pt x="953" y="3032"/>
                  </a:cubicBezTo>
                  <a:cubicBezTo>
                    <a:pt x="905" y="2960"/>
                    <a:pt x="865" y="2876"/>
                    <a:pt x="841" y="2792"/>
                  </a:cubicBezTo>
                  <a:cubicBezTo>
                    <a:pt x="793" y="2620"/>
                    <a:pt x="809" y="2420"/>
                    <a:pt x="857" y="2232"/>
                  </a:cubicBezTo>
                  <a:cubicBezTo>
                    <a:pt x="905" y="2040"/>
                    <a:pt x="977" y="1852"/>
                    <a:pt x="1073" y="1676"/>
                  </a:cubicBezTo>
                  <a:cubicBezTo>
                    <a:pt x="1165" y="1500"/>
                    <a:pt x="1281" y="1344"/>
                    <a:pt x="1417" y="1204"/>
                  </a:cubicBezTo>
                  <a:cubicBezTo>
                    <a:pt x="1545" y="1076"/>
                    <a:pt x="1693" y="968"/>
                    <a:pt x="1853" y="880"/>
                  </a:cubicBezTo>
                  <a:cubicBezTo>
                    <a:pt x="1978" y="816"/>
                    <a:pt x="2106" y="772"/>
                    <a:pt x="2215" y="772"/>
                  </a:cubicBezTo>
                  <a:close/>
                  <a:moveTo>
                    <a:pt x="2785" y="4076"/>
                  </a:moveTo>
                  <a:cubicBezTo>
                    <a:pt x="2797" y="4084"/>
                    <a:pt x="2809" y="4096"/>
                    <a:pt x="2813" y="4108"/>
                  </a:cubicBezTo>
                  <a:cubicBezTo>
                    <a:pt x="2781" y="4140"/>
                    <a:pt x="2745" y="4176"/>
                    <a:pt x="2709" y="4216"/>
                  </a:cubicBezTo>
                  <a:cubicBezTo>
                    <a:pt x="2609" y="4332"/>
                    <a:pt x="2513" y="4452"/>
                    <a:pt x="2429" y="4580"/>
                  </a:cubicBezTo>
                  <a:cubicBezTo>
                    <a:pt x="2321" y="4748"/>
                    <a:pt x="2221" y="4920"/>
                    <a:pt x="2129" y="5096"/>
                  </a:cubicBezTo>
                  <a:cubicBezTo>
                    <a:pt x="2109" y="5136"/>
                    <a:pt x="2089" y="5180"/>
                    <a:pt x="2069" y="5224"/>
                  </a:cubicBezTo>
                  <a:cubicBezTo>
                    <a:pt x="2081" y="5192"/>
                    <a:pt x="2093" y="5156"/>
                    <a:pt x="2105" y="5124"/>
                  </a:cubicBezTo>
                  <a:lnTo>
                    <a:pt x="2169" y="4972"/>
                  </a:lnTo>
                  <a:cubicBezTo>
                    <a:pt x="2253" y="4796"/>
                    <a:pt x="2353" y="4624"/>
                    <a:pt x="2465" y="4464"/>
                  </a:cubicBezTo>
                  <a:cubicBezTo>
                    <a:pt x="2553" y="4340"/>
                    <a:pt x="2649" y="4220"/>
                    <a:pt x="2757" y="4108"/>
                  </a:cubicBezTo>
                  <a:cubicBezTo>
                    <a:pt x="2765" y="4096"/>
                    <a:pt x="2777" y="4088"/>
                    <a:pt x="2785" y="4076"/>
                  </a:cubicBezTo>
                  <a:close/>
                  <a:moveTo>
                    <a:pt x="4819" y="2794"/>
                  </a:moveTo>
                  <a:cubicBezTo>
                    <a:pt x="4870" y="2794"/>
                    <a:pt x="4922" y="2797"/>
                    <a:pt x="4973" y="2804"/>
                  </a:cubicBezTo>
                  <a:cubicBezTo>
                    <a:pt x="5097" y="2816"/>
                    <a:pt x="5213" y="2848"/>
                    <a:pt x="5329" y="2900"/>
                  </a:cubicBezTo>
                  <a:cubicBezTo>
                    <a:pt x="5445" y="2952"/>
                    <a:pt x="5557" y="3024"/>
                    <a:pt x="5657" y="3108"/>
                  </a:cubicBezTo>
                  <a:cubicBezTo>
                    <a:pt x="5877" y="3284"/>
                    <a:pt x="6049" y="3512"/>
                    <a:pt x="6157" y="3772"/>
                  </a:cubicBezTo>
                  <a:cubicBezTo>
                    <a:pt x="6209" y="3908"/>
                    <a:pt x="6237" y="4048"/>
                    <a:pt x="6241" y="4192"/>
                  </a:cubicBezTo>
                  <a:cubicBezTo>
                    <a:pt x="6241" y="4336"/>
                    <a:pt x="6217" y="4480"/>
                    <a:pt x="6169" y="4612"/>
                  </a:cubicBezTo>
                  <a:cubicBezTo>
                    <a:pt x="6121" y="4748"/>
                    <a:pt x="6049" y="4872"/>
                    <a:pt x="5961" y="4984"/>
                  </a:cubicBezTo>
                  <a:cubicBezTo>
                    <a:pt x="5877" y="5096"/>
                    <a:pt x="5773" y="5192"/>
                    <a:pt x="5661" y="5276"/>
                  </a:cubicBezTo>
                  <a:cubicBezTo>
                    <a:pt x="5549" y="5356"/>
                    <a:pt x="5429" y="5424"/>
                    <a:pt x="5301" y="5476"/>
                  </a:cubicBezTo>
                  <a:cubicBezTo>
                    <a:pt x="5181" y="5528"/>
                    <a:pt x="5053" y="5556"/>
                    <a:pt x="4921" y="5556"/>
                  </a:cubicBezTo>
                  <a:cubicBezTo>
                    <a:pt x="4797" y="5556"/>
                    <a:pt x="4669" y="5540"/>
                    <a:pt x="4549" y="5500"/>
                  </a:cubicBezTo>
                  <a:cubicBezTo>
                    <a:pt x="4429" y="5464"/>
                    <a:pt x="4317" y="5416"/>
                    <a:pt x="4209" y="5356"/>
                  </a:cubicBezTo>
                  <a:cubicBezTo>
                    <a:pt x="4005" y="5244"/>
                    <a:pt x="3821" y="5104"/>
                    <a:pt x="3657" y="4940"/>
                  </a:cubicBezTo>
                  <a:cubicBezTo>
                    <a:pt x="3517" y="4800"/>
                    <a:pt x="3397" y="4648"/>
                    <a:pt x="3293" y="4480"/>
                  </a:cubicBezTo>
                  <a:cubicBezTo>
                    <a:pt x="3277" y="4456"/>
                    <a:pt x="3265" y="4428"/>
                    <a:pt x="3253" y="4408"/>
                  </a:cubicBezTo>
                  <a:cubicBezTo>
                    <a:pt x="3249" y="4380"/>
                    <a:pt x="3245" y="4352"/>
                    <a:pt x="3245" y="4324"/>
                  </a:cubicBezTo>
                  <a:lnTo>
                    <a:pt x="3245" y="4324"/>
                  </a:lnTo>
                  <a:cubicBezTo>
                    <a:pt x="3261" y="4344"/>
                    <a:pt x="3277" y="4364"/>
                    <a:pt x="3297" y="4384"/>
                  </a:cubicBezTo>
                  <a:cubicBezTo>
                    <a:pt x="3341" y="4432"/>
                    <a:pt x="3385" y="4476"/>
                    <a:pt x="3437" y="4516"/>
                  </a:cubicBezTo>
                  <a:cubicBezTo>
                    <a:pt x="3485" y="4560"/>
                    <a:pt x="3537" y="4600"/>
                    <a:pt x="3593" y="4636"/>
                  </a:cubicBezTo>
                  <a:cubicBezTo>
                    <a:pt x="3797" y="4768"/>
                    <a:pt x="4005" y="4884"/>
                    <a:pt x="4221" y="4992"/>
                  </a:cubicBezTo>
                  <a:cubicBezTo>
                    <a:pt x="4309" y="5040"/>
                    <a:pt x="4381" y="5076"/>
                    <a:pt x="4433" y="5100"/>
                  </a:cubicBezTo>
                  <a:lnTo>
                    <a:pt x="4513" y="5140"/>
                  </a:lnTo>
                  <a:lnTo>
                    <a:pt x="4437" y="5092"/>
                  </a:lnTo>
                  <a:cubicBezTo>
                    <a:pt x="4389" y="5060"/>
                    <a:pt x="4321" y="5016"/>
                    <a:pt x="4237" y="4964"/>
                  </a:cubicBezTo>
                  <a:lnTo>
                    <a:pt x="3949" y="4792"/>
                  </a:lnTo>
                  <a:cubicBezTo>
                    <a:pt x="3845" y="4728"/>
                    <a:pt x="3733" y="4664"/>
                    <a:pt x="3625" y="4588"/>
                  </a:cubicBezTo>
                  <a:cubicBezTo>
                    <a:pt x="3573" y="4552"/>
                    <a:pt x="3521" y="4512"/>
                    <a:pt x="3473" y="4472"/>
                  </a:cubicBezTo>
                  <a:cubicBezTo>
                    <a:pt x="3425" y="4432"/>
                    <a:pt x="3377" y="4392"/>
                    <a:pt x="3333" y="4348"/>
                  </a:cubicBezTo>
                  <a:cubicBezTo>
                    <a:pt x="3305" y="4316"/>
                    <a:pt x="3277" y="4284"/>
                    <a:pt x="3249" y="4252"/>
                  </a:cubicBezTo>
                  <a:cubicBezTo>
                    <a:pt x="3257" y="4092"/>
                    <a:pt x="3301" y="3948"/>
                    <a:pt x="3333" y="3904"/>
                  </a:cubicBezTo>
                  <a:cubicBezTo>
                    <a:pt x="3345" y="3889"/>
                    <a:pt x="3361" y="3883"/>
                    <a:pt x="3380" y="3883"/>
                  </a:cubicBezTo>
                  <a:cubicBezTo>
                    <a:pt x="3452" y="3883"/>
                    <a:pt x="3561" y="3972"/>
                    <a:pt x="3644" y="3972"/>
                  </a:cubicBezTo>
                  <a:cubicBezTo>
                    <a:pt x="3665" y="3972"/>
                    <a:pt x="3684" y="3966"/>
                    <a:pt x="3701" y="3952"/>
                  </a:cubicBezTo>
                  <a:cubicBezTo>
                    <a:pt x="3797" y="3872"/>
                    <a:pt x="3541" y="3656"/>
                    <a:pt x="3493" y="3576"/>
                  </a:cubicBezTo>
                  <a:cubicBezTo>
                    <a:pt x="3545" y="3568"/>
                    <a:pt x="3593" y="3560"/>
                    <a:pt x="3645" y="3560"/>
                  </a:cubicBezTo>
                  <a:cubicBezTo>
                    <a:pt x="3757" y="3560"/>
                    <a:pt x="3869" y="3568"/>
                    <a:pt x="3981" y="3584"/>
                  </a:cubicBezTo>
                  <a:cubicBezTo>
                    <a:pt x="4041" y="3588"/>
                    <a:pt x="4105" y="3600"/>
                    <a:pt x="4169" y="3608"/>
                  </a:cubicBezTo>
                  <a:cubicBezTo>
                    <a:pt x="4229" y="3620"/>
                    <a:pt x="4297" y="3632"/>
                    <a:pt x="4361" y="3648"/>
                  </a:cubicBezTo>
                  <a:cubicBezTo>
                    <a:pt x="4593" y="3700"/>
                    <a:pt x="4825" y="3776"/>
                    <a:pt x="5045" y="3876"/>
                  </a:cubicBezTo>
                  <a:cubicBezTo>
                    <a:pt x="5085" y="3892"/>
                    <a:pt x="5125" y="3912"/>
                    <a:pt x="5165" y="3936"/>
                  </a:cubicBezTo>
                  <a:cubicBezTo>
                    <a:pt x="5193" y="3952"/>
                    <a:pt x="5217" y="3972"/>
                    <a:pt x="5241" y="4000"/>
                  </a:cubicBezTo>
                  <a:cubicBezTo>
                    <a:pt x="5257" y="4024"/>
                    <a:pt x="5269" y="4052"/>
                    <a:pt x="5269" y="4084"/>
                  </a:cubicBezTo>
                  <a:cubicBezTo>
                    <a:pt x="5269" y="4076"/>
                    <a:pt x="5269" y="4068"/>
                    <a:pt x="5269" y="4060"/>
                  </a:cubicBezTo>
                  <a:cubicBezTo>
                    <a:pt x="5269" y="4036"/>
                    <a:pt x="5261" y="4012"/>
                    <a:pt x="5249" y="3996"/>
                  </a:cubicBezTo>
                  <a:cubicBezTo>
                    <a:pt x="5229" y="3964"/>
                    <a:pt x="5205" y="3936"/>
                    <a:pt x="5173" y="3916"/>
                  </a:cubicBezTo>
                  <a:cubicBezTo>
                    <a:pt x="5137" y="3888"/>
                    <a:pt x="5097" y="3864"/>
                    <a:pt x="5057" y="3848"/>
                  </a:cubicBezTo>
                  <a:cubicBezTo>
                    <a:pt x="5013" y="3824"/>
                    <a:pt x="4965" y="3796"/>
                    <a:pt x="4913" y="3776"/>
                  </a:cubicBezTo>
                  <a:cubicBezTo>
                    <a:pt x="4861" y="3752"/>
                    <a:pt x="4805" y="3724"/>
                    <a:pt x="4745" y="3704"/>
                  </a:cubicBezTo>
                  <a:cubicBezTo>
                    <a:pt x="4625" y="3660"/>
                    <a:pt x="4497" y="3620"/>
                    <a:pt x="4373" y="3592"/>
                  </a:cubicBezTo>
                  <a:cubicBezTo>
                    <a:pt x="4305" y="3580"/>
                    <a:pt x="4241" y="3568"/>
                    <a:pt x="4173" y="3556"/>
                  </a:cubicBezTo>
                  <a:cubicBezTo>
                    <a:pt x="4109" y="3544"/>
                    <a:pt x="4045" y="3540"/>
                    <a:pt x="3985" y="3532"/>
                  </a:cubicBezTo>
                  <a:cubicBezTo>
                    <a:pt x="3921" y="3528"/>
                    <a:pt x="3861" y="3524"/>
                    <a:pt x="3805" y="3524"/>
                  </a:cubicBezTo>
                  <a:cubicBezTo>
                    <a:pt x="3749" y="3524"/>
                    <a:pt x="3697" y="3524"/>
                    <a:pt x="3641" y="3528"/>
                  </a:cubicBezTo>
                  <a:cubicBezTo>
                    <a:pt x="3589" y="3532"/>
                    <a:pt x="3537" y="3544"/>
                    <a:pt x="3485" y="3560"/>
                  </a:cubicBezTo>
                  <a:cubicBezTo>
                    <a:pt x="3469" y="3460"/>
                    <a:pt x="3501" y="3356"/>
                    <a:pt x="3573" y="3280"/>
                  </a:cubicBezTo>
                  <a:cubicBezTo>
                    <a:pt x="3633" y="3240"/>
                    <a:pt x="3701" y="3192"/>
                    <a:pt x="3773" y="3148"/>
                  </a:cubicBezTo>
                  <a:cubicBezTo>
                    <a:pt x="3845" y="3104"/>
                    <a:pt x="3929" y="3056"/>
                    <a:pt x="4017" y="3012"/>
                  </a:cubicBezTo>
                  <a:cubicBezTo>
                    <a:pt x="4109" y="2964"/>
                    <a:pt x="4205" y="2924"/>
                    <a:pt x="4301" y="2892"/>
                  </a:cubicBezTo>
                  <a:cubicBezTo>
                    <a:pt x="4405" y="2852"/>
                    <a:pt x="4513" y="2824"/>
                    <a:pt x="4621" y="2808"/>
                  </a:cubicBezTo>
                  <a:cubicBezTo>
                    <a:pt x="4686" y="2799"/>
                    <a:pt x="4752" y="2794"/>
                    <a:pt x="4819" y="2794"/>
                  </a:cubicBezTo>
                  <a:close/>
                  <a:moveTo>
                    <a:pt x="2617" y="3720"/>
                  </a:moveTo>
                  <a:lnTo>
                    <a:pt x="2661" y="3728"/>
                  </a:lnTo>
                  <a:cubicBezTo>
                    <a:pt x="2705" y="3732"/>
                    <a:pt x="2745" y="3740"/>
                    <a:pt x="2789" y="3748"/>
                  </a:cubicBezTo>
                  <a:cubicBezTo>
                    <a:pt x="2761" y="3756"/>
                    <a:pt x="2733" y="3759"/>
                    <a:pt x="2705" y="3759"/>
                  </a:cubicBezTo>
                  <a:cubicBezTo>
                    <a:pt x="2689" y="3759"/>
                    <a:pt x="2673" y="3758"/>
                    <a:pt x="2657" y="3756"/>
                  </a:cubicBezTo>
                  <a:cubicBezTo>
                    <a:pt x="2601" y="3756"/>
                    <a:pt x="2545" y="3772"/>
                    <a:pt x="2497" y="3804"/>
                  </a:cubicBezTo>
                  <a:cubicBezTo>
                    <a:pt x="2468" y="3797"/>
                    <a:pt x="2440" y="3792"/>
                    <a:pt x="2410" y="3792"/>
                  </a:cubicBezTo>
                  <a:cubicBezTo>
                    <a:pt x="2394" y="3792"/>
                    <a:pt x="2378" y="3793"/>
                    <a:pt x="2361" y="3796"/>
                  </a:cubicBezTo>
                  <a:cubicBezTo>
                    <a:pt x="2293" y="3808"/>
                    <a:pt x="2229" y="3824"/>
                    <a:pt x="2161" y="3848"/>
                  </a:cubicBezTo>
                  <a:cubicBezTo>
                    <a:pt x="2085" y="3872"/>
                    <a:pt x="2013" y="3900"/>
                    <a:pt x="1941" y="3932"/>
                  </a:cubicBezTo>
                  <a:cubicBezTo>
                    <a:pt x="1805" y="3992"/>
                    <a:pt x="1677" y="4068"/>
                    <a:pt x="1561" y="4160"/>
                  </a:cubicBezTo>
                  <a:cubicBezTo>
                    <a:pt x="1521" y="4188"/>
                    <a:pt x="1489" y="4224"/>
                    <a:pt x="1457" y="4260"/>
                  </a:cubicBezTo>
                  <a:cubicBezTo>
                    <a:pt x="1445" y="4276"/>
                    <a:pt x="1433" y="4288"/>
                    <a:pt x="1425" y="4304"/>
                  </a:cubicBezTo>
                  <a:cubicBezTo>
                    <a:pt x="1425" y="4304"/>
                    <a:pt x="1437" y="4292"/>
                    <a:pt x="1465" y="4268"/>
                  </a:cubicBezTo>
                  <a:cubicBezTo>
                    <a:pt x="1501" y="4236"/>
                    <a:pt x="1537" y="4208"/>
                    <a:pt x="1581" y="4184"/>
                  </a:cubicBezTo>
                  <a:cubicBezTo>
                    <a:pt x="1629" y="4152"/>
                    <a:pt x="1689" y="4120"/>
                    <a:pt x="1757" y="4084"/>
                  </a:cubicBezTo>
                  <a:cubicBezTo>
                    <a:pt x="1821" y="4048"/>
                    <a:pt x="1893" y="4016"/>
                    <a:pt x="1965" y="3984"/>
                  </a:cubicBezTo>
                  <a:cubicBezTo>
                    <a:pt x="2037" y="3952"/>
                    <a:pt x="2109" y="3920"/>
                    <a:pt x="2177" y="3896"/>
                  </a:cubicBezTo>
                  <a:cubicBezTo>
                    <a:pt x="2249" y="3868"/>
                    <a:pt x="2313" y="3844"/>
                    <a:pt x="2369" y="3828"/>
                  </a:cubicBezTo>
                  <a:cubicBezTo>
                    <a:pt x="2405" y="3820"/>
                    <a:pt x="2445" y="3816"/>
                    <a:pt x="2481" y="3816"/>
                  </a:cubicBezTo>
                  <a:cubicBezTo>
                    <a:pt x="2342" y="3911"/>
                    <a:pt x="2270" y="4086"/>
                    <a:pt x="2401" y="4086"/>
                  </a:cubicBezTo>
                  <a:cubicBezTo>
                    <a:pt x="2413" y="4086"/>
                    <a:pt x="2428" y="4084"/>
                    <a:pt x="2445" y="4080"/>
                  </a:cubicBezTo>
                  <a:cubicBezTo>
                    <a:pt x="2473" y="4076"/>
                    <a:pt x="2497" y="4068"/>
                    <a:pt x="2521" y="4064"/>
                  </a:cubicBezTo>
                  <a:lnTo>
                    <a:pt x="2521" y="4064"/>
                  </a:lnTo>
                  <a:cubicBezTo>
                    <a:pt x="2493" y="4080"/>
                    <a:pt x="2465" y="4096"/>
                    <a:pt x="2437" y="4116"/>
                  </a:cubicBezTo>
                  <a:cubicBezTo>
                    <a:pt x="2389" y="4148"/>
                    <a:pt x="2345" y="4180"/>
                    <a:pt x="2305" y="4216"/>
                  </a:cubicBezTo>
                  <a:cubicBezTo>
                    <a:pt x="2257" y="4256"/>
                    <a:pt x="2213" y="4300"/>
                    <a:pt x="2169" y="4348"/>
                  </a:cubicBezTo>
                  <a:cubicBezTo>
                    <a:pt x="2081" y="4440"/>
                    <a:pt x="1997" y="4548"/>
                    <a:pt x="1913" y="4656"/>
                  </a:cubicBezTo>
                  <a:cubicBezTo>
                    <a:pt x="1829" y="4764"/>
                    <a:pt x="1753" y="4876"/>
                    <a:pt x="1689" y="4996"/>
                  </a:cubicBezTo>
                  <a:cubicBezTo>
                    <a:pt x="1637" y="5104"/>
                    <a:pt x="1601" y="5216"/>
                    <a:pt x="1581" y="5336"/>
                  </a:cubicBezTo>
                  <a:cubicBezTo>
                    <a:pt x="1565" y="5416"/>
                    <a:pt x="1561" y="5500"/>
                    <a:pt x="1557" y="5584"/>
                  </a:cubicBezTo>
                  <a:lnTo>
                    <a:pt x="1557" y="5680"/>
                  </a:lnTo>
                  <a:cubicBezTo>
                    <a:pt x="1557" y="5680"/>
                    <a:pt x="1561" y="5644"/>
                    <a:pt x="1569" y="5584"/>
                  </a:cubicBezTo>
                  <a:cubicBezTo>
                    <a:pt x="1577" y="5528"/>
                    <a:pt x="1589" y="5440"/>
                    <a:pt x="1613" y="5344"/>
                  </a:cubicBezTo>
                  <a:cubicBezTo>
                    <a:pt x="1637" y="5232"/>
                    <a:pt x="1677" y="5120"/>
                    <a:pt x="1733" y="5020"/>
                  </a:cubicBezTo>
                  <a:cubicBezTo>
                    <a:pt x="1801" y="4908"/>
                    <a:pt x="1877" y="4796"/>
                    <a:pt x="1957" y="4692"/>
                  </a:cubicBezTo>
                  <a:cubicBezTo>
                    <a:pt x="2041" y="4584"/>
                    <a:pt x="2125" y="4476"/>
                    <a:pt x="2209" y="4380"/>
                  </a:cubicBezTo>
                  <a:cubicBezTo>
                    <a:pt x="2285" y="4292"/>
                    <a:pt x="2369" y="4212"/>
                    <a:pt x="2457" y="4140"/>
                  </a:cubicBezTo>
                  <a:cubicBezTo>
                    <a:pt x="2497" y="4108"/>
                    <a:pt x="2541" y="4080"/>
                    <a:pt x="2585" y="4056"/>
                  </a:cubicBezTo>
                  <a:cubicBezTo>
                    <a:pt x="2613" y="4053"/>
                    <a:pt x="2643" y="4051"/>
                    <a:pt x="2673" y="4051"/>
                  </a:cubicBezTo>
                  <a:cubicBezTo>
                    <a:pt x="2685" y="4051"/>
                    <a:pt x="2697" y="4051"/>
                    <a:pt x="2709" y="4052"/>
                  </a:cubicBezTo>
                  <a:cubicBezTo>
                    <a:pt x="2589" y="4156"/>
                    <a:pt x="2477" y="4268"/>
                    <a:pt x="2377" y="4388"/>
                  </a:cubicBezTo>
                  <a:cubicBezTo>
                    <a:pt x="2245" y="4548"/>
                    <a:pt x="2133" y="4720"/>
                    <a:pt x="2041" y="4904"/>
                  </a:cubicBezTo>
                  <a:lnTo>
                    <a:pt x="1969" y="5064"/>
                  </a:lnTo>
                  <a:cubicBezTo>
                    <a:pt x="1945" y="5116"/>
                    <a:pt x="1925" y="5176"/>
                    <a:pt x="1905" y="5232"/>
                  </a:cubicBezTo>
                  <a:cubicBezTo>
                    <a:pt x="1881" y="5288"/>
                    <a:pt x="1865" y="5344"/>
                    <a:pt x="1849" y="5408"/>
                  </a:cubicBezTo>
                  <a:cubicBezTo>
                    <a:pt x="1829" y="5468"/>
                    <a:pt x="1813" y="5528"/>
                    <a:pt x="1797" y="5588"/>
                  </a:cubicBezTo>
                  <a:cubicBezTo>
                    <a:pt x="1729" y="5836"/>
                    <a:pt x="1693" y="6104"/>
                    <a:pt x="1617" y="6364"/>
                  </a:cubicBezTo>
                  <a:cubicBezTo>
                    <a:pt x="1573" y="6496"/>
                    <a:pt x="1517" y="6628"/>
                    <a:pt x="1401" y="6692"/>
                  </a:cubicBezTo>
                  <a:lnTo>
                    <a:pt x="1401" y="6688"/>
                  </a:lnTo>
                  <a:cubicBezTo>
                    <a:pt x="1341" y="6720"/>
                    <a:pt x="1273" y="6740"/>
                    <a:pt x="1205" y="6740"/>
                  </a:cubicBezTo>
                  <a:cubicBezTo>
                    <a:pt x="1188" y="6741"/>
                    <a:pt x="1170" y="6742"/>
                    <a:pt x="1153" y="6742"/>
                  </a:cubicBezTo>
                  <a:cubicBezTo>
                    <a:pt x="1101" y="6742"/>
                    <a:pt x="1047" y="6737"/>
                    <a:pt x="993" y="6728"/>
                  </a:cubicBezTo>
                  <a:cubicBezTo>
                    <a:pt x="961" y="6724"/>
                    <a:pt x="925" y="6716"/>
                    <a:pt x="889" y="6708"/>
                  </a:cubicBezTo>
                  <a:cubicBezTo>
                    <a:pt x="873" y="6704"/>
                    <a:pt x="853" y="6700"/>
                    <a:pt x="837" y="6692"/>
                  </a:cubicBezTo>
                  <a:lnTo>
                    <a:pt x="789" y="6676"/>
                  </a:lnTo>
                  <a:cubicBezTo>
                    <a:pt x="721" y="6648"/>
                    <a:pt x="657" y="6616"/>
                    <a:pt x="601" y="6576"/>
                  </a:cubicBezTo>
                  <a:cubicBezTo>
                    <a:pt x="485" y="6492"/>
                    <a:pt x="385" y="6388"/>
                    <a:pt x="313" y="6268"/>
                  </a:cubicBezTo>
                  <a:lnTo>
                    <a:pt x="261" y="6176"/>
                  </a:lnTo>
                  <a:lnTo>
                    <a:pt x="221" y="6076"/>
                  </a:lnTo>
                  <a:cubicBezTo>
                    <a:pt x="209" y="6040"/>
                    <a:pt x="197" y="6008"/>
                    <a:pt x="189" y="5976"/>
                  </a:cubicBezTo>
                  <a:cubicBezTo>
                    <a:pt x="177" y="5940"/>
                    <a:pt x="169" y="5908"/>
                    <a:pt x="165" y="5872"/>
                  </a:cubicBezTo>
                  <a:lnTo>
                    <a:pt x="149" y="5768"/>
                  </a:lnTo>
                  <a:lnTo>
                    <a:pt x="145" y="5664"/>
                  </a:lnTo>
                  <a:cubicBezTo>
                    <a:pt x="141" y="5628"/>
                    <a:pt x="141" y="5596"/>
                    <a:pt x="145" y="5560"/>
                  </a:cubicBezTo>
                  <a:cubicBezTo>
                    <a:pt x="145" y="5528"/>
                    <a:pt x="145" y="5492"/>
                    <a:pt x="153" y="5456"/>
                  </a:cubicBezTo>
                  <a:cubicBezTo>
                    <a:pt x="193" y="5188"/>
                    <a:pt x="301" y="4936"/>
                    <a:pt x="469" y="4724"/>
                  </a:cubicBezTo>
                  <a:cubicBezTo>
                    <a:pt x="629" y="4520"/>
                    <a:pt x="817" y="4348"/>
                    <a:pt x="1029" y="4204"/>
                  </a:cubicBezTo>
                  <a:cubicBezTo>
                    <a:pt x="1221" y="4072"/>
                    <a:pt x="1425" y="3960"/>
                    <a:pt x="1641" y="3876"/>
                  </a:cubicBezTo>
                  <a:cubicBezTo>
                    <a:pt x="1825" y="3804"/>
                    <a:pt x="2013" y="3756"/>
                    <a:pt x="2209" y="3728"/>
                  </a:cubicBezTo>
                  <a:cubicBezTo>
                    <a:pt x="2225" y="3728"/>
                    <a:pt x="2241" y="3724"/>
                    <a:pt x="2253" y="3720"/>
                  </a:cubicBezTo>
                  <a:cubicBezTo>
                    <a:pt x="2310" y="3724"/>
                    <a:pt x="2366" y="3725"/>
                    <a:pt x="2418" y="3725"/>
                  </a:cubicBezTo>
                  <a:cubicBezTo>
                    <a:pt x="2490" y="3725"/>
                    <a:pt x="2557" y="3723"/>
                    <a:pt x="2617" y="3720"/>
                  </a:cubicBezTo>
                  <a:close/>
                  <a:moveTo>
                    <a:pt x="2697" y="4352"/>
                  </a:moveTo>
                  <a:cubicBezTo>
                    <a:pt x="2689" y="4404"/>
                    <a:pt x="2685" y="4456"/>
                    <a:pt x="2693" y="4508"/>
                  </a:cubicBezTo>
                  <a:lnTo>
                    <a:pt x="2689" y="4516"/>
                  </a:lnTo>
                  <a:cubicBezTo>
                    <a:pt x="2645" y="4564"/>
                    <a:pt x="2605" y="4616"/>
                    <a:pt x="2577" y="4676"/>
                  </a:cubicBezTo>
                  <a:cubicBezTo>
                    <a:pt x="2533" y="4756"/>
                    <a:pt x="2501" y="4844"/>
                    <a:pt x="2477" y="4932"/>
                  </a:cubicBezTo>
                  <a:cubicBezTo>
                    <a:pt x="2449" y="5028"/>
                    <a:pt x="2425" y="5132"/>
                    <a:pt x="2409" y="5236"/>
                  </a:cubicBezTo>
                  <a:cubicBezTo>
                    <a:pt x="2389" y="5344"/>
                    <a:pt x="2369" y="5444"/>
                    <a:pt x="2357" y="5544"/>
                  </a:cubicBezTo>
                  <a:cubicBezTo>
                    <a:pt x="2345" y="5636"/>
                    <a:pt x="2341" y="5728"/>
                    <a:pt x="2341" y="5820"/>
                  </a:cubicBezTo>
                  <a:cubicBezTo>
                    <a:pt x="2341" y="5884"/>
                    <a:pt x="2345" y="5948"/>
                    <a:pt x="2353" y="6012"/>
                  </a:cubicBezTo>
                  <a:cubicBezTo>
                    <a:pt x="2353" y="6036"/>
                    <a:pt x="2357" y="6052"/>
                    <a:pt x="2361" y="6064"/>
                  </a:cubicBezTo>
                  <a:cubicBezTo>
                    <a:pt x="2361" y="6076"/>
                    <a:pt x="2365" y="6084"/>
                    <a:pt x="2365" y="6084"/>
                  </a:cubicBezTo>
                  <a:lnTo>
                    <a:pt x="2365" y="6012"/>
                  </a:lnTo>
                  <a:cubicBezTo>
                    <a:pt x="2365" y="5964"/>
                    <a:pt x="2365" y="5900"/>
                    <a:pt x="2373" y="5820"/>
                  </a:cubicBezTo>
                  <a:cubicBezTo>
                    <a:pt x="2377" y="5740"/>
                    <a:pt x="2393" y="5648"/>
                    <a:pt x="2409" y="5552"/>
                  </a:cubicBezTo>
                  <a:cubicBezTo>
                    <a:pt x="2425" y="5456"/>
                    <a:pt x="2445" y="5352"/>
                    <a:pt x="2465" y="5248"/>
                  </a:cubicBezTo>
                  <a:cubicBezTo>
                    <a:pt x="2485" y="5144"/>
                    <a:pt x="2505" y="5040"/>
                    <a:pt x="2525" y="4944"/>
                  </a:cubicBezTo>
                  <a:cubicBezTo>
                    <a:pt x="2545" y="4856"/>
                    <a:pt x="2573" y="4772"/>
                    <a:pt x="2609" y="4688"/>
                  </a:cubicBezTo>
                  <a:cubicBezTo>
                    <a:pt x="2629" y="4632"/>
                    <a:pt x="2661" y="4576"/>
                    <a:pt x="2697" y="4524"/>
                  </a:cubicBezTo>
                  <a:cubicBezTo>
                    <a:pt x="2705" y="4600"/>
                    <a:pt x="2737" y="4672"/>
                    <a:pt x="2789" y="4728"/>
                  </a:cubicBezTo>
                  <a:cubicBezTo>
                    <a:pt x="2793" y="4732"/>
                    <a:pt x="2797" y="4736"/>
                    <a:pt x="2801" y="4736"/>
                  </a:cubicBezTo>
                  <a:cubicBezTo>
                    <a:pt x="2797" y="4780"/>
                    <a:pt x="2793" y="4824"/>
                    <a:pt x="2789" y="4872"/>
                  </a:cubicBezTo>
                  <a:cubicBezTo>
                    <a:pt x="2785" y="4984"/>
                    <a:pt x="2773" y="5112"/>
                    <a:pt x="2765" y="5248"/>
                  </a:cubicBezTo>
                  <a:cubicBezTo>
                    <a:pt x="2757" y="5388"/>
                    <a:pt x="2749" y="5532"/>
                    <a:pt x="2745" y="5680"/>
                  </a:cubicBezTo>
                  <a:cubicBezTo>
                    <a:pt x="2741" y="5824"/>
                    <a:pt x="2741" y="5972"/>
                    <a:pt x="2749" y="6116"/>
                  </a:cubicBezTo>
                  <a:cubicBezTo>
                    <a:pt x="2757" y="6184"/>
                    <a:pt x="2765" y="6252"/>
                    <a:pt x="2773" y="6316"/>
                  </a:cubicBezTo>
                  <a:cubicBezTo>
                    <a:pt x="2785" y="6380"/>
                    <a:pt x="2797" y="6436"/>
                    <a:pt x="2809" y="6492"/>
                  </a:cubicBezTo>
                  <a:cubicBezTo>
                    <a:pt x="2821" y="6540"/>
                    <a:pt x="2837" y="6588"/>
                    <a:pt x="2857" y="6636"/>
                  </a:cubicBezTo>
                  <a:cubicBezTo>
                    <a:pt x="2869" y="6680"/>
                    <a:pt x="2889" y="6712"/>
                    <a:pt x="2901" y="6744"/>
                  </a:cubicBezTo>
                  <a:cubicBezTo>
                    <a:pt x="2913" y="6772"/>
                    <a:pt x="2925" y="6792"/>
                    <a:pt x="2933" y="6812"/>
                  </a:cubicBezTo>
                  <a:cubicBezTo>
                    <a:pt x="2941" y="6828"/>
                    <a:pt x="2945" y="6832"/>
                    <a:pt x="2945" y="6832"/>
                  </a:cubicBezTo>
                  <a:lnTo>
                    <a:pt x="2937" y="6808"/>
                  </a:lnTo>
                  <a:cubicBezTo>
                    <a:pt x="2933" y="6792"/>
                    <a:pt x="2921" y="6768"/>
                    <a:pt x="2909" y="6740"/>
                  </a:cubicBezTo>
                  <a:cubicBezTo>
                    <a:pt x="2901" y="6708"/>
                    <a:pt x="2885" y="6672"/>
                    <a:pt x="2877" y="6628"/>
                  </a:cubicBezTo>
                  <a:cubicBezTo>
                    <a:pt x="2869" y="6608"/>
                    <a:pt x="2865" y="6584"/>
                    <a:pt x="2857" y="6560"/>
                  </a:cubicBezTo>
                  <a:cubicBezTo>
                    <a:pt x="2853" y="6536"/>
                    <a:pt x="2845" y="6512"/>
                    <a:pt x="2841" y="6484"/>
                  </a:cubicBezTo>
                  <a:cubicBezTo>
                    <a:pt x="2797" y="6268"/>
                    <a:pt x="2793" y="5976"/>
                    <a:pt x="2801" y="5684"/>
                  </a:cubicBezTo>
                  <a:cubicBezTo>
                    <a:pt x="2805" y="5536"/>
                    <a:pt x="2809" y="5392"/>
                    <a:pt x="2817" y="5252"/>
                  </a:cubicBezTo>
                  <a:cubicBezTo>
                    <a:pt x="2821" y="5116"/>
                    <a:pt x="2821" y="4988"/>
                    <a:pt x="2821" y="4876"/>
                  </a:cubicBezTo>
                  <a:lnTo>
                    <a:pt x="2821" y="4752"/>
                  </a:lnTo>
                  <a:cubicBezTo>
                    <a:pt x="2825" y="4753"/>
                    <a:pt x="2828" y="4754"/>
                    <a:pt x="2832" y="4754"/>
                  </a:cubicBezTo>
                  <a:cubicBezTo>
                    <a:pt x="2908" y="4754"/>
                    <a:pt x="2896" y="4515"/>
                    <a:pt x="2969" y="4404"/>
                  </a:cubicBezTo>
                  <a:cubicBezTo>
                    <a:pt x="2980" y="4387"/>
                    <a:pt x="2995" y="4380"/>
                    <a:pt x="3013" y="4380"/>
                  </a:cubicBezTo>
                  <a:cubicBezTo>
                    <a:pt x="3045" y="4380"/>
                    <a:pt x="3085" y="4403"/>
                    <a:pt x="3129" y="4436"/>
                  </a:cubicBezTo>
                  <a:cubicBezTo>
                    <a:pt x="3153" y="4540"/>
                    <a:pt x="3181" y="4664"/>
                    <a:pt x="3205" y="4800"/>
                  </a:cubicBezTo>
                  <a:cubicBezTo>
                    <a:pt x="3237" y="4972"/>
                    <a:pt x="3273" y="5164"/>
                    <a:pt x="3301" y="5376"/>
                  </a:cubicBezTo>
                  <a:cubicBezTo>
                    <a:pt x="3333" y="5604"/>
                    <a:pt x="3353" y="5832"/>
                    <a:pt x="3361" y="6060"/>
                  </a:cubicBezTo>
                  <a:cubicBezTo>
                    <a:pt x="3361" y="6300"/>
                    <a:pt x="3361" y="6560"/>
                    <a:pt x="3289" y="6812"/>
                  </a:cubicBezTo>
                  <a:cubicBezTo>
                    <a:pt x="3249" y="6940"/>
                    <a:pt x="3201" y="7068"/>
                    <a:pt x="3145" y="7192"/>
                  </a:cubicBezTo>
                  <a:cubicBezTo>
                    <a:pt x="3089" y="7320"/>
                    <a:pt x="3029" y="7448"/>
                    <a:pt x="2961" y="7568"/>
                  </a:cubicBezTo>
                  <a:cubicBezTo>
                    <a:pt x="2897" y="7692"/>
                    <a:pt x="2813" y="7808"/>
                    <a:pt x="2717" y="7908"/>
                  </a:cubicBezTo>
                  <a:cubicBezTo>
                    <a:pt x="2669" y="7956"/>
                    <a:pt x="2609" y="7988"/>
                    <a:pt x="2545" y="8008"/>
                  </a:cubicBezTo>
                  <a:cubicBezTo>
                    <a:pt x="2527" y="8012"/>
                    <a:pt x="2509" y="8014"/>
                    <a:pt x="2492" y="8014"/>
                  </a:cubicBezTo>
                  <a:cubicBezTo>
                    <a:pt x="2448" y="8014"/>
                    <a:pt x="2404" y="8003"/>
                    <a:pt x="2365" y="7980"/>
                  </a:cubicBezTo>
                  <a:lnTo>
                    <a:pt x="2365" y="7976"/>
                  </a:lnTo>
                  <a:cubicBezTo>
                    <a:pt x="2253" y="7912"/>
                    <a:pt x="2165" y="7800"/>
                    <a:pt x="2089" y="7684"/>
                  </a:cubicBezTo>
                  <a:cubicBezTo>
                    <a:pt x="2073" y="7656"/>
                    <a:pt x="2053" y="7624"/>
                    <a:pt x="2033" y="7596"/>
                  </a:cubicBezTo>
                  <a:cubicBezTo>
                    <a:pt x="2017" y="7564"/>
                    <a:pt x="1997" y="7536"/>
                    <a:pt x="1985" y="7504"/>
                  </a:cubicBezTo>
                  <a:lnTo>
                    <a:pt x="1961" y="7464"/>
                  </a:lnTo>
                  <a:lnTo>
                    <a:pt x="1937" y="7412"/>
                  </a:lnTo>
                  <a:lnTo>
                    <a:pt x="1913" y="7364"/>
                  </a:lnTo>
                  <a:cubicBezTo>
                    <a:pt x="1909" y="7348"/>
                    <a:pt x="1905" y="7332"/>
                    <a:pt x="1901" y="7316"/>
                  </a:cubicBezTo>
                  <a:cubicBezTo>
                    <a:pt x="1857" y="7192"/>
                    <a:pt x="1833" y="7064"/>
                    <a:pt x="1825" y="6932"/>
                  </a:cubicBezTo>
                  <a:cubicBezTo>
                    <a:pt x="1821" y="6800"/>
                    <a:pt x="1829" y="6668"/>
                    <a:pt x="1845" y="6536"/>
                  </a:cubicBezTo>
                  <a:cubicBezTo>
                    <a:pt x="1885" y="6284"/>
                    <a:pt x="1941" y="6040"/>
                    <a:pt x="2021" y="5800"/>
                  </a:cubicBezTo>
                  <a:cubicBezTo>
                    <a:pt x="2093" y="5580"/>
                    <a:pt x="2173" y="5368"/>
                    <a:pt x="2269" y="5156"/>
                  </a:cubicBezTo>
                  <a:cubicBezTo>
                    <a:pt x="2353" y="4964"/>
                    <a:pt x="2445" y="4788"/>
                    <a:pt x="2525" y="4636"/>
                  </a:cubicBezTo>
                  <a:cubicBezTo>
                    <a:pt x="2585" y="4528"/>
                    <a:pt x="2645" y="4436"/>
                    <a:pt x="2697" y="4352"/>
                  </a:cubicBezTo>
                  <a:close/>
                  <a:moveTo>
                    <a:pt x="4209" y="0"/>
                  </a:moveTo>
                  <a:cubicBezTo>
                    <a:pt x="4061" y="4"/>
                    <a:pt x="3913" y="32"/>
                    <a:pt x="3777" y="88"/>
                  </a:cubicBezTo>
                  <a:cubicBezTo>
                    <a:pt x="3761" y="96"/>
                    <a:pt x="3745" y="104"/>
                    <a:pt x="3729" y="112"/>
                  </a:cubicBezTo>
                  <a:lnTo>
                    <a:pt x="3713" y="116"/>
                  </a:lnTo>
                  <a:lnTo>
                    <a:pt x="3701" y="124"/>
                  </a:lnTo>
                  <a:lnTo>
                    <a:pt x="3677" y="132"/>
                  </a:lnTo>
                  <a:cubicBezTo>
                    <a:pt x="3645" y="148"/>
                    <a:pt x="3613" y="164"/>
                    <a:pt x="3581" y="184"/>
                  </a:cubicBezTo>
                  <a:cubicBezTo>
                    <a:pt x="3517" y="220"/>
                    <a:pt x="3457" y="260"/>
                    <a:pt x="3397" y="304"/>
                  </a:cubicBezTo>
                  <a:cubicBezTo>
                    <a:pt x="3173" y="476"/>
                    <a:pt x="2985" y="692"/>
                    <a:pt x="2849" y="940"/>
                  </a:cubicBezTo>
                  <a:cubicBezTo>
                    <a:pt x="2785" y="1052"/>
                    <a:pt x="2729" y="1164"/>
                    <a:pt x="2685" y="1284"/>
                  </a:cubicBezTo>
                  <a:cubicBezTo>
                    <a:pt x="2685" y="1176"/>
                    <a:pt x="2669" y="1064"/>
                    <a:pt x="2637" y="960"/>
                  </a:cubicBezTo>
                  <a:cubicBezTo>
                    <a:pt x="2613" y="892"/>
                    <a:pt x="2577" y="824"/>
                    <a:pt x="2529" y="768"/>
                  </a:cubicBezTo>
                  <a:cubicBezTo>
                    <a:pt x="2469" y="700"/>
                    <a:pt x="2393" y="652"/>
                    <a:pt x="2305" y="632"/>
                  </a:cubicBezTo>
                  <a:cubicBezTo>
                    <a:pt x="2270" y="626"/>
                    <a:pt x="2236" y="623"/>
                    <a:pt x="2201" y="623"/>
                  </a:cubicBezTo>
                  <a:cubicBezTo>
                    <a:pt x="2143" y="623"/>
                    <a:pt x="2085" y="632"/>
                    <a:pt x="2033" y="652"/>
                  </a:cubicBezTo>
                  <a:cubicBezTo>
                    <a:pt x="1945" y="680"/>
                    <a:pt x="1861" y="724"/>
                    <a:pt x="1785" y="776"/>
                  </a:cubicBezTo>
                  <a:cubicBezTo>
                    <a:pt x="1637" y="888"/>
                    <a:pt x="1497" y="1020"/>
                    <a:pt x="1377" y="1168"/>
                  </a:cubicBezTo>
                  <a:cubicBezTo>
                    <a:pt x="1245" y="1316"/>
                    <a:pt x="1121" y="1476"/>
                    <a:pt x="1009" y="1640"/>
                  </a:cubicBezTo>
                  <a:cubicBezTo>
                    <a:pt x="885" y="1808"/>
                    <a:pt x="789" y="1996"/>
                    <a:pt x="717" y="2192"/>
                  </a:cubicBezTo>
                  <a:cubicBezTo>
                    <a:pt x="685" y="2296"/>
                    <a:pt x="661" y="2400"/>
                    <a:pt x="649" y="2508"/>
                  </a:cubicBezTo>
                  <a:cubicBezTo>
                    <a:pt x="637" y="2620"/>
                    <a:pt x="645" y="2732"/>
                    <a:pt x="669" y="2840"/>
                  </a:cubicBezTo>
                  <a:cubicBezTo>
                    <a:pt x="725" y="3052"/>
                    <a:pt x="853" y="3236"/>
                    <a:pt x="1029" y="3368"/>
                  </a:cubicBezTo>
                  <a:cubicBezTo>
                    <a:pt x="1185" y="3484"/>
                    <a:pt x="1365" y="3568"/>
                    <a:pt x="1553" y="3620"/>
                  </a:cubicBezTo>
                  <a:cubicBezTo>
                    <a:pt x="1637" y="3644"/>
                    <a:pt x="1721" y="3664"/>
                    <a:pt x="1809" y="3680"/>
                  </a:cubicBezTo>
                  <a:cubicBezTo>
                    <a:pt x="1737" y="3696"/>
                    <a:pt x="1665" y="3716"/>
                    <a:pt x="1593" y="3740"/>
                  </a:cubicBezTo>
                  <a:cubicBezTo>
                    <a:pt x="1361" y="3820"/>
                    <a:pt x="1137" y="3928"/>
                    <a:pt x="933" y="4064"/>
                  </a:cubicBezTo>
                  <a:cubicBezTo>
                    <a:pt x="821" y="4136"/>
                    <a:pt x="713" y="4220"/>
                    <a:pt x="617" y="4308"/>
                  </a:cubicBezTo>
                  <a:cubicBezTo>
                    <a:pt x="509" y="4404"/>
                    <a:pt x="417" y="4508"/>
                    <a:pt x="333" y="4624"/>
                  </a:cubicBezTo>
                  <a:cubicBezTo>
                    <a:pt x="153" y="4864"/>
                    <a:pt x="41" y="5148"/>
                    <a:pt x="9" y="5448"/>
                  </a:cubicBezTo>
                  <a:cubicBezTo>
                    <a:pt x="1" y="5484"/>
                    <a:pt x="5" y="5524"/>
                    <a:pt x="5" y="5564"/>
                  </a:cubicBezTo>
                  <a:cubicBezTo>
                    <a:pt x="1" y="5600"/>
                    <a:pt x="1" y="5640"/>
                    <a:pt x="5" y="5676"/>
                  </a:cubicBezTo>
                  <a:lnTo>
                    <a:pt x="17" y="5792"/>
                  </a:lnTo>
                  <a:lnTo>
                    <a:pt x="45" y="5904"/>
                  </a:lnTo>
                  <a:cubicBezTo>
                    <a:pt x="53" y="5944"/>
                    <a:pt x="65" y="5980"/>
                    <a:pt x="77" y="6016"/>
                  </a:cubicBezTo>
                  <a:cubicBezTo>
                    <a:pt x="89" y="6052"/>
                    <a:pt x="105" y="6088"/>
                    <a:pt x="121" y="6124"/>
                  </a:cubicBezTo>
                  <a:lnTo>
                    <a:pt x="169" y="6228"/>
                  </a:lnTo>
                  <a:lnTo>
                    <a:pt x="233" y="6324"/>
                  </a:lnTo>
                  <a:cubicBezTo>
                    <a:pt x="321" y="6448"/>
                    <a:pt x="437" y="6552"/>
                    <a:pt x="565" y="6636"/>
                  </a:cubicBezTo>
                  <a:cubicBezTo>
                    <a:pt x="629" y="6676"/>
                    <a:pt x="697" y="6708"/>
                    <a:pt x="769" y="6732"/>
                  </a:cubicBezTo>
                  <a:lnTo>
                    <a:pt x="825" y="6752"/>
                  </a:lnTo>
                  <a:cubicBezTo>
                    <a:pt x="841" y="6756"/>
                    <a:pt x="861" y="6760"/>
                    <a:pt x="877" y="6764"/>
                  </a:cubicBezTo>
                  <a:cubicBezTo>
                    <a:pt x="913" y="6772"/>
                    <a:pt x="949" y="6780"/>
                    <a:pt x="989" y="6784"/>
                  </a:cubicBezTo>
                  <a:cubicBezTo>
                    <a:pt x="1048" y="6793"/>
                    <a:pt x="1109" y="6799"/>
                    <a:pt x="1170" y="6799"/>
                  </a:cubicBezTo>
                  <a:cubicBezTo>
                    <a:pt x="1258" y="6799"/>
                    <a:pt x="1346" y="6786"/>
                    <a:pt x="1429" y="6748"/>
                  </a:cubicBezTo>
                  <a:cubicBezTo>
                    <a:pt x="1497" y="6712"/>
                    <a:pt x="1553" y="6660"/>
                    <a:pt x="1597" y="6596"/>
                  </a:cubicBezTo>
                  <a:cubicBezTo>
                    <a:pt x="1629" y="6552"/>
                    <a:pt x="1657" y="6504"/>
                    <a:pt x="1677" y="6452"/>
                  </a:cubicBezTo>
                  <a:lnTo>
                    <a:pt x="1677" y="6452"/>
                  </a:lnTo>
                  <a:cubicBezTo>
                    <a:pt x="1677" y="6476"/>
                    <a:pt x="1673" y="6500"/>
                    <a:pt x="1669" y="6524"/>
                  </a:cubicBezTo>
                  <a:cubicBezTo>
                    <a:pt x="1645" y="6800"/>
                    <a:pt x="1641" y="7096"/>
                    <a:pt x="1757" y="7384"/>
                  </a:cubicBezTo>
                  <a:cubicBezTo>
                    <a:pt x="1765" y="7400"/>
                    <a:pt x="1773" y="7420"/>
                    <a:pt x="1781" y="7436"/>
                  </a:cubicBezTo>
                  <a:lnTo>
                    <a:pt x="1805" y="7484"/>
                  </a:lnTo>
                  <a:lnTo>
                    <a:pt x="1833" y="7532"/>
                  </a:lnTo>
                  <a:lnTo>
                    <a:pt x="1837" y="7540"/>
                  </a:lnTo>
                  <a:lnTo>
                    <a:pt x="1837" y="7548"/>
                  </a:lnTo>
                  <a:lnTo>
                    <a:pt x="1845" y="7560"/>
                  </a:lnTo>
                  <a:lnTo>
                    <a:pt x="1861" y="7580"/>
                  </a:lnTo>
                  <a:cubicBezTo>
                    <a:pt x="1881" y="7612"/>
                    <a:pt x="1901" y="7644"/>
                    <a:pt x="1921" y="7672"/>
                  </a:cubicBezTo>
                  <a:cubicBezTo>
                    <a:pt x="1941" y="7704"/>
                    <a:pt x="1961" y="7732"/>
                    <a:pt x="1985" y="7764"/>
                  </a:cubicBezTo>
                  <a:cubicBezTo>
                    <a:pt x="2029" y="7824"/>
                    <a:pt x="2081" y="7880"/>
                    <a:pt x="2133" y="7932"/>
                  </a:cubicBezTo>
                  <a:cubicBezTo>
                    <a:pt x="2189" y="7988"/>
                    <a:pt x="2253" y="8032"/>
                    <a:pt x="2325" y="8064"/>
                  </a:cubicBezTo>
                  <a:cubicBezTo>
                    <a:pt x="2361" y="8084"/>
                    <a:pt x="2401" y="8096"/>
                    <a:pt x="2441" y="8100"/>
                  </a:cubicBezTo>
                  <a:cubicBezTo>
                    <a:pt x="2448" y="8101"/>
                    <a:pt x="2455" y="8102"/>
                    <a:pt x="2462" y="8102"/>
                  </a:cubicBezTo>
                  <a:cubicBezTo>
                    <a:pt x="2496" y="8102"/>
                    <a:pt x="2532" y="8094"/>
                    <a:pt x="2565" y="8084"/>
                  </a:cubicBezTo>
                  <a:cubicBezTo>
                    <a:pt x="2637" y="8056"/>
                    <a:pt x="2701" y="8016"/>
                    <a:pt x="2757" y="7960"/>
                  </a:cubicBezTo>
                  <a:cubicBezTo>
                    <a:pt x="2805" y="7904"/>
                    <a:pt x="2853" y="7848"/>
                    <a:pt x="2889" y="7784"/>
                  </a:cubicBezTo>
                  <a:cubicBezTo>
                    <a:pt x="2933" y="7724"/>
                    <a:pt x="2969" y="7664"/>
                    <a:pt x="3001" y="7600"/>
                  </a:cubicBezTo>
                  <a:cubicBezTo>
                    <a:pt x="3073" y="7476"/>
                    <a:pt x="3133" y="7348"/>
                    <a:pt x="3193" y="7224"/>
                  </a:cubicBezTo>
                  <a:cubicBezTo>
                    <a:pt x="3257" y="7096"/>
                    <a:pt x="3321" y="6980"/>
                    <a:pt x="3373" y="6848"/>
                  </a:cubicBezTo>
                  <a:cubicBezTo>
                    <a:pt x="3417" y="6720"/>
                    <a:pt x="3453" y="6588"/>
                    <a:pt x="3473" y="6452"/>
                  </a:cubicBezTo>
                  <a:cubicBezTo>
                    <a:pt x="3493" y="6324"/>
                    <a:pt x="3501" y="6192"/>
                    <a:pt x="3501" y="6064"/>
                  </a:cubicBezTo>
                  <a:cubicBezTo>
                    <a:pt x="3501" y="5828"/>
                    <a:pt x="3477" y="5592"/>
                    <a:pt x="3437" y="5360"/>
                  </a:cubicBezTo>
                  <a:cubicBezTo>
                    <a:pt x="3401" y="5144"/>
                    <a:pt x="3357" y="4952"/>
                    <a:pt x="3309" y="4780"/>
                  </a:cubicBezTo>
                  <a:cubicBezTo>
                    <a:pt x="3301" y="4752"/>
                    <a:pt x="3293" y="4724"/>
                    <a:pt x="3285" y="4696"/>
                  </a:cubicBezTo>
                  <a:lnTo>
                    <a:pt x="3285" y="4696"/>
                  </a:lnTo>
                  <a:cubicBezTo>
                    <a:pt x="3365" y="4820"/>
                    <a:pt x="3453" y="4936"/>
                    <a:pt x="3549" y="5048"/>
                  </a:cubicBezTo>
                  <a:cubicBezTo>
                    <a:pt x="3713" y="5232"/>
                    <a:pt x="3909" y="5388"/>
                    <a:pt x="4121" y="5512"/>
                  </a:cubicBezTo>
                  <a:cubicBezTo>
                    <a:pt x="4237" y="5580"/>
                    <a:pt x="4365" y="5636"/>
                    <a:pt x="4497" y="5676"/>
                  </a:cubicBezTo>
                  <a:cubicBezTo>
                    <a:pt x="4625" y="5717"/>
                    <a:pt x="4757" y="5737"/>
                    <a:pt x="4889" y="5737"/>
                  </a:cubicBezTo>
                  <a:cubicBezTo>
                    <a:pt x="4901" y="5737"/>
                    <a:pt x="4913" y="5737"/>
                    <a:pt x="4925" y="5736"/>
                  </a:cubicBezTo>
                  <a:cubicBezTo>
                    <a:pt x="5077" y="5728"/>
                    <a:pt x="5225" y="5692"/>
                    <a:pt x="5365" y="5628"/>
                  </a:cubicBezTo>
                  <a:cubicBezTo>
                    <a:pt x="5649" y="5512"/>
                    <a:pt x="5889" y="5312"/>
                    <a:pt x="6065" y="5060"/>
                  </a:cubicBezTo>
                  <a:cubicBezTo>
                    <a:pt x="6149" y="4936"/>
                    <a:pt x="6217" y="4792"/>
                    <a:pt x="6257" y="4644"/>
                  </a:cubicBezTo>
                  <a:cubicBezTo>
                    <a:pt x="6297" y="4500"/>
                    <a:pt x="6313" y="4348"/>
                    <a:pt x="6301" y="4196"/>
                  </a:cubicBezTo>
                  <a:cubicBezTo>
                    <a:pt x="6293" y="4044"/>
                    <a:pt x="6257" y="3900"/>
                    <a:pt x="6201" y="3760"/>
                  </a:cubicBezTo>
                  <a:cubicBezTo>
                    <a:pt x="6089" y="3492"/>
                    <a:pt x="5925" y="3248"/>
                    <a:pt x="5717" y="3048"/>
                  </a:cubicBezTo>
                  <a:cubicBezTo>
                    <a:pt x="5617" y="2944"/>
                    <a:pt x="5505" y="2860"/>
                    <a:pt x="5377" y="2792"/>
                  </a:cubicBezTo>
                  <a:cubicBezTo>
                    <a:pt x="5257" y="2724"/>
                    <a:pt x="5125" y="2680"/>
                    <a:pt x="4989" y="2660"/>
                  </a:cubicBezTo>
                  <a:cubicBezTo>
                    <a:pt x="4929" y="2653"/>
                    <a:pt x="4869" y="2649"/>
                    <a:pt x="4809" y="2649"/>
                  </a:cubicBezTo>
                  <a:cubicBezTo>
                    <a:pt x="4618" y="2649"/>
                    <a:pt x="4429" y="2687"/>
                    <a:pt x="4253" y="2760"/>
                  </a:cubicBezTo>
                  <a:cubicBezTo>
                    <a:pt x="4065" y="2832"/>
                    <a:pt x="3889" y="2932"/>
                    <a:pt x="3725" y="3048"/>
                  </a:cubicBezTo>
                  <a:cubicBezTo>
                    <a:pt x="3757" y="3016"/>
                    <a:pt x="3793" y="2980"/>
                    <a:pt x="3829" y="2940"/>
                  </a:cubicBezTo>
                  <a:cubicBezTo>
                    <a:pt x="3945" y="2816"/>
                    <a:pt x="4077" y="2672"/>
                    <a:pt x="4213" y="2508"/>
                  </a:cubicBezTo>
                  <a:cubicBezTo>
                    <a:pt x="4353" y="2348"/>
                    <a:pt x="4501" y="2168"/>
                    <a:pt x="4641" y="1972"/>
                  </a:cubicBezTo>
                  <a:cubicBezTo>
                    <a:pt x="4713" y="1868"/>
                    <a:pt x="4781" y="1760"/>
                    <a:pt x="4841" y="1652"/>
                  </a:cubicBezTo>
                  <a:cubicBezTo>
                    <a:pt x="4913" y="1536"/>
                    <a:pt x="4965" y="1408"/>
                    <a:pt x="4997" y="1280"/>
                  </a:cubicBezTo>
                  <a:cubicBezTo>
                    <a:pt x="5029" y="1144"/>
                    <a:pt x="5033" y="1004"/>
                    <a:pt x="5017" y="864"/>
                  </a:cubicBezTo>
                  <a:cubicBezTo>
                    <a:pt x="5005" y="724"/>
                    <a:pt x="4965" y="584"/>
                    <a:pt x="4905" y="460"/>
                  </a:cubicBezTo>
                  <a:cubicBezTo>
                    <a:pt x="4841" y="328"/>
                    <a:pt x="4745" y="212"/>
                    <a:pt x="4629" y="132"/>
                  </a:cubicBezTo>
                  <a:cubicBezTo>
                    <a:pt x="4505" y="44"/>
                    <a:pt x="4357" y="0"/>
                    <a:pt x="420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86"/>
            <p:cNvSpPr/>
            <p:nvPr/>
          </p:nvSpPr>
          <p:spPr>
            <a:xfrm rot="-5400000">
              <a:off x="5401050" y="3035846"/>
              <a:ext cx="90214" cy="11933"/>
            </a:xfrm>
            <a:custGeom>
              <a:avLst/>
              <a:gdLst/>
              <a:ahLst/>
              <a:cxnLst/>
              <a:rect l="l" t="t" r="r" b="b"/>
              <a:pathLst>
                <a:path w="945" h="125" extrusionOk="0">
                  <a:moveTo>
                    <a:pt x="349" y="0"/>
                  </a:moveTo>
                  <a:cubicBezTo>
                    <a:pt x="317" y="4"/>
                    <a:pt x="285" y="12"/>
                    <a:pt x="253" y="20"/>
                  </a:cubicBezTo>
                  <a:lnTo>
                    <a:pt x="1" y="68"/>
                  </a:lnTo>
                  <a:lnTo>
                    <a:pt x="9" y="124"/>
                  </a:lnTo>
                  <a:lnTo>
                    <a:pt x="257" y="72"/>
                  </a:lnTo>
                  <a:cubicBezTo>
                    <a:pt x="289" y="68"/>
                    <a:pt x="317" y="60"/>
                    <a:pt x="349" y="56"/>
                  </a:cubicBezTo>
                  <a:lnTo>
                    <a:pt x="945" y="56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86"/>
            <p:cNvSpPr/>
            <p:nvPr/>
          </p:nvSpPr>
          <p:spPr>
            <a:xfrm rot="-5400000">
              <a:off x="5437661" y="3026251"/>
              <a:ext cx="78377" cy="27684"/>
            </a:xfrm>
            <a:custGeom>
              <a:avLst/>
              <a:gdLst/>
              <a:ahLst/>
              <a:cxnLst/>
              <a:rect l="l" t="t" r="r" b="b"/>
              <a:pathLst>
                <a:path w="821" h="290" extrusionOk="0">
                  <a:moveTo>
                    <a:pt x="20" y="1"/>
                  </a:moveTo>
                  <a:cubicBezTo>
                    <a:pt x="14" y="1"/>
                    <a:pt x="7" y="1"/>
                    <a:pt x="1" y="1"/>
                  </a:cubicBezTo>
                  <a:lnTo>
                    <a:pt x="5" y="53"/>
                  </a:lnTo>
                  <a:cubicBezTo>
                    <a:pt x="121" y="53"/>
                    <a:pt x="237" y="85"/>
                    <a:pt x="337" y="145"/>
                  </a:cubicBezTo>
                  <a:lnTo>
                    <a:pt x="361" y="157"/>
                  </a:lnTo>
                  <a:cubicBezTo>
                    <a:pt x="377" y="173"/>
                    <a:pt x="397" y="181"/>
                    <a:pt x="413" y="193"/>
                  </a:cubicBezTo>
                  <a:cubicBezTo>
                    <a:pt x="461" y="213"/>
                    <a:pt x="513" y="229"/>
                    <a:pt x="561" y="237"/>
                  </a:cubicBezTo>
                  <a:lnTo>
                    <a:pt x="813" y="289"/>
                  </a:lnTo>
                  <a:lnTo>
                    <a:pt x="821" y="233"/>
                  </a:lnTo>
                  <a:lnTo>
                    <a:pt x="569" y="185"/>
                  </a:lnTo>
                  <a:cubicBezTo>
                    <a:pt x="525" y="177"/>
                    <a:pt x="481" y="161"/>
                    <a:pt x="437" y="145"/>
                  </a:cubicBezTo>
                  <a:cubicBezTo>
                    <a:pt x="421" y="137"/>
                    <a:pt x="401" y="125"/>
                    <a:pt x="385" y="113"/>
                  </a:cubicBezTo>
                  <a:lnTo>
                    <a:pt x="365" y="101"/>
                  </a:lnTo>
                  <a:cubicBezTo>
                    <a:pt x="258" y="37"/>
                    <a:pt x="141" y="1"/>
                    <a:pt x="20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86"/>
            <p:cNvSpPr/>
            <p:nvPr/>
          </p:nvSpPr>
          <p:spPr>
            <a:xfrm rot="-5400000">
              <a:off x="5458901" y="3050166"/>
              <a:ext cx="62721" cy="30643"/>
            </a:xfrm>
            <a:custGeom>
              <a:avLst/>
              <a:gdLst/>
              <a:ahLst/>
              <a:cxnLst/>
              <a:rect l="l" t="t" r="r" b="b"/>
              <a:pathLst>
                <a:path w="657" h="321" extrusionOk="0">
                  <a:moveTo>
                    <a:pt x="49" y="0"/>
                  </a:moveTo>
                  <a:lnTo>
                    <a:pt x="1" y="28"/>
                  </a:lnTo>
                  <a:cubicBezTo>
                    <a:pt x="49" y="108"/>
                    <a:pt x="145" y="124"/>
                    <a:pt x="229" y="140"/>
                  </a:cubicBezTo>
                  <a:lnTo>
                    <a:pt x="257" y="148"/>
                  </a:lnTo>
                  <a:cubicBezTo>
                    <a:pt x="393" y="176"/>
                    <a:pt x="517" y="236"/>
                    <a:pt x="621" y="320"/>
                  </a:cubicBezTo>
                  <a:lnTo>
                    <a:pt x="657" y="276"/>
                  </a:lnTo>
                  <a:cubicBezTo>
                    <a:pt x="545" y="184"/>
                    <a:pt x="413" y="120"/>
                    <a:pt x="269" y="92"/>
                  </a:cubicBezTo>
                  <a:lnTo>
                    <a:pt x="241" y="84"/>
                  </a:lnTo>
                  <a:cubicBezTo>
                    <a:pt x="165" y="72"/>
                    <a:pt x="85" y="56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86"/>
            <p:cNvSpPr/>
            <p:nvPr/>
          </p:nvSpPr>
          <p:spPr>
            <a:xfrm rot="-5400000">
              <a:off x="5491741" y="3054749"/>
              <a:ext cx="47446" cy="58900"/>
            </a:xfrm>
            <a:custGeom>
              <a:avLst/>
              <a:gdLst/>
              <a:ahLst/>
              <a:cxnLst/>
              <a:rect l="l" t="t" r="r" b="b"/>
              <a:pathLst>
                <a:path w="497" h="617" extrusionOk="0">
                  <a:moveTo>
                    <a:pt x="33" y="0"/>
                  </a:moveTo>
                  <a:lnTo>
                    <a:pt x="1" y="48"/>
                  </a:lnTo>
                  <a:cubicBezTo>
                    <a:pt x="209" y="180"/>
                    <a:pt x="365" y="384"/>
                    <a:pt x="445" y="616"/>
                  </a:cubicBezTo>
                  <a:lnTo>
                    <a:pt x="497" y="600"/>
                  </a:lnTo>
                  <a:cubicBezTo>
                    <a:pt x="417" y="352"/>
                    <a:pt x="253" y="140"/>
                    <a:pt x="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86"/>
            <p:cNvSpPr/>
            <p:nvPr/>
          </p:nvSpPr>
          <p:spPr>
            <a:xfrm rot="-5400000">
              <a:off x="5365920" y="3027063"/>
              <a:ext cx="95560" cy="13460"/>
            </a:xfrm>
            <a:custGeom>
              <a:avLst/>
              <a:gdLst/>
              <a:ahLst/>
              <a:cxnLst/>
              <a:rect l="l" t="t" r="r" b="b"/>
              <a:pathLst>
                <a:path w="1001" h="141" extrusionOk="0">
                  <a:moveTo>
                    <a:pt x="1001" y="0"/>
                  </a:moveTo>
                  <a:cubicBezTo>
                    <a:pt x="961" y="0"/>
                    <a:pt x="925" y="0"/>
                    <a:pt x="885" y="8"/>
                  </a:cubicBezTo>
                  <a:cubicBezTo>
                    <a:pt x="661" y="40"/>
                    <a:pt x="429" y="64"/>
                    <a:pt x="201" y="80"/>
                  </a:cubicBezTo>
                  <a:cubicBezTo>
                    <a:pt x="181" y="83"/>
                    <a:pt x="161" y="84"/>
                    <a:pt x="141" y="84"/>
                  </a:cubicBezTo>
                  <a:cubicBezTo>
                    <a:pt x="101" y="84"/>
                    <a:pt x="61" y="79"/>
                    <a:pt x="21" y="68"/>
                  </a:cubicBezTo>
                  <a:lnTo>
                    <a:pt x="1" y="124"/>
                  </a:lnTo>
                  <a:cubicBezTo>
                    <a:pt x="46" y="135"/>
                    <a:pt x="91" y="140"/>
                    <a:pt x="137" y="140"/>
                  </a:cubicBezTo>
                  <a:cubicBezTo>
                    <a:pt x="159" y="140"/>
                    <a:pt x="182" y="139"/>
                    <a:pt x="205" y="136"/>
                  </a:cubicBezTo>
                  <a:cubicBezTo>
                    <a:pt x="433" y="120"/>
                    <a:pt x="665" y="96"/>
                    <a:pt x="893" y="64"/>
                  </a:cubicBezTo>
                  <a:cubicBezTo>
                    <a:pt x="929" y="56"/>
                    <a:pt x="961" y="56"/>
                    <a:pt x="997" y="56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86"/>
            <p:cNvSpPr/>
            <p:nvPr/>
          </p:nvSpPr>
          <p:spPr>
            <a:xfrm rot="-5400000">
              <a:off x="5428449" y="2986107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53" y="57"/>
                  </a:moveTo>
                  <a:cubicBezTo>
                    <a:pt x="160" y="57"/>
                    <a:pt x="166" y="57"/>
                    <a:pt x="173" y="58"/>
                  </a:cubicBezTo>
                  <a:cubicBezTo>
                    <a:pt x="185" y="58"/>
                    <a:pt x="193" y="62"/>
                    <a:pt x="197" y="70"/>
                  </a:cubicBezTo>
                  <a:lnTo>
                    <a:pt x="193" y="70"/>
                  </a:lnTo>
                  <a:cubicBezTo>
                    <a:pt x="193" y="74"/>
                    <a:pt x="189" y="78"/>
                    <a:pt x="185" y="82"/>
                  </a:cubicBezTo>
                  <a:cubicBezTo>
                    <a:pt x="175" y="86"/>
                    <a:pt x="164" y="88"/>
                    <a:pt x="153" y="88"/>
                  </a:cubicBezTo>
                  <a:cubicBezTo>
                    <a:pt x="142" y="88"/>
                    <a:pt x="131" y="86"/>
                    <a:pt x="121" y="82"/>
                  </a:cubicBezTo>
                  <a:lnTo>
                    <a:pt x="93" y="74"/>
                  </a:lnTo>
                  <a:cubicBezTo>
                    <a:pt x="111" y="62"/>
                    <a:pt x="132" y="57"/>
                    <a:pt x="153" y="57"/>
                  </a:cubicBezTo>
                  <a:close/>
                  <a:moveTo>
                    <a:pt x="154" y="1"/>
                  </a:moveTo>
                  <a:cubicBezTo>
                    <a:pt x="100" y="1"/>
                    <a:pt x="51" y="21"/>
                    <a:pt x="17" y="62"/>
                  </a:cubicBezTo>
                  <a:lnTo>
                    <a:pt x="1" y="82"/>
                  </a:lnTo>
                  <a:lnTo>
                    <a:pt x="21" y="98"/>
                  </a:lnTo>
                  <a:lnTo>
                    <a:pt x="29" y="106"/>
                  </a:lnTo>
                  <a:cubicBezTo>
                    <a:pt x="53" y="118"/>
                    <a:pt x="77" y="130"/>
                    <a:pt x="105" y="138"/>
                  </a:cubicBezTo>
                  <a:cubicBezTo>
                    <a:pt x="122" y="144"/>
                    <a:pt x="138" y="147"/>
                    <a:pt x="155" y="147"/>
                  </a:cubicBezTo>
                  <a:cubicBezTo>
                    <a:pt x="173" y="147"/>
                    <a:pt x="192" y="143"/>
                    <a:pt x="209" y="134"/>
                  </a:cubicBezTo>
                  <a:cubicBezTo>
                    <a:pt x="237" y="118"/>
                    <a:pt x="253" y="90"/>
                    <a:pt x="249" y="58"/>
                  </a:cubicBezTo>
                  <a:cubicBezTo>
                    <a:pt x="241" y="26"/>
                    <a:pt x="213" y="6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86"/>
            <p:cNvSpPr/>
            <p:nvPr/>
          </p:nvSpPr>
          <p:spPr>
            <a:xfrm rot="-5400000">
              <a:off x="5399332" y="2976751"/>
              <a:ext cx="21098" cy="14415"/>
            </a:xfrm>
            <a:custGeom>
              <a:avLst/>
              <a:gdLst/>
              <a:ahLst/>
              <a:cxnLst/>
              <a:rect l="l" t="t" r="r" b="b"/>
              <a:pathLst>
                <a:path w="221" h="151" extrusionOk="0">
                  <a:moveTo>
                    <a:pt x="114" y="56"/>
                  </a:moveTo>
                  <a:cubicBezTo>
                    <a:pt x="129" y="56"/>
                    <a:pt x="144" y="58"/>
                    <a:pt x="161" y="61"/>
                  </a:cubicBezTo>
                  <a:cubicBezTo>
                    <a:pt x="157" y="69"/>
                    <a:pt x="149" y="81"/>
                    <a:pt x="137" y="85"/>
                  </a:cubicBezTo>
                  <a:cubicBezTo>
                    <a:pt x="129" y="89"/>
                    <a:pt x="119" y="91"/>
                    <a:pt x="109" y="91"/>
                  </a:cubicBezTo>
                  <a:cubicBezTo>
                    <a:pt x="99" y="91"/>
                    <a:pt x="89" y="89"/>
                    <a:pt x="81" y="85"/>
                  </a:cubicBezTo>
                  <a:cubicBezTo>
                    <a:pt x="73" y="85"/>
                    <a:pt x="65" y="81"/>
                    <a:pt x="57" y="73"/>
                  </a:cubicBezTo>
                  <a:cubicBezTo>
                    <a:pt x="65" y="65"/>
                    <a:pt x="81" y="57"/>
                    <a:pt x="97" y="57"/>
                  </a:cubicBezTo>
                  <a:cubicBezTo>
                    <a:pt x="103" y="56"/>
                    <a:pt x="109" y="56"/>
                    <a:pt x="114" y="56"/>
                  </a:cubicBezTo>
                  <a:close/>
                  <a:moveTo>
                    <a:pt x="114" y="0"/>
                  </a:moveTo>
                  <a:cubicBezTo>
                    <a:pt x="99" y="0"/>
                    <a:pt x="89" y="1"/>
                    <a:pt x="89" y="1"/>
                  </a:cubicBezTo>
                  <a:cubicBezTo>
                    <a:pt x="57" y="5"/>
                    <a:pt x="29" y="17"/>
                    <a:pt x="13" y="41"/>
                  </a:cubicBezTo>
                  <a:cubicBezTo>
                    <a:pt x="5" y="49"/>
                    <a:pt x="1" y="57"/>
                    <a:pt x="1" y="65"/>
                  </a:cubicBezTo>
                  <a:cubicBezTo>
                    <a:pt x="1" y="69"/>
                    <a:pt x="1" y="77"/>
                    <a:pt x="1" y="85"/>
                  </a:cubicBezTo>
                  <a:cubicBezTo>
                    <a:pt x="1" y="101"/>
                    <a:pt x="17" y="125"/>
                    <a:pt x="61" y="141"/>
                  </a:cubicBezTo>
                  <a:cubicBezTo>
                    <a:pt x="77" y="147"/>
                    <a:pt x="94" y="150"/>
                    <a:pt x="111" y="150"/>
                  </a:cubicBezTo>
                  <a:cubicBezTo>
                    <a:pt x="128" y="150"/>
                    <a:pt x="145" y="147"/>
                    <a:pt x="161" y="141"/>
                  </a:cubicBezTo>
                  <a:cubicBezTo>
                    <a:pt x="201" y="125"/>
                    <a:pt x="221" y="85"/>
                    <a:pt x="217" y="45"/>
                  </a:cubicBezTo>
                  <a:cubicBezTo>
                    <a:pt x="208" y="6"/>
                    <a:pt x="149" y="0"/>
                    <a:pt x="114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86"/>
            <p:cNvSpPr/>
            <p:nvPr/>
          </p:nvSpPr>
          <p:spPr>
            <a:xfrm rot="-5400000">
              <a:off x="5496037" y="3022957"/>
              <a:ext cx="23389" cy="17470"/>
            </a:xfrm>
            <a:custGeom>
              <a:avLst/>
              <a:gdLst/>
              <a:ahLst/>
              <a:cxnLst/>
              <a:rect l="l" t="t" r="r" b="b"/>
              <a:pathLst>
                <a:path w="245" h="183" extrusionOk="0">
                  <a:moveTo>
                    <a:pt x="69" y="56"/>
                  </a:moveTo>
                  <a:lnTo>
                    <a:pt x="69" y="56"/>
                  </a:lnTo>
                  <a:cubicBezTo>
                    <a:pt x="85" y="60"/>
                    <a:pt x="101" y="64"/>
                    <a:pt x="117" y="72"/>
                  </a:cubicBezTo>
                  <a:cubicBezTo>
                    <a:pt x="137" y="84"/>
                    <a:pt x="153" y="100"/>
                    <a:pt x="169" y="116"/>
                  </a:cubicBezTo>
                  <a:cubicBezTo>
                    <a:pt x="163" y="122"/>
                    <a:pt x="155" y="126"/>
                    <a:pt x="146" y="126"/>
                  </a:cubicBezTo>
                  <a:cubicBezTo>
                    <a:pt x="143" y="126"/>
                    <a:pt x="140" y="125"/>
                    <a:pt x="137" y="124"/>
                  </a:cubicBezTo>
                  <a:cubicBezTo>
                    <a:pt x="109" y="104"/>
                    <a:pt x="89" y="84"/>
                    <a:pt x="69" y="56"/>
                  </a:cubicBezTo>
                  <a:close/>
                  <a:moveTo>
                    <a:pt x="73" y="1"/>
                  </a:moveTo>
                  <a:cubicBezTo>
                    <a:pt x="54" y="1"/>
                    <a:pt x="34" y="6"/>
                    <a:pt x="17" y="16"/>
                  </a:cubicBezTo>
                  <a:cubicBezTo>
                    <a:pt x="9" y="20"/>
                    <a:pt x="5" y="28"/>
                    <a:pt x="1" y="36"/>
                  </a:cubicBezTo>
                  <a:cubicBezTo>
                    <a:pt x="1" y="44"/>
                    <a:pt x="1" y="48"/>
                    <a:pt x="1" y="52"/>
                  </a:cubicBezTo>
                  <a:cubicBezTo>
                    <a:pt x="25" y="104"/>
                    <a:pt x="69" y="152"/>
                    <a:pt x="121" y="180"/>
                  </a:cubicBezTo>
                  <a:cubicBezTo>
                    <a:pt x="128" y="182"/>
                    <a:pt x="134" y="182"/>
                    <a:pt x="141" y="182"/>
                  </a:cubicBezTo>
                  <a:cubicBezTo>
                    <a:pt x="174" y="182"/>
                    <a:pt x="204" y="166"/>
                    <a:pt x="221" y="136"/>
                  </a:cubicBezTo>
                  <a:cubicBezTo>
                    <a:pt x="245" y="84"/>
                    <a:pt x="141" y="24"/>
                    <a:pt x="141" y="24"/>
                  </a:cubicBezTo>
                  <a:cubicBezTo>
                    <a:pt x="121" y="9"/>
                    <a:pt x="97" y="1"/>
                    <a:pt x="7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86"/>
            <p:cNvSpPr/>
            <p:nvPr/>
          </p:nvSpPr>
          <p:spPr>
            <a:xfrm rot="-5400000">
              <a:off x="5538566" y="3047062"/>
              <a:ext cx="18425" cy="20811"/>
            </a:xfrm>
            <a:custGeom>
              <a:avLst/>
              <a:gdLst/>
              <a:ahLst/>
              <a:cxnLst/>
              <a:rect l="l" t="t" r="r" b="b"/>
              <a:pathLst>
                <a:path w="193" h="218" extrusionOk="0">
                  <a:moveTo>
                    <a:pt x="61" y="58"/>
                  </a:moveTo>
                  <a:cubicBezTo>
                    <a:pt x="73" y="70"/>
                    <a:pt x="85" y="82"/>
                    <a:pt x="93" y="98"/>
                  </a:cubicBezTo>
                  <a:cubicBezTo>
                    <a:pt x="101" y="118"/>
                    <a:pt x="109" y="138"/>
                    <a:pt x="109" y="158"/>
                  </a:cubicBezTo>
                  <a:cubicBezTo>
                    <a:pt x="106" y="159"/>
                    <a:pt x="102" y="160"/>
                    <a:pt x="99" y="160"/>
                  </a:cubicBezTo>
                  <a:cubicBezTo>
                    <a:pt x="91" y="160"/>
                    <a:pt x="83" y="156"/>
                    <a:pt x="77" y="150"/>
                  </a:cubicBezTo>
                  <a:cubicBezTo>
                    <a:pt x="65" y="134"/>
                    <a:pt x="57" y="114"/>
                    <a:pt x="61" y="94"/>
                  </a:cubicBezTo>
                  <a:cubicBezTo>
                    <a:pt x="57" y="82"/>
                    <a:pt x="57" y="70"/>
                    <a:pt x="61" y="58"/>
                  </a:cubicBezTo>
                  <a:close/>
                  <a:moveTo>
                    <a:pt x="57" y="1"/>
                  </a:moveTo>
                  <a:cubicBezTo>
                    <a:pt x="45" y="1"/>
                    <a:pt x="33" y="5"/>
                    <a:pt x="21" y="14"/>
                  </a:cubicBezTo>
                  <a:cubicBezTo>
                    <a:pt x="13" y="22"/>
                    <a:pt x="5" y="34"/>
                    <a:pt x="5" y="50"/>
                  </a:cubicBezTo>
                  <a:cubicBezTo>
                    <a:pt x="1" y="66"/>
                    <a:pt x="1" y="82"/>
                    <a:pt x="1" y="98"/>
                  </a:cubicBezTo>
                  <a:cubicBezTo>
                    <a:pt x="1" y="130"/>
                    <a:pt x="13" y="162"/>
                    <a:pt x="37" y="190"/>
                  </a:cubicBezTo>
                  <a:cubicBezTo>
                    <a:pt x="54" y="208"/>
                    <a:pt x="78" y="217"/>
                    <a:pt x="102" y="217"/>
                  </a:cubicBezTo>
                  <a:cubicBezTo>
                    <a:pt x="116" y="217"/>
                    <a:pt x="131" y="214"/>
                    <a:pt x="145" y="206"/>
                  </a:cubicBezTo>
                  <a:cubicBezTo>
                    <a:pt x="193" y="178"/>
                    <a:pt x="145" y="78"/>
                    <a:pt x="141" y="74"/>
                  </a:cubicBezTo>
                  <a:cubicBezTo>
                    <a:pt x="137" y="66"/>
                    <a:pt x="105" y="10"/>
                    <a:pt x="69" y="2"/>
                  </a:cubicBezTo>
                  <a:cubicBezTo>
                    <a:pt x="65" y="1"/>
                    <a:pt x="61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86"/>
            <p:cNvSpPr/>
            <p:nvPr/>
          </p:nvSpPr>
          <p:spPr>
            <a:xfrm rot="-5400000">
              <a:off x="5473651" y="2989591"/>
              <a:ext cx="23007" cy="15847"/>
            </a:xfrm>
            <a:custGeom>
              <a:avLst/>
              <a:gdLst/>
              <a:ahLst/>
              <a:cxnLst/>
              <a:rect l="l" t="t" r="r" b="b"/>
              <a:pathLst>
                <a:path w="241" h="166" extrusionOk="0">
                  <a:moveTo>
                    <a:pt x="141" y="56"/>
                  </a:moveTo>
                  <a:cubicBezTo>
                    <a:pt x="153" y="56"/>
                    <a:pt x="165" y="64"/>
                    <a:pt x="173" y="72"/>
                  </a:cubicBezTo>
                  <a:cubicBezTo>
                    <a:pt x="153" y="88"/>
                    <a:pt x="133" y="96"/>
                    <a:pt x="109" y="104"/>
                  </a:cubicBezTo>
                  <a:cubicBezTo>
                    <a:pt x="93" y="108"/>
                    <a:pt x="77" y="108"/>
                    <a:pt x="61" y="108"/>
                  </a:cubicBezTo>
                  <a:cubicBezTo>
                    <a:pt x="69" y="96"/>
                    <a:pt x="77" y="88"/>
                    <a:pt x="85" y="84"/>
                  </a:cubicBezTo>
                  <a:cubicBezTo>
                    <a:pt x="101" y="68"/>
                    <a:pt x="121" y="60"/>
                    <a:pt x="141" y="56"/>
                  </a:cubicBezTo>
                  <a:close/>
                  <a:moveTo>
                    <a:pt x="141" y="0"/>
                  </a:moveTo>
                  <a:cubicBezTo>
                    <a:pt x="105" y="4"/>
                    <a:pt x="73" y="16"/>
                    <a:pt x="49" y="40"/>
                  </a:cubicBezTo>
                  <a:cubicBezTo>
                    <a:pt x="25" y="56"/>
                    <a:pt x="9" y="76"/>
                    <a:pt x="5" y="104"/>
                  </a:cubicBezTo>
                  <a:cubicBezTo>
                    <a:pt x="1" y="104"/>
                    <a:pt x="1" y="108"/>
                    <a:pt x="1" y="116"/>
                  </a:cubicBezTo>
                  <a:cubicBezTo>
                    <a:pt x="5" y="132"/>
                    <a:pt x="13" y="148"/>
                    <a:pt x="29" y="156"/>
                  </a:cubicBezTo>
                  <a:cubicBezTo>
                    <a:pt x="46" y="163"/>
                    <a:pt x="64" y="166"/>
                    <a:pt x="81" y="166"/>
                  </a:cubicBezTo>
                  <a:cubicBezTo>
                    <a:pt x="95" y="166"/>
                    <a:pt x="108" y="164"/>
                    <a:pt x="121" y="160"/>
                  </a:cubicBezTo>
                  <a:cubicBezTo>
                    <a:pt x="125" y="156"/>
                    <a:pt x="241" y="128"/>
                    <a:pt x="229" y="68"/>
                  </a:cubicBezTo>
                  <a:cubicBezTo>
                    <a:pt x="217" y="28"/>
                    <a:pt x="181" y="0"/>
                    <a:pt x="141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86"/>
            <p:cNvSpPr/>
            <p:nvPr/>
          </p:nvSpPr>
          <p:spPr>
            <a:xfrm rot="-5400000">
              <a:off x="5404296" y="3073459"/>
              <a:ext cx="66921" cy="9642"/>
            </a:xfrm>
            <a:custGeom>
              <a:avLst/>
              <a:gdLst/>
              <a:ahLst/>
              <a:cxnLst/>
              <a:rect l="l" t="t" r="r" b="b"/>
              <a:pathLst>
                <a:path w="701" h="101" extrusionOk="0">
                  <a:moveTo>
                    <a:pt x="420" y="0"/>
                  </a:moveTo>
                  <a:cubicBezTo>
                    <a:pt x="371" y="0"/>
                    <a:pt x="322" y="4"/>
                    <a:pt x="273" y="12"/>
                  </a:cubicBezTo>
                  <a:lnTo>
                    <a:pt x="245" y="16"/>
                  </a:lnTo>
                  <a:cubicBezTo>
                    <a:pt x="205" y="23"/>
                    <a:pt x="165" y="30"/>
                    <a:pt x="127" y="30"/>
                  </a:cubicBezTo>
                  <a:cubicBezTo>
                    <a:pt x="92" y="30"/>
                    <a:pt x="60" y="24"/>
                    <a:pt x="33" y="4"/>
                  </a:cubicBezTo>
                  <a:lnTo>
                    <a:pt x="1" y="48"/>
                  </a:lnTo>
                  <a:cubicBezTo>
                    <a:pt x="39" y="76"/>
                    <a:pt x="84" y="84"/>
                    <a:pt x="131" y="84"/>
                  </a:cubicBezTo>
                  <a:cubicBezTo>
                    <a:pt x="172" y="84"/>
                    <a:pt x="213" y="78"/>
                    <a:pt x="253" y="72"/>
                  </a:cubicBezTo>
                  <a:lnTo>
                    <a:pt x="281" y="68"/>
                  </a:lnTo>
                  <a:cubicBezTo>
                    <a:pt x="327" y="60"/>
                    <a:pt x="373" y="56"/>
                    <a:pt x="419" y="56"/>
                  </a:cubicBezTo>
                  <a:cubicBezTo>
                    <a:pt x="509" y="56"/>
                    <a:pt x="598" y="71"/>
                    <a:pt x="685" y="100"/>
                  </a:cubicBezTo>
                  <a:lnTo>
                    <a:pt x="701" y="44"/>
                  </a:lnTo>
                  <a:cubicBezTo>
                    <a:pt x="611" y="15"/>
                    <a:pt x="516" y="0"/>
                    <a:pt x="420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86"/>
            <p:cNvSpPr/>
            <p:nvPr/>
          </p:nvSpPr>
          <p:spPr>
            <a:xfrm rot="-5400000">
              <a:off x="5430644" y="3033363"/>
              <a:ext cx="23771" cy="15369"/>
            </a:xfrm>
            <a:custGeom>
              <a:avLst/>
              <a:gdLst/>
              <a:ahLst/>
              <a:cxnLst/>
              <a:rect l="l" t="t" r="r" b="b"/>
              <a:pathLst>
                <a:path w="249" h="161" extrusionOk="0">
                  <a:moveTo>
                    <a:pt x="107" y="59"/>
                  </a:moveTo>
                  <a:cubicBezTo>
                    <a:pt x="111" y="59"/>
                    <a:pt x="116" y="59"/>
                    <a:pt x="121" y="60"/>
                  </a:cubicBezTo>
                  <a:cubicBezTo>
                    <a:pt x="145" y="64"/>
                    <a:pt x="165" y="72"/>
                    <a:pt x="185" y="84"/>
                  </a:cubicBezTo>
                  <a:cubicBezTo>
                    <a:pt x="181" y="92"/>
                    <a:pt x="173" y="100"/>
                    <a:pt x="161" y="100"/>
                  </a:cubicBezTo>
                  <a:cubicBezTo>
                    <a:pt x="129" y="92"/>
                    <a:pt x="101" y="80"/>
                    <a:pt x="73" y="64"/>
                  </a:cubicBezTo>
                  <a:cubicBezTo>
                    <a:pt x="84" y="61"/>
                    <a:pt x="95" y="59"/>
                    <a:pt x="107" y="59"/>
                  </a:cubicBezTo>
                  <a:close/>
                  <a:moveTo>
                    <a:pt x="99" y="0"/>
                  </a:moveTo>
                  <a:cubicBezTo>
                    <a:pt x="65" y="0"/>
                    <a:pt x="31" y="16"/>
                    <a:pt x="9" y="44"/>
                  </a:cubicBezTo>
                  <a:cubicBezTo>
                    <a:pt x="5" y="44"/>
                    <a:pt x="5" y="52"/>
                    <a:pt x="1" y="56"/>
                  </a:cubicBezTo>
                  <a:cubicBezTo>
                    <a:pt x="1" y="64"/>
                    <a:pt x="1" y="76"/>
                    <a:pt x="9" y="84"/>
                  </a:cubicBezTo>
                  <a:cubicBezTo>
                    <a:pt x="49" y="124"/>
                    <a:pt x="105" y="152"/>
                    <a:pt x="165" y="160"/>
                  </a:cubicBezTo>
                  <a:cubicBezTo>
                    <a:pt x="205" y="152"/>
                    <a:pt x="237" y="124"/>
                    <a:pt x="245" y="80"/>
                  </a:cubicBezTo>
                  <a:cubicBezTo>
                    <a:pt x="249" y="24"/>
                    <a:pt x="129" y="4"/>
                    <a:pt x="129" y="4"/>
                  </a:cubicBezTo>
                  <a:cubicBezTo>
                    <a:pt x="119" y="2"/>
                    <a:pt x="109" y="0"/>
                    <a:pt x="9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86"/>
            <p:cNvSpPr/>
            <p:nvPr/>
          </p:nvSpPr>
          <p:spPr>
            <a:xfrm rot="-5400000">
              <a:off x="5441336" y="3074987"/>
              <a:ext cx="61575" cy="44008"/>
            </a:xfrm>
            <a:custGeom>
              <a:avLst/>
              <a:gdLst/>
              <a:ahLst/>
              <a:cxnLst/>
              <a:rect l="l" t="t" r="r" b="b"/>
              <a:pathLst>
                <a:path w="645" h="461" extrusionOk="0">
                  <a:moveTo>
                    <a:pt x="17" y="0"/>
                  </a:moveTo>
                  <a:lnTo>
                    <a:pt x="1" y="52"/>
                  </a:lnTo>
                  <a:cubicBezTo>
                    <a:pt x="241" y="116"/>
                    <a:pt x="453" y="260"/>
                    <a:pt x="601" y="460"/>
                  </a:cubicBezTo>
                  <a:lnTo>
                    <a:pt x="645" y="424"/>
                  </a:lnTo>
                  <a:cubicBezTo>
                    <a:pt x="489" y="216"/>
                    <a:pt x="269" y="64"/>
                    <a:pt x="17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86"/>
            <p:cNvSpPr/>
            <p:nvPr/>
          </p:nvSpPr>
          <p:spPr>
            <a:xfrm rot="-5400000">
              <a:off x="5484247" y="3052313"/>
              <a:ext cx="21098" cy="19093"/>
            </a:xfrm>
            <a:custGeom>
              <a:avLst/>
              <a:gdLst/>
              <a:ahLst/>
              <a:cxnLst/>
              <a:rect l="l" t="t" r="r" b="b"/>
              <a:pathLst>
                <a:path w="221" h="200" extrusionOk="0">
                  <a:moveTo>
                    <a:pt x="57" y="60"/>
                  </a:moveTo>
                  <a:lnTo>
                    <a:pt x="57" y="60"/>
                  </a:lnTo>
                  <a:cubicBezTo>
                    <a:pt x="73" y="68"/>
                    <a:pt x="89" y="76"/>
                    <a:pt x="101" y="92"/>
                  </a:cubicBezTo>
                  <a:cubicBezTo>
                    <a:pt x="116" y="104"/>
                    <a:pt x="128" y="119"/>
                    <a:pt x="136" y="137"/>
                  </a:cubicBezTo>
                  <a:lnTo>
                    <a:pt x="136" y="137"/>
                  </a:lnTo>
                  <a:cubicBezTo>
                    <a:pt x="130" y="143"/>
                    <a:pt x="120" y="146"/>
                    <a:pt x="111" y="146"/>
                  </a:cubicBezTo>
                  <a:cubicBezTo>
                    <a:pt x="107" y="146"/>
                    <a:pt x="104" y="145"/>
                    <a:pt x="101" y="144"/>
                  </a:cubicBezTo>
                  <a:cubicBezTo>
                    <a:pt x="85" y="132"/>
                    <a:pt x="73" y="116"/>
                    <a:pt x="69" y="96"/>
                  </a:cubicBezTo>
                  <a:cubicBezTo>
                    <a:pt x="61" y="84"/>
                    <a:pt x="61" y="72"/>
                    <a:pt x="57" y="60"/>
                  </a:cubicBezTo>
                  <a:close/>
                  <a:moveTo>
                    <a:pt x="49" y="0"/>
                  </a:moveTo>
                  <a:cubicBezTo>
                    <a:pt x="33" y="0"/>
                    <a:pt x="17" y="8"/>
                    <a:pt x="9" y="24"/>
                  </a:cubicBezTo>
                  <a:cubicBezTo>
                    <a:pt x="5" y="28"/>
                    <a:pt x="1" y="32"/>
                    <a:pt x="1" y="40"/>
                  </a:cubicBezTo>
                  <a:cubicBezTo>
                    <a:pt x="1" y="64"/>
                    <a:pt x="5" y="88"/>
                    <a:pt x="13" y="108"/>
                  </a:cubicBezTo>
                  <a:cubicBezTo>
                    <a:pt x="25" y="140"/>
                    <a:pt x="45" y="168"/>
                    <a:pt x="77" y="188"/>
                  </a:cubicBezTo>
                  <a:cubicBezTo>
                    <a:pt x="90" y="196"/>
                    <a:pt x="104" y="199"/>
                    <a:pt x="118" y="199"/>
                  </a:cubicBezTo>
                  <a:cubicBezTo>
                    <a:pt x="143" y="199"/>
                    <a:pt x="167" y="189"/>
                    <a:pt x="185" y="168"/>
                  </a:cubicBezTo>
                  <a:cubicBezTo>
                    <a:pt x="221" y="124"/>
                    <a:pt x="145" y="48"/>
                    <a:pt x="141" y="44"/>
                  </a:cubicBezTo>
                  <a:cubicBezTo>
                    <a:pt x="133" y="40"/>
                    <a:pt x="89" y="0"/>
                    <a:pt x="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86"/>
            <p:cNvSpPr/>
            <p:nvPr/>
          </p:nvSpPr>
          <p:spPr>
            <a:xfrm rot="-5400000">
              <a:off x="5437518" y="3086156"/>
              <a:ext cx="24153" cy="14033"/>
            </a:xfrm>
            <a:custGeom>
              <a:avLst/>
              <a:gdLst/>
              <a:ahLst/>
              <a:cxnLst/>
              <a:rect l="l" t="t" r="r" b="b"/>
              <a:pathLst>
                <a:path w="253" h="147" extrusionOk="0">
                  <a:moveTo>
                    <a:pt x="149" y="58"/>
                  </a:moveTo>
                  <a:cubicBezTo>
                    <a:pt x="156" y="58"/>
                    <a:pt x="162" y="58"/>
                    <a:pt x="169" y="59"/>
                  </a:cubicBezTo>
                  <a:cubicBezTo>
                    <a:pt x="185" y="59"/>
                    <a:pt x="193" y="71"/>
                    <a:pt x="193" y="71"/>
                  </a:cubicBezTo>
                  <a:cubicBezTo>
                    <a:pt x="193" y="75"/>
                    <a:pt x="185" y="79"/>
                    <a:pt x="177" y="83"/>
                  </a:cubicBezTo>
                  <a:cubicBezTo>
                    <a:pt x="167" y="87"/>
                    <a:pt x="157" y="89"/>
                    <a:pt x="147" y="89"/>
                  </a:cubicBezTo>
                  <a:cubicBezTo>
                    <a:pt x="137" y="89"/>
                    <a:pt x="127" y="87"/>
                    <a:pt x="117" y="83"/>
                  </a:cubicBezTo>
                  <a:cubicBezTo>
                    <a:pt x="109" y="79"/>
                    <a:pt x="97" y="75"/>
                    <a:pt x="89" y="75"/>
                  </a:cubicBezTo>
                  <a:cubicBezTo>
                    <a:pt x="107" y="63"/>
                    <a:pt x="128" y="58"/>
                    <a:pt x="149" y="58"/>
                  </a:cubicBezTo>
                  <a:close/>
                  <a:moveTo>
                    <a:pt x="146" y="0"/>
                  </a:moveTo>
                  <a:cubicBezTo>
                    <a:pt x="97" y="0"/>
                    <a:pt x="50" y="23"/>
                    <a:pt x="17" y="59"/>
                  </a:cubicBezTo>
                  <a:lnTo>
                    <a:pt x="1" y="79"/>
                  </a:lnTo>
                  <a:lnTo>
                    <a:pt x="21" y="99"/>
                  </a:lnTo>
                  <a:lnTo>
                    <a:pt x="25" y="103"/>
                  </a:lnTo>
                  <a:cubicBezTo>
                    <a:pt x="49" y="119"/>
                    <a:pt x="77" y="131"/>
                    <a:pt x="101" y="139"/>
                  </a:cubicBezTo>
                  <a:cubicBezTo>
                    <a:pt x="115" y="144"/>
                    <a:pt x="130" y="146"/>
                    <a:pt x="144" y="146"/>
                  </a:cubicBezTo>
                  <a:cubicBezTo>
                    <a:pt x="167" y="146"/>
                    <a:pt x="189" y="141"/>
                    <a:pt x="209" y="131"/>
                  </a:cubicBezTo>
                  <a:cubicBezTo>
                    <a:pt x="237" y="119"/>
                    <a:pt x="253" y="87"/>
                    <a:pt x="245" y="59"/>
                  </a:cubicBezTo>
                  <a:cubicBezTo>
                    <a:pt x="237" y="27"/>
                    <a:pt x="209" y="3"/>
                    <a:pt x="177" y="3"/>
                  </a:cubicBezTo>
                  <a:cubicBezTo>
                    <a:pt x="166" y="1"/>
                    <a:pt x="156" y="0"/>
                    <a:pt x="146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16" name="Google Shape;5116;p86"/>
          <p:cNvGrpSpPr/>
          <p:nvPr/>
        </p:nvGrpSpPr>
        <p:grpSpPr>
          <a:xfrm rot="10800000" flipH="1">
            <a:off x="5303863" y="3002590"/>
            <a:ext cx="578882" cy="401182"/>
            <a:chOff x="7463696" y="2811800"/>
            <a:chExt cx="663780" cy="460019"/>
          </a:xfrm>
        </p:grpSpPr>
        <p:sp>
          <p:nvSpPr>
            <p:cNvPr id="5117" name="Google Shape;5117;p86"/>
            <p:cNvSpPr/>
            <p:nvPr/>
          </p:nvSpPr>
          <p:spPr>
            <a:xfrm rot="-5400000">
              <a:off x="7565576" y="2709920"/>
              <a:ext cx="460019" cy="663780"/>
            </a:xfrm>
            <a:custGeom>
              <a:avLst/>
              <a:gdLst/>
              <a:ahLst/>
              <a:cxnLst/>
              <a:rect l="l" t="t" r="r" b="b"/>
              <a:pathLst>
                <a:path w="4653" h="6714" extrusionOk="0">
                  <a:moveTo>
                    <a:pt x="1777" y="1717"/>
                  </a:moveTo>
                  <a:cubicBezTo>
                    <a:pt x="1769" y="1745"/>
                    <a:pt x="1761" y="1773"/>
                    <a:pt x="1753" y="1801"/>
                  </a:cubicBezTo>
                  <a:cubicBezTo>
                    <a:pt x="1713" y="1965"/>
                    <a:pt x="1677" y="2125"/>
                    <a:pt x="1653" y="2269"/>
                  </a:cubicBezTo>
                  <a:cubicBezTo>
                    <a:pt x="1609" y="2401"/>
                    <a:pt x="1577" y="2541"/>
                    <a:pt x="1597" y="2633"/>
                  </a:cubicBezTo>
                  <a:cubicBezTo>
                    <a:pt x="1593" y="2661"/>
                    <a:pt x="1589" y="2689"/>
                    <a:pt x="1589" y="2713"/>
                  </a:cubicBezTo>
                  <a:cubicBezTo>
                    <a:pt x="1569" y="2713"/>
                    <a:pt x="1545" y="2681"/>
                    <a:pt x="1521" y="2621"/>
                  </a:cubicBezTo>
                  <a:cubicBezTo>
                    <a:pt x="1537" y="2437"/>
                    <a:pt x="1573" y="2253"/>
                    <a:pt x="1633" y="2077"/>
                  </a:cubicBezTo>
                  <a:cubicBezTo>
                    <a:pt x="1649" y="2029"/>
                    <a:pt x="1661" y="1985"/>
                    <a:pt x="1681" y="1941"/>
                  </a:cubicBezTo>
                  <a:cubicBezTo>
                    <a:pt x="1701" y="1893"/>
                    <a:pt x="1717" y="1849"/>
                    <a:pt x="1737" y="1805"/>
                  </a:cubicBezTo>
                  <a:cubicBezTo>
                    <a:pt x="1749" y="1777"/>
                    <a:pt x="1765" y="1745"/>
                    <a:pt x="1777" y="1717"/>
                  </a:cubicBezTo>
                  <a:close/>
                  <a:moveTo>
                    <a:pt x="1089" y="2685"/>
                  </a:moveTo>
                  <a:lnTo>
                    <a:pt x="1089" y="2685"/>
                  </a:lnTo>
                  <a:cubicBezTo>
                    <a:pt x="1109" y="2709"/>
                    <a:pt x="1125" y="2733"/>
                    <a:pt x="1137" y="2753"/>
                  </a:cubicBezTo>
                  <a:cubicBezTo>
                    <a:pt x="1121" y="2729"/>
                    <a:pt x="1105" y="2709"/>
                    <a:pt x="1089" y="2685"/>
                  </a:cubicBezTo>
                  <a:close/>
                  <a:moveTo>
                    <a:pt x="1981" y="2853"/>
                  </a:moveTo>
                  <a:lnTo>
                    <a:pt x="1953" y="2869"/>
                  </a:lnTo>
                  <a:lnTo>
                    <a:pt x="1965" y="2861"/>
                  </a:lnTo>
                  <a:cubicBezTo>
                    <a:pt x="1969" y="2857"/>
                    <a:pt x="1973" y="2857"/>
                    <a:pt x="1981" y="2853"/>
                  </a:cubicBezTo>
                  <a:close/>
                  <a:moveTo>
                    <a:pt x="1677" y="3485"/>
                  </a:moveTo>
                  <a:cubicBezTo>
                    <a:pt x="1697" y="3521"/>
                    <a:pt x="1713" y="3557"/>
                    <a:pt x="1737" y="3597"/>
                  </a:cubicBezTo>
                  <a:cubicBezTo>
                    <a:pt x="1793" y="3713"/>
                    <a:pt x="1865" y="3849"/>
                    <a:pt x="1941" y="4009"/>
                  </a:cubicBezTo>
                  <a:cubicBezTo>
                    <a:pt x="1977" y="4085"/>
                    <a:pt x="2013" y="4173"/>
                    <a:pt x="2049" y="4261"/>
                  </a:cubicBezTo>
                  <a:cubicBezTo>
                    <a:pt x="2069" y="4309"/>
                    <a:pt x="2085" y="4349"/>
                    <a:pt x="2101" y="4401"/>
                  </a:cubicBezTo>
                  <a:lnTo>
                    <a:pt x="2113" y="4437"/>
                  </a:lnTo>
                  <a:lnTo>
                    <a:pt x="2125" y="4477"/>
                  </a:lnTo>
                  <a:cubicBezTo>
                    <a:pt x="2137" y="4505"/>
                    <a:pt x="2149" y="4533"/>
                    <a:pt x="2161" y="4561"/>
                  </a:cubicBezTo>
                  <a:lnTo>
                    <a:pt x="2077" y="4413"/>
                  </a:lnTo>
                  <a:cubicBezTo>
                    <a:pt x="1981" y="4245"/>
                    <a:pt x="1893" y="4089"/>
                    <a:pt x="1821" y="3949"/>
                  </a:cubicBezTo>
                  <a:cubicBezTo>
                    <a:pt x="1753" y="3829"/>
                    <a:pt x="1697" y="3705"/>
                    <a:pt x="1645" y="3581"/>
                  </a:cubicBezTo>
                  <a:lnTo>
                    <a:pt x="1637" y="3557"/>
                  </a:lnTo>
                  <a:cubicBezTo>
                    <a:pt x="1645" y="3533"/>
                    <a:pt x="1657" y="3505"/>
                    <a:pt x="1677" y="3485"/>
                  </a:cubicBezTo>
                  <a:close/>
                  <a:moveTo>
                    <a:pt x="890" y="4133"/>
                  </a:moveTo>
                  <a:cubicBezTo>
                    <a:pt x="859" y="4192"/>
                    <a:pt x="828" y="4250"/>
                    <a:pt x="793" y="4313"/>
                  </a:cubicBezTo>
                  <a:cubicBezTo>
                    <a:pt x="745" y="4409"/>
                    <a:pt x="705" y="4509"/>
                    <a:pt x="681" y="4613"/>
                  </a:cubicBezTo>
                  <a:cubicBezTo>
                    <a:pt x="669" y="4669"/>
                    <a:pt x="661" y="4721"/>
                    <a:pt x="653" y="4777"/>
                  </a:cubicBezTo>
                  <a:cubicBezTo>
                    <a:pt x="649" y="4833"/>
                    <a:pt x="641" y="4889"/>
                    <a:pt x="633" y="4945"/>
                  </a:cubicBezTo>
                  <a:cubicBezTo>
                    <a:pt x="609" y="5149"/>
                    <a:pt x="601" y="5353"/>
                    <a:pt x="613" y="5561"/>
                  </a:cubicBezTo>
                  <a:cubicBezTo>
                    <a:pt x="605" y="5525"/>
                    <a:pt x="597" y="5493"/>
                    <a:pt x="589" y="5453"/>
                  </a:cubicBezTo>
                  <a:cubicBezTo>
                    <a:pt x="585" y="5417"/>
                    <a:pt x="577" y="5377"/>
                    <a:pt x="573" y="5337"/>
                  </a:cubicBezTo>
                  <a:cubicBezTo>
                    <a:pt x="573" y="5297"/>
                    <a:pt x="569" y="5257"/>
                    <a:pt x="569" y="5217"/>
                  </a:cubicBezTo>
                  <a:cubicBezTo>
                    <a:pt x="565" y="5177"/>
                    <a:pt x="569" y="5137"/>
                    <a:pt x="573" y="5097"/>
                  </a:cubicBezTo>
                  <a:cubicBezTo>
                    <a:pt x="573" y="5057"/>
                    <a:pt x="581" y="5017"/>
                    <a:pt x="585" y="4977"/>
                  </a:cubicBezTo>
                  <a:cubicBezTo>
                    <a:pt x="589" y="4937"/>
                    <a:pt x="597" y="4901"/>
                    <a:pt x="605" y="4857"/>
                  </a:cubicBezTo>
                  <a:cubicBezTo>
                    <a:pt x="617" y="4813"/>
                    <a:pt x="621" y="4777"/>
                    <a:pt x="633" y="4737"/>
                  </a:cubicBezTo>
                  <a:cubicBezTo>
                    <a:pt x="641" y="4697"/>
                    <a:pt x="653" y="4657"/>
                    <a:pt x="665" y="4617"/>
                  </a:cubicBezTo>
                  <a:cubicBezTo>
                    <a:pt x="677" y="4577"/>
                    <a:pt x="689" y="4537"/>
                    <a:pt x="701" y="4501"/>
                  </a:cubicBezTo>
                  <a:cubicBezTo>
                    <a:pt x="713" y="4461"/>
                    <a:pt x="729" y="4421"/>
                    <a:pt x="745" y="4385"/>
                  </a:cubicBezTo>
                  <a:cubicBezTo>
                    <a:pt x="761" y="4349"/>
                    <a:pt x="781" y="4313"/>
                    <a:pt x="801" y="4277"/>
                  </a:cubicBezTo>
                  <a:cubicBezTo>
                    <a:pt x="821" y="4241"/>
                    <a:pt x="841" y="4205"/>
                    <a:pt x="865" y="4173"/>
                  </a:cubicBezTo>
                  <a:cubicBezTo>
                    <a:pt x="872" y="4158"/>
                    <a:pt x="883" y="4147"/>
                    <a:pt x="890" y="4133"/>
                  </a:cubicBezTo>
                  <a:close/>
                  <a:moveTo>
                    <a:pt x="3325" y="0"/>
                  </a:moveTo>
                  <a:cubicBezTo>
                    <a:pt x="3289" y="0"/>
                    <a:pt x="3253" y="0"/>
                    <a:pt x="3213" y="4"/>
                  </a:cubicBezTo>
                  <a:cubicBezTo>
                    <a:pt x="3177" y="8"/>
                    <a:pt x="3145" y="12"/>
                    <a:pt x="3109" y="16"/>
                  </a:cubicBezTo>
                  <a:cubicBezTo>
                    <a:pt x="3037" y="28"/>
                    <a:pt x="2965" y="48"/>
                    <a:pt x="2897" y="76"/>
                  </a:cubicBezTo>
                  <a:cubicBezTo>
                    <a:pt x="2865" y="88"/>
                    <a:pt x="2829" y="104"/>
                    <a:pt x="2801" y="124"/>
                  </a:cubicBezTo>
                  <a:lnTo>
                    <a:pt x="2749" y="148"/>
                  </a:lnTo>
                  <a:lnTo>
                    <a:pt x="2705" y="176"/>
                  </a:lnTo>
                  <a:cubicBezTo>
                    <a:pt x="2585" y="256"/>
                    <a:pt x="2481" y="352"/>
                    <a:pt x="2389" y="460"/>
                  </a:cubicBezTo>
                  <a:cubicBezTo>
                    <a:pt x="2301" y="564"/>
                    <a:pt x="2221" y="672"/>
                    <a:pt x="2153" y="792"/>
                  </a:cubicBezTo>
                  <a:cubicBezTo>
                    <a:pt x="2129" y="828"/>
                    <a:pt x="2109" y="868"/>
                    <a:pt x="2085" y="908"/>
                  </a:cubicBezTo>
                  <a:cubicBezTo>
                    <a:pt x="2037" y="888"/>
                    <a:pt x="1981" y="872"/>
                    <a:pt x="1929" y="860"/>
                  </a:cubicBezTo>
                  <a:cubicBezTo>
                    <a:pt x="1853" y="844"/>
                    <a:pt x="1777" y="832"/>
                    <a:pt x="1697" y="832"/>
                  </a:cubicBezTo>
                  <a:cubicBezTo>
                    <a:pt x="1657" y="832"/>
                    <a:pt x="1621" y="832"/>
                    <a:pt x="1581" y="836"/>
                  </a:cubicBezTo>
                  <a:cubicBezTo>
                    <a:pt x="1561" y="836"/>
                    <a:pt x="1545" y="840"/>
                    <a:pt x="1525" y="840"/>
                  </a:cubicBezTo>
                  <a:cubicBezTo>
                    <a:pt x="1505" y="844"/>
                    <a:pt x="1485" y="848"/>
                    <a:pt x="1465" y="856"/>
                  </a:cubicBezTo>
                  <a:cubicBezTo>
                    <a:pt x="1389" y="884"/>
                    <a:pt x="1321" y="932"/>
                    <a:pt x="1269" y="992"/>
                  </a:cubicBezTo>
                  <a:lnTo>
                    <a:pt x="1229" y="1033"/>
                  </a:lnTo>
                  <a:lnTo>
                    <a:pt x="1197" y="1081"/>
                  </a:lnTo>
                  <a:cubicBezTo>
                    <a:pt x="1173" y="1109"/>
                    <a:pt x="1153" y="1141"/>
                    <a:pt x="1133" y="1173"/>
                  </a:cubicBezTo>
                  <a:cubicBezTo>
                    <a:pt x="1097" y="1237"/>
                    <a:pt x="1057" y="1301"/>
                    <a:pt x="1025" y="1369"/>
                  </a:cubicBezTo>
                  <a:cubicBezTo>
                    <a:pt x="993" y="1437"/>
                    <a:pt x="957" y="1501"/>
                    <a:pt x="925" y="1569"/>
                  </a:cubicBezTo>
                  <a:cubicBezTo>
                    <a:pt x="893" y="1637"/>
                    <a:pt x="861" y="1701"/>
                    <a:pt x="829" y="1769"/>
                  </a:cubicBezTo>
                  <a:cubicBezTo>
                    <a:pt x="797" y="1833"/>
                    <a:pt x="769" y="1905"/>
                    <a:pt x="741" y="1969"/>
                  </a:cubicBezTo>
                  <a:cubicBezTo>
                    <a:pt x="705" y="2049"/>
                    <a:pt x="693" y="2133"/>
                    <a:pt x="701" y="2217"/>
                  </a:cubicBezTo>
                  <a:cubicBezTo>
                    <a:pt x="709" y="2301"/>
                    <a:pt x="733" y="2377"/>
                    <a:pt x="769" y="2453"/>
                  </a:cubicBezTo>
                  <a:cubicBezTo>
                    <a:pt x="801" y="2521"/>
                    <a:pt x="841" y="2589"/>
                    <a:pt x="889" y="2653"/>
                  </a:cubicBezTo>
                  <a:cubicBezTo>
                    <a:pt x="977" y="2773"/>
                    <a:pt x="1077" y="2885"/>
                    <a:pt x="1193" y="2985"/>
                  </a:cubicBezTo>
                  <a:cubicBezTo>
                    <a:pt x="1169" y="2973"/>
                    <a:pt x="1141" y="2957"/>
                    <a:pt x="1117" y="2945"/>
                  </a:cubicBezTo>
                  <a:cubicBezTo>
                    <a:pt x="1037" y="2905"/>
                    <a:pt x="953" y="2869"/>
                    <a:pt x="865" y="2845"/>
                  </a:cubicBezTo>
                  <a:cubicBezTo>
                    <a:pt x="825" y="2835"/>
                    <a:pt x="783" y="2828"/>
                    <a:pt x="740" y="2828"/>
                  </a:cubicBezTo>
                  <a:cubicBezTo>
                    <a:pt x="731" y="2828"/>
                    <a:pt x="722" y="2828"/>
                    <a:pt x="713" y="2829"/>
                  </a:cubicBezTo>
                  <a:cubicBezTo>
                    <a:pt x="685" y="2829"/>
                    <a:pt x="657" y="2833"/>
                    <a:pt x="629" y="2845"/>
                  </a:cubicBezTo>
                  <a:cubicBezTo>
                    <a:pt x="605" y="2853"/>
                    <a:pt x="581" y="2865"/>
                    <a:pt x="557" y="2881"/>
                  </a:cubicBezTo>
                  <a:cubicBezTo>
                    <a:pt x="481" y="2933"/>
                    <a:pt x="409" y="2993"/>
                    <a:pt x="345" y="3065"/>
                  </a:cubicBezTo>
                  <a:cubicBezTo>
                    <a:pt x="285" y="3133"/>
                    <a:pt x="233" y="3209"/>
                    <a:pt x="189" y="3289"/>
                  </a:cubicBezTo>
                  <a:cubicBezTo>
                    <a:pt x="97" y="3449"/>
                    <a:pt x="41" y="3621"/>
                    <a:pt x="21" y="3805"/>
                  </a:cubicBezTo>
                  <a:cubicBezTo>
                    <a:pt x="1" y="3981"/>
                    <a:pt x="17" y="4161"/>
                    <a:pt x="65" y="4333"/>
                  </a:cubicBezTo>
                  <a:cubicBezTo>
                    <a:pt x="89" y="4421"/>
                    <a:pt x="121" y="4501"/>
                    <a:pt x="141" y="4585"/>
                  </a:cubicBezTo>
                  <a:cubicBezTo>
                    <a:pt x="161" y="4669"/>
                    <a:pt x="177" y="4753"/>
                    <a:pt x="185" y="4837"/>
                  </a:cubicBezTo>
                  <a:cubicBezTo>
                    <a:pt x="209" y="5009"/>
                    <a:pt x="205" y="5181"/>
                    <a:pt x="217" y="5357"/>
                  </a:cubicBezTo>
                  <a:cubicBezTo>
                    <a:pt x="221" y="5453"/>
                    <a:pt x="241" y="5553"/>
                    <a:pt x="281" y="5641"/>
                  </a:cubicBezTo>
                  <a:cubicBezTo>
                    <a:pt x="309" y="5693"/>
                    <a:pt x="353" y="5741"/>
                    <a:pt x="405" y="5769"/>
                  </a:cubicBezTo>
                  <a:cubicBezTo>
                    <a:pt x="457" y="5793"/>
                    <a:pt x="509" y="5805"/>
                    <a:pt x="565" y="5809"/>
                  </a:cubicBezTo>
                  <a:cubicBezTo>
                    <a:pt x="577" y="5809"/>
                    <a:pt x="593" y="5809"/>
                    <a:pt x="605" y="5801"/>
                  </a:cubicBezTo>
                  <a:cubicBezTo>
                    <a:pt x="613" y="5797"/>
                    <a:pt x="625" y="5793"/>
                    <a:pt x="629" y="5785"/>
                  </a:cubicBezTo>
                  <a:cubicBezTo>
                    <a:pt x="641" y="5873"/>
                    <a:pt x="661" y="5961"/>
                    <a:pt x="689" y="6045"/>
                  </a:cubicBezTo>
                  <a:cubicBezTo>
                    <a:pt x="725" y="6173"/>
                    <a:pt x="797" y="6289"/>
                    <a:pt x="897" y="6377"/>
                  </a:cubicBezTo>
                  <a:cubicBezTo>
                    <a:pt x="949" y="6421"/>
                    <a:pt x="1009" y="6453"/>
                    <a:pt x="1073" y="6477"/>
                  </a:cubicBezTo>
                  <a:cubicBezTo>
                    <a:pt x="1133" y="6501"/>
                    <a:pt x="1189" y="6525"/>
                    <a:pt x="1249" y="6553"/>
                  </a:cubicBezTo>
                  <a:cubicBezTo>
                    <a:pt x="1369" y="6613"/>
                    <a:pt x="1493" y="6665"/>
                    <a:pt x="1621" y="6701"/>
                  </a:cubicBezTo>
                  <a:cubicBezTo>
                    <a:pt x="1659" y="6709"/>
                    <a:pt x="1698" y="6713"/>
                    <a:pt x="1737" y="6713"/>
                  </a:cubicBezTo>
                  <a:cubicBezTo>
                    <a:pt x="1770" y="6713"/>
                    <a:pt x="1803" y="6710"/>
                    <a:pt x="1837" y="6705"/>
                  </a:cubicBezTo>
                  <a:cubicBezTo>
                    <a:pt x="1873" y="6701"/>
                    <a:pt x="1909" y="6693"/>
                    <a:pt x="1945" y="6681"/>
                  </a:cubicBezTo>
                  <a:cubicBezTo>
                    <a:pt x="1981" y="6669"/>
                    <a:pt x="2013" y="6653"/>
                    <a:pt x="2045" y="6637"/>
                  </a:cubicBezTo>
                  <a:cubicBezTo>
                    <a:pt x="2161" y="6561"/>
                    <a:pt x="2261" y="6461"/>
                    <a:pt x="2341" y="6349"/>
                  </a:cubicBezTo>
                  <a:cubicBezTo>
                    <a:pt x="2381" y="6297"/>
                    <a:pt x="2417" y="6241"/>
                    <a:pt x="2457" y="6193"/>
                  </a:cubicBezTo>
                  <a:cubicBezTo>
                    <a:pt x="2493" y="6141"/>
                    <a:pt x="2529" y="6093"/>
                    <a:pt x="2569" y="6049"/>
                  </a:cubicBezTo>
                  <a:cubicBezTo>
                    <a:pt x="2589" y="6025"/>
                    <a:pt x="2609" y="6001"/>
                    <a:pt x="2633" y="5981"/>
                  </a:cubicBezTo>
                  <a:cubicBezTo>
                    <a:pt x="2645" y="5965"/>
                    <a:pt x="2653" y="5957"/>
                    <a:pt x="2665" y="5941"/>
                  </a:cubicBezTo>
                  <a:lnTo>
                    <a:pt x="2677" y="5925"/>
                  </a:lnTo>
                  <a:lnTo>
                    <a:pt x="2681" y="5921"/>
                  </a:lnTo>
                  <a:lnTo>
                    <a:pt x="2685" y="5909"/>
                  </a:lnTo>
                  <a:cubicBezTo>
                    <a:pt x="2697" y="5893"/>
                    <a:pt x="2701" y="5873"/>
                    <a:pt x="2705" y="5853"/>
                  </a:cubicBezTo>
                  <a:cubicBezTo>
                    <a:pt x="2705" y="5837"/>
                    <a:pt x="2705" y="5821"/>
                    <a:pt x="2697" y="5805"/>
                  </a:cubicBezTo>
                  <a:lnTo>
                    <a:pt x="2697" y="5793"/>
                  </a:lnTo>
                  <a:lnTo>
                    <a:pt x="2697" y="5785"/>
                  </a:lnTo>
                  <a:lnTo>
                    <a:pt x="2689" y="5773"/>
                  </a:lnTo>
                  <a:cubicBezTo>
                    <a:pt x="2681" y="5753"/>
                    <a:pt x="2677" y="5741"/>
                    <a:pt x="2673" y="5725"/>
                  </a:cubicBezTo>
                  <a:cubicBezTo>
                    <a:pt x="2661" y="5701"/>
                    <a:pt x="2649" y="5673"/>
                    <a:pt x="2641" y="5645"/>
                  </a:cubicBezTo>
                  <a:cubicBezTo>
                    <a:pt x="2597" y="5537"/>
                    <a:pt x="2577" y="5425"/>
                    <a:pt x="2529" y="5301"/>
                  </a:cubicBezTo>
                  <a:cubicBezTo>
                    <a:pt x="2489" y="5189"/>
                    <a:pt x="2441" y="5081"/>
                    <a:pt x="2385" y="4977"/>
                  </a:cubicBezTo>
                  <a:cubicBezTo>
                    <a:pt x="2341" y="4889"/>
                    <a:pt x="2297" y="4805"/>
                    <a:pt x="2253" y="4729"/>
                  </a:cubicBezTo>
                  <a:lnTo>
                    <a:pt x="2253" y="4729"/>
                  </a:lnTo>
                  <a:cubicBezTo>
                    <a:pt x="2353" y="4881"/>
                    <a:pt x="2473" y="5021"/>
                    <a:pt x="2609" y="5145"/>
                  </a:cubicBezTo>
                  <a:cubicBezTo>
                    <a:pt x="2709" y="5233"/>
                    <a:pt x="2817" y="5313"/>
                    <a:pt x="2933" y="5381"/>
                  </a:cubicBezTo>
                  <a:cubicBezTo>
                    <a:pt x="2965" y="5401"/>
                    <a:pt x="2997" y="5417"/>
                    <a:pt x="3029" y="5433"/>
                  </a:cubicBezTo>
                  <a:cubicBezTo>
                    <a:pt x="3061" y="5449"/>
                    <a:pt x="3097" y="5461"/>
                    <a:pt x="3133" y="5473"/>
                  </a:cubicBezTo>
                  <a:cubicBezTo>
                    <a:pt x="3165" y="5485"/>
                    <a:pt x="3201" y="5497"/>
                    <a:pt x="3237" y="5505"/>
                  </a:cubicBezTo>
                  <a:cubicBezTo>
                    <a:pt x="3273" y="5513"/>
                    <a:pt x="3313" y="5517"/>
                    <a:pt x="3349" y="5521"/>
                  </a:cubicBezTo>
                  <a:cubicBezTo>
                    <a:pt x="3362" y="5521"/>
                    <a:pt x="3374" y="5522"/>
                    <a:pt x="3387" y="5522"/>
                  </a:cubicBezTo>
                  <a:cubicBezTo>
                    <a:pt x="3454" y="5522"/>
                    <a:pt x="3521" y="5512"/>
                    <a:pt x="3585" y="5489"/>
                  </a:cubicBezTo>
                  <a:cubicBezTo>
                    <a:pt x="3661" y="5461"/>
                    <a:pt x="3729" y="5421"/>
                    <a:pt x="3793" y="5373"/>
                  </a:cubicBezTo>
                  <a:cubicBezTo>
                    <a:pt x="3905" y="5277"/>
                    <a:pt x="4005" y="5169"/>
                    <a:pt x="4093" y="5049"/>
                  </a:cubicBezTo>
                  <a:cubicBezTo>
                    <a:pt x="4181" y="4933"/>
                    <a:pt x="4261" y="4813"/>
                    <a:pt x="4341" y="4693"/>
                  </a:cubicBezTo>
                  <a:cubicBezTo>
                    <a:pt x="4385" y="4629"/>
                    <a:pt x="4421" y="4565"/>
                    <a:pt x="4457" y="4501"/>
                  </a:cubicBezTo>
                  <a:cubicBezTo>
                    <a:pt x="4493" y="4433"/>
                    <a:pt x="4521" y="4365"/>
                    <a:pt x="4545" y="4293"/>
                  </a:cubicBezTo>
                  <a:cubicBezTo>
                    <a:pt x="4593" y="4153"/>
                    <a:pt x="4621" y="4005"/>
                    <a:pt x="4637" y="3857"/>
                  </a:cubicBezTo>
                  <a:cubicBezTo>
                    <a:pt x="4649" y="3713"/>
                    <a:pt x="4653" y="3565"/>
                    <a:pt x="4641" y="3421"/>
                  </a:cubicBezTo>
                  <a:cubicBezTo>
                    <a:pt x="4629" y="3277"/>
                    <a:pt x="4605" y="3133"/>
                    <a:pt x="4569" y="2997"/>
                  </a:cubicBezTo>
                  <a:cubicBezTo>
                    <a:pt x="4537" y="2853"/>
                    <a:pt x="4473" y="2721"/>
                    <a:pt x="4389" y="2605"/>
                  </a:cubicBezTo>
                  <a:cubicBezTo>
                    <a:pt x="4365" y="2573"/>
                    <a:pt x="4337" y="2545"/>
                    <a:pt x="4305" y="2521"/>
                  </a:cubicBezTo>
                  <a:lnTo>
                    <a:pt x="4281" y="2505"/>
                  </a:lnTo>
                  <a:lnTo>
                    <a:pt x="4253" y="2489"/>
                  </a:lnTo>
                  <a:cubicBezTo>
                    <a:pt x="4237" y="2481"/>
                    <a:pt x="4217" y="2477"/>
                    <a:pt x="4201" y="2469"/>
                  </a:cubicBezTo>
                  <a:lnTo>
                    <a:pt x="4169" y="2469"/>
                  </a:lnTo>
                  <a:lnTo>
                    <a:pt x="4145" y="2465"/>
                  </a:lnTo>
                  <a:cubicBezTo>
                    <a:pt x="4125" y="2461"/>
                    <a:pt x="4109" y="2461"/>
                    <a:pt x="4089" y="2461"/>
                  </a:cubicBezTo>
                  <a:cubicBezTo>
                    <a:pt x="4065" y="2461"/>
                    <a:pt x="4043" y="2459"/>
                    <a:pt x="4020" y="2459"/>
                  </a:cubicBezTo>
                  <a:cubicBezTo>
                    <a:pt x="4008" y="2459"/>
                    <a:pt x="3997" y="2459"/>
                    <a:pt x="3985" y="2461"/>
                  </a:cubicBezTo>
                  <a:cubicBezTo>
                    <a:pt x="3853" y="2465"/>
                    <a:pt x="3721" y="2485"/>
                    <a:pt x="3593" y="2517"/>
                  </a:cubicBezTo>
                  <a:cubicBezTo>
                    <a:pt x="3361" y="2581"/>
                    <a:pt x="3137" y="2657"/>
                    <a:pt x="2917" y="2753"/>
                  </a:cubicBezTo>
                  <a:cubicBezTo>
                    <a:pt x="2817" y="2793"/>
                    <a:pt x="2721" y="2837"/>
                    <a:pt x="2629" y="2881"/>
                  </a:cubicBezTo>
                  <a:cubicBezTo>
                    <a:pt x="2585" y="2905"/>
                    <a:pt x="2545" y="2921"/>
                    <a:pt x="2501" y="2937"/>
                  </a:cubicBezTo>
                  <a:cubicBezTo>
                    <a:pt x="2457" y="2953"/>
                    <a:pt x="2417" y="2969"/>
                    <a:pt x="2377" y="2981"/>
                  </a:cubicBezTo>
                  <a:cubicBezTo>
                    <a:pt x="2209" y="3037"/>
                    <a:pt x="2061" y="3081"/>
                    <a:pt x="1941" y="3121"/>
                  </a:cubicBezTo>
                  <a:cubicBezTo>
                    <a:pt x="1861" y="3121"/>
                    <a:pt x="1841" y="3069"/>
                    <a:pt x="1857" y="3013"/>
                  </a:cubicBezTo>
                  <a:lnTo>
                    <a:pt x="1865" y="3009"/>
                  </a:lnTo>
                  <a:cubicBezTo>
                    <a:pt x="1997" y="2941"/>
                    <a:pt x="2137" y="2885"/>
                    <a:pt x="2281" y="2837"/>
                  </a:cubicBezTo>
                  <a:cubicBezTo>
                    <a:pt x="2445" y="2785"/>
                    <a:pt x="2633" y="2729"/>
                    <a:pt x="2845" y="2673"/>
                  </a:cubicBezTo>
                  <a:cubicBezTo>
                    <a:pt x="3053" y="2613"/>
                    <a:pt x="3281" y="2553"/>
                    <a:pt x="3517" y="2473"/>
                  </a:cubicBezTo>
                  <a:cubicBezTo>
                    <a:pt x="3645" y="2429"/>
                    <a:pt x="3765" y="2377"/>
                    <a:pt x="3881" y="2313"/>
                  </a:cubicBezTo>
                  <a:lnTo>
                    <a:pt x="3929" y="2285"/>
                  </a:lnTo>
                  <a:lnTo>
                    <a:pt x="3973" y="2249"/>
                  </a:lnTo>
                  <a:cubicBezTo>
                    <a:pt x="3989" y="2241"/>
                    <a:pt x="4005" y="2225"/>
                    <a:pt x="4017" y="2213"/>
                  </a:cubicBezTo>
                  <a:cubicBezTo>
                    <a:pt x="4025" y="2209"/>
                    <a:pt x="4033" y="2201"/>
                    <a:pt x="4041" y="2193"/>
                  </a:cubicBezTo>
                  <a:lnTo>
                    <a:pt x="4061" y="2165"/>
                  </a:lnTo>
                  <a:lnTo>
                    <a:pt x="4085" y="2137"/>
                  </a:lnTo>
                  <a:lnTo>
                    <a:pt x="4097" y="2117"/>
                  </a:lnTo>
                  <a:lnTo>
                    <a:pt x="4105" y="2105"/>
                  </a:lnTo>
                  <a:lnTo>
                    <a:pt x="4105" y="2101"/>
                  </a:lnTo>
                  <a:lnTo>
                    <a:pt x="4105" y="2097"/>
                  </a:lnTo>
                  <a:cubicBezTo>
                    <a:pt x="4109" y="2089"/>
                    <a:pt x="4110" y="2088"/>
                    <a:pt x="4110" y="2088"/>
                  </a:cubicBezTo>
                  <a:cubicBezTo>
                    <a:pt x="4111" y="2088"/>
                    <a:pt x="4111" y="2088"/>
                    <a:pt x="4111" y="2088"/>
                  </a:cubicBezTo>
                  <a:cubicBezTo>
                    <a:pt x="4111" y="2088"/>
                    <a:pt x="4112" y="2087"/>
                    <a:pt x="4113" y="2085"/>
                  </a:cubicBezTo>
                  <a:lnTo>
                    <a:pt x="4121" y="2061"/>
                  </a:lnTo>
                  <a:cubicBezTo>
                    <a:pt x="4137" y="2025"/>
                    <a:pt x="4149" y="1993"/>
                    <a:pt x="4157" y="1957"/>
                  </a:cubicBezTo>
                  <a:cubicBezTo>
                    <a:pt x="4197" y="1817"/>
                    <a:pt x="4221" y="1677"/>
                    <a:pt x="4229" y="1533"/>
                  </a:cubicBezTo>
                  <a:cubicBezTo>
                    <a:pt x="4241" y="1389"/>
                    <a:pt x="4241" y="1245"/>
                    <a:pt x="4229" y="1097"/>
                  </a:cubicBezTo>
                  <a:cubicBezTo>
                    <a:pt x="4217" y="948"/>
                    <a:pt x="4189" y="804"/>
                    <a:pt x="4145" y="660"/>
                  </a:cubicBezTo>
                  <a:cubicBezTo>
                    <a:pt x="4101" y="516"/>
                    <a:pt x="4025" y="384"/>
                    <a:pt x="3925" y="268"/>
                  </a:cubicBezTo>
                  <a:cubicBezTo>
                    <a:pt x="3877" y="208"/>
                    <a:pt x="3817" y="160"/>
                    <a:pt x="3753" y="116"/>
                  </a:cubicBezTo>
                  <a:cubicBezTo>
                    <a:pt x="3721" y="96"/>
                    <a:pt x="3689" y="80"/>
                    <a:pt x="3653" y="68"/>
                  </a:cubicBezTo>
                  <a:cubicBezTo>
                    <a:pt x="3637" y="60"/>
                    <a:pt x="3617" y="52"/>
                    <a:pt x="3601" y="44"/>
                  </a:cubicBezTo>
                  <a:lnTo>
                    <a:pt x="3545" y="32"/>
                  </a:lnTo>
                  <a:cubicBezTo>
                    <a:pt x="3509" y="20"/>
                    <a:pt x="3473" y="12"/>
                    <a:pt x="3437" y="8"/>
                  </a:cubicBezTo>
                  <a:cubicBezTo>
                    <a:pt x="3401" y="4"/>
                    <a:pt x="3361" y="4"/>
                    <a:pt x="3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86"/>
            <p:cNvSpPr/>
            <p:nvPr/>
          </p:nvSpPr>
          <p:spPr>
            <a:xfrm rot="-5400000">
              <a:off x="7645609" y="3051051"/>
              <a:ext cx="8404" cy="17895"/>
            </a:xfrm>
            <a:custGeom>
              <a:avLst/>
              <a:gdLst/>
              <a:ahLst/>
              <a:cxnLst/>
              <a:rect l="l" t="t" r="r" b="b"/>
              <a:pathLst>
                <a:path w="85" h="181" extrusionOk="0">
                  <a:moveTo>
                    <a:pt x="85" y="1"/>
                  </a:moveTo>
                  <a:lnTo>
                    <a:pt x="85" y="1"/>
                  </a:lnTo>
                  <a:cubicBezTo>
                    <a:pt x="41" y="53"/>
                    <a:pt x="13" y="113"/>
                    <a:pt x="1" y="181"/>
                  </a:cubicBezTo>
                  <a:cubicBezTo>
                    <a:pt x="25" y="117"/>
                    <a:pt x="53" y="61"/>
                    <a:pt x="85" y="1"/>
                  </a:cubicBezTo>
                  <a:close/>
                </a:path>
              </a:pathLst>
            </a:custGeom>
            <a:solidFill>
              <a:srgbClr val="FF74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86"/>
            <p:cNvSpPr/>
            <p:nvPr/>
          </p:nvSpPr>
          <p:spPr>
            <a:xfrm rot="-5400000">
              <a:off x="7505763" y="2866124"/>
              <a:ext cx="178847" cy="200696"/>
            </a:xfrm>
            <a:custGeom>
              <a:avLst/>
              <a:gdLst/>
              <a:ahLst/>
              <a:cxnLst/>
              <a:rect l="l" t="t" r="r" b="b"/>
              <a:pathLst>
                <a:path w="1809" h="2030" extrusionOk="0">
                  <a:moveTo>
                    <a:pt x="1253" y="0"/>
                  </a:moveTo>
                  <a:cubicBezTo>
                    <a:pt x="1193" y="0"/>
                    <a:pt x="1133" y="9"/>
                    <a:pt x="1073" y="25"/>
                  </a:cubicBezTo>
                  <a:cubicBezTo>
                    <a:pt x="1013" y="45"/>
                    <a:pt x="957" y="69"/>
                    <a:pt x="901" y="105"/>
                  </a:cubicBezTo>
                  <a:cubicBezTo>
                    <a:pt x="641" y="257"/>
                    <a:pt x="389" y="453"/>
                    <a:pt x="277" y="738"/>
                  </a:cubicBezTo>
                  <a:cubicBezTo>
                    <a:pt x="374" y="603"/>
                    <a:pt x="530" y="524"/>
                    <a:pt x="697" y="524"/>
                  </a:cubicBezTo>
                  <a:cubicBezTo>
                    <a:pt x="709" y="524"/>
                    <a:pt x="721" y="525"/>
                    <a:pt x="733" y="525"/>
                  </a:cubicBezTo>
                  <a:cubicBezTo>
                    <a:pt x="749" y="601"/>
                    <a:pt x="729" y="681"/>
                    <a:pt x="677" y="738"/>
                  </a:cubicBezTo>
                  <a:cubicBezTo>
                    <a:pt x="625" y="794"/>
                    <a:pt x="565" y="846"/>
                    <a:pt x="501" y="890"/>
                  </a:cubicBezTo>
                  <a:cubicBezTo>
                    <a:pt x="293" y="1046"/>
                    <a:pt x="125" y="1246"/>
                    <a:pt x="1" y="1478"/>
                  </a:cubicBezTo>
                  <a:cubicBezTo>
                    <a:pt x="69" y="1394"/>
                    <a:pt x="169" y="1338"/>
                    <a:pt x="277" y="1326"/>
                  </a:cubicBezTo>
                  <a:lnTo>
                    <a:pt x="277" y="1326"/>
                  </a:lnTo>
                  <a:lnTo>
                    <a:pt x="57" y="1614"/>
                  </a:lnTo>
                  <a:lnTo>
                    <a:pt x="421" y="1498"/>
                  </a:lnTo>
                  <a:lnTo>
                    <a:pt x="421" y="1498"/>
                  </a:lnTo>
                  <a:cubicBezTo>
                    <a:pt x="365" y="1638"/>
                    <a:pt x="281" y="1762"/>
                    <a:pt x="169" y="1862"/>
                  </a:cubicBezTo>
                  <a:cubicBezTo>
                    <a:pt x="421" y="1698"/>
                    <a:pt x="697" y="1578"/>
                    <a:pt x="989" y="1506"/>
                  </a:cubicBezTo>
                  <a:lnTo>
                    <a:pt x="989" y="1506"/>
                  </a:lnTo>
                  <a:lnTo>
                    <a:pt x="889" y="1566"/>
                  </a:lnTo>
                  <a:cubicBezTo>
                    <a:pt x="981" y="1530"/>
                    <a:pt x="1078" y="1510"/>
                    <a:pt x="1175" y="1510"/>
                  </a:cubicBezTo>
                  <a:cubicBezTo>
                    <a:pt x="1231" y="1510"/>
                    <a:pt x="1286" y="1517"/>
                    <a:pt x="1341" y="1530"/>
                  </a:cubicBezTo>
                  <a:cubicBezTo>
                    <a:pt x="1361" y="1534"/>
                    <a:pt x="1381" y="1542"/>
                    <a:pt x="1397" y="1554"/>
                  </a:cubicBezTo>
                  <a:cubicBezTo>
                    <a:pt x="1445" y="1590"/>
                    <a:pt x="1425" y="1670"/>
                    <a:pt x="1377" y="1706"/>
                  </a:cubicBezTo>
                  <a:cubicBezTo>
                    <a:pt x="1325" y="1738"/>
                    <a:pt x="1269" y="1754"/>
                    <a:pt x="1209" y="1758"/>
                  </a:cubicBezTo>
                  <a:cubicBezTo>
                    <a:pt x="1001" y="1786"/>
                    <a:pt x="813" y="1874"/>
                    <a:pt x="653" y="2010"/>
                  </a:cubicBezTo>
                  <a:lnTo>
                    <a:pt x="673" y="2030"/>
                  </a:lnTo>
                  <a:lnTo>
                    <a:pt x="1161" y="1878"/>
                  </a:lnTo>
                  <a:cubicBezTo>
                    <a:pt x="1281" y="1850"/>
                    <a:pt x="1393" y="1798"/>
                    <a:pt x="1497" y="1730"/>
                  </a:cubicBezTo>
                  <a:cubicBezTo>
                    <a:pt x="1637" y="1622"/>
                    <a:pt x="1709" y="1450"/>
                    <a:pt x="1761" y="1278"/>
                  </a:cubicBezTo>
                  <a:cubicBezTo>
                    <a:pt x="1781" y="1226"/>
                    <a:pt x="1793" y="1170"/>
                    <a:pt x="1805" y="1110"/>
                  </a:cubicBezTo>
                  <a:cubicBezTo>
                    <a:pt x="1809" y="1038"/>
                    <a:pt x="1809" y="966"/>
                    <a:pt x="1801" y="894"/>
                  </a:cubicBezTo>
                  <a:cubicBezTo>
                    <a:pt x="1789" y="762"/>
                    <a:pt x="1781" y="629"/>
                    <a:pt x="1769" y="497"/>
                  </a:cubicBezTo>
                  <a:cubicBezTo>
                    <a:pt x="1757" y="333"/>
                    <a:pt x="1729" y="141"/>
                    <a:pt x="1589" y="53"/>
                  </a:cubicBezTo>
                  <a:cubicBezTo>
                    <a:pt x="1501" y="1"/>
                    <a:pt x="1389" y="1"/>
                    <a:pt x="1289" y="1"/>
                  </a:cubicBezTo>
                  <a:cubicBezTo>
                    <a:pt x="1277" y="1"/>
                    <a:pt x="1265" y="0"/>
                    <a:pt x="1253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86"/>
            <p:cNvSpPr/>
            <p:nvPr/>
          </p:nvSpPr>
          <p:spPr>
            <a:xfrm rot="-5400000">
              <a:off x="7756932" y="2814566"/>
              <a:ext cx="193479" cy="225116"/>
            </a:xfrm>
            <a:custGeom>
              <a:avLst/>
              <a:gdLst/>
              <a:ahLst/>
              <a:cxnLst/>
              <a:rect l="l" t="t" r="r" b="b"/>
              <a:pathLst>
                <a:path w="1957" h="2277" extrusionOk="0">
                  <a:moveTo>
                    <a:pt x="1416" y="0"/>
                  </a:moveTo>
                  <a:cubicBezTo>
                    <a:pt x="1323" y="0"/>
                    <a:pt x="1226" y="21"/>
                    <a:pt x="1137" y="43"/>
                  </a:cubicBezTo>
                  <a:lnTo>
                    <a:pt x="537" y="187"/>
                  </a:lnTo>
                  <a:lnTo>
                    <a:pt x="541" y="207"/>
                  </a:lnTo>
                  <a:cubicBezTo>
                    <a:pt x="538" y="205"/>
                    <a:pt x="535" y="204"/>
                    <a:pt x="532" y="204"/>
                  </a:cubicBezTo>
                  <a:cubicBezTo>
                    <a:pt x="520" y="204"/>
                    <a:pt x="510" y="218"/>
                    <a:pt x="513" y="231"/>
                  </a:cubicBezTo>
                  <a:cubicBezTo>
                    <a:pt x="516" y="230"/>
                    <a:pt x="519" y="230"/>
                    <a:pt x="522" y="230"/>
                  </a:cubicBezTo>
                  <a:cubicBezTo>
                    <a:pt x="555" y="230"/>
                    <a:pt x="586" y="250"/>
                    <a:pt x="601" y="283"/>
                  </a:cubicBezTo>
                  <a:cubicBezTo>
                    <a:pt x="537" y="283"/>
                    <a:pt x="473" y="303"/>
                    <a:pt x="421" y="339"/>
                  </a:cubicBezTo>
                  <a:cubicBezTo>
                    <a:pt x="573" y="371"/>
                    <a:pt x="737" y="327"/>
                    <a:pt x="873" y="399"/>
                  </a:cubicBezTo>
                  <a:cubicBezTo>
                    <a:pt x="989" y="463"/>
                    <a:pt x="1049" y="603"/>
                    <a:pt x="1017" y="731"/>
                  </a:cubicBezTo>
                  <a:cubicBezTo>
                    <a:pt x="846" y="598"/>
                    <a:pt x="632" y="526"/>
                    <a:pt x="415" y="526"/>
                  </a:cubicBezTo>
                  <a:cubicBezTo>
                    <a:pt x="404" y="526"/>
                    <a:pt x="392" y="526"/>
                    <a:pt x="381" y="527"/>
                  </a:cubicBezTo>
                  <a:cubicBezTo>
                    <a:pt x="374" y="564"/>
                    <a:pt x="391" y="599"/>
                    <a:pt x="423" y="616"/>
                  </a:cubicBezTo>
                  <a:lnTo>
                    <a:pt x="423" y="616"/>
                  </a:lnTo>
                  <a:cubicBezTo>
                    <a:pt x="411" y="612"/>
                    <a:pt x="398" y="610"/>
                    <a:pt x="385" y="610"/>
                  </a:cubicBezTo>
                  <a:cubicBezTo>
                    <a:pt x="343" y="610"/>
                    <a:pt x="303" y="632"/>
                    <a:pt x="281" y="671"/>
                  </a:cubicBezTo>
                  <a:cubicBezTo>
                    <a:pt x="389" y="719"/>
                    <a:pt x="501" y="775"/>
                    <a:pt x="553" y="883"/>
                  </a:cubicBezTo>
                  <a:cubicBezTo>
                    <a:pt x="463" y="916"/>
                    <a:pt x="370" y="933"/>
                    <a:pt x="275" y="933"/>
                  </a:cubicBezTo>
                  <a:cubicBezTo>
                    <a:pt x="255" y="933"/>
                    <a:pt x="236" y="932"/>
                    <a:pt x="217" y="931"/>
                  </a:cubicBezTo>
                  <a:lnTo>
                    <a:pt x="217" y="931"/>
                  </a:lnTo>
                  <a:cubicBezTo>
                    <a:pt x="213" y="979"/>
                    <a:pt x="237" y="1031"/>
                    <a:pt x="281" y="1059"/>
                  </a:cubicBezTo>
                  <a:cubicBezTo>
                    <a:pt x="475" y="1242"/>
                    <a:pt x="729" y="1342"/>
                    <a:pt x="991" y="1342"/>
                  </a:cubicBezTo>
                  <a:cubicBezTo>
                    <a:pt x="1031" y="1342"/>
                    <a:pt x="1072" y="1339"/>
                    <a:pt x="1113" y="1335"/>
                  </a:cubicBezTo>
                  <a:lnTo>
                    <a:pt x="1113" y="1335"/>
                  </a:lnTo>
                  <a:cubicBezTo>
                    <a:pt x="950" y="1451"/>
                    <a:pt x="753" y="1515"/>
                    <a:pt x="551" y="1515"/>
                  </a:cubicBezTo>
                  <a:cubicBezTo>
                    <a:pt x="545" y="1515"/>
                    <a:pt x="539" y="1515"/>
                    <a:pt x="533" y="1515"/>
                  </a:cubicBezTo>
                  <a:cubicBezTo>
                    <a:pt x="321" y="1511"/>
                    <a:pt x="125" y="1407"/>
                    <a:pt x="1" y="1239"/>
                  </a:cubicBezTo>
                  <a:lnTo>
                    <a:pt x="1" y="1239"/>
                  </a:lnTo>
                  <a:cubicBezTo>
                    <a:pt x="77" y="1431"/>
                    <a:pt x="189" y="1603"/>
                    <a:pt x="333" y="1755"/>
                  </a:cubicBezTo>
                  <a:cubicBezTo>
                    <a:pt x="233" y="1755"/>
                    <a:pt x="133" y="1731"/>
                    <a:pt x="45" y="1683"/>
                  </a:cubicBezTo>
                  <a:lnTo>
                    <a:pt x="45" y="1683"/>
                  </a:lnTo>
                  <a:cubicBezTo>
                    <a:pt x="173" y="1879"/>
                    <a:pt x="317" y="2071"/>
                    <a:pt x="517" y="2183"/>
                  </a:cubicBezTo>
                  <a:cubicBezTo>
                    <a:pt x="620" y="2242"/>
                    <a:pt x="742" y="2277"/>
                    <a:pt x="862" y="2277"/>
                  </a:cubicBezTo>
                  <a:cubicBezTo>
                    <a:pt x="974" y="2277"/>
                    <a:pt x="1084" y="2246"/>
                    <a:pt x="1173" y="2179"/>
                  </a:cubicBezTo>
                  <a:cubicBezTo>
                    <a:pt x="1297" y="2079"/>
                    <a:pt x="1369" y="1919"/>
                    <a:pt x="1497" y="1827"/>
                  </a:cubicBezTo>
                  <a:cubicBezTo>
                    <a:pt x="1529" y="1807"/>
                    <a:pt x="1561" y="1787"/>
                    <a:pt x="1573" y="1755"/>
                  </a:cubicBezTo>
                  <a:cubicBezTo>
                    <a:pt x="1587" y="1724"/>
                    <a:pt x="1565" y="1683"/>
                    <a:pt x="1538" y="1683"/>
                  </a:cubicBezTo>
                  <a:cubicBezTo>
                    <a:pt x="1534" y="1683"/>
                    <a:pt x="1529" y="1684"/>
                    <a:pt x="1525" y="1687"/>
                  </a:cubicBezTo>
                  <a:cubicBezTo>
                    <a:pt x="1653" y="1563"/>
                    <a:pt x="1769" y="1427"/>
                    <a:pt x="1873" y="1283"/>
                  </a:cubicBezTo>
                  <a:lnTo>
                    <a:pt x="1853" y="1235"/>
                  </a:lnTo>
                  <a:cubicBezTo>
                    <a:pt x="1813" y="1175"/>
                    <a:pt x="1797" y="1103"/>
                    <a:pt x="1801" y="1031"/>
                  </a:cubicBezTo>
                  <a:cubicBezTo>
                    <a:pt x="1810" y="977"/>
                    <a:pt x="1865" y="928"/>
                    <a:pt x="1917" y="928"/>
                  </a:cubicBezTo>
                  <a:cubicBezTo>
                    <a:pt x="1931" y="928"/>
                    <a:pt x="1944" y="931"/>
                    <a:pt x="1957" y="939"/>
                  </a:cubicBezTo>
                  <a:cubicBezTo>
                    <a:pt x="1889" y="867"/>
                    <a:pt x="1841" y="779"/>
                    <a:pt x="1817" y="687"/>
                  </a:cubicBezTo>
                  <a:cubicBezTo>
                    <a:pt x="1839" y="681"/>
                    <a:pt x="1861" y="678"/>
                    <a:pt x="1883" y="678"/>
                  </a:cubicBezTo>
                  <a:cubicBezTo>
                    <a:pt x="1905" y="678"/>
                    <a:pt x="1927" y="681"/>
                    <a:pt x="1949" y="687"/>
                  </a:cubicBezTo>
                  <a:cubicBezTo>
                    <a:pt x="1945" y="507"/>
                    <a:pt x="1885" y="331"/>
                    <a:pt x="1777" y="187"/>
                  </a:cubicBezTo>
                  <a:cubicBezTo>
                    <a:pt x="1741" y="135"/>
                    <a:pt x="1693" y="87"/>
                    <a:pt x="1637" y="55"/>
                  </a:cubicBezTo>
                  <a:cubicBezTo>
                    <a:pt x="1570" y="15"/>
                    <a:pt x="1494" y="0"/>
                    <a:pt x="1416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86"/>
            <p:cNvSpPr/>
            <p:nvPr/>
          </p:nvSpPr>
          <p:spPr>
            <a:xfrm rot="-5400000">
              <a:off x="7926388" y="3018625"/>
              <a:ext cx="163028" cy="189129"/>
            </a:xfrm>
            <a:custGeom>
              <a:avLst/>
              <a:gdLst/>
              <a:ahLst/>
              <a:cxnLst/>
              <a:rect l="l" t="t" r="r" b="b"/>
              <a:pathLst>
                <a:path w="1649" h="1913" extrusionOk="0">
                  <a:moveTo>
                    <a:pt x="1169" y="1"/>
                  </a:moveTo>
                  <a:lnTo>
                    <a:pt x="1121" y="37"/>
                  </a:lnTo>
                  <a:lnTo>
                    <a:pt x="1057" y="49"/>
                  </a:lnTo>
                  <a:cubicBezTo>
                    <a:pt x="1073" y="209"/>
                    <a:pt x="1089" y="369"/>
                    <a:pt x="1105" y="529"/>
                  </a:cubicBezTo>
                  <a:cubicBezTo>
                    <a:pt x="1065" y="409"/>
                    <a:pt x="1017" y="289"/>
                    <a:pt x="957" y="177"/>
                  </a:cubicBezTo>
                  <a:lnTo>
                    <a:pt x="957" y="177"/>
                  </a:lnTo>
                  <a:cubicBezTo>
                    <a:pt x="1005" y="517"/>
                    <a:pt x="1005" y="857"/>
                    <a:pt x="957" y="1193"/>
                  </a:cubicBezTo>
                  <a:cubicBezTo>
                    <a:pt x="917" y="801"/>
                    <a:pt x="853" y="405"/>
                    <a:pt x="757" y="21"/>
                  </a:cubicBezTo>
                  <a:cubicBezTo>
                    <a:pt x="657" y="209"/>
                    <a:pt x="585" y="417"/>
                    <a:pt x="549" y="629"/>
                  </a:cubicBezTo>
                  <a:lnTo>
                    <a:pt x="513" y="537"/>
                  </a:lnTo>
                  <a:cubicBezTo>
                    <a:pt x="513" y="601"/>
                    <a:pt x="489" y="661"/>
                    <a:pt x="449" y="709"/>
                  </a:cubicBezTo>
                  <a:cubicBezTo>
                    <a:pt x="401" y="589"/>
                    <a:pt x="381" y="461"/>
                    <a:pt x="397" y="333"/>
                  </a:cubicBezTo>
                  <a:lnTo>
                    <a:pt x="397" y="333"/>
                  </a:lnTo>
                  <a:cubicBezTo>
                    <a:pt x="277" y="469"/>
                    <a:pt x="313" y="677"/>
                    <a:pt x="369" y="849"/>
                  </a:cubicBezTo>
                  <a:cubicBezTo>
                    <a:pt x="425" y="1021"/>
                    <a:pt x="501" y="1205"/>
                    <a:pt x="449" y="1381"/>
                  </a:cubicBezTo>
                  <a:cubicBezTo>
                    <a:pt x="293" y="1345"/>
                    <a:pt x="185" y="1197"/>
                    <a:pt x="141" y="1045"/>
                  </a:cubicBezTo>
                  <a:cubicBezTo>
                    <a:pt x="97" y="889"/>
                    <a:pt x="109" y="729"/>
                    <a:pt x="121" y="569"/>
                  </a:cubicBezTo>
                  <a:lnTo>
                    <a:pt x="121" y="569"/>
                  </a:lnTo>
                  <a:cubicBezTo>
                    <a:pt x="1" y="769"/>
                    <a:pt x="29" y="1025"/>
                    <a:pt x="73" y="1253"/>
                  </a:cubicBezTo>
                  <a:cubicBezTo>
                    <a:pt x="85" y="1321"/>
                    <a:pt x="105" y="1389"/>
                    <a:pt x="137" y="1453"/>
                  </a:cubicBezTo>
                  <a:cubicBezTo>
                    <a:pt x="201" y="1573"/>
                    <a:pt x="325" y="1653"/>
                    <a:pt x="445" y="1725"/>
                  </a:cubicBezTo>
                  <a:cubicBezTo>
                    <a:pt x="599" y="1817"/>
                    <a:pt x="772" y="1912"/>
                    <a:pt x="943" y="1912"/>
                  </a:cubicBezTo>
                  <a:cubicBezTo>
                    <a:pt x="993" y="1912"/>
                    <a:pt x="1043" y="1904"/>
                    <a:pt x="1093" y="1885"/>
                  </a:cubicBezTo>
                  <a:cubicBezTo>
                    <a:pt x="1129" y="1873"/>
                    <a:pt x="1161" y="1853"/>
                    <a:pt x="1193" y="1833"/>
                  </a:cubicBezTo>
                  <a:cubicBezTo>
                    <a:pt x="1405" y="1685"/>
                    <a:pt x="1533" y="1441"/>
                    <a:pt x="1529" y="1181"/>
                  </a:cubicBezTo>
                  <a:lnTo>
                    <a:pt x="1529" y="1181"/>
                  </a:lnTo>
                  <a:lnTo>
                    <a:pt x="1649" y="1297"/>
                  </a:lnTo>
                  <a:cubicBezTo>
                    <a:pt x="1633" y="833"/>
                    <a:pt x="1229" y="461"/>
                    <a:pt x="1169" y="1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86"/>
            <p:cNvSpPr/>
            <p:nvPr/>
          </p:nvSpPr>
          <p:spPr>
            <a:xfrm rot="-5400000">
              <a:off x="7822381" y="3143196"/>
              <a:ext cx="72468" cy="159469"/>
            </a:xfrm>
            <a:custGeom>
              <a:avLst/>
              <a:gdLst/>
              <a:ahLst/>
              <a:cxnLst/>
              <a:rect l="l" t="t" r="r" b="b"/>
              <a:pathLst>
                <a:path w="733" h="1613" extrusionOk="0">
                  <a:moveTo>
                    <a:pt x="477" y="0"/>
                  </a:moveTo>
                  <a:cubicBezTo>
                    <a:pt x="370" y="0"/>
                    <a:pt x="287" y="100"/>
                    <a:pt x="229" y="193"/>
                  </a:cubicBezTo>
                  <a:cubicBezTo>
                    <a:pt x="129" y="341"/>
                    <a:pt x="33" y="497"/>
                    <a:pt x="21" y="673"/>
                  </a:cubicBezTo>
                  <a:cubicBezTo>
                    <a:pt x="1" y="997"/>
                    <a:pt x="277" y="1289"/>
                    <a:pt x="249" y="1613"/>
                  </a:cubicBezTo>
                  <a:cubicBezTo>
                    <a:pt x="361" y="1293"/>
                    <a:pt x="525" y="989"/>
                    <a:pt x="733" y="721"/>
                  </a:cubicBezTo>
                  <a:lnTo>
                    <a:pt x="697" y="705"/>
                  </a:lnTo>
                  <a:cubicBezTo>
                    <a:pt x="657" y="709"/>
                    <a:pt x="617" y="717"/>
                    <a:pt x="581" y="733"/>
                  </a:cubicBezTo>
                  <a:cubicBezTo>
                    <a:pt x="613" y="713"/>
                    <a:pt x="637" y="685"/>
                    <a:pt x="645" y="649"/>
                  </a:cubicBezTo>
                  <a:lnTo>
                    <a:pt x="645" y="649"/>
                  </a:lnTo>
                  <a:cubicBezTo>
                    <a:pt x="549" y="709"/>
                    <a:pt x="453" y="773"/>
                    <a:pt x="361" y="845"/>
                  </a:cubicBezTo>
                  <a:cubicBezTo>
                    <a:pt x="341" y="709"/>
                    <a:pt x="413" y="577"/>
                    <a:pt x="533" y="517"/>
                  </a:cubicBezTo>
                  <a:cubicBezTo>
                    <a:pt x="569" y="501"/>
                    <a:pt x="617" y="469"/>
                    <a:pt x="601" y="437"/>
                  </a:cubicBezTo>
                  <a:lnTo>
                    <a:pt x="601" y="437"/>
                  </a:lnTo>
                  <a:lnTo>
                    <a:pt x="401" y="505"/>
                  </a:lnTo>
                  <a:cubicBezTo>
                    <a:pt x="389" y="477"/>
                    <a:pt x="425" y="457"/>
                    <a:pt x="453" y="445"/>
                  </a:cubicBezTo>
                  <a:cubicBezTo>
                    <a:pt x="481" y="437"/>
                    <a:pt x="513" y="409"/>
                    <a:pt x="497" y="385"/>
                  </a:cubicBezTo>
                  <a:cubicBezTo>
                    <a:pt x="489" y="377"/>
                    <a:pt x="485" y="373"/>
                    <a:pt x="473" y="369"/>
                  </a:cubicBezTo>
                  <a:cubicBezTo>
                    <a:pt x="459" y="365"/>
                    <a:pt x="446" y="364"/>
                    <a:pt x="432" y="364"/>
                  </a:cubicBezTo>
                  <a:cubicBezTo>
                    <a:pt x="382" y="364"/>
                    <a:pt x="332" y="387"/>
                    <a:pt x="301" y="425"/>
                  </a:cubicBezTo>
                  <a:cubicBezTo>
                    <a:pt x="261" y="477"/>
                    <a:pt x="233" y="537"/>
                    <a:pt x="213" y="597"/>
                  </a:cubicBezTo>
                  <a:lnTo>
                    <a:pt x="129" y="833"/>
                  </a:lnTo>
                  <a:cubicBezTo>
                    <a:pt x="105" y="677"/>
                    <a:pt x="133" y="517"/>
                    <a:pt x="213" y="381"/>
                  </a:cubicBezTo>
                  <a:cubicBezTo>
                    <a:pt x="289" y="245"/>
                    <a:pt x="381" y="117"/>
                    <a:pt x="489" y="1"/>
                  </a:cubicBezTo>
                  <a:cubicBezTo>
                    <a:pt x="485" y="0"/>
                    <a:pt x="481" y="0"/>
                    <a:pt x="477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86"/>
            <p:cNvSpPr/>
            <p:nvPr/>
          </p:nvSpPr>
          <p:spPr>
            <a:xfrm rot="-5400000">
              <a:off x="7591678" y="3073050"/>
              <a:ext cx="74346" cy="114387"/>
            </a:xfrm>
            <a:custGeom>
              <a:avLst/>
              <a:gdLst/>
              <a:ahLst/>
              <a:cxnLst/>
              <a:rect l="l" t="t" r="r" b="b"/>
              <a:pathLst>
                <a:path w="752" h="1157" extrusionOk="0">
                  <a:moveTo>
                    <a:pt x="581" y="0"/>
                  </a:moveTo>
                  <a:cubicBezTo>
                    <a:pt x="493" y="0"/>
                    <a:pt x="406" y="11"/>
                    <a:pt x="333" y="57"/>
                  </a:cubicBezTo>
                  <a:cubicBezTo>
                    <a:pt x="253" y="117"/>
                    <a:pt x="189" y="193"/>
                    <a:pt x="153" y="285"/>
                  </a:cubicBezTo>
                  <a:cubicBezTo>
                    <a:pt x="97" y="385"/>
                    <a:pt x="49" y="485"/>
                    <a:pt x="1" y="585"/>
                  </a:cubicBezTo>
                  <a:cubicBezTo>
                    <a:pt x="85" y="417"/>
                    <a:pt x="229" y="289"/>
                    <a:pt x="401" y="221"/>
                  </a:cubicBezTo>
                  <a:cubicBezTo>
                    <a:pt x="412" y="217"/>
                    <a:pt x="426" y="215"/>
                    <a:pt x="440" y="215"/>
                  </a:cubicBezTo>
                  <a:cubicBezTo>
                    <a:pt x="459" y="215"/>
                    <a:pt x="476" y="220"/>
                    <a:pt x="481" y="237"/>
                  </a:cubicBezTo>
                  <a:cubicBezTo>
                    <a:pt x="481" y="253"/>
                    <a:pt x="481" y="269"/>
                    <a:pt x="473" y="281"/>
                  </a:cubicBezTo>
                  <a:cubicBezTo>
                    <a:pt x="413" y="381"/>
                    <a:pt x="325" y="457"/>
                    <a:pt x="249" y="545"/>
                  </a:cubicBezTo>
                  <a:cubicBezTo>
                    <a:pt x="173" y="633"/>
                    <a:pt x="109" y="741"/>
                    <a:pt x="121" y="857"/>
                  </a:cubicBezTo>
                  <a:cubicBezTo>
                    <a:pt x="145" y="785"/>
                    <a:pt x="193" y="725"/>
                    <a:pt x="253" y="677"/>
                  </a:cubicBezTo>
                  <a:lnTo>
                    <a:pt x="253" y="677"/>
                  </a:lnTo>
                  <a:cubicBezTo>
                    <a:pt x="205" y="757"/>
                    <a:pt x="177" y="849"/>
                    <a:pt x="177" y="941"/>
                  </a:cubicBezTo>
                  <a:cubicBezTo>
                    <a:pt x="193" y="905"/>
                    <a:pt x="221" y="877"/>
                    <a:pt x="261" y="861"/>
                  </a:cubicBezTo>
                  <a:lnTo>
                    <a:pt x="261" y="861"/>
                  </a:lnTo>
                  <a:cubicBezTo>
                    <a:pt x="253" y="929"/>
                    <a:pt x="257" y="997"/>
                    <a:pt x="269" y="1061"/>
                  </a:cubicBezTo>
                  <a:lnTo>
                    <a:pt x="289" y="1157"/>
                  </a:lnTo>
                  <a:cubicBezTo>
                    <a:pt x="321" y="921"/>
                    <a:pt x="405" y="689"/>
                    <a:pt x="525" y="485"/>
                  </a:cubicBezTo>
                  <a:cubicBezTo>
                    <a:pt x="569" y="413"/>
                    <a:pt x="613" y="349"/>
                    <a:pt x="649" y="277"/>
                  </a:cubicBezTo>
                  <a:cubicBezTo>
                    <a:pt x="681" y="209"/>
                    <a:pt x="709" y="137"/>
                    <a:pt x="733" y="65"/>
                  </a:cubicBezTo>
                  <a:cubicBezTo>
                    <a:pt x="751" y="39"/>
                    <a:pt x="733" y="3"/>
                    <a:pt x="702" y="3"/>
                  </a:cubicBezTo>
                  <a:cubicBezTo>
                    <a:pt x="699" y="3"/>
                    <a:pt x="696" y="4"/>
                    <a:pt x="693" y="5"/>
                  </a:cubicBezTo>
                  <a:cubicBezTo>
                    <a:pt x="656" y="2"/>
                    <a:pt x="619" y="0"/>
                    <a:pt x="581" y="0"/>
                  </a:cubicBezTo>
                  <a:close/>
                </a:path>
              </a:pathLst>
            </a:custGeom>
            <a:solidFill>
              <a:srgbClr val="FF6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86"/>
            <p:cNvSpPr/>
            <p:nvPr/>
          </p:nvSpPr>
          <p:spPr>
            <a:xfrm rot="-5400000">
              <a:off x="7565576" y="2709920"/>
              <a:ext cx="460019" cy="663780"/>
            </a:xfrm>
            <a:custGeom>
              <a:avLst/>
              <a:gdLst/>
              <a:ahLst/>
              <a:cxnLst/>
              <a:rect l="l" t="t" r="r" b="b"/>
              <a:pathLst>
                <a:path w="4653" h="6714" extrusionOk="0">
                  <a:moveTo>
                    <a:pt x="1553" y="919"/>
                  </a:moveTo>
                  <a:cubicBezTo>
                    <a:pt x="1562" y="919"/>
                    <a:pt x="1571" y="919"/>
                    <a:pt x="1581" y="920"/>
                  </a:cubicBezTo>
                  <a:cubicBezTo>
                    <a:pt x="1617" y="920"/>
                    <a:pt x="1653" y="924"/>
                    <a:pt x="1685" y="928"/>
                  </a:cubicBezTo>
                  <a:cubicBezTo>
                    <a:pt x="1757" y="940"/>
                    <a:pt x="1825" y="956"/>
                    <a:pt x="1889" y="980"/>
                  </a:cubicBezTo>
                  <a:cubicBezTo>
                    <a:pt x="1925" y="992"/>
                    <a:pt x="1961" y="1004"/>
                    <a:pt x="1993" y="1020"/>
                  </a:cubicBezTo>
                  <a:cubicBezTo>
                    <a:pt x="1981" y="1037"/>
                    <a:pt x="1969" y="1053"/>
                    <a:pt x="1957" y="1073"/>
                  </a:cubicBezTo>
                  <a:cubicBezTo>
                    <a:pt x="1925" y="1113"/>
                    <a:pt x="1897" y="1153"/>
                    <a:pt x="1865" y="1197"/>
                  </a:cubicBezTo>
                  <a:cubicBezTo>
                    <a:pt x="1805" y="1281"/>
                    <a:pt x="1753" y="1369"/>
                    <a:pt x="1701" y="1457"/>
                  </a:cubicBezTo>
                  <a:cubicBezTo>
                    <a:pt x="1653" y="1549"/>
                    <a:pt x="1605" y="1641"/>
                    <a:pt x="1565" y="1737"/>
                  </a:cubicBezTo>
                  <a:cubicBezTo>
                    <a:pt x="1545" y="1789"/>
                    <a:pt x="1529" y="1833"/>
                    <a:pt x="1513" y="1885"/>
                  </a:cubicBezTo>
                  <a:cubicBezTo>
                    <a:pt x="1497" y="1933"/>
                    <a:pt x="1481" y="1985"/>
                    <a:pt x="1465" y="2033"/>
                  </a:cubicBezTo>
                  <a:cubicBezTo>
                    <a:pt x="1453" y="2085"/>
                    <a:pt x="1441" y="2133"/>
                    <a:pt x="1429" y="2181"/>
                  </a:cubicBezTo>
                  <a:cubicBezTo>
                    <a:pt x="1421" y="2233"/>
                    <a:pt x="1413" y="2281"/>
                    <a:pt x="1405" y="2337"/>
                  </a:cubicBezTo>
                  <a:cubicBezTo>
                    <a:pt x="1401" y="2377"/>
                    <a:pt x="1397" y="2413"/>
                    <a:pt x="1397" y="2453"/>
                  </a:cubicBezTo>
                  <a:cubicBezTo>
                    <a:pt x="1381" y="2489"/>
                    <a:pt x="1369" y="2529"/>
                    <a:pt x="1361" y="2569"/>
                  </a:cubicBezTo>
                  <a:cubicBezTo>
                    <a:pt x="1355" y="2592"/>
                    <a:pt x="1344" y="2603"/>
                    <a:pt x="1329" y="2603"/>
                  </a:cubicBezTo>
                  <a:cubicBezTo>
                    <a:pt x="1264" y="2603"/>
                    <a:pt x="1135" y="2385"/>
                    <a:pt x="1161" y="2205"/>
                  </a:cubicBezTo>
                  <a:cubicBezTo>
                    <a:pt x="1166" y="2163"/>
                    <a:pt x="1157" y="2145"/>
                    <a:pt x="1143" y="2145"/>
                  </a:cubicBezTo>
                  <a:cubicBezTo>
                    <a:pt x="1122" y="2145"/>
                    <a:pt x="1089" y="2179"/>
                    <a:pt x="1061" y="2233"/>
                  </a:cubicBezTo>
                  <a:cubicBezTo>
                    <a:pt x="1057" y="2225"/>
                    <a:pt x="1053" y="2217"/>
                    <a:pt x="1053" y="2205"/>
                  </a:cubicBezTo>
                  <a:cubicBezTo>
                    <a:pt x="1041" y="2165"/>
                    <a:pt x="1033" y="2121"/>
                    <a:pt x="1033" y="2081"/>
                  </a:cubicBezTo>
                  <a:cubicBezTo>
                    <a:pt x="1029" y="2057"/>
                    <a:pt x="1033" y="2037"/>
                    <a:pt x="1033" y="2017"/>
                  </a:cubicBezTo>
                  <a:cubicBezTo>
                    <a:pt x="1033" y="2005"/>
                    <a:pt x="1037" y="1997"/>
                    <a:pt x="1041" y="1985"/>
                  </a:cubicBezTo>
                  <a:lnTo>
                    <a:pt x="1049" y="1953"/>
                  </a:lnTo>
                  <a:cubicBezTo>
                    <a:pt x="1065" y="1913"/>
                    <a:pt x="1089" y="1877"/>
                    <a:pt x="1117" y="1841"/>
                  </a:cubicBezTo>
                  <a:lnTo>
                    <a:pt x="1197" y="1733"/>
                  </a:lnTo>
                  <a:cubicBezTo>
                    <a:pt x="1249" y="1665"/>
                    <a:pt x="1297" y="1601"/>
                    <a:pt x="1341" y="1545"/>
                  </a:cubicBezTo>
                  <a:lnTo>
                    <a:pt x="1441" y="1413"/>
                  </a:lnTo>
                  <a:cubicBezTo>
                    <a:pt x="1469" y="1381"/>
                    <a:pt x="1481" y="1361"/>
                    <a:pt x="1481" y="1361"/>
                  </a:cubicBezTo>
                  <a:lnTo>
                    <a:pt x="1481" y="1361"/>
                  </a:lnTo>
                  <a:cubicBezTo>
                    <a:pt x="1481" y="1361"/>
                    <a:pt x="1465" y="1377"/>
                    <a:pt x="1433" y="1405"/>
                  </a:cubicBezTo>
                  <a:cubicBezTo>
                    <a:pt x="1405" y="1433"/>
                    <a:pt x="1365" y="1477"/>
                    <a:pt x="1317" y="1525"/>
                  </a:cubicBezTo>
                  <a:cubicBezTo>
                    <a:pt x="1269" y="1577"/>
                    <a:pt x="1213" y="1637"/>
                    <a:pt x="1157" y="1705"/>
                  </a:cubicBezTo>
                  <a:cubicBezTo>
                    <a:pt x="1129" y="1741"/>
                    <a:pt x="1101" y="1773"/>
                    <a:pt x="1073" y="1809"/>
                  </a:cubicBezTo>
                  <a:cubicBezTo>
                    <a:pt x="1041" y="1849"/>
                    <a:pt x="1013" y="1893"/>
                    <a:pt x="997" y="1937"/>
                  </a:cubicBezTo>
                  <a:lnTo>
                    <a:pt x="985" y="1973"/>
                  </a:lnTo>
                  <a:cubicBezTo>
                    <a:pt x="985" y="1981"/>
                    <a:pt x="981" y="1997"/>
                    <a:pt x="981" y="2009"/>
                  </a:cubicBezTo>
                  <a:cubicBezTo>
                    <a:pt x="977" y="2033"/>
                    <a:pt x="977" y="2061"/>
                    <a:pt x="977" y="2085"/>
                  </a:cubicBezTo>
                  <a:cubicBezTo>
                    <a:pt x="981" y="2133"/>
                    <a:pt x="989" y="2177"/>
                    <a:pt x="1005" y="2221"/>
                  </a:cubicBezTo>
                  <a:cubicBezTo>
                    <a:pt x="1013" y="2249"/>
                    <a:pt x="1021" y="2273"/>
                    <a:pt x="1029" y="2297"/>
                  </a:cubicBezTo>
                  <a:cubicBezTo>
                    <a:pt x="988" y="2401"/>
                    <a:pt x="992" y="2515"/>
                    <a:pt x="1038" y="2618"/>
                  </a:cubicBezTo>
                  <a:lnTo>
                    <a:pt x="1038" y="2618"/>
                  </a:lnTo>
                  <a:cubicBezTo>
                    <a:pt x="1028" y="2599"/>
                    <a:pt x="1016" y="2582"/>
                    <a:pt x="1005" y="2565"/>
                  </a:cubicBezTo>
                  <a:cubicBezTo>
                    <a:pt x="969" y="2509"/>
                    <a:pt x="933" y="2445"/>
                    <a:pt x="905" y="2381"/>
                  </a:cubicBezTo>
                  <a:cubicBezTo>
                    <a:pt x="881" y="2321"/>
                    <a:pt x="861" y="2257"/>
                    <a:pt x="849" y="2193"/>
                  </a:cubicBezTo>
                  <a:lnTo>
                    <a:pt x="845" y="2145"/>
                  </a:lnTo>
                  <a:lnTo>
                    <a:pt x="845" y="2101"/>
                  </a:lnTo>
                  <a:cubicBezTo>
                    <a:pt x="849" y="2069"/>
                    <a:pt x="857" y="2037"/>
                    <a:pt x="865" y="2009"/>
                  </a:cubicBezTo>
                  <a:lnTo>
                    <a:pt x="929" y="1797"/>
                  </a:lnTo>
                  <a:cubicBezTo>
                    <a:pt x="949" y="1725"/>
                    <a:pt x="969" y="1657"/>
                    <a:pt x="997" y="1589"/>
                  </a:cubicBezTo>
                  <a:cubicBezTo>
                    <a:pt x="1021" y="1517"/>
                    <a:pt x="1045" y="1449"/>
                    <a:pt x="1073" y="1385"/>
                  </a:cubicBezTo>
                  <a:cubicBezTo>
                    <a:pt x="1105" y="1317"/>
                    <a:pt x="1137" y="1253"/>
                    <a:pt x="1173" y="1193"/>
                  </a:cubicBezTo>
                  <a:cubicBezTo>
                    <a:pt x="1213" y="1129"/>
                    <a:pt x="1257" y="1073"/>
                    <a:pt x="1309" y="1025"/>
                  </a:cubicBezTo>
                  <a:cubicBezTo>
                    <a:pt x="1357" y="976"/>
                    <a:pt x="1417" y="940"/>
                    <a:pt x="1481" y="924"/>
                  </a:cubicBezTo>
                  <a:cubicBezTo>
                    <a:pt x="1506" y="922"/>
                    <a:pt x="1530" y="919"/>
                    <a:pt x="1553" y="919"/>
                  </a:cubicBezTo>
                  <a:close/>
                  <a:moveTo>
                    <a:pt x="1777" y="1717"/>
                  </a:moveTo>
                  <a:cubicBezTo>
                    <a:pt x="1769" y="1745"/>
                    <a:pt x="1761" y="1773"/>
                    <a:pt x="1753" y="1801"/>
                  </a:cubicBezTo>
                  <a:cubicBezTo>
                    <a:pt x="1713" y="1965"/>
                    <a:pt x="1677" y="2125"/>
                    <a:pt x="1653" y="2269"/>
                  </a:cubicBezTo>
                  <a:cubicBezTo>
                    <a:pt x="1609" y="2401"/>
                    <a:pt x="1577" y="2541"/>
                    <a:pt x="1597" y="2633"/>
                  </a:cubicBezTo>
                  <a:cubicBezTo>
                    <a:pt x="1593" y="2661"/>
                    <a:pt x="1589" y="2689"/>
                    <a:pt x="1589" y="2713"/>
                  </a:cubicBezTo>
                  <a:cubicBezTo>
                    <a:pt x="1569" y="2713"/>
                    <a:pt x="1545" y="2681"/>
                    <a:pt x="1521" y="2621"/>
                  </a:cubicBezTo>
                  <a:cubicBezTo>
                    <a:pt x="1537" y="2437"/>
                    <a:pt x="1573" y="2253"/>
                    <a:pt x="1633" y="2077"/>
                  </a:cubicBezTo>
                  <a:cubicBezTo>
                    <a:pt x="1649" y="2029"/>
                    <a:pt x="1661" y="1985"/>
                    <a:pt x="1681" y="1941"/>
                  </a:cubicBezTo>
                  <a:cubicBezTo>
                    <a:pt x="1701" y="1893"/>
                    <a:pt x="1717" y="1849"/>
                    <a:pt x="1737" y="1805"/>
                  </a:cubicBezTo>
                  <a:cubicBezTo>
                    <a:pt x="1749" y="1777"/>
                    <a:pt x="1765" y="1745"/>
                    <a:pt x="1777" y="1717"/>
                  </a:cubicBezTo>
                  <a:close/>
                  <a:moveTo>
                    <a:pt x="3256" y="47"/>
                  </a:moveTo>
                  <a:cubicBezTo>
                    <a:pt x="3278" y="47"/>
                    <a:pt x="3300" y="48"/>
                    <a:pt x="3321" y="48"/>
                  </a:cubicBezTo>
                  <a:cubicBezTo>
                    <a:pt x="3357" y="48"/>
                    <a:pt x="3393" y="52"/>
                    <a:pt x="3425" y="60"/>
                  </a:cubicBezTo>
                  <a:cubicBezTo>
                    <a:pt x="3461" y="64"/>
                    <a:pt x="3493" y="72"/>
                    <a:pt x="3525" y="84"/>
                  </a:cubicBezTo>
                  <a:lnTo>
                    <a:pt x="3577" y="100"/>
                  </a:lnTo>
                  <a:cubicBezTo>
                    <a:pt x="3593" y="108"/>
                    <a:pt x="3609" y="116"/>
                    <a:pt x="3625" y="124"/>
                  </a:cubicBezTo>
                  <a:cubicBezTo>
                    <a:pt x="3653" y="136"/>
                    <a:pt x="3685" y="156"/>
                    <a:pt x="3713" y="172"/>
                  </a:cubicBezTo>
                  <a:cubicBezTo>
                    <a:pt x="3765" y="212"/>
                    <a:pt x="3817" y="260"/>
                    <a:pt x="3857" y="316"/>
                  </a:cubicBezTo>
                  <a:cubicBezTo>
                    <a:pt x="3937" y="428"/>
                    <a:pt x="3993" y="552"/>
                    <a:pt x="4025" y="688"/>
                  </a:cubicBezTo>
                  <a:cubicBezTo>
                    <a:pt x="4061" y="820"/>
                    <a:pt x="4081" y="960"/>
                    <a:pt x="4081" y="1097"/>
                  </a:cubicBezTo>
                  <a:cubicBezTo>
                    <a:pt x="4097" y="1369"/>
                    <a:pt x="4065" y="1637"/>
                    <a:pt x="3989" y="1897"/>
                  </a:cubicBezTo>
                  <a:cubicBezTo>
                    <a:pt x="3981" y="1925"/>
                    <a:pt x="3969" y="1953"/>
                    <a:pt x="3957" y="1981"/>
                  </a:cubicBezTo>
                  <a:lnTo>
                    <a:pt x="3949" y="2001"/>
                  </a:lnTo>
                  <a:lnTo>
                    <a:pt x="3949" y="2005"/>
                  </a:lnTo>
                  <a:lnTo>
                    <a:pt x="3941" y="2017"/>
                  </a:lnTo>
                  <a:lnTo>
                    <a:pt x="3929" y="2037"/>
                  </a:lnTo>
                  <a:lnTo>
                    <a:pt x="3917" y="2049"/>
                  </a:lnTo>
                  <a:cubicBezTo>
                    <a:pt x="3913" y="2049"/>
                    <a:pt x="3913" y="2053"/>
                    <a:pt x="3909" y="2057"/>
                  </a:cubicBezTo>
                  <a:lnTo>
                    <a:pt x="3893" y="2073"/>
                  </a:lnTo>
                  <a:cubicBezTo>
                    <a:pt x="3885" y="2081"/>
                    <a:pt x="3873" y="2089"/>
                    <a:pt x="3861" y="2097"/>
                  </a:cubicBezTo>
                  <a:lnTo>
                    <a:pt x="3829" y="2125"/>
                  </a:lnTo>
                  <a:lnTo>
                    <a:pt x="3789" y="2145"/>
                  </a:lnTo>
                  <a:cubicBezTo>
                    <a:pt x="3737" y="2177"/>
                    <a:pt x="3681" y="2205"/>
                    <a:pt x="3625" y="2229"/>
                  </a:cubicBezTo>
                  <a:cubicBezTo>
                    <a:pt x="3569" y="2253"/>
                    <a:pt x="3513" y="2277"/>
                    <a:pt x="3457" y="2297"/>
                  </a:cubicBezTo>
                  <a:cubicBezTo>
                    <a:pt x="3229" y="2381"/>
                    <a:pt x="3005" y="2453"/>
                    <a:pt x="2797" y="2521"/>
                  </a:cubicBezTo>
                  <a:cubicBezTo>
                    <a:pt x="2733" y="2540"/>
                    <a:pt x="2670" y="2564"/>
                    <a:pt x="2610" y="2584"/>
                  </a:cubicBezTo>
                  <a:lnTo>
                    <a:pt x="2610" y="2584"/>
                  </a:lnTo>
                  <a:cubicBezTo>
                    <a:pt x="2601" y="2583"/>
                    <a:pt x="2573" y="2581"/>
                    <a:pt x="2535" y="2581"/>
                  </a:cubicBezTo>
                  <a:cubicBezTo>
                    <a:pt x="2462" y="2581"/>
                    <a:pt x="2353" y="2590"/>
                    <a:pt x="2277" y="2637"/>
                  </a:cubicBezTo>
                  <a:cubicBezTo>
                    <a:pt x="2192" y="2685"/>
                    <a:pt x="2107" y="2746"/>
                    <a:pt x="2057" y="2746"/>
                  </a:cubicBezTo>
                  <a:cubicBezTo>
                    <a:pt x="2035" y="2746"/>
                    <a:pt x="2020" y="2736"/>
                    <a:pt x="2013" y="2709"/>
                  </a:cubicBezTo>
                  <a:cubicBezTo>
                    <a:pt x="2037" y="2693"/>
                    <a:pt x="2065" y="2681"/>
                    <a:pt x="2089" y="2661"/>
                  </a:cubicBezTo>
                  <a:cubicBezTo>
                    <a:pt x="2161" y="2613"/>
                    <a:pt x="2249" y="2561"/>
                    <a:pt x="2345" y="2501"/>
                  </a:cubicBezTo>
                  <a:cubicBezTo>
                    <a:pt x="2437" y="2441"/>
                    <a:pt x="2533" y="2377"/>
                    <a:pt x="2633" y="2309"/>
                  </a:cubicBezTo>
                  <a:cubicBezTo>
                    <a:pt x="2725" y="2245"/>
                    <a:pt x="2825" y="2189"/>
                    <a:pt x="2929" y="2145"/>
                  </a:cubicBezTo>
                  <a:cubicBezTo>
                    <a:pt x="3029" y="2109"/>
                    <a:pt x="3129" y="2081"/>
                    <a:pt x="3213" y="2057"/>
                  </a:cubicBezTo>
                  <a:cubicBezTo>
                    <a:pt x="3301" y="2029"/>
                    <a:pt x="3369" y="2005"/>
                    <a:pt x="3417" y="1989"/>
                  </a:cubicBezTo>
                  <a:lnTo>
                    <a:pt x="3493" y="1961"/>
                  </a:lnTo>
                  <a:lnTo>
                    <a:pt x="3493" y="1961"/>
                  </a:lnTo>
                  <a:lnTo>
                    <a:pt x="3413" y="1977"/>
                  </a:lnTo>
                  <a:cubicBezTo>
                    <a:pt x="3365" y="1989"/>
                    <a:pt x="3293" y="2005"/>
                    <a:pt x="3205" y="2025"/>
                  </a:cubicBezTo>
                  <a:lnTo>
                    <a:pt x="3065" y="2057"/>
                  </a:lnTo>
                  <a:cubicBezTo>
                    <a:pt x="3017" y="2069"/>
                    <a:pt x="2965" y="2081"/>
                    <a:pt x="2913" y="2101"/>
                  </a:cubicBezTo>
                  <a:cubicBezTo>
                    <a:pt x="2801" y="2141"/>
                    <a:pt x="2697" y="2197"/>
                    <a:pt x="2601" y="2265"/>
                  </a:cubicBezTo>
                  <a:cubicBezTo>
                    <a:pt x="2501" y="2329"/>
                    <a:pt x="2405" y="2397"/>
                    <a:pt x="2317" y="2461"/>
                  </a:cubicBezTo>
                  <a:cubicBezTo>
                    <a:pt x="2225" y="2525"/>
                    <a:pt x="2141" y="2585"/>
                    <a:pt x="2069" y="2637"/>
                  </a:cubicBezTo>
                  <a:cubicBezTo>
                    <a:pt x="2049" y="2653"/>
                    <a:pt x="2029" y="2665"/>
                    <a:pt x="2013" y="2681"/>
                  </a:cubicBezTo>
                  <a:cubicBezTo>
                    <a:pt x="2005" y="2549"/>
                    <a:pt x="2117" y="2333"/>
                    <a:pt x="2093" y="2197"/>
                  </a:cubicBezTo>
                  <a:cubicBezTo>
                    <a:pt x="2089" y="2174"/>
                    <a:pt x="2079" y="2165"/>
                    <a:pt x="2066" y="2165"/>
                  </a:cubicBezTo>
                  <a:cubicBezTo>
                    <a:pt x="1997" y="2165"/>
                    <a:pt x="1833" y="2405"/>
                    <a:pt x="1833" y="2405"/>
                  </a:cubicBezTo>
                  <a:cubicBezTo>
                    <a:pt x="1833" y="2405"/>
                    <a:pt x="1825" y="2393"/>
                    <a:pt x="1817" y="2365"/>
                  </a:cubicBezTo>
                  <a:cubicBezTo>
                    <a:pt x="1829" y="2329"/>
                    <a:pt x="1845" y="2285"/>
                    <a:pt x="1865" y="2233"/>
                  </a:cubicBezTo>
                  <a:cubicBezTo>
                    <a:pt x="1881" y="2193"/>
                    <a:pt x="1897" y="2153"/>
                    <a:pt x="1917" y="2109"/>
                  </a:cubicBezTo>
                  <a:cubicBezTo>
                    <a:pt x="1933" y="2065"/>
                    <a:pt x="1957" y="2017"/>
                    <a:pt x="1981" y="1969"/>
                  </a:cubicBezTo>
                  <a:cubicBezTo>
                    <a:pt x="2001" y="1921"/>
                    <a:pt x="2029" y="1877"/>
                    <a:pt x="2057" y="1829"/>
                  </a:cubicBezTo>
                  <a:cubicBezTo>
                    <a:pt x="2081" y="1781"/>
                    <a:pt x="2113" y="1733"/>
                    <a:pt x="2141" y="1685"/>
                  </a:cubicBezTo>
                  <a:cubicBezTo>
                    <a:pt x="2173" y="1637"/>
                    <a:pt x="2201" y="1589"/>
                    <a:pt x="2237" y="1545"/>
                  </a:cubicBezTo>
                  <a:cubicBezTo>
                    <a:pt x="2269" y="1501"/>
                    <a:pt x="2301" y="1457"/>
                    <a:pt x="2333" y="1413"/>
                  </a:cubicBezTo>
                  <a:cubicBezTo>
                    <a:pt x="2365" y="1373"/>
                    <a:pt x="2397" y="1333"/>
                    <a:pt x="2429" y="1297"/>
                  </a:cubicBezTo>
                  <a:cubicBezTo>
                    <a:pt x="2461" y="1261"/>
                    <a:pt x="2489" y="1225"/>
                    <a:pt x="2521" y="1197"/>
                  </a:cubicBezTo>
                  <a:cubicBezTo>
                    <a:pt x="2577" y="1137"/>
                    <a:pt x="2629" y="1085"/>
                    <a:pt x="2665" y="1053"/>
                  </a:cubicBezTo>
                  <a:lnTo>
                    <a:pt x="2721" y="1000"/>
                  </a:lnTo>
                  <a:lnTo>
                    <a:pt x="2721" y="1000"/>
                  </a:lnTo>
                  <a:lnTo>
                    <a:pt x="2657" y="1045"/>
                  </a:lnTo>
                  <a:cubicBezTo>
                    <a:pt x="2637" y="1057"/>
                    <a:pt x="2613" y="1077"/>
                    <a:pt x="2589" y="1101"/>
                  </a:cubicBezTo>
                  <a:cubicBezTo>
                    <a:pt x="2557" y="1125"/>
                    <a:pt x="2525" y="1149"/>
                    <a:pt x="2497" y="1177"/>
                  </a:cubicBezTo>
                  <a:cubicBezTo>
                    <a:pt x="2465" y="1205"/>
                    <a:pt x="2433" y="1237"/>
                    <a:pt x="2397" y="1269"/>
                  </a:cubicBezTo>
                  <a:cubicBezTo>
                    <a:pt x="2365" y="1305"/>
                    <a:pt x="2329" y="1345"/>
                    <a:pt x="2293" y="1385"/>
                  </a:cubicBezTo>
                  <a:cubicBezTo>
                    <a:pt x="2257" y="1425"/>
                    <a:pt x="2225" y="1469"/>
                    <a:pt x="2193" y="1513"/>
                  </a:cubicBezTo>
                  <a:cubicBezTo>
                    <a:pt x="2161" y="1561"/>
                    <a:pt x="2125" y="1605"/>
                    <a:pt x="2093" y="1653"/>
                  </a:cubicBezTo>
                  <a:cubicBezTo>
                    <a:pt x="2061" y="1701"/>
                    <a:pt x="2033" y="1753"/>
                    <a:pt x="2009" y="1801"/>
                  </a:cubicBezTo>
                  <a:cubicBezTo>
                    <a:pt x="1981" y="1853"/>
                    <a:pt x="1957" y="1901"/>
                    <a:pt x="1937" y="1953"/>
                  </a:cubicBezTo>
                  <a:cubicBezTo>
                    <a:pt x="1913" y="2001"/>
                    <a:pt x="1893" y="2049"/>
                    <a:pt x="1877" y="2097"/>
                  </a:cubicBezTo>
                  <a:cubicBezTo>
                    <a:pt x="1861" y="2141"/>
                    <a:pt x="1845" y="2185"/>
                    <a:pt x="1833" y="2225"/>
                  </a:cubicBezTo>
                  <a:cubicBezTo>
                    <a:pt x="1821" y="2261"/>
                    <a:pt x="1813" y="2301"/>
                    <a:pt x="1805" y="2337"/>
                  </a:cubicBezTo>
                  <a:cubicBezTo>
                    <a:pt x="1793" y="2305"/>
                    <a:pt x="1789" y="2273"/>
                    <a:pt x="1781" y="2241"/>
                  </a:cubicBezTo>
                  <a:cubicBezTo>
                    <a:pt x="1813" y="2117"/>
                    <a:pt x="1849" y="1981"/>
                    <a:pt x="1889" y="1841"/>
                  </a:cubicBezTo>
                  <a:cubicBezTo>
                    <a:pt x="1949" y="1633"/>
                    <a:pt x="2025" y="1413"/>
                    <a:pt x="2113" y="1189"/>
                  </a:cubicBezTo>
                  <a:cubicBezTo>
                    <a:pt x="2133" y="1141"/>
                    <a:pt x="2149" y="1097"/>
                    <a:pt x="2169" y="1049"/>
                  </a:cubicBezTo>
                  <a:lnTo>
                    <a:pt x="2177" y="1041"/>
                  </a:lnTo>
                  <a:cubicBezTo>
                    <a:pt x="2181" y="1037"/>
                    <a:pt x="2181" y="1033"/>
                    <a:pt x="2185" y="1029"/>
                  </a:cubicBezTo>
                  <a:cubicBezTo>
                    <a:pt x="2189" y="1020"/>
                    <a:pt x="2189" y="1012"/>
                    <a:pt x="2189" y="1000"/>
                  </a:cubicBezTo>
                  <a:cubicBezTo>
                    <a:pt x="2265" y="824"/>
                    <a:pt x="2353" y="660"/>
                    <a:pt x="2465" y="504"/>
                  </a:cubicBezTo>
                  <a:cubicBezTo>
                    <a:pt x="2541" y="396"/>
                    <a:pt x="2633" y="296"/>
                    <a:pt x="2741" y="216"/>
                  </a:cubicBezTo>
                  <a:cubicBezTo>
                    <a:pt x="2849" y="136"/>
                    <a:pt x="2977" y="80"/>
                    <a:pt x="3113" y="60"/>
                  </a:cubicBezTo>
                  <a:cubicBezTo>
                    <a:pt x="3149" y="56"/>
                    <a:pt x="3185" y="52"/>
                    <a:pt x="3221" y="48"/>
                  </a:cubicBezTo>
                  <a:cubicBezTo>
                    <a:pt x="3233" y="47"/>
                    <a:pt x="3244" y="47"/>
                    <a:pt x="3256" y="47"/>
                  </a:cubicBezTo>
                  <a:close/>
                  <a:moveTo>
                    <a:pt x="1089" y="2685"/>
                  </a:moveTo>
                  <a:lnTo>
                    <a:pt x="1089" y="2685"/>
                  </a:lnTo>
                  <a:cubicBezTo>
                    <a:pt x="1109" y="2709"/>
                    <a:pt x="1125" y="2733"/>
                    <a:pt x="1137" y="2753"/>
                  </a:cubicBezTo>
                  <a:cubicBezTo>
                    <a:pt x="1121" y="2729"/>
                    <a:pt x="1105" y="2709"/>
                    <a:pt x="1089" y="2685"/>
                  </a:cubicBezTo>
                  <a:close/>
                  <a:moveTo>
                    <a:pt x="1981" y="2853"/>
                  </a:moveTo>
                  <a:lnTo>
                    <a:pt x="1953" y="2869"/>
                  </a:lnTo>
                  <a:lnTo>
                    <a:pt x="1965" y="2861"/>
                  </a:lnTo>
                  <a:cubicBezTo>
                    <a:pt x="1969" y="2857"/>
                    <a:pt x="1973" y="2857"/>
                    <a:pt x="1981" y="2853"/>
                  </a:cubicBezTo>
                  <a:close/>
                  <a:moveTo>
                    <a:pt x="1677" y="3485"/>
                  </a:moveTo>
                  <a:cubicBezTo>
                    <a:pt x="1697" y="3521"/>
                    <a:pt x="1713" y="3557"/>
                    <a:pt x="1737" y="3597"/>
                  </a:cubicBezTo>
                  <a:cubicBezTo>
                    <a:pt x="1793" y="3713"/>
                    <a:pt x="1865" y="3849"/>
                    <a:pt x="1941" y="4009"/>
                  </a:cubicBezTo>
                  <a:cubicBezTo>
                    <a:pt x="1977" y="4085"/>
                    <a:pt x="2013" y="4173"/>
                    <a:pt x="2049" y="4261"/>
                  </a:cubicBezTo>
                  <a:cubicBezTo>
                    <a:pt x="2069" y="4309"/>
                    <a:pt x="2085" y="4349"/>
                    <a:pt x="2101" y="4401"/>
                  </a:cubicBezTo>
                  <a:lnTo>
                    <a:pt x="2113" y="4437"/>
                  </a:lnTo>
                  <a:lnTo>
                    <a:pt x="2125" y="4477"/>
                  </a:lnTo>
                  <a:cubicBezTo>
                    <a:pt x="2137" y="4505"/>
                    <a:pt x="2149" y="4533"/>
                    <a:pt x="2161" y="4561"/>
                  </a:cubicBezTo>
                  <a:lnTo>
                    <a:pt x="2077" y="4413"/>
                  </a:lnTo>
                  <a:cubicBezTo>
                    <a:pt x="1981" y="4245"/>
                    <a:pt x="1893" y="4089"/>
                    <a:pt x="1821" y="3949"/>
                  </a:cubicBezTo>
                  <a:cubicBezTo>
                    <a:pt x="1753" y="3829"/>
                    <a:pt x="1697" y="3705"/>
                    <a:pt x="1645" y="3581"/>
                  </a:cubicBezTo>
                  <a:lnTo>
                    <a:pt x="1637" y="3557"/>
                  </a:lnTo>
                  <a:cubicBezTo>
                    <a:pt x="1645" y="3533"/>
                    <a:pt x="1657" y="3505"/>
                    <a:pt x="1677" y="3485"/>
                  </a:cubicBezTo>
                  <a:close/>
                  <a:moveTo>
                    <a:pt x="4129" y="2569"/>
                  </a:moveTo>
                  <a:lnTo>
                    <a:pt x="4173" y="2573"/>
                  </a:lnTo>
                  <a:cubicBezTo>
                    <a:pt x="4185" y="2577"/>
                    <a:pt x="4201" y="2581"/>
                    <a:pt x="4217" y="2585"/>
                  </a:cubicBezTo>
                  <a:lnTo>
                    <a:pt x="4233" y="2593"/>
                  </a:lnTo>
                  <a:lnTo>
                    <a:pt x="4249" y="2605"/>
                  </a:lnTo>
                  <a:cubicBezTo>
                    <a:pt x="4277" y="2617"/>
                    <a:pt x="4297" y="2637"/>
                    <a:pt x="4321" y="2661"/>
                  </a:cubicBezTo>
                  <a:cubicBezTo>
                    <a:pt x="4409" y="2761"/>
                    <a:pt x="4473" y="2877"/>
                    <a:pt x="4509" y="3005"/>
                  </a:cubicBezTo>
                  <a:cubicBezTo>
                    <a:pt x="4533" y="3069"/>
                    <a:pt x="4549" y="3137"/>
                    <a:pt x="4561" y="3205"/>
                  </a:cubicBezTo>
                  <a:cubicBezTo>
                    <a:pt x="4573" y="3273"/>
                    <a:pt x="4581" y="3345"/>
                    <a:pt x="4589" y="3413"/>
                  </a:cubicBezTo>
                  <a:cubicBezTo>
                    <a:pt x="4609" y="3701"/>
                    <a:pt x="4565" y="3985"/>
                    <a:pt x="4457" y="4249"/>
                  </a:cubicBezTo>
                  <a:cubicBezTo>
                    <a:pt x="4429" y="4317"/>
                    <a:pt x="4397" y="4377"/>
                    <a:pt x="4361" y="4437"/>
                  </a:cubicBezTo>
                  <a:cubicBezTo>
                    <a:pt x="4325" y="4497"/>
                    <a:pt x="4281" y="4553"/>
                    <a:pt x="4237" y="4609"/>
                  </a:cubicBezTo>
                  <a:cubicBezTo>
                    <a:pt x="4149" y="4725"/>
                    <a:pt x="4061" y="4837"/>
                    <a:pt x="3973" y="4945"/>
                  </a:cubicBezTo>
                  <a:cubicBezTo>
                    <a:pt x="3889" y="5053"/>
                    <a:pt x="3793" y="5149"/>
                    <a:pt x="3689" y="5233"/>
                  </a:cubicBezTo>
                  <a:cubicBezTo>
                    <a:pt x="3609" y="5299"/>
                    <a:pt x="3507" y="5335"/>
                    <a:pt x="3402" y="5335"/>
                  </a:cubicBezTo>
                  <a:cubicBezTo>
                    <a:pt x="3387" y="5335"/>
                    <a:pt x="3372" y="5334"/>
                    <a:pt x="3357" y="5333"/>
                  </a:cubicBezTo>
                  <a:cubicBezTo>
                    <a:pt x="3329" y="5333"/>
                    <a:pt x="3297" y="5329"/>
                    <a:pt x="3269" y="5321"/>
                  </a:cubicBezTo>
                  <a:cubicBezTo>
                    <a:pt x="3249" y="5313"/>
                    <a:pt x="3205" y="5305"/>
                    <a:pt x="3181" y="5293"/>
                  </a:cubicBezTo>
                  <a:cubicBezTo>
                    <a:pt x="3153" y="5285"/>
                    <a:pt x="3125" y="5273"/>
                    <a:pt x="3101" y="5257"/>
                  </a:cubicBezTo>
                  <a:cubicBezTo>
                    <a:pt x="3073" y="5245"/>
                    <a:pt x="3045" y="5233"/>
                    <a:pt x="3021" y="5217"/>
                  </a:cubicBezTo>
                  <a:cubicBezTo>
                    <a:pt x="2913" y="5153"/>
                    <a:pt x="2813" y="5081"/>
                    <a:pt x="2721" y="5001"/>
                  </a:cubicBezTo>
                  <a:cubicBezTo>
                    <a:pt x="2549" y="4857"/>
                    <a:pt x="2405" y="4685"/>
                    <a:pt x="2293" y="4489"/>
                  </a:cubicBezTo>
                  <a:cubicBezTo>
                    <a:pt x="2249" y="4401"/>
                    <a:pt x="2217" y="4297"/>
                    <a:pt x="2173" y="4205"/>
                  </a:cubicBezTo>
                  <a:cubicBezTo>
                    <a:pt x="2161" y="4181"/>
                    <a:pt x="2149" y="4161"/>
                    <a:pt x="2137" y="4141"/>
                  </a:cubicBezTo>
                  <a:cubicBezTo>
                    <a:pt x="2101" y="3973"/>
                    <a:pt x="2065" y="3785"/>
                    <a:pt x="2097" y="3753"/>
                  </a:cubicBezTo>
                  <a:cubicBezTo>
                    <a:pt x="2125" y="3717"/>
                    <a:pt x="2181" y="3713"/>
                    <a:pt x="2241" y="3701"/>
                  </a:cubicBezTo>
                  <a:cubicBezTo>
                    <a:pt x="2285" y="3753"/>
                    <a:pt x="2333" y="3801"/>
                    <a:pt x="2389" y="3853"/>
                  </a:cubicBezTo>
                  <a:cubicBezTo>
                    <a:pt x="2465" y="3917"/>
                    <a:pt x="2541" y="3981"/>
                    <a:pt x="2625" y="4037"/>
                  </a:cubicBezTo>
                  <a:cubicBezTo>
                    <a:pt x="2705" y="4097"/>
                    <a:pt x="2789" y="4149"/>
                    <a:pt x="2881" y="4193"/>
                  </a:cubicBezTo>
                  <a:cubicBezTo>
                    <a:pt x="2957" y="4237"/>
                    <a:pt x="3049" y="4257"/>
                    <a:pt x="3137" y="4257"/>
                  </a:cubicBezTo>
                  <a:cubicBezTo>
                    <a:pt x="3201" y="4253"/>
                    <a:pt x="3261" y="4245"/>
                    <a:pt x="3321" y="4229"/>
                  </a:cubicBezTo>
                  <a:cubicBezTo>
                    <a:pt x="3365" y="4221"/>
                    <a:pt x="3389" y="4213"/>
                    <a:pt x="3389" y="4213"/>
                  </a:cubicBezTo>
                  <a:lnTo>
                    <a:pt x="3389" y="4213"/>
                  </a:lnTo>
                  <a:lnTo>
                    <a:pt x="3321" y="4217"/>
                  </a:lnTo>
                  <a:cubicBezTo>
                    <a:pt x="3277" y="4222"/>
                    <a:pt x="3231" y="4226"/>
                    <a:pt x="3186" y="4226"/>
                  </a:cubicBezTo>
                  <a:cubicBezTo>
                    <a:pt x="3169" y="4226"/>
                    <a:pt x="3153" y="4226"/>
                    <a:pt x="3137" y="4225"/>
                  </a:cubicBezTo>
                  <a:cubicBezTo>
                    <a:pt x="3101" y="4221"/>
                    <a:pt x="3061" y="4217"/>
                    <a:pt x="3021" y="4205"/>
                  </a:cubicBezTo>
                  <a:cubicBezTo>
                    <a:pt x="2981" y="4189"/>
                    <a:pt x="2941" y="4173"/>
                    <a:pt x="2905" y="4153"/>
                  </a:cubicBezTo>
                  <a:cubicBezTo>
                    <a:pt x="2861" y="4129"/>
                    <a:pt x="2821" y="4101"/>
                    <a:pt x="2781" y="4077"/>
                  </a:cubicBezTo>
                  <a:cubicBezTo>
                    <a:pt x="2737" y="4049"/>
                    <a:pt x="2697" y="4021"/>
                    <a:pt x="2657" y="3993"/>
                  </a:cubicBezTo>
                  <a:cubicBezTo>
                    <a:pt x="2617" y="3965"/>
                    <a:pt x="2577" y="3933"/>
                    <a:pt x="2537" y="3905"/>
                  </a:cubicBezTo>
                  <a:cubicBezTo>
                    <a:pt x="2497" y="3873"/>
                    <a:pt x="2461" y="3845"/>
                    <a:pt x="2425" y="3813"/>
                  </a:cubicBezTo>
                  <a:cubicBezTo>
                    <a:pt x="2373" y="3773"/>
                    <a:pt x="2329" y="3733"/>
                    <a:pt x="2285" y="3693"/>
                  </a:cubicBezTo>
                  <a:cubicBezTo>
                    <a:pt x="2357" y="3677"/>
                    <a:pt x="2421" y="3653"/>
                    <a:pt x="2417" y="3585"/>
                  </a:cubicBezTo>
                  <a:cubicBezTo>
                    <a:pt x="2405" y="3441"/>
                    <a:pt x="2177" y="3325"/>
                    <a:pt x="2181" y="3305"/>
                  </a:cubicBezTo>
                  <a:cubicBezTo>
                    <a:pt x="2201" y="3293"/>
                    <a:pt x="2221" y="3281"/>
                    <a:pt x="2245" y="3273"/>
                  </a:cubicBezTo>
                  <a:lnTo>
                    <a:pt x="2381" y="3273"/>
                  </a:lnTo>
                  <a:cubicBezTo>
                    <a:pt x="2501" y="3273"/>
                    <a:pt x="2661" y="3277"/>
                    <a:pt x="2817" y="3289"/>
                  </a:cubicBezTo>
                  <a:cubicBezTo>
                    <a:pt x="2897" y="3293"/>
                    <a:pt x="2973" y="3297"/>
                    <a:pt x="3049" y="3305"/>
                  </a:cubicBezTo>
                  <a:cubicBezTo>
                    <a:pt x="3121" y="3309"/>
                    <a:pt x="3193" y="3317"/>
                    <a:pt x="3249" y="3325"/>
                  </a:cubicBezTo>
                  <a:cubicBezTo>
                    <a:pt x="3293" y="3329"/>
                    <a:pt x="3337" y="3349"/>
                    <a:pt x="3373" y="3381"/>
                  </a:cubicBezTo>
                  <a:cubicBezTo>
                    <a:pt x="3381" y="3389"/>
                    <a:pt x="3389" y="3401"/>
                    <a:pt x="3397" y="3409"/>
                  </a:cubicBezTo>
                  <a:lnTo>
                    <a:pt x="3405" y="3425"/>
                  </a:lnTo>
                  <a:cubicBezTo>
                    <a:pt x="3401" y="3405"/>
                    <a:pt x="3393" y="3389"/>
                    <a:pt x="3381" y="3373"/>
                  </a:cubicBezTo>
                  <a:cubicBezTo>
                    <a:pt x="3349" y="3333"/>
                    <a:pt x="3305" y="3309"/>
                    <a:pt x="3257" y="3293"/>
                  </a:cubicBezTo>
                  <a:cubicBezTo>
                    <a:pt x="3225" y="3285"/>
                    <a:pt x="3193" y="3277"/>
                    <a:pt x="3161" y="3273"/>
                  </a:cubicBezTo>
                  <a:cubicBezTo>
                    <a:pt x="3125" y="3265"/>
                    <a:pt x="3089" y="3261"/>
                    <a:pt x="3053" y="3257"/>
                  </a:cubicBezTo>
                  <a:cubicBezTo>
                    <a:pt x="2981" y="3245"/>
                    <a:pt x="2901" y="3237"/>
                    <a:pt x="2821" y="3233"/>
                  </a:cubicBezTo>
                  <a:cubicBezTo>
                    <a:pt x="2774" y="3228"/>
                    <a:pt x="2727" y="3226"/>
                    <a:pt x="2681" y="3226"/>
                  </a:cubicBezTo>
                  <a:cubicBezTo>
                    <a:pt x="2648" y="3226"/>
                    <a:pt x="2616" y="3227"/>
                    <a:pt x="2585" y="3229"/>
                  </a:cubicBezTo>
                  <a:cubicBezTo>
                    <a:pt x="2509" y="3233"/>
                    <a:pt x="2441" y="3237"/>
                    <a:pt x="2381" y="3241"/>
                  </a:cubicBezTo>
                  <a:cubicBezTo>
                    <a:pt x="2345" y="3245"/>
                    <a:pt x="2317" y="3249"/>
                    <a:pt x="2293" y="3253"/>
                  </a:cubicBezTo>
                  <a:cubicBezTo>
                    <a:pt x="2417" y="3201"/>
                    <a:pt x="2605" y="3113"/>
                    <a:pt x="2613" y="3013"/>
                  </a:cubicBezTo>
                  <a:lnTo>
                    <a:pt x="2613" y="3021"/>
                  </a:lnTo>
                  <a:cubicBezTo>
                    <a:pt x="2637" y="3013"/>
                    <a:pt x="2661" y="3001"/>
                    <a:pt x="2681" y="2993"/>
                  </a:cubicBezTo>
                  <a:cubicBezTo>
                    <a:pt x="2773" y="2953"/>
                    <a:pt x="2869" y="2917"/>
                    <a:pt x="2969" y="2877"/>
                  </a:cubicBezTo>
                  <a:cubicBezTo>
                    <a:pt x="3073" y="2841"/>
                    <a:pt x="3177" y="2801"/>
                    <a:pt x="3285" y="2761"/>
                  </a:cubicBezTo>
                  <a:cubicBezTo>
                    <a:pt x="3397" y="2725"/>
                    <a:pt x="3509" y="2689"/>
                    <a:pt x="3629" y="2657"/>
                  </a:cubicBezTo>
                  <a:cubicBezTo>
                    <a:pt x="3749" y="2621"/>
                    <a:pt x="3869" y="2593"/>
                    <a:pt x="3993" y="2577"/>
                  </a:cubicBezTo>
                  <a:cubicBezTo>
                    <a:pt x="4021" y="2573"/>
                    <a:pt x="4053" y="2573"/>
                    <a:pt x="4085" y="2569"/>
                  </a:cubicBezTo>
                  <a:close/>
                  <a:moveTo>
                    <a:pt x="764" y="2958"/>
                  </a:moveTo>
                  <a:cubicBezTo>
                    <a:pt x="780" y="2958"/>
                    <a:pt x="796" y="2960"/>
                    <a:pt x="813" y="2965"/>
                  </a:cubicBezTo>
                  <a:lnTo>
                    <a:pt x="729" y="2961"/>
                  </a:lnTo>
                  <a:lnTo>
                    <a:pt x="1017" y="3141"/>
                  </a:lnTo>
                  <a:cubicBezTo>
                    <a:pt x="989" y="3153"/>
                    <a:pt x="945" y="3169"/>
                    <a:pt x="897" y="3193"/>
                  </a:cubicBezTo>
                  <a:cubicBezTo>
                    <a:pt x="849" y="3217"/>
                    <a:pt x="789" y="3245"/>
                    <a:pt x="729" y="3277"/>
                  </a:cubicBezTo>
                  <a:cubicBezTo>
                    <a:pt x="661" y="3309"/>
                    <a:pt x="597" y="3345"/>
                    <a:pt x="533" y="3385"/>
                  </a:cubicBezTo>
                  <a:cubicBezTo>
                    <a:pt x="501" y="3409"/>
                    <a:pt x="473" y="3433"/>
                    <a:pt x="445" y="3461"/>
                  </a:cubicBezTo>
                  <a:cubicBezTo>
                    <a:pt x="421" y="3489"/>
                    <a:pt x="397" y="3521"/>
                    <a:pt x="377" y="3553"/>
                  </a:cubicBezTo>
                  <a:cubicBezTo>
                    <a:pt x="349" y="3613"/>
                    <a:pt x="325" y="3673"/>
                    <a:pt x="313" y="3737"/>
                  </a:cubicBezTo>
                  <a:cubicBezTo>
                    <a:pt x="301" y="3781"/>
                    <a:pt x="293" y="3825"/>
                    <a:pt x="289" y="3873"/>
                  </a:cubicBezTo>
                  <a:cubicBezTo>
                    <a:pt x="285" y="3905"/>
                    <a:pt x="285" y="3921"/>
                    <a:pt x="285" y="3921"/>
                  </a:cubicBezTo>
                  <a:lnTo>
                    <a:pt x="301" y="3873"/>
                  </a:lnTo>
                  <a:cubicBezTo>
                    <a:pt x="309" y="3841"/>
                    <a:pt x="325" y="3797"/>
                    <a:pt x="341" y="3745"/>
                  </a:cubicBezTo>
                  <a:cubicBezTo>
                    <a:pt x="361" y="3685"/>
                    <a:pt x="389" y="3629"/>
                    <a:pt x="421" y="3577"/>
                  </a:cubicBezTo>
                  <a:cubicBezTo>
                    <a:pt x="441" y="3549"/>
                    <a:pt x="461" y="3521"/>
                    <a:pt x="485" y="3497"/>
                  </a:cubicBezTo>
                  <a:cubicBezTo>
                    <a:pt x="509" y="3473"/>
                    <a:pt x="537" y="3449"/>
                    <a:pt x="565" y="3429"/>
                  </a:cubicBezTo>
                  <a:cubicBezTo>
                    <a:pt x="625" y="3389"/>
                    <a:pt x="693" y="3357"/>
                    <a:pt x="753" y="3321"/>
                  </a:cubicBezTo>
                  <a:lnTo>
                    <a:pt x="789" y="3297"/>
                  </a:lnTo>
                  <a:lnTo>
                    <a:pt x="789" y="3297"/>
                  </a:lnTo>
                  <a:cubicBezTo>
                    <a:pt x="753" y="3325"/>
                    <a:pt x="729" y="3361"/>
                    <a:pt x="713" y="3397"/>
                  </a:cubicBezTo>
                  <a:cubicBezTo>
                    <a:pt x="703" y="3426"/>
                    <a:pt x="709" y="3437"/>
                    <a:pt x="726" y="3437"/>
                  </a:cubicBezTo>
                  <a:cubicBezTo>
                    <a:pt x="768" y="3437"/>
                    <a:pt x="877" y="3367"/>
                    <a:pt x="957" y="3367"/>
                  </a:cubicBezTo>
                  <a:cubicBezTo>
                    <a:pt x="973" y="3367"/>
                    <a:pt x="988" y="3370"/>
                    <a:pt x="1001" y="3377"/>
                  </a:cubicBezTo>
                  <a:cubicBezTo>
                    <a:pt x="1037" y="3389"/>
                    <a:pt x="1053" y="3441"/>
                    <a:pt x="1065" y="3501"/>
                  </a:cubicBezTo>
                  <a:cubicBezTo>
                    <a:pt x="1021" y="3541"/>
                    <a:pt x="969" y="3581"/>
                    <a:pt x="921" y="3617"/>
                  </a:cubicBezTo>
                  <a:cubicBezTo>
                    <a:pt x="897" y="3633"/>
                    <a:pt x="869" y="3649"/>
                    <a:pt x="849" y="3665"/>
                  </a:cubicBezTo>
                  <a:lnTo>
                    <a:pt x="773" y="3709"/>
                  </a:lnTo>
                  <a:cubicBezTo>
                    <a:pt x="729" y="3737"/>
                    <a:pt x="689" y="3769"/>
                    <a:pt x="653" y="3805"/>
                  </a:cubicBezTo>
                  <a:cubicBezTo>
                    <a:pt x="637" y="3821"/>
                    <a:pt x="625" y="3837"/>
                    <a:pt x="613" y="3857"/>
                  </a:cubicBezTo>
                  <a:cubicBezTo>
                    <a:pt x="605" y="3869"/>
                    <a:pt x="597" y="3885"/>
                    <a:pt x="589" y="3897"/>
                  </a:cubicBezTo>
                  <a:cubicBezTo>
                    <a:pt x="585" y="3913"/>
                    <a:pt x="581" y="3925"/>
                    <a:pt x="577" y="3937"/>
                  </a:cubicBezTo>
                  <a:lnTo>
                    <a:pt x="581" y="3929"/>
                  </a:lnTo>
                  <a:cubicBezTo>
                    <a:pt x="589" y="3921"/>
                    <a:pt x="593" y="3913"/>
                    <a:pt x="601" y="3905"/>
                  </a:cubicBezTo>
                  <a:cubicBezTo>
                    <a:pt x="621" y="3877"/>
                    <a:pt x="645" y="3853"/>
                    <a:pt x="673" y="3829"/>
                  </a:cubicBezTo>
                  <a:cubicBezTo>
                    <a:pt x="713" y="3801"/>
                    <a:pt x="757" y="3777"/>
                    <a:pt x="801" y="3753"/>
                  </a:cubicBezTo>
                  <a:cubicBezTo>
                    <a:pt x="825" y="3741"/>
                    <a:pt x="849" y="3725"/>
                    <a:pt x="873" y="3713"/>
                  </a:cubicBezTo>
                  <a:cubicBezTo>
                    <a:pt x="901" y="3697"/>
                    <a:pt x="925" y="3681"/>
                    <a:pt x="953" y="3661"/>
                  </a:cubicBezTo>
                  <a:cubicBezTo>
                    <a:pt x="997" y="3633"/>
                    <a:pt x="1037" y="3597"/>
                    <a:pt x="1073" y="3561"/>
                  </a:cubicBezTo>
                  <a:cubicBezTo>
                    <a:pt x="1081" y="3657"/>
                    <a:pt x="1081" y="3749"/>
                    <a:pt x="1073" y="3845"/>
                  </a:cubicBezTo>
                  <a:cubicBezTo>
                    <a:pt x="1053" y="3873"/>
                    <a:pt x="1033" y="3905"/>
                    <a:pt x="1013" y="3937"/>
                  </a:cubicBezTo>
                  <a:lnTo>
                    <a:pt x="1001" y="3945"/>
                  </a:lnTo>
                  <a:cubicBezTo>
                    <a:pt x="965" y="3969"/>
                    <a:pt x="929" y="3997"/>
                    <a:pt x="897" y="4025"/>
                  </a:cubicBezTo>
                  <a:cubicBezTo>
                    <a:pt x="861" y="4053"/>
                    <a:pt x="829" y="4085"/>
                    <a:pt x="801" y="4117"/>
                  </a:cubicBezTo>
                  <a:cubicBezTo>
                    <a:pt x="769" y="4149"/>
                    <a:pt x="741" y="4181"/>
                    <a:pt x="717" y="4217"/>
                  </a:cubicBezTo>
                  <a:cubicBezTo>
                    <a:pt x="689" y="4253"/>
                    <a:pt x="665" y="4293"/>
                    <a:pt x="641" y="4329"/>
                  </a:cubicBezTo>
                  <a:cubicBezTo>
                    <a:pt x="621" y="4369"/>
                    <a:pt x="601" y="4409"/>
                    <a:pt x="581" y="4449"/>
                  </a:cubicBezTo>
                  <a:cubicBezTo>
                    <a:pt x="561" y="4489"/>
                    <a:pt x="545" y="4529"/>
                    <a:pt x="533" y="4569"/>
                  </a:cubicBezTo>
                  <a:cubicBezTo>
                    <a:pt x="517" y="4609"/>
                    <a:pt x="501" y="4653"/>
                    <a:pt x="489" y="4693"/>
                  </a:cubicBezTo>
                  <a:cubicBezTo>
                    <a:pt x="473" y="4737"/>
                    <a:pt x="461" y="4777"/>
                    <a:pt x="449" y="4817"/>
                  </a:cubicBezTo>
                  <a:cubicBezTo>
                    <a:pt x="441" y="4861"/>
                    <a:pt x="429" y="4905"/>
                    <a:pt x="421" y="4949"/>
                  </a:cubicBezTo>
                  <a:cubicBezTo>
                    <a:pt x="409" y="4989"/>
                    <a:pt x="405" y="5037"/>
                    <a:pt x="401" y="5081"/>
                  </a:cubicBezTo>
                  <a:cubicBezTo>
                    <a:pt x="397" y="5125"/>
                    <a:pt x="393" y="5173"/>
                    <a:pt x="393" y="5217"/>
                  </a:cubicBezTo>
                  <a:cubicBezTo>
                    <a:pt x="393" y="5261"/>
                    <a:pt x="393" y="5305"/>
                    <a:pt x="397" y="5353"/>
                  </a:cubicBezTo>
                  <a:cubicBezTo>
                    <a:pt x="401" y="5397"/>
                    <a:pt x="409" y="5441"/>
                    <a:pt x="417" y="5485"/>
                  </a:cubicBezTo>
                  <a:cubicBezTo>
                    <a:pt x="421" y="5509"/>
                    <a:pt x="425" y="5533"/>
                    <a:pt x="433" y="5557"/>
                  </a:cubicBezTo>
                  <a:lnTo>
                    <a:pt x="425" y="5557"/>
                  </a:lnTo>
                  <a:cubicBezTo>
                    <a:pt x="393" y="5485"/>
                    <a:pt x="373" y="5409"/>
                    <a:pt x="369" y="5333"/>
                  </a:cubicBezTo>
                  <a:cubicBezTo>
                    <a:pt x="357" y="5249"/>
                    <a:pt x="349" y="5161"/>
                    <a:pt x="333" y="5077"/>
                  </a:cubicBezTo>
                  <a:cubicBezTo>
                    <a:pt x="321" y="4989"/>
                    <a:pt x="305" y="4901"/>
                    <a:pt x="285" y="4813"/>
                  </a:cubicBezTo>
                  <a:cubicBezTo>
                    <a:pt x="265" y="4729"/>
                    <a:pt x="237" y="4641"/>
                    <a:pt x="209" y="4557"/>
                  </a:cubicBezTo>
                  <a:cubicBezTo>
                    <a:pt x="181" y="4477"/>
                    <a:pt x="145" y="4393"/>
                    <a:pt x="121" y="4313"/>
                  </a:cubicBezTo>
                  <a:cubicBezTo>
                    <a:pt x="69" y="4149"/>
                    <a:pt x="61" y="3977"/>
                    <a:pt x="101" y="3809"/>
                  </a:cubicBezTo>
                  <a:cubicBezTo>
                    <a:pt x="145" y="3645"/>
                    <a:pt x="213" y="3493"/>
                    <a:pt x="313" y="3353"/>
                  </a:cubicBezTo>
                  <a:cubicBezTo>
                    <a:pt x="357" y="3285"/>
                    <a:pt x="409" y="3221"/>
                    <a:pt x="465" y="3161"/>
                  </a:cubicBezTo>
                  <a:cubicBezTo>
                    <a:pt x="517" y="3097"/>
                    <a:pt x="577" y="3045"/>
                    <a:pt x="641" y="2997"/>
                  </a:cubicBezTo>
                  <a:cubicBezTo>
                    <a:pt x="657" y="2985"/>
                    <a:pt x="669" y="2977"/>
                    <a:pt x="685" y="2969"/>
                  </a:cubicBezTo>
                  <a:cubicBezTo>
                    <a:pt x="701" y="2965"/>
                    <a:pt x="713" y="2961"/>
                    <a:pt x="729" y="2961"/>
                  </a:cubicBezTo>
                  <a:cubicBezTo>
                    <a:pt x="740" y="2959"/>
                    <a:pt x="752" y="2958"/>
                    <a:pt x="764" y="2958"/>
                  </a:cubicBezTo>
                  <a:close/>
                  <a:moveTo>
                    <a:pt x="893" y="4133"/>
                  </a:moveTo>
                  <a:lnTo>
                    <a:pt x="893" y="4133"/>
                  </a:lnTo>
                  <a:cubicBezTo>
                    <a:pt x="861" y="4189"/>
                    <a:pt x="829" y="4249"/>
                    <a:pt x="793" y="4313"/>
                  </a:cubicBezTo>
                  <a:cubicBezTo>
                    <a:pt x="745" y="4409"/>
                    <a:pt x="705" y="4509"/>
                    <a:pt x="681" y="4613"/>
                  </a:cubicBezTo>
                  <a:cubicBezTo>
                    <a:pt x="669" y="4669"/>
                    <a:pt x="661" y="4725"/>
                    <a:pt x="653" y="4777"/>
                  </a:cubicBezTo>
                  <a:cubicBezTo>
                    <a:pt x="649" y="4833"/>
                    <a:pt x="641" y="4889"/>
                    <a:pt x="633" y="4945"/>
                  </a:cubicBezTo>
                  <a:cubicBezTo>
                    <a:pt x="609" y="5149"/>
                    <a:pt x="601" y="5353"/>
                    <a:pt x="613" y="5561"/>
                  </a:cubicBezTo>
                  <a:cubicBezTo>
                    <a:pt x="605" y="5525"/>
                    <a:pt x="597" y="5493"/>
                    <a:pt x="589" y="5453"/>
                  </a:cubicBezTo>
                  <a:lnTo>
                    <a:pt x="589" y="5457"/>
                  </a:lnTo>
                  <a:cubicBezTo>
                    <a:pt x="585" y="5417"/>
                    <a:pt x="577" y="5377"/>
                    <a:pt x="573" y="5337"/>
                  </a:cubicBezTo>
                  <a:cubicBezTo>
                    <a:pt x="573" y="5297"/>
                    <a:pt x="569" y="5257"/>
                    <a:pt x="569" y="5217"/>
                  </a:cubicBezTo>
                  <a:cubicBezTo>
                    <a:pt x="565" y="5177"/>
                    <a:pt x="569" y="5137"/>
                    <a:pt x="573" y="5097"/>
                  </a:cubicBezTo>
                  <a:cubicBezTo>
                    <a:pt x="573" y="5057"/>
                    <a:pt x="581" y="5017"/>
                    <a:pt x="585" y="4977"/>
                  </a:cubicBezTo>
                  <a:cubicBezTo>
                    <a:pt x="589" y="4937"/>
                    <a:pt x="597" y="4901"/>
                    <a:pt x="605" y="4857"/>
                  </a:cubicBezTo>
                  <a:cubicBezTo>
                    <a:pt x="617" y="4817"/>
                    <a:pt x="621" y="4777"/>
                    <a:pt x="633" y="4737"/>
                  </a:cubicBezTo>
                  <a:cubicBezTo>
                    <a:pt x="641" y="4697"/>
                    <a:pt x="653" y="4657"/>
                    <a:pt x="665" y="4617"/>
                  </a:cubicBezTo>
                  <a:cubicBezTo>
                    <a:pt x="677" y="4577"/>
                    <a:pt x="689" y="4541"/>
                    <a:pt x="701" y="4501"/>
                  </a:cubicBezTo>
                  <a:cubicBezTo>
                    <a:pt x="713" y="4461"/>
                    <a:pt x="729" y="4425"/>
                    <a:pt x="745" y="4385"/>
                  </a:cubicBezTo>
                  <a:cubicBezTo>
                    <a:pt x="761" y="4349"/>
                    <a:pt x="781" y="4313"/>
                    <a:pt x="801" y="4277"/>
                  </a:cubicBezTo>
                  <a:cubicBezTo>
                    <a:pt x="821" y="4241"/>
                    <a:pt x="841" y="4205"/>
                    <a:pt x="865" y="4173"/>
                  </a:cubicBezTo>
                  <a:cubicBezTo>
                    <a:pt x="873" y="4157"/>
                    <a:pt x="885" y="4145"/>
                    <a:pt x="893" y="4133"/>
                  </a:cubicBezTo>
                  <a:close/>
                  <a:moveTo>
                    <a:pt x="1345" y="3605"/>
                  </a:moveTo>
                  <a:cubicBezTo>
                    <a:pt x="1341" y="3613"/>
                    <a:pt x="1101" y="4073"/>
                    <a:pt x="1105" y="4369"/>
                  </a:cubicBezTo>
                  <a:cubicBezTo>
                    <a:pt x="1093" y="4405"/>
                    <a:pt x="1077" y="4441"/>
                    <a:pt x="1061" y="4481"/>
                  </a:cubicBezTo>
                  <a:cubicBezTo>
                    <a:pt x="1041" y="4533"/>
                    <a:pt x="1017" y="4589"/>
                    <a:pt x="1001" y="4649"/>
                  </a:cubicBezTo>
                  <a:cubicBezTo>
                    <a:pt x="981" y="4713"/>
                    <a:pt x="973" y="4777"/>
                    <a:pt x="973" y="4841"/>
                  </a:cubicBezTo>
                  <a:cubicBezTo>
                    <a:pt x="973" y="4905"/>
                    <a:pt x="977" y="4965"/>
                    <a:pt x="981" y="5025"/>
                  </a:cubicBezTo>
                  <a:cubicBezTo>
                    <a:pt x="985" y="5085"/>
                    <a:pt x="989" y="5145"/>
                    <a:pt x="993" y="5205"/>
                  </a:cubicBezTo>
                  <a:cubicBezTo>
                    <a:pt x="1001" y="5321"/>
                    <a:pt x="1013" y="5429"/>
                    <a:pt x="1021" y="5521"/>
                  </a:cubicBezTo>
                  <a:cubicBezTo>
                    <a:pt x="1021" y="5565"/>
                    <a:pt x="1029" y="5609"/>
                    <a:pt x="1045" y="5649"/>
                  </a:cubicBezTo>
                  <a:cubicBezTo>
                    <a:pt x="1053" y="5681"/>
                    <a:pt x="1077" y="5709"/>
                    <a:pt x="1105" y="5729"/>
                  </a:cubicBezTo>
                  <a:cubicBezTo>
                    <a:pt x="1121" y="5741"/>
                    <a:pt x="1145" y="5749"/>
                    <a:pt x="1165" y="5749"/>
                  </a:cubicBezTo>
                  <a:cubicBezTo>
                    <a:pt x="1173" y="5749"/>
                    <a:pt x="1181" y="5749"/>
                    <a:pt x="1189" y="5745"/>
                  </a:cubicBezTo>
                  <a:lnTo>
                    <a:pt x="1165" y="5745"/>
                  </a:lnTo>
                  <a:cubicBezTo>
                    <a:pt x="1145" y="5741"/>
                    <a:pt x="1129" y="5733"/>
                    <a:pt x="1113" y="5721"/>
                  </a:cubicBezTo>
                  <a:cubicBezTo>
                    <a:pt x="1089" y="5701"/>
                    <a:pt x="1069" y="5673"/>
                    <a:pt x="1061" y="5641"/>
                  </a:cubicBezTo>
                  <a:cubicBezTo>
                    <a:pt x="1053" y="5601"/>
                    <a:pt x="1049" y="5561"/>
                    <a:pt x="1049" y="5521"/>
                  </a:cubicBezTo>
                  <a:cubicBezTo>
                    <a:pt x="1045" y="5429"/>
                    <a:pt x="1045" y="5321"/>
                    <a:pt x="1041" y="5201"/>
                  </a:cubicBezTo>
                  <a:cubicBezTo>
                    <a:pt x="1041" y="5145"/>
                    <a:pt x="1037" y="5085"/>
                    <a:pt x="1033" y="5025"/>
                  </a:cubicBezTo>
                  <a:cubicBezTo>
                    <a:pt x="1033" y="4961"/>
                    <a:pt x="1029" y="4901"/>
                    <a:pt x="1029" y="4841"/>
                  </a:cubicBezTo>
                  <a:cubicBezTo>
                    <a:pt x="1025" y="4781"/>
                    <a:pt x="1033" y="4721"/>
                    <a:pt x="1049" y="4665"/>
                  </a:cubicBezTo>
                  <a:cubicBezTo>
                    <a:pt x="1065" y="4609"/>
                    <a:pt x="1089" y="4553"/>
                    <a:pt x="1109" y="4497"/>
                  </a:cubicBezTo>
                  <a:lnTo>
                    <a:pt x="1117" y="4469"/>
                  </a:lnTo>
                  <a:cubicBezTo>
                    <a:pt x="1117" y="4477"/>
                    <a:pt x="1121" y="4485"/>
                    <a:pt x="1125" y="4497"/>
                  </a:cubicBezTo>
                  <a:cubicBezTo>
                    <a:pt x="1142" y="4541"/>
                    <a:pt x="1162" y="4559"/>
                    <a:pt x="1183" y="4559"/>
                  </a:cubicBezTo>
                  <a:cubicBezTo>
                    <a:pt x="1291" y="4559"/>
                    <a:pt x="1432" y="4052"/>
                    <a:pt x="1469" y="3925"/>
                  </a:cubicBezTo>
                  <a:cubicBezTo>
                    <a:pt x="1469" y="3917"/>
                    <a:pt x="1477" y="3909"/>
                    <a:pt x="1485" y="3905"/>
                  </a:cubicBezTo>
                  <a:cubicBezTo>
                    <a:pt x="1493" y="3949"/>
                    <a:pt x="1497" y="3993"/>
                    <a:pt x="1505" y="4045"/>
                  </a:cubicBezTo>
                  <a:cubicBezTo>
                    <a:pt x="1521" y="4133"/>
                    <a:pt x="1533" y="4229"/>
                    <a:pt x="1549" y="4321"/>
                  </a:cubicBezTo>
                  <a:cubicBezTo>
                    <a:pt x="1561" y="4417"/>
                    <a:pt x="1581" y="4513"/>
                    <a:pt x="1597" y="4601"/>
                  </a:cubicBezTo>
                  <a:cubicBezTo>
                    <a:pt x="1617" y="4689"/>
                    <a:pt x="1633" y="4773"/>
                    <a:pt x="1645" y="4845"/>
                  </a:cubicBezTo>
                  <a:cubicBezTo>
                    <a:pt x="1661" y="4917"/>
                    <a:pt x="1673" y="4973"/>
                    <a:pt x="1685" y="5017"/>
                  </a:cubicBezTo>
                  <a:lnTo>
                    <a:pt x="1701" y="5081"/>
                  </a:lnTo>
                  <a:cubicBezTo>
                    <a:pt x="1701" y="5081"/>
                    <a:pt x="1701" y="5057"/>
                    <a:pt x="1693" y="5013"/>
                  </a:cubicBezTo>
                  <a:cubicBezTo>
                    <a:pt x="1689" y="4969"/>
                    <a:pt x="1685" y="4913"/>
                    <a:pt x="1677" y="4841"/>
                  </a:cubicBezTo>
                  <a:cubicBezTo>
                    <a:pt x="1669" y="4765"/>
                    <a:pt x="1661" y="4685"/>
                    <a:pt x="1649" y="4593"/>
                  </a:cubicBezTo>
                  <a:cubicBezTo>
                    <a:pt x="1633" y="4505"/>
                    <a:pt x="1621" y="4409"/>
                    <a:pt x="1605" y="4313"/>
                  </a:cubicBezTo>
                  <a:cubicBezTo>
                    <a:pt x="1593" y="4221"/>
                    <a:pt x="1577" y="4125"/>
                    <a:pt x="1557" y="4033"/>
                  </a:cubicBezTo>
                  <a:cubicBezTo>
                    <a:pt x="1549" y="3997"/>
                    <a:pt x="1541" y="3965"/>
                    <a:pt x="1533" y="3929"/>
                  </a:cubicBezTo>
                  <a:lnTo>
                    <a:pt x="1533" y="3929"/>
                  </a:lnTo>
                  <a:cubicBezTo>
                    <a:pt x="1625" y="4029"/>
                    <a:pt x="1769" y="4361"/>
                    <a:pt x="1769" y="4361"/>
                  </a:cubicBezTo>
                  <a:cubicBezTo>
                    <a:pt x="1769" y="4361"/>
                    <a:pt x="1629" y="3953"/>
                    <a:pt x="1617" y="3733"/>
                  </a:cubicBezTo>
                  <a:lnTo>
                    <a:pt x="1617" y="3733"/>
                  </a:lnTo>
                  <a:cubicBezTo>
                    <a:pt x="1709" y="3993"/>
                    <a:pt x="1821" y="4245"/>
                    <a:pt x="1945" y="4489"/>
                  </a:cubicBezTo>
                  <a:cubicBezTo>
                    <a:pt x="2033" y="4669"/>
                    <a:pt x="2129" y="4857"/>
                    <a:pt x="2225" y="5057"/>
                  </a:cubicBezTo>
                  <a:cubicBezTo>
                    <a:pt x="2269" y="5157"/>
                    <a:pt x="2317" y="5261"/>
                    <a:pt x="2357" y="5365"/>
                  </a:cubicBezTo>
                  <a:cubicBezTo>
                    <a:pt x="2397" y="5465"/>
                    <a:pt x="2421" y="5589"/>
                    <a:pt x="2473" y="5709"/>
                  </a:cubicBezTo>
                  <a:cubicBezTo>
                    <a:pt x="2481" y="5741"/>
                    <a:pt x="2497" y="5769"/>
                    <a:pt x="2509" y="5801"/>
                  </a:cubicBezTo>
                  <a:cubicBezTo>
                    <a:pt x="2513" y="5813"/>
                    <a:pt x="2525" y="5829"/>
                    <a:pt x="2525" y="5837"/>
                  </a:cubicBezTo>
                  <a:cubicBezTo>
                    <a:pt x="2529" y="5841"/>
                    <a:pt x="2529" y="5841"/>
                    <a:pt x="2525" y="5845"/>
                  </a:cubicBezTo>
                  <a:cubicBezTo>
                    <a:pt x="2521" y="5853"/>
                    <a:pt x="2509" y="5865"/>
                    <a:pt x="2501" y="5873"/>
                  </a:cubicBezTo>
                  <a:cubicBezTo>
                    <a:pt x="2481" y="5897"/>
                    <a:pt x="2461" y="5925"/>
                    <a:pt x="2441" y="5949"/>
                  </a:cubicBezTo>
                  <a:cubicBezTo>
                    <a:pt x="2401" y="5997"/>
                    <a:pt x="2361" y="6053"/>
                    <a:pt x="2325" y="6105"/>
                  </a:cubicBezTo>
                  <a:lnTo>
                    <a:pt x="2217" y="6265"/>
                  </a:lnTo>
                  <a:cubicBezTo>
                    <a:pt x="2153" y="6369"/>
                    <a:pt x="2069" y="6461"/>
                    <a:pt x="1973" y="6533"/>
                  </a:cubicBezTo>
                  <a:cubicBezTo>
                    <a:pt x="1901" y="6584"/>
                    <a:pt x="1816" y="6610"/>
                    <a:pt x="1731" y="6610"/>
                  </a:cubicBezTo>
                  <a:cubicBezTo>
                    <a:pt x="1702" y="6610"/>
                    <a:pt x="1673" y="6607"/>
                    <a:pt x="1645" y="6601"/>
                  </a:cubicBezTo>
                  <a:lnTo>
                    <a:pt x="1645" y="6605"/>
                  </a:lnTo>
                  <a:cubicBezTo>
                    <a:pt x="1517" y="6581"/>
                    <a:pt x="1397" y="6541"/>
                    <a:pt x="1277" y="6493"/>
                  </a:cubicBezTo>
                  <a:cubicBezTo>
                    <a:pt x="1217" y="6469"/>
                    <a:pt x="1157" y="6441"/>
                    <a:pt x="1097" y="6421"/>
                  </a:cubicBezTo>
                  <a:cubicBezTo>
                    <a:pt x="1037" y="6401"/>
                    <a:pt x="981" y="6373"/>
                    <a:pt x="933" y="6333"/>
                  </a:cubicBezTo>
                  <a:cubicBezTo>
                    <a:pt x="885" y="6297"/>
                    <a:pt x="845" y="6249"/>
                    <a:pt x="817" y="6193"/>
                  </a:cubicBezTo>
                  <a:cubicBezTo>
                    <a:pt x="785" y="6141"/>
                    <a:pt x="765" y="6085"/>
                    <a:pt x="749" y="6025"/>
                  </a:cubicBezTo>
                  <a:cubicBezTo>
                    <a:pt x="721" y="5905"/>
                    <a:pt x="709" y="5785"/>
                    <a:pt x="709" y="5661"/>
                  </a:cubicBezTo>
                  <a:cubicBezTo>
                    <a:pt x="717" y="5429"/>
                    <a:pt x="741" y="5197"/>
                    <a:pt x="781" y="4969"/>
                  </a:cubicBezTo>
                  <a:cubicBezTo>
                    <a:pt x="789" y="4913"/>
                    <a:pt x="797" y="4857"/>
                    <a:pt x="805" y="4805"/>
                  </a:cubicBezTo>
                  <a:cubicBezTo>
                    <a:pt x="813" y="4749"/>
                    <a:pt x="821" y="4693"/>
                    <a:pt x="829" y="4649"/>
                  </a:cubicBezTo>
                  <a:cubicBezTo>
                    <a:pt x="849" y="4557"/>
                    <a:pt x="881" y="4465"/>
                    <a:pt x="925" y="4377"/>
                  </a:cubicBezTo>
                  <a:cubicBezTo>
                    <a:pt x="1001" y="4205"/>
                    <a:pt x="1089" y="4049"/>
                    <a:pt x="1169" y="3909"/>
                  </a:cubicBezTo>
                  <a:cubicBezTo>
                    <a:pt x="1233" y="3793"/>
                    <a:pt x="1293" y="3693"/>
                    <a:pt x="1345" y="3605"/>
                  </a:cubicBezTo>
                  <a:close/>
                  <a:moveTo>
                    <a:pt x="3325" y="0"/>
                  </a:moveTo>
                  <a:cubicBezTo>
                    <a:pt x="3289" y="0"/>
                    <a:pt x="3253" y="0"/>
                    <a:pt x="3213" y="4"/>
                  </a:cubicBezTo>
                  <a:cubicBezTo>
                    <a:pt x="3177" y="8"/>
                    <a:pt x="3145" y="12"/>
                    <a:pt x="3109" y="16"/>
                  </a:cubicBezTo>
                  <a:cubicBezTo>
                    <a:pt x="3037" y="28"/>
                    <a:pt x="2965" y="48"/>
                    <a:pt x="2897" y="76"/>
                  </a:cubicBezTo>
                  <a:cubicBezTo>
                    <a:pt x="2865" y="88"/>
                    <a:pt x="2829" y="104"/>
                    <a:pt x="2801" y="124"/>
                  </a:cubicBezTo>
                  <a:lnTo>
                    <a:pt x="2749" y="148"/>
                  </a:lnTo>
                  <a:lnTo>
                    <a:pt x="2705" y="176"/>
                  </a:lnTo>
                  <a:cubicBezTo>
                    <a:pt x="2585" y="256"/>
                    <a:pt x="2481" y="352"/>
                    <a:pt x="2389" y="460"/>
                  </a:cubicBezTo>
                  <a:cubicBezTo>
                    <a:pt x="2301" y="564"/>
                    <a:pt x="2221" y="672"/>
                    <a:pt x="2153" y="792"/>
                  </a:cubicBezTo>
                  <a:cubicBezTo>
                    <a:pt x="2129" y="828"/>
                    <a:pt x="2109" y="868"/>
                    <a:pt x="2085" y="908"/>
                  </a:cubicBezTo>
                  <a:cubicBezTo>
                    <a:pt x="2037" y="888"/>
                    <a:pt x="1981" y="872"/>
                    <a:pt x="1929" y="860"/>
                  </a:cubicBezTo>
                  <a:cubicBezTo>
                    <a:pt x="1853" y="844"/>
                    <a:pt x="1777" y="832"/>
                    <a:pt x="1697" y="832"/>
                  </a:cubicBezTo>
                  <a:cubicBezTo>
                    <a:pt x="1657" y="832"/>
                    <a:pt x="1621" y="832"/>
                    <a:pt x="1581" y="836"/>
                  </a:cubicBezTo>
                  <a:cubicBezTo>
                    <a:pt x="1561" y="836"/>
                    <a:pt x="1545" y="840"/>
                    <a:pt x="1525" y="840"/>
                  </a:cubicBezTo>
                  <a:cubicBezTo>
                    <a:pt x="1505" y="844"/>
                    <a:pt x="1485" y="848"/>
                    <a:pt x="1465" y="856"/>
                  </a:cubicBezTo>
                  <a:cubicBezTo>
                    <a:pt x="1389" y="884"/>
                    <a:pt x="1321" y="932"/>
                    <a:pt x="1269" y="992"/>
                  </a:cubicBezTo>
                  <a:lnTo>
                    <a:pt x="1229" y="1033"/>
                  </a:lnTo>
                  <a:lnTo>
                    <a:pt x="1197" y="1081"/>
                  </a:lnTo>
                  <a:cubicBezTo>
                    <a:pt x="1173" y="1109"/>
                    <a:pt x="1153" y="1141"/>
                    <a:pt x="1133" y="1173"/>
                  </a:cubicBezTo>
                  <a:cubicBezTo>
                    <a:pt x="1097" y="1237"/>
                    <a:pt x="1057" y="1301"/>
                    <a:pt x="1025" y="1369"/>
                  </a:cubicBezTo>
                  <a:cubicBezTo>
                    <a:pt x="993" y="1437"/>
                    <a:pt x="957" y="1501"/>
                    <a:pt x="925" y="1569"/>
                  </a:cubicBezTo>
                  <a:cubicBezTo>
                    <a:pt x="893" y="1637"/>
                    <a:pt x="861" y="1701"/>
                    <a:pt x="829" y="1769"/>
                  </a:cubicBezTo>
                  <a:cubicBezTo>
                    <a:pt x="797" y="1833"/>
                    <a:pt x="769" y="1905"/>
                    <a:pt x="741" y="1969"/>
                  </a:cubicBezTo>
                  <a:cubicBezTo>
                    <a:pt x="705" y="2049"/>
                    <a:pt x="693" y="2133"/>
                    <a:pt x="701" y="2217"/>
                  </a:cubicBezTo>
                  <a:cubicBezTo>
                    <a:pt x="709" y="2301"/>
                    <a:pt x="733" y="2377"/>
                    <a:pt x="769" y="2453"/>
                  </a:cubicBezTo>
                  <a:cubicBezTo>
                    <a:pt x="801" y="2521"/>
                    <a:pt x="841" y="2589"/>
                    <a:pt x="889" y="2653"/>
                  </a:cubicBezTo>
                  <a:cubicBezTo>
                    <a:pt x="977" y="2773"/>
                    <a:pt x="1077" y="2885"/>
                    <a:pt x="1193" y="2985"/>
                  </a:cubicBezTo>
                  <a:cubicBezTo>
                    <a:pt x="1169" y="2973"/>
                    <a:pt x="1141" y="2957"/>
                    <a:pt x="1117" y="2945"/>
                  </a:cubicBezTo>
                  <a:cubicBezTo>
                    <a:pt x="1037" y="2905"/>
                    <a:pt x="953" y="2869"/>
                    <a:pt x="865" y="2845"/>
                  </a:cubicBezTo>
                  <a:cubicBezTo>
                    <a:pt x="825" y="2835"/>
                    <a:pt x="783" y="2828"/>
                    <a:pt x="740" y="2828"/>
                  </a:cubicBezTo>
                  <a:cubicBezTo>
                    <a:pt x="731" y="2828"/>
                    <a:pt x="722" y="2828"/>
                    <a:pt x="713" y="2829"/>
                  </a:cubicBezTo>
                  <a:cubicBezTo>
                    <a:pt x="685" y="2829"/>
                    <a:pt x="657" y="2833"/>
                    <a:pt x="629" y="2845"/>
                  </a:cubicBezTo>
                  <a:cubicBezTo>
                    <a:pt x="605" y="2853"/>
                    <a:pt x="581" y="2865"/>
                    <a:pt x="557" y="2881"/>
                  </a:cubicBezTo>
                  <a:cubicBezTo>
                    <a:pt x="481" y="2933"/>
                    <a:pt x="409" y="2993"/>
                    <a:pt x="345" y="3065"/>
                  </a:cubicBezTo>
                  <a:cubicBezTo>
                    <a:pt x="285" y="3133"/>
                    <a:pt x="233" y="3209"/>
                    <a:pt x="189" y="3289"/>
                  </a:cubicBezTo>
                  <a:cubicBezTo>
                    <a:pt x="97" y="3449"/>
                    <a:pt x="41" y="3621"/>
                    <a:pt x="21" y="3805"/>
                  </a:cubicBezTo>
                  <a:cubicBezTo>
                    <a:pt x="1" y="3981"/>
                    <a:pt x="17" y="4161"/>
                    <a:pt x="65" y="4333"/>
                  </a:cubicBezTo>
                  <a:cubicBezTo>
                    <a:pt x="89" y="4421"/>
                    <a:pt x="121" y="4501"/>
                    <a:pt x="141" y="4585"/>
                  </a:cubicBezTo>
                  <a:cubicBezTo>
                    <a:pt x="161" y="4669"/>
                    <a:pt x="177" y="4753"/>
                    <a:pt x="185" y="4837"/>
                  </a:cubicBezTo>
                  <a:cubicBezTo>
                    <a:pt x="209" y="5009"/>
                    <a:pt x="205" y="5181"/>
                    <a:pt x="217" y="5357"/>
                  </a:cubicBezTo>
                  <a:cubicBezTo>
                    <a:pt x="221" y="5453"/>
                    <a:pt x="241" y="5553"/>
                    <a:pt x="281" y="5641"/>
                  </a:cubicBezTo>
                  <a:cubicBezTo>
                    <a:pt x="309" y="5693"/>
                    <a:pt x="353" y="5741"/>
                    <a:pt x="405" y="5769"/>
                  </a:cubicBezTo>
                  <a:cubicBezTo>
                    <a:pt x="457" y="5793"/>
                    <a:pt x="509" y="5805"/>
                    <a:pt x="565" y="5809"/>
                  </a:cubicBezTo>
                  <a:cubicBezTo>
                    <a:pt x="577" y="5809"/>
                    <a:pt x="593" y="5809"/>
                    <a:pt x="605" y="5801"/>
                  </a:cubicBezTo>
                  <a:cubicBezTo>
                    <a:pt x="613" y="5797"/>
                    <a:pt x="625" y="5793"/>
                    <a:pt x="629" y="5785"/>
                  </a:cubicBezTo>
                  <a:cubicBezTo>
                    <a:pt x="641" y="5873"/>
                    <a:pt x="661" y="5961"/>
                    <a:pt x="689" y="6045"/>
                  </a:cubicBezTo>
                  <a:cubicBezTo>
                    <a:pt x="725" y="6173"/>
                    <a:pt x="797" y="6289"/>
                    <a:pt x="897" y="6377"/>
                  </a:cubicBezTo>
                  <a:cubicBezTo>
                    <a:pt x="949" y="6421"/>
                    <a:pt x="1009" y="6453"/>
                    <a:pt x="1073" y="6477"/>
                  </a:cubicBezTo>
                  <a:cubicBezTo>
                    <a:pt x="1133" y="6501"/>
                    <a:pt x="1189" y="6525"/>
                    <a:pt x="1249" y="6553"/>
                  </a:cubicBezTo>
                  <a:cubicBezTo>
                    <a:pt x="1369" y="6613"/>
                    <a:pt x="1493" y="6665"/>
                    <a:pt x="1621" y="6701"/>
                  </a:cubicBezTo>
                  <a:cubicBezTo>
                    <a:pt x="1659" y="6709"/>
                    <a:pt x="1698" y="6713"/>
                    <a:pt x="1737" y="6713"/>
                  </a:cubicBezTo>
                  <a:cubicBezTo>
                    <a:pt x="1770" y="6713"/>
                    <a:pt x="1803" y="6710"/>
                    <a:pt x="1837" y="6705"/>
                  </a:cubicBezTo>
                  <a:cubicBezTo>
                    <a:pt x="1873" y="6701"/>
                    <a:pt x="1909" y="6693"/>
                    <a:pt x="1945" y="6681"/>
                  </a:cubicBezTo>
                  <a:cubicBezTo>
                    <a:pt x="1981" y="6669"/>
                    <a:pt x="2013" y="6653"/>
                    <a:pt x="2045" y="6637"/>
                  </a:cubicBezTo>
                  <a:cubicBezTo>
                    <a:pt x="2161" y="6561"/>
                    <a:pt x="2261" y="6461"/>
                    <a:pt x="2341" y="6349"/>
                  </a:cubicBezTo>
                  <a:cubicBezTo>
                    <a:pt x="2381" y="6297"/>
                    <a:pt x="2417" y="6241"/>
                    <a:pt x="2457" y="6193"/>
                  </a:cubicBezTo>
                  <a:cubicBezTo>
                    <a:pt x="2493" y="6141"/>
                    <a:pt x="2529" y="6093"/>
                    <a:pt x="2569" y="6049"/>
                  </a:cubicBezTo>
                  <a:cubicBezTo>
                    <a:pt x="2589" y="6025"/>
                    <a:pt x="2609" y="6001"/>
                    <a:pt x="2633" y="5981"/>
                  </a:cubicBezTo>
                  <a:cubicBezTo>
                    <a:pt x="2645" y="5965"/>
                    <a:pt x="2653" y="5957"/>
                    <a:pt x="2665" y="5941"/>
                  </a:cubicBezTo>
                  <a:lnTo>
                    <a:pt x="2677" y="5925"/>
                  </a:lnTo>
                  <a:lnTo>
                    <a:pt x="2681" y="5921"/>
                  </a:lnTo>
                  <a:lnTo>
                    <a:pt x="2685" y="5909"/>
                  </a:lnTo>
                  <a:cubicBezTo>
                    <a:pt x="2697" y="5893"/>
                    <a:pt x="2701" y="5873"/>
                    <a:pt x="2705" y="5853"/>
                  </a:cubicBezTo>
                  <a:cubicBezTo>
                    <a:pt x="2705" y="5837"/>
                    <a:pt x="2705" y="5821"/>
                    <a:pt x="2697" y="5805"/>
                  </a:cubicBezTo>
                  <a:lnTo>
                    <a:pt x="2697" y="5793"/>
                  </a:lnTo>
                  <a:lnTo>
                    <a:pt x="2697" y="5785"/>
                  </a:lnTo>
                  <a:lnTo>
                    <a:pt x="2689" y="5773"/>
                  </a:lnTo>
                  <a:cubicBezTo>
                    <a:pt x="2681" y="5753"/>
                    <a:pt x="2677" y="5741"/>
                    <a:pt x="2673" y="5725"/>
                  </a:cubicBezTo>
                  <a:cubicBezTo>
                    <a:pt x="2661" y="5701"/>
                    <a:pt x="2649" y="5673"/>
                    <a:pt x="2641" y="5645"/>
                  </a:cubicBezTo>
                  <a:cubicBezTo>
                    <a:pt x="2597" y="5537"/>
                    <a:pt x="2577" y="5425"/>
                    <a:pt x="2529" y="5301"/>
                  </a:cubicBezTo>
                  <a:cubicBezTo>
                    <a:pt x="2489" y="5189"/>
                    <a:pt x="2441" y="5081"/>
                    <a:pt x="2385" y="4977"/>
                  </a:cubicBezTo>
                  <a:cubicBezTo>
                    <a:pt x="2341" y="4889"/>
                    <a:pt x="2297" y="4805"/>
                    <a:pt x="2253" y="4729"/>
                  </a:cubicBezTo>
                  <a:lnTo>
                    <a:pt x="2253" y="4729"/>
                  </a:lnTo>
                  <a:cubicBezTo>
                    <a:pt x="2353" y="4881"/>
                    <a:pt x="2473" y="5021"/>
                    <a:pt x="2609" y="5145"/>
                  </a:cubicBezTo>
                  <a:cubicBezTo>
                    <a:pt x="2709" y="5233"/>
                    <a:pt x="2817" y="5313"/>
                    <a:pt x="2933" y="5381"/>
                  </a:cubicBezTo>
                  <a:cubicBezTo>
                    <a:pt x="2965" y="5401"/>
                    <a:pt x="2997" y="5417"/>
                    <a:pt x="3029" y="5433"/>
                  </a:cubicBezTo>
                  <a:cubicBezTo>
                    <a:pt x="3061" y="5449"/>
                    <a:pt x="3097" y="5461"/>
                    <a:pt x="3133" y="5473"/>
                  </a:cubicBezTo>
                  <a:cubicBezTo>
                    <a:pt x="3165" y="5485"/>
                    <a:pt x="3201" y="5497"/>
                    <a:pt x="3237" y="5505"/>
                  </a:cubicBezTo>
                  <a:cubicBezTo>
                    <a:pt x="3273" y="5513"/>
                    <a:pt x="3313" y="5517"/>
                    <a:pt x="3349" y="5521"/>
                  </a:cubicBezTo>
                  <a:cubicBezTo>
                    <a:pt x="3362" y="5521"/>
                    <a:pt x="3374" y="5522"/>
                    <a:pt x="3387" y="5522"/>
                  </a:cubicBezTo>
                  <a:cubicBezTo>
                    <a:pt x="3454" y="5522"/>
                    <a:pt x="3521" y="5512"/>
                    <a:pt x="3585" y="5489"/>
                  </a:cubicBezTo>
                  <a:cubicBezTo>
                    <a:pt x="3661" y="5461"/>
                    <a:pt x="3729" y="5421"/>
                    <a:pt x="3793" y="5373"/>
                  </a:cubicBezTo>
                  <a:cubicBezTo>
                    <a:pt x="3905" y="5277"/>
                    <a:pt x="4005" y="5169"/>
                    <a:pt x="4093" y="5049"/>
                  </a:cubicBezTo>
                  <a:cubicBezTo>
                    <a:pt x="4181" y="4933"/>
                    <a:pt x="4261" y="4813"/>
                    <a:pt x="4341" y="4693"/>
                  </a:cubicBezTo>
                  <a:cubicBezTo>
                    <a:pt x="4385" y="4629"/>
                    <a:pt x="4421" y="4565"/>
                    <a:pt x="4457" y="4501"/>
                  </a:cubicBezTo>
                  <a:cubicBezTo>
                    <a:pt x="4493" y="4433"/>
                    <a:pt x="4521" y="4365"/>
                    <a:pt x="4545" y="4293"/>
                  </a:cubicBezTo>
                  <a:cubicBezTo>
                    <a:pt x="4593" y="4153"/>
                    <a:pt x="4621" y="4005"/>
                    <a:pt x="4637" y="3857"/>
                  </a:cubicBezTo>
                  <a:cubicBezTo>
                    <a:pt x="4649" y="3713"/>
                    <a:pt x="4653" y="3565"/>
                    <a:pt x="4641" y="3421"/>
                  </a:cubicBezTo>
                  <a:cubicBezTo>
                    <a:pt x="4629" y="3277"/>
                    <a:pt x="4605" y="3133"/>
                    <a:pt x="4569" y="2997"/>
                  </a:cubicBezTo>
                  <a:cubicBezTo>
                    <a:pt x="4537" y="2853"/>
                    <a:pt x="4473" y="2721"/>
                    <a:pt x="4389" y="2605"/>
                  </a:cubicBezTo>
                  <a:cubicBezTo>
                    <a:pt x="4365" y="2573"/>
                    <a:pt x="4337" y="2545"/>
                    <a:pt x="4305" y="2521"/>
                  </a:cubicBezTo>
                  <a:lnTo>
                    <a:pt x="4281" y="2505"/>
                  </a:lnTo>
                  <a:lnTo>
                    <a:pt x="4253" y="2489"/>
                  </a:lnTo>
                  <a:cubicBezTo>
                    <a:pt x="4237" y="2481"/>
                    <a:pt x="4217" y="2477"/>
                    <a:pt x="4201" y="2469"/>
                  </a:cubicBezTo>
                  <a:lnTo>
                    <a:pt x="4169" y="2469"/>
                  </a:lnTo>
                  <a:lnTo>
                    <a:pt x="4145" y="2465"/>
                  </a:lnTo>
                  <a:cubicBezTo>
                    <a:pt x="4125" y="2461"/>
                    <a:pt x="4109" y="2461"/>
                    <a:pt x="4089" y="2461"/>
                  </a:cubicBezTo>
                  <a:cubicBezTo>
                    <a:pt x="4065" y="2461"/>
                    <a:pt x="4043" y="2459"/>
                    <a:pt x="4020" y="2459"/>
                  </a:cubicBezTo>
                  <a:cubicBezTo>
                    <a:pt x="4008" y="2459"/>
                    <a:pt x="3997" y="2459"/>
                    <a:pt x="3985" y="2461"/>
                  </a:cubicBezTo>
                  <a:cubicBezTo>
                    <a:pt x="3853" y="2465"/>
                    <a:pt x="3721" y="2485"/>
                    <a:pt x="3593" y="2517"/>
                  </a:cubicBezTo>
                  <a:cubicBezTo>
                    <a:pt x="3361" y="2581"/>
                    <a:pt x="3137" y="2657"/>
                    <a:pt x="2917" y="2753"/>
                  </a:cubicBezTo>
                  <a:cubicBezTo>
                    <a:pt x="2817" y="2793"/>
                    <a:pt x="2721" y="2837"/>
                    <a:pt x="2629" y="2881"/>
                  </a:cubicBezTo>
                  <a:cubicBezTo>
                    <a:pt x="2585" y="2905"/>
                    <a:pt x="2545" y="2921"/>
                    <a:pt x="2501" y="2937"/>
                  </a:cubicBezTo>
                  <a:cubicBezTo>
                    <a:pt x="2457" y="2953"/>
                    <a:pt x="2417" y="2969"/>
                    <a:pt x="2377" y="2981"/>
                  </a:cubicBezTo>
                  <a:cubicBezTo>
                    <a:pt x="2209" y="3037"/>
                    <a:pt x="2061" y="3081"/>
                    <a:pt x="1941" y="3121"/>
                  </a:cubicBezTo>
                  <a:cubicBezTo>
                    <a:pt x="1861" y="3121"/>
                    <a:pt x="1841" y="3069"/>
                    <a:pt x="1857" y="3013"/>
                  </a:cubicBezTo>
                  <a:lnTo>
                    <a:pt x="1865" y="3009"/>
                  </a:lnTo>
                  <a:cubicBezTo>
                    <a:pt x="1997" y="2941"/>
                    <a:pt x="2137" y="2885"/>
                    <a:pt x="2281" y="2837"/>
                  </a:cubicBezTo>
                  <a:cubicBezTo>
                    <a:pt x="2445" y="2785"/>
                    <a:pt x="2633" y="2729"/>
                    <a:pt x="2845" y="2673"/>
                  </a:cubicBezTo>
                  <a:cubicBezTo>
                    <a:pt x="3053" y="2613"/>
                    <a:pt x="3281" y="2553"/>
                    <a:pt x="3517" y="2473"/>
                  </a:cubicBezTo>
                  <a:cubicBezTo>
                    <a:pt x="3645" y="2429"/>
                    <a:pt x="3765" y="2377"/>
                    <a:pt x="3881" y="2313"/>
                  </a:cubicBezTo>
                  <a:lnTo>
                    <a:pt x="3929" y="2285"/>
                  </a:lnTo>
                  <a:lnTo>
                    <a:pt x="3973" y="2249"/>
                  </a:lnTo>
                  <a:cubicBezTo>
                    <a:pt x="3989" y="2241"/>
                    <a:pt x="4005" y="2225"/>
                    <a:pt x="4017" y="2213"/>
                  </a:cubicBezTo>
                  <a:cubicBezTo>
                    <a:pt x="4025" y="2209"/>
                    <a:pt x="4033" y="2201"/>
                    <a:pt x="4041" y="2193"/>
                  </a:cubicBezTo>
                  <a:lnTo>
                    <a:pt x="4061" y="2165"/>
                  </a:lnTo>
                  <a:lnTo>
                    <a:pt x="4085" y="2137"/>
                  </a:lnTo>
                  <a:lnTo>
                    <a:pt x="4097" y="2117"/>
                  </a:lnTo>
                  <a:lnTo>
                    <a:pt x="4105" y="2105"/>
                  </a:lnTo>
                  <a:lnTo>
                    <a:pt x="4105" y="2101"/>
                  </a:lnTo>
                  <a:lnTo>
                    <a:pt x="4105" y="2097"/>
                  </a:lnTo>
                  <a:cubicBezTo>
                    <a:pt x="4109" y="2089"/>
                    <a:pt x="4110" y="2088"/>
                    <a:pt x="4110" y="2088"/>
                  </a:cubicBezTo>
                  <a:cubicBezTo>
                    <a:pt x="4111" y="2088"/>
                    <a:pt x="4111" y="2088"/>
                    <a:pt x="4111" y="2088"/>
                  </a:cubicBezTo>
                  <a:cubicBezTo>
                    <a:pt x="4111" y="2088"/>
                    <a:pt x="4112" y="2087"/>
                    <a:pt x="4113" y="2085"/>
                  </a:cubicBezTo>
                  <a:lnTo>
                    <a:pt x="4121" y="2061"/>
                  </a:lnTo>
                  <a:cubicBezTo>
                    <a:pt x="4137" y="2025"/>
                    <a:pt x="4149" y="1993"/>
                    <a:pt x="4157" y="1957"/>
                  </a:cubicBezTo>
                  <a:cubicBezTo>
                    <a:pt x="4197" y="1817"/>
                    <a:pt x="4221" y="1677"/>
                    <a:pt x="4229" y="1533"/>
                  </a:cubicBezTo>
                  <a:cubicBezTo>
                    <a:pt x="4241" y="1389"/>
                    <a:pt x="4241" y="1245"/>
                    <a:pt x="4229" y="1097"/>
                  </a:cubicBezTo>
                  <a:cubicBezTo>
                    <a:pt x="4217" y="948"/>
                    <a:pt x="4189" y="804"/>
                    <a:pt x="4145" y="660"/>
                  </a:cubicBezTo>
                  <a:cubicBezTo>
                    <a:pt x="4101" y="516"/>
                    <a:pt x="4025" y="384"/>
                    <a:pt x="3925" y="268"/>
                  </a:cubicBezTo>
                  <a:cubicBezTo>
                    <a:pt x="3877" y="208"/>
                    <a:pt x="3817" y="160"/>
                    <a:pt x="3753" y="116"/>
                  </a:cubicBezTo>
                  <a:cubicBezTo>
                    <a:pt x="3721" y="96"/>
                    <a:pt x="3689" y="80"/>
                    <a:pt x="3653" y="68"/>
                  </a:cubicBezTo>
                  <a:cubicBezTo>
                    <a:pt x="3637" y="60"/>
                    <a:pt x="3617" y="52"/>
                    <a:pt x="3601" y="44"/>
                  </a:cubicBezTo>
                  <a:lnTo>
                    <a:pt x="3545" y="32"/>
                  </a:lnTo>
                  <a:cubicBezTo>
                    <a:pt x="3509" y="20"/>
                    <a:pt x="3473" y="12"/>
                    <a:pt x="3437" y="8"/>
                  </a:cubicBezTo>
                  <a:cubicBezTo>
                    <a:pt x="3401" y="4"/>
                    <a:pt x="3361" y="4"/>
                    <a:pt x="3325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86"/>
            <p:cNvSpPr/>
            <p:nvPr/>
          </p:nvSpPr>
          <p:spPr>
            <a:xfrm rot="-5400000">
              <a:off x="7717386" y="3045318"/>
              <a:ext cx="89868" cy="35690"/>
            </a:xfrm>
            <a:custGeom>
              <a:avLst/>
              <a:gdLst/>
              <a:ahLst/>
              <a:cxnLst/>
              <a:rect l="l" t="t" r="r" b="b"/>
              <a:pathLst>
                <a:path w="909" h="361" extrusionOk="0">
                  <a:moveTo>
                    <a:pt x="893" y="1"/>
                  </a:moveTo>
                  <a:lnTo>
                    <a:pt x="417" y="129"/>
                  </a:lnTo>
                  <a:cubicBezTo>
                    <a:pt x="381" y="137"/>
                    <a:pt x="349" y="145"/>
                    <a:pt x="317" y="157"/>
                  </a:cubicBezTo>
                  <a:cubicBezTo>
                    <a:pt x="285" y="169"/>
                    <a:pt x="253" y="185"/>
                    <a:pt x="225" y="197"/>
                  </a:cubicBezTo>
                  <a:lnTo>
                    <a:pt x="1" y="313"/>
                  </a:lnTo>
                  <a:lnTo>
                    <a:pt x="25" y="361"/>
                  </a:lnTo>
                  <a:lnTo>
                    <a:pt x="253" y="249"/>
                  </a:lnTo>
                  <a:cubicBezTo>
                    <a:pt x="281" y="237"/>
                    <a:pt x="305" y="221"/>
                    <a:pt x="337" y="213"/>
                  </a:cubicBezTo>
                  <a:cubicBezTo>
                    <a:pt x="365" y="201"/>
                    <a:pt x="397" y="193"/>
                    <a:pt x="433" y="181"/>
                  </a:cubicBezTo>
                  <a:lnTo>
                    <a:pt x="909" y="57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86"/>
            <p:cNvSpPr/>
            <p:nvPr/>
          </p:nvSpPr>
          <p:spPr>
            <a:xfrm rot="-5400000">
              <a:off x="7750655" y="3048135"/>
              <a:ext cx="84727" cy="11468"/>
            </a:xfrm>
            <a:custGeom>
              <a:avLst/>
              <a:gdLst/>
              <a:ahLst/>
              <a:cxnLst/>
              <a:rect l="l" t="t" r="r" b="b"/>
              <a:pathLst>
                <a:path w="857" h="116" extrusionOk="0">
                  <a:moveTo>
                    <a:pt x="183" y="0"/>
                  </a:moveTo>
                  <a:cubicBezTo>
                    <a:pt x="122" y="0"/>
                    <a:pt x="61" y="8"/>
                    <a:pt x="1" y="24"/>
                  </a:cubicBezTo>
                  <a:lnTo>
                    <a:pt x="13" y="80"/>
                  </a:lnTo>
                  <a:cubicBezTo>
                    <a:pt x="69" y="64"/>
                    <a:pt x="126" y="56"/>
                    <a:pt x="183" y="56"/>
                  </a:cubicBezTo>
                  <a:cubicBezTo>
                    <a:pt x="243" y="56"/>
                    <a:pt x="303" y="65"/>
                    <a:pt x="361" y="84"/>
                  </a:cubicBezTo>
                  <a:lnTo>
                    <a:pt x="385" y="92"/>
                  </a:lnTo>
                  <a:cubicBezTo>
                    <a:pt x="405" y="96"/>
                    <a:pt x="425" y="104"/>
                    <a:pt x="449" y="108"/>
                  </a:cubicBezTo>
                  <a:cubicBezTo>
                    <a:pt x="478" y="113"/>
                    <a:pt x="510" y="116"/>
                    <a:pt x="541" y="116"/>
                  </a:cubicBezTo>
                  <a:cubicBezTo>
                    <a:pt x="561" y="116"/>
                    <a:pt x="581" y="115"/>
                    <a:pt x="601" y="112"/>
                  </a:cubicBezTo>
                  <a:lnTo>
                    <a:pt x="857" y="100"/>
                  </a:lnTo>
                  <a:lnTo>
                    <a:pt x="857" y="44"/>
                  </a:lnTo>
                  <a:lnTo>
                    <a:pt x="597" y="56"/>
                  </a:lnTo>
                  <a:cubicBezTo>
                    <a:pt x="579" y="57"/>
                    <a:pt x="560" y="58"/>
                    <a:pt x="541" y="58"/>
                  </a:cubicBezTo>
                  <a:cubicBezTo>
                    <a:pt x="514" y="58"/>
                    <a:pt x="487" y="56"/>
                    <a:pt x="461" y="52"/>
                  </a:cubicBezTo>
                  <a:cubicBezTo>
                    <a:pt x="441" y="48"/>
                    <a:pt x="421" y="44"/>
                    <a:pt x="405" y="36"/>
                  </a:cubicBezTo>
                  <a:lnTo>
                    <a:pt x="377" y="28"/>
                  </a:lnTo>
                  <a:cubicBezTo>
                    <a:pt x="313" y="9"/>
                    <a:pt x="248" y="0"/>
                    <a:pt x="18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86"/>
            <p:cNvSpPr/>
            <p:nvPr/>
          </p:nvSpPr>
          <p:spPr>
            <a:xfrm rot="-5400000">
              <a:off x="7778683" y="3067463"/>
              <a:ext cx="68909" cy="16313"/>
            </a:xfrm>
            <a:custGeom>
              <a:avLst/>
              <a:gdLst/>
              <a:ahLst/>
              <a:cxnLst/>
              <a:rect l="l" t="t" r="r" b="b"/>
              <a:pathLst>
                <a:path w="697" h="165" extrusionOk="0">
                  <a:moveTo>
                    <a:pt x="41" y="1"/>
                  </a:moveTo>
                  <a:lnTo>
                    <a:pt x="1" y="41"/>
                  </a:lnTo>
                  <a:cubicBezTo>
                    <a:pt x="48" y="82"/>
                    <a:pt x="109" y="93"/>
                    <a:pt x="170" y="93"/>
                  </a:cubicBezTo>
                  <a:cubicBezTo>
                    <a:pt x="197" y="93"/>
                    <a:pt x="223" y="91"/>
                    <a:pt x="249" y="89"/>
                  </a:cubicBezTo>
                  <a:lnTo>
                    <a:pt x="277" y="89"/>
                  </a:lnTo>
                  <a:cubicBezTo>
                    <a:pt x="292" y="88"/>
                    <a:pt x="307" y="87"/>
                    <a:pt x="323" y="87"/>
                  </a:cubicBezTo>
                  <a:cubicBezTo>
                    <a:pt x="443" y="87"/>
                    <a:pt x="563" y="115"/>
                    <a:pt x="677" y="165"/>
                  </a:cubicBezTo>
                  <a:lnTo>
                    <a:pt x="697" y="113"/>
                  </a:lnTo>
                  <a:cubicBezTo>
                    <a:pt x="580" y="59"/>
                    <a:pt x="453" y="31"/>
                    <a:pt x="325" y="31"/>
                  </a:cubicBezTo>
                  <a:cubicBezTo>
                    <a:pt x="309" y="31"/>
                    <a:pt x="293" y="32"/>
                    <a:pt x="277" y="33"/>
                  </a:cubicBezTo>
                  <a:lnTo>
                    <a:pt x="245" y="33"/>
                  </a:lnTo>
                  <a:cubicBezTo>
                    <a:pt x="219" y="35"/>
                    <a:pt x="192" y="38"/>
                    <a:pt x="166" y="38"/>
                  </a:cubicBezTo>
                  <a:cubicBezTo>
                    <a:pt x="117" y="38"/>
                    <a:pt x="72" y="29"/>
                    <a:pt x="41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86"/>
            <p:cNvSpPr/>
            <p:nvPr/>
          </p:nvSpPr>
          <p:spPr>
            <a:xfrm rot="-5400000">
              <a:off x="7812891" y="3062520"/>
              <a:ext cx="61791" cy="48345"/>
            </a:xfrm>
            <a:custGeom>
              <a:avLst/>
              <a:gdLst/>
              <a:ahLst/>
              <a:cxnLst/>
              <a:rect l="l" t="t" r="r" b="b"/>
              <a:pathLst>
                <a:path w="625" h="489" extrusionOk="0">
                  <a:moveTo>
                    <a:pt x="17" y="1"/>
                  </a:moveTo>
                  <a:lnTo>
                    <a:pt x="1" y="53"/>
                  </a:lnTo>
                  <a:cubicBezTo>
                    <a:pt x="237" y="129"/>
                    <a:pt x="441" y="285"/>
                    <a:pt x="577" y="489"/>
                  </a:cubicBezTo>
                  <a:lnTo>
                    <a:pt x="625" y="461"/>
                  </a:lnTo>
                  <a:cubicBezTo>
                    <a:pt x="481" y="241"/>
                    <a:pt x="265" y="77"/>
                    <a:pt x="1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86"/>
            <p:cNvSpPr/>
            <p:nvPr/>
          </p:nvSpPr>
          <p:spPr>
            <a:xfrm rot="-5400000">
              <a:off x="7680410" y="3044725"/>
              <a:ext cx="93427" cy="37272"/>
            </a:xfrm>
            <a:custGeom>
              <a:avLst/>
              <a:gdLst/>
              <a:ahLst/>
              <a:cxnLst/>
              <a:rect l="l" t="t" r="r" b="b"/>
              <a:pathLst>
                <a:path w="945" h="377" extrusionOk="0">
                  <a:moveTo>
                    <a:pt x="933" y="1"/>
                  </a:moveTo>
                  <a:cubicBezTo>
                    <a:pt x="897" y="9"/>
                    <a:pt x="857" y="21"/>
                    <a:pt x="821" y="41"/>
                  </a:cubicBezTo>
                  <a:cubicBezTo>
                    <a:pt x="613" y="129"/>
                    <a:pt x="397" y="209"/>
                    <a:pt x="181" y="285"/>
                  </a:cubicBezTo>
                  <a:cubicBezTo>
                    <a:pt x="125" y="309"/>
                    <a:pt x="65" y="321"/>
                    <a:pt x="5" y="321"/>
                  </a:cubicBezTo>
                  <a:lnTo>
                    <a:pt x="1" y="377"/>
                  </a:lnTo>
                  <a:cubicBezTo>
                    <a:pt x="69" y="377"/>
                    <a:pt x="133" y="365"/>
                    <a:pt x="197" y="337"/>
                  </a:cubicBezTo>
                  <a:cubicBezTo>
                    <a:pt x="413" y="265"/>
                    <a:pt x="629" y="181"/>
                    <a:pt x="845" y="93"/>
                  </a:cubicBezTo>
                  <a:cubicBezTo>
                    <a:pt x="877" y="77"/>
                    <a:pt x="909" y="65"/>
                    <a:pt x="945" y="57"/>
                  </a:cubicBezTo>
                  <a:lnTo>
                    <a:pt x="933" y="1"/>
                  </a:ln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86"/>
            <p:cNvSpPr/>
            <p:nvPr/>
          </p:nvSpPr>
          <p:spPr>
            <a:xfrm rot="-5400000">
              <a:off x="7731178" y="3007995"/>
              <a:ext cx="24222" cy="15423"/>
            </a:xfrm>
            <a:custGeom>
              <a:avLst/>
              <a:gdLst/>
              <a:ahLst/>
              <a:cxnLst/>
              <a:rect l="l" t="t" r="r" b="b"/>
              <a:pathLst>
                <a:path w="245" h="156" extrusionOk="0">
                  <a:moveTo>
                    <a:pt x="168" y="61"/>
                  </a:moveTo>
                  <a:cubicBezTo>
                    <a:pt x="174" y="61"/>
                    <a:pt x="179" y="64"/>
                    <a:pt x="185" y="67"/>
                  </a:cubicBezTo>
                  <a:cubicBezTo>
                    <a:pt x="185" y="71"/>
                    <a:pt x="181" y="79"/>
                    <a:pt x="173" y="83"/>
                  </a:cubicBezTo>
                  <a:cubicBezTo>
                    <a:pt x="161" y="95"/>
                    <a:pt x="146" y="100"/>
                    <a:pt x="129" y="100"/>
                  </a:cubicBezTo>
                  <a:cubicBezTo>
                    <a:pt x="124" y="100"/>
                    <a:pt x="118" y="100"/>
                    <a:pt x="113" y="99"/>
                  </a:cubicBezTo>
                  <a:lnTo>
                    <a:pt x="85" y="99"/>
                  </a:lnTo>
                  <a:cubicBezTo>
                    <a:pt x="105" y="79"/>
                    <a:pt x="133" y="67"/>
                    <a:pt x="161" y="63"/>
                  </a:cubicBezTo>
                  <a:cubicBezTo>
                    <a:pt x="163" y="61"/>
                    <a:pt x="166" y="61"/>
                    <a:pt x="168" y="61"/>
                  </a:cubicBezTo>
                  <a:close/>
                  <a:moveTo>
                    <a:pt x="169" y="1"/>
                  </a:moveTo>
                  <a:cubicBezTo>
                    <a:pt x="164" y="1"/>
                    <a:pt x="158" y="1"/>
                    <a:pt x="153" y="3"/>
                  </a:cubicBezTo>
                  <a:cubicBezTo>
                    <a:pt x="93" y="11"/>
                    <a:pt x="37" y="47"/>
                    <a:pt x="13" y="103"/>
                  </a:cubicBezTo>
                  <a:lnTo>
                    <a:pt x="1" y="127"/>
                  </a:lnTo>
                  <a:lnTo>
                    <a:pt x="25" y="135"/>
                  </a:lnTo>
                  <a:lnTo>
                    <a:pt x="33" y="143"/>
                  </a:lnTo>
                  <a:cubicBezTo>
                    <a:pt x="61" y="151"/>
                    <a:pt x="89" y="155"/>
                    <a:pt x="117" y="155"/>
                  </a:cubicBezTo>
                  <a:cubicBezTo>
                    <a:pt x="121" y="155"/>
                    <a:pt x="126" y="155"/>
                    <a:pt x="131" y="155"/>
                  </a:cubicBezTo>
                  <a:cubicBezTo>
                    <a:pt x="162" y="155"/>
                    <a:pt x="192" y="144"/>
                    <a:pt x="217" y="123"/>
                  </a:cubicBezTo>
                  <a:cubicBezTo>
                    <a:pt x="237" y="99"/>
                    <a:pt x="245" y="67"/>
                    <a:pt x="233" y="39"/>
                  </a:cubicBezTo>
                  <a:cubicBezTo>
                    <a:pt x="220" y="15"/>
                    <a:pt x="196" y="1"/>
                    <a:pt x="169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86"/>
            <p:cNvSpPr/>
            <p:nvPr/>
          </p:nvSpPr>
          <p:spPr>
            <a:xfrm rot="-5400000">
              <a:off x="7699986" y="3007254"/>
              <a:ext cx="21454" cy="15720"/>
            </a:xfrm>
            <a:custGeom>
              <a:avLst/>
              <a:gdLst/>
              <a:ahLst/>
              <a:cxnLst/>
              <a:rect l="l" t="t" r="r" b="b"/>
              <a:pathLst>
                <a:path w="217" h="159" extrusionOk="0">
                  <a:moveTo>
                    <a:pt x="153" y="58"/>
                  </a:moveTo>
                  <a:cubicBezTo>
                    <a:pt x="152" y="69"/>
                    <a:pt x="148" y="82"/>
                    <a:pt x="141" y="90"/>
                  </a:cubicBezTo>
                  <a:cubicBezTo>
                    <a:pt x="125" y="96"/>
                    <a:pt x="108" y="103"/>
                    <a:pt x="92" y="103"/>
                  </a:cubicBezTo>
                  <a:cubicBezTo>
                    <a:pt x="88" y="103"/>
                    <a:pt x="85" y="102"/>
                    <a:pt x="81" y="102"/>
                  </a:cubicBezTo>
                  <a:cubicBezTo>
                    <a:pt x="73" y="102"/>
                    <a:pt x="65" y="102"/>
                    <a:pt x="57" y="98"/>
                  </a:cubicBezTo>
                  <a:cubicBezTo>
                    <a:pt x="65" y="82"/>
                    <a:pt x="77" y="74"/>
                    <a:pt x="89" y="70"/>
                  </a:cubicBezTo>
                  <a:cubicBezTo>
                    <a:pt x="109" y="62"/>
                    <a:pt x="133" y="58"/>
                    <a:pt x="153" y="58"/>
                  </a:cubicBezTo>
                  <a:close/>
                  <a:moveTo>
                    <a:pt x="149" y="0"/>
                  </a:moveTo>
                  <a:cubicBezTo>
                    <a:pt x="112" y="0"/>
                    <a:pt x="69" y="18"/>
                    <a:pt x="69" y="18"/>
                  </a:cubicBezTo>
                  <a:cubicBezTo>
                    <a:pt x="41" y="30"/>
                    <a:pt x="17" y="50"/>
                    <a:pt x="5" y="78"/>
                  </a:cubicBezTo>
                  <a:cubicBezTo>
                    <a:pt x="1" y="86"/>
                    <a:pt x="1" y="94"/>
                    <a:pt x="1" y="102"/>
                  </a:cubicBezTo>
                  <a:cubicBezTo>
                    <a:pt x="1" y="106"/>
                    <a:pt x="1" y="114"/>
                    <a:pt x="5" y="118"/>
                  </a:cubicBezTo>
                  <a:cubicBezTo>
                    <a:pt x="13" y="134"/>
                    <a:pt x="29" y="154"/>
                    <a:pt x="77" y="158"/>
                  </a:cubicBezTo>
                  <a:cubicBezTo>
                    <a:pt x="83" y="158"/>
                    <a:pt x="89" y="159"/>
                    <a:pt x="94" y="159"/>
                  </a:cubicBezTo>
                  <a:cubicBezTo>
                    <a:pt x="123" y="159"/>
                    <a:pt x="150" y="150"/>
                    <a:pt x="173" y="134"/>
                  </a:cubicBezTo>
                  <a:cubicBezTo>
                    <a:pt x="209" y="106"/>
                    <a:pt x="217" y="62"/>
                    <a:pt x="201" y="26"/>
                  </a:cubicBezTo>
                  <a:cubicBezTo>
                    <a:pt x="192" y="6"/>
                    <a:pt x="171" y="0"/>
                    <a:pt x="149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86"/>
            <p:cNvSpPr/>
            <p:nvPr/>
          </p:nvSpPr>
          <p:spPr>
            <a:xfrm rot="-5400000">
              <a:off x="7809381" y="3029350"/>
              <a:ext cx="25013" cy="16214"/>
            </a:xfrm>
            <a:custGeom>
              <a:avLst/>
              <a:gdLst/>
              <a:ahLst/>
              <a:cxnLst/>
              <a:rect l="l" t="t" r="r" b="b"/>
              <a:pathLst>
                <a:path w="253" h="164" extrusionOk="0">
                  <a:moveTo>
                    <a:pt x="97" y="61"/>
                  </a:moveTo>
                  <a:cubicBezTo>
                    <a:pt x="106" y="61"/>
                    <a:pt x="115" y="62"/>
                    <a:pt x="125" y="64"/>
                  </a:cubicBezTo>
                  <a:cubicBezTo>
                    <a:pt x="145" y="68"/>
                    <a:pt x="165" y="80"/>
                    <a:pt x="185" y="92"/>
                  </a:cubicBezTo>
                  <a:cubicBezTo>
                    <a:pt x="177" y="104"/>
                    <a:pt x="169" y="112"/>
                    <a:pt x="157" y="112"/>
                  </a:cubicBezTo>
                  <a:cubicBezTo>
                    <a:pt x="125" y="100"/>
                    <a:pt x="97" y="84"/>
                    <a:pt x="73" y="64"/>
                  </a:cubicBezTo>
                  <a:cubicBezTo>
                    <a:pt x="81" y="62"/>
                    <a:pt x="89" y="61"/>
                    <a:pt x="97" y="61"/>
                  </a:cubicBezTo>
                  <a:close/>
                  <a:moveTo>
                    <a:pt x="97" y="1"/>
                  </a:moveTo>
                  <a:cubicBezTo>
                    <a:pt x="66" y="1"/>
                    <a:pt x="35" y="13"/>
                    <a:pt x="13" y="36"/>
                  </a:cubicBezTo>
                  <a:cubicBezTo>
                    <a:pt x="5" y="40"/>
                    <a:pt x="1" y="48"/>
                    <a:pt x="5" y="60"/>
                  </a:cubicBezTo>
                  <a:cubicBezTo>
                    <a:pt x="5" y="64"/>
                    <a:pt x="5" y="68"/>
                    <a:pt x="5" y="72"/>
                  </a:cubicBezTo>
                  <a:cubicBezTo>
                    <a:pt x="45" y="120"/>
                    <a:pt x="97" y="152"/>
                    <a:pt x="153" y="164"/>
                  </a:cubicBezTo>
                  <a:cubicBezTo>
                    <a:pt x="156" y="164"/>
                    <a:pt x="158" y="164"/>
                    <a:pt x="161" y="164"/>
                  </a:cubicBezTo>
                  <a:cubicBezTo>
                    <a:pt x="201" y="164"/>
                    <a:pt x="233" y="137"/>
                    <a:pt x="241" y="100"/>
                  </a:cubicBezTo>
                  <a:cubicBezTo>
                    <a:pt x="253" y="40"/>
                    <a:pt x="137" y="8"/>
                    <a:pt x="137" y="8"/>
                  </a:cubicBezTo>
                  <a:cubicBezTo>
                    <a:pt x="124" y="3"/>
                    <a:pt x="110" y="1"/>
                    <a:pt x="9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86"/>
            <p:cNvSpPr/>
            <p:nvPr/>
          </p:nvSpPr>
          <p:spPr>
            <a:xfrm rot="-5400000">
              <a:off x="7858270" y="3041659"/>
              <a:ext cx="21849" cy="20070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61" y="57"/>
                  </a:moveTo>
                  <a:cubicBezTo>
                    <a:pt x="73" y="65"/>
                    <a:pt x="89" y="73"/>
                    <a:pt x="101" y="85"/>
                  </a:cubicBezTo>
                  <a:cubicBezTo>
                    <a:pt x="113" y="101"/>
                    <a:pt x="125" y="121"/>
                    <a:pt x="133" y="141"/>
                  </a:cubicBezTo>
                  <a:cubicBezTo>
                    <a:pt x="127" y="143"/>
                    <a:pt x="121" y="144"/>
                    <a:pt x="115" y="144"/>
                  </a:cubicBezTo>
                  <a:cubicBezTo>
                    <a:pt x="109" y="144"/>
                    <a:pt x="103" y="143"/>
                    <a:pt x="97" y="141"/>
                  </a:cubicBezTo>
                  <a:cubicBezTo>
                    <a:pt x="81" y="129"/>
                    <a:pt x="69" y="113"/>
                    <a:pt x="65" y="93"/>
                  </a:cubicBezTo>
                  <a:cubicBezTo>
                    <a:pt x="61" y="81"/>
                    <a:pt x="57" y="69"/>
                    <a:pt x="57" y="57"/>
                  </a:cubicBezTo>
                  <a:close/>
                  <a:moveTo>
                    <a:pt x="57" y="1"/>
                  </a:moveTo>
                  <a:cubicBezTo>
                    <a:pt x="41" y="1"/>
                    <a:pt x="21" y="9"/>
                    <a:pt x="13" y="21"/>
                  </a:cubicBezTo>
                  <a:cubicBezTo>
                    <a:pt x="5" y="33"/>
                    <a:pt x="1" y="49"/>
                    <a:pt x="5" y="65"/>
                  </a:cubicBezTo>
                  <a:cubicBezTo>
                    <a:pt x="5" y="77"/>
                    <a:pt x="9" y="93"/>
                    <a:pt x="13" y="109"/>
                  </a:cubicBezTo>
                  <a:cubicBezTo>
                    <a:pt x="21" y="141"/>
                    <a:pt x="45" y="169"/>
                    <a:pt x="73" y="189"/>
                  </a:cubicBezTo>
                  <a:cubicBezTo>
                    <a:pt x="86" y="198"/>
                    <a:pt x="101" y="203"/>
                    <a:pt x="117" y="203"/>
                  </a:cubicBezTo>
                  <a:cubicBezTo>
                    <a:pt x="140" y="203"/>
                    <a:pt x="164" y="193"/>
                    <a:pt x="181" y="177"/>
                  </a:cubicBezTo>
                  <a:cubicBezTo>
                    <a:pt x="221" y="137"/>
                    <a:pt x="145" y="49"/>
                    <a:pt x="145" y="49"/>
                  </a:cubicBezTo>
                  <a:cubicBezTo>
                    <a:pt x="133" y="41"/>
                    <a:pt x="93" y="1"/>
                    <a:pt x="57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86"/>
            <p:cNvSpPr/>
            <p:nvPr/>
          </p:nvSpPr>
          <p:spPr>
            <a:xfrm rot="-5400000">
              <a:off x="7778584" y="2998850"/>
              <a:ext cx="23431" cy="17895"/>
            </a:xfrm>
            <a:custGeom>
              <a:avLst/>
              <a:gdLst/>
              <a:ahLst/>
              <a:cxnLst/>
              <a:rect l="l" t="t" r="r" b="b"/>
              <a:pathLst>
                <a:path w="237" h="181" extrusionOk="0">
                  <a:moveTo>
                    <a:pt x="125" y="56"/>
                  </a:moveTo>
                  <a:cubicBezTo>
                    <a:pt x="137" y="56"/>
                    <a:pt x="149" y="56"/>
                    <a:pt x="157" y="64"/>
                  </a:cubicBezTo>
                  <a:cubicBezTo>
                    <a:pt x="145" y="84"/>
                    <a:pt x="125" y="100"/>
                    <a:pt x="105" y="112"/>
                  </a:cubicBezTo>
                  <a:cubicBezTo>
                    <a:pt x="93" y="120"/>
                    <a:pt x="77" y="124"/>
                    <a:pt x="61" y="128"/>
                  </a:cubicBezTo>
                  <a:cubicBezTo>
                    <a:pt x="65" y="116"/>
                    <a:pt x="73" y="104"/>
                    <a:pt x="77" y="96"/>
                  </a:cubicBezTo>
                  <a:cubicBezTo>
                    <a:pt x="89" y="76"/>
                    <a:pt x="105" y="64"/>
                    <a:pt x="125" y="56"/>
                  </a:cubicBezTo>
                  <a:close/>
                  <a:moveTo>
                    <a:pt x="133" y="0"/>
                  </a:moveTo>
                  <a:cubicBezTo>
                    <a:pt x="125" y="0"/>
                    <a:pt x="117" y="1"/>
                    <a:pt x="109" y="4"/>
                  </a:cubicBezTo>
                  <a:cubicBezTo>
                    <a:pt x="77" y="12"/>
                    <a:pt x="49" y="36"/>
                    <a:pt x="29" y="68"/>
                  </a:cubicBezTo>
                  <a:cubicBezTo>
                    <a:pt x="13" y="88"/>
                    <a:pt x="5" y="112"/>
                    <a:pt x="5" y="136"/>
                  </a:cubicBezTo>
                  <a:cubicBezTo>
                    <a:pt x="1" y="140"/>
                    <a:pt x="1" y="144"/>
                    <a:pt x="5" y="148"/>
                  </a:cubicBezTo>
                  <a:cubicBezTo>
                    <a:pt x="9" y="164"/>
                    <a:pt x="25" y="176"/>
                    <a:pt x="41" y="180"/>
                  </a:cubicBezTo>
                  <a:cubicBezTo>
                    <a:pt x="46" y="180"/>
                    <a:pt x="52" y="181"/>
                    <a:pt x="57" y="181"/>
                  </a:cubicBezTo>
                  <a:cubicBezTo>
                    <a:pt x="84" y="181"/>
                    <a:pt x="109" y="173"/>
                    <a:pt x="129" y="160"/>
                  </a:cubicBezTo>
                  <a:cubicBezTo>
                    <a:pt x="133" y="160"/>
                    <a:pt x="237" y="100"/>
                    <a:pt x="209" y="44"/>
                  </a:cubicBezTo>
                  <a:cubicBezTo>
                    <a:pt x="193" y="18"/>
                    <a:pt x="164" y="0"/>
                    <a:pt x="133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86"/>
            <p:cNvSpPr/>
            <p:nvPr/>
          </p:nvSpPr>
          <p:spPr>
            <a:xfrm rot="-5400000">
              <a:off x="7730486" y="3092427"/>
              <a:ext cx="67327" cy="19378"/>
            </a:xfrm>
            <a:custGeom>
              <a:avLst/>
              <a:gdLst/>
              <a:ahLst/>
              <a:cxnLst/>
              <a:rect l="l" t="t" r="r" b="b"/>
              <a:pathLst>
                <a:path w="681" h="196" extrusionOk="0">
                  <a:moveTo>
                    <a:pt x="613" y="1"/>
                  </a:moveTo>
                  <a:cubicBezTo>
                    <a:pt x="489" y="1"/>
                    <a:pt x="369" y="29"/>
                    <a:pt x="257" y="80"/>
                  </a:cubicBezTo>
                  <a:lnTo>
                    <a:pt x="229" y="92"/>
                  </a:lnTo>
                  <a:cubicBezTo>
                    <a:pt x="178" y="116"/>
                    <a:pt x="123" y="142"/>
                    <a:pt x="73" y="142"/>
                  </a:cubicBezTo>
                  <a:cubicBezTo>
                    <a:pt x="56" y="142"/>
                    <a:pt x="40" y="139"/>
                    <a:pt x="25" y="132"/>
                  </a:cubicBezTo>
                  <a:lnTo>
                    <a:pt x="1" y="184"/>
                  </a:lnTo>
                  <a:cubicBezTo>
                    <a:pt x="24" y="192"/>
                    <a:pt x="46" y="195"/>
                    <a:pt x="69" y="195"/>
                  </a:cubicBezTo>
                  <a:cubicBezTo>
                    <a:pt x="134" y="195"/>
                    <a:pt x="197" y="167"/>
                    <a:pt x="253" y="144"/>
                  </a:cubicBezTo>
                  <a:lnTo>
                    <a:pt x="281" y="132"/>
                  </a:lnTo>
                  <a:cubicBezTo>
                    <a:pt x="389" y="83"/>
                    <a:pt x="507" y="58"/>
                    <a:pt x="626" y="58"/>
                  </a:cubicBezTo>
                  <a:cubicBezTo>
                    <a:pt x="643" y="58"/>
                    <a:pt x="660" y="59"/>
                    <a:pt x="677" y="60"/>
                  </a:cubicBezTo>
                  <a:lnTo>
                    <a:pt x="681" y="4"/>
                  </a:lnTo>
                  <a:cubicBezTo>
                    <a:pt x="658" y="2"/>
                    <a:pt x="636" y="1"/>
                    <a:pt x="61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86"/>
            <p:cNvSpPr/>
            <p:nvPr/>
          </p:nvSpPr>
          <p:spPr>
            <a:xfrm rot="-5400000">
              <a:off x="7746453" y="3056786"/>
              <a:ext cx="24222" cy="14335"/>
            </a:xfrm>
            <a:custGeom>
              <a:avLst/>
              <a:gdLst/>
              <a:ahLst/>
              <a:cxnLst/>
              <a:rect l="l" t="t" r="r" b="b"/>
              <a:pathLst>
                <a:path w="245" h="145" extrusionOk="0">
                  <a:moveTo>
                    <a:pt x="121" y="55"/>
                  </a:moveTo>
                  <a:cubicBezTo>
                    <a:pt x="141" y="55"/>
                    <a:pt x="165" y="59"/>
                    <a:pt x="189" y="63"/>
                  </a:cubicBezTo>
                  <a:cubicBezTo>
                    <a:pt x="185" y="75"/>
                    <a:pt x="177" y="83"/>
                    <a:pt x="165" y="87"/>
                  </a:cubicBezTo>
                  <a:cubicBezTo>
                    <a:pt x="133" y="87"/>
                    <a:pt x="101" y="83"/>
                    <a:pt x="69" y="75"/>
                  </a:cubicBezTo>
                  <a:cubicBezTo>
                    <a:pt x="85" y="63"/>
                    <a:pt x="101" y="59"/>
                    <a:pt x="121" y="55"/>
                  </a:cubicBezTo>
                  <a:close/>
                  <a:moveTo>
                    <a:pt x="143" y="1"/>
                  </a:moveTo>
                  <a:cubicBezTo>
                    <a:pt x="123" y="1"/>
                    <a:pt x="109" y="3"/>
                    <a:pt x="109" y="3"/>
                  </a:cubicBezTo>
                  <a:cubicBezTo>
                    <a:pt x="65" y="3"/>
                    <a:pt x="25" y="27"/>
                    <a:pt x="5" y="71"/>
                  </a:cubicBezTo>
                  <a:cubicBezTo>
                    <a:pt x="1" y="75"/>
                    <a:pt x="1" y="79"/>
                    <a:pt x="5" y="83"/>
                  </a:cubicBezTo>
                  <a:cubicBezTo>
                    <a:pt x="5" y="91"/>
                    <a:pt x="5" y="103"/>
                    <a:pt x="13" y="107"/>
                  </a:cubicBezTo>
                  <a:cubicBezTo>
                    <a:pt x="54" y="132"/>
                    <a:pt x="101" y="145"/>
                    <a:pt x="149" y="145"/>
                  </a:cubicBezTo>
                  <a:cubicBezTo>
                    <a:pt x="161" y="145"/>
                    <a:pt x="173" y="144"/>
                    <a:pt x="185" y="143"/>
                  </a:cubicBezTo>
                  <a:cubicBezTo>
                    <a:pt x="221" y="127"/>
                    <a:pt x="245" y="87"/>
                    <a:pt x="241" y="47"/>
                  </a:cubicBezTo>
                  <a:cubicBezTo>
                    <a:pt x="233" y="7"/>
                    <a:pt x="179" y="1"/>
                    <a:pt x="143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86"/>
            <p:cNvSpPr/>
            <p:nvPr/>
          </p:nvSpPr>
          <p:spPr>
            <a:xfrm rot="-5400000">
              <a:off x="7768006" y="3096728"/>
              <a:ext cx="71282" cy="28967"/>
            </a:xfrm>
            <a:custGeom>
              <a:avLst/>
              <a:gdLst/>
              <a:ahLst/>
              <a:cxnLst/>
              <a:rect l="l" t="t" r="r" b="b"/>
              <a:pathLst>
                <a:path w="721" h="293" extrusionOk="0">
                  <a:moveTo>
                    <a:pt x="18" y="0"/>
                  </a:moveTo>
                  <a:cubicBezTo>
                    <a:pt x="12" y="0"/>
                    <a:pt x="6" y="1"/>
                    <a:pt x="1" y="1"/>
                  </a:cubicBezTo>
                  <a:lnTo>
                    <a:pt x="1" y="57"/>
                  </a:lnTo>
                  <a:cubicBezTo>
                    <a:pt x="6" y="57"/>
                    <a:pt x="12" y="56"/>
                    <a:pt x="18" y="56"/>
                  </a:cubicBezTo>
                  <a:cubicBezTo>
                    <a:pt x="260" y="56"/>
                    <a:pt x="493" y="140"/>
                    <a:pt x="685" y="293"/>
                  </a:cubicBezTo>
                  <a:lnTo>
                    <a:pt x="721" y="249"/>
                  </a:lnTo>
                  <a:cubicBezTo>
                    <a:pt x="521" y="88"/>
                    <a:pt x="272" y="0"/>
                    <a:pt x="18" y="0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86"/>
            <p:cNvSpPr/>
            <p:nvPr/>
          </p:nvSpPr>
          <p:spPr>
            <a:xfrm rot="-5400000">
              <a:off x="7805624" y="3061778"/>
              <a:ext cx="23431" cy="17796"/>
            </a:xfrm>
            <a:custGeom>
              <a:avLst/>
              <a:gdLst/>
              <a:ahLst/>
              <a:cxnLst/>
              <a:rect l="l" t="t" r="r" b="b"/>
              <a:pathLst>
                <a:path w="237" h="180" extrusionOk="0">
                  <a:moveTo>
                    <a:pt x="57" y="54"/>
                  </a:moveTo>
                  <a:lnTo>
                    <a:pt x="57" y="54"/>
                  </a:lnTo>
                  <a:cubicBezTo>
                    <a:pt x="73" y="58"/>
                    <a:pt x="93" y="62"/>
                    <a:pt x="105" y="74"/>
                  </a:cubicBezTo>
                  <a:cubicBezTo>
                    <a:pt x="125" y="82"/>
                    <a:pt x="141" y="98"/>
                    <a:pt x="157" y="114"/>
                  </a:cubicBezTo>
                  <a:cubicBezTo>
                    <a:pt x="151" y="119"/>
                    <a:pt x="141" y="123"/>
                    <a:pt x="131" y="123"/>
                  </a:cubicBezTo>
                  <a:cubicBezTo>
                    <a:pt x="128" y="123"/>
                    <a:pt x="124" y="123"/>
                    <a:pt x="121" y="122"/>
                  </a:cubicBezTo>
                  <a:cubicBezTo>
                    <a:pt x="101" y="118"/>
                    <a:pt x="85" y="102"/>
                    <a:pt x="77" y="86"/>
                  </a:cubicBezTo>
                  <a:cubicBezTo>
                    <a:pt x="69" y="78"/>
                    <a:pt x="61" y="66"/>
                    <a:pt x="57" y="54"/>
                  </a:cubicBezTo>
                  <a:close/>
                  <a:moveTo>
                    <a:pt x="54" y="1"/>
                  </a:moveTo>
                  <a:cubicBezTo>
                    <a:pt x="48" y="1"/>
                    <a:pt x="42" y="1"/>
                    <a:pt x="37" y="2"/>
                  </a:cubicBezTo>
                  <a:cubicBezTo>
                    <a:pt x="17" y="6"/>
                    <a:pt x="5" y="18"/>
                    <a:pt x="1" y="38"/>
                  </a:cubicBezTo>
                  <a:cubicBezTo>
                    <a:pt x="1" y="42"/>
                    <a:pt x="1" y="50"/>
                    <a:pt x="1" y="54"/>
                  </a:cubicBezTo>
                  <a:cubicBezTo>
                    <a:pt x="5" y="78"/>
                    <a:pt x="17" y="102"/>
                    <a:pt x="33" y="118"/>
                  </a:cubicBezTo>
                  <a:cubicBezTo>
                    <a:pt x="49" y="146"/>
                    <a:pt x="81" y="170"/>
                    <a:pt x="113" y="178"/>
                  </a:cubicBezTo>
                  <a:cubicBezTo>
                    <a:pt x="120" y="179"/>
                    <a:pt x="126" y="180"/>
                    <a:pt x="133" y="180"/>
                  </a:cubicBezTo>
                  <a:cubicBezTo>
                    <a:pt x="166" y="180"/>
                    <a:pt x="196" y="164"/>
                    <a:pt x="213" y="134"/>
                  </a:cubicBezTo>
                  <a:cubicBezTo>
                    <a:pt x="237" y="82"/>
                    <a:pt x="137" y="22"/>
                    <a:pt x="137" y="22"/>
                  </a:cubicBezTo>
                  <a:cubicBezTo>
                    <a:pt x="110" y="8"/>
                    <a:pt x="81" y="1"/>
                    <a:pt x="54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86"/>
            <p:cNvSpPr/>
            <p:nvPr/>
          </p:nvSpPr>
          <p:spPr>
            <a:xfrm rot="-5400000">
              <a:off x="7766819" y="3105724"/>
              <a:ext cx="24222" cy="15324"/>
            </a:xfrm>
            <a:custGeom>
              <a:avLst/>
              <a:gdLst/>
              <a:ahLst/>
              <a:cxnLst/>
              <a:rect l="l" t="t" r="r" b="b"/>
              <a:pathLst>
                <a:path w="245" h="155" extrusionOk="0">
                  <a:moveTo>
                    <a:pt x="167" y="60"/>
                  </a:moveTo>
                  <a:cubicBezTo>
                    <a:pt x="175" y="60"/>
                    <a:pt x="181" y="63"/>
                    <a:pt x="181" y="66"/>
                  </a:cubicBezTo>
                  <a:lnTo>
                    <a:pt x="181" y="70"/>
                  </a:lnTo>
                  <a:cubicBezTo>
                    <a:pt x="181" y="74"/>
                    <a:pt x="177" y="78"/>
                    <a:pt x="173" y="82"/>
                  </a:cubicBezTo>
                  <a:cubicBezTo>
                    <a:pt x="156" y="91"/>
                    <a:pt x="140" y="99"/>
                    <a:pt x="123" y="99"/>
                  </a:cubicBezTo>
                  <a:cubicBezTo>
                    <a:pt x="120" y="99"/>
                    <a:pt x="116" y="98"/>
                    <a:pt x="113" y="98"/>
                  </a:cubicBezTo>
                  <a:cubicBezTo>
                    <a:pt x="101" y="94"/>
                    <a:pt x="93" y="94"/>
                    <a:pt x="81" y="94"/>
                  </a:cubicBezTo>
                  <a:cubicBezTo>
                    <a:pt x="101" y="78"/>
                    <a:pt x="129" y="62"/>
                    <a:pt x="157" y="62"/>
                  </a:cubicBezTo>
                  <a:cubicBezTo>
                    <a:pt x="160" y="60"/>
                    <a:pt x="164" y="60"/>
                    <a:pt x="167" y="60"/>
                  </a:cubicBezTo>
                  <a:close/>
                  <a:moveTo>
                    <a:pt x="161" y="1"/>
                  </a:moveTo>
                  <a:cubicBezTo>
                    <a:pt x="157" y="1"/>
                    <a:pt x="153" y="1"/>
                    <a:pt x="149" y="2"/>
                  </a:cubicBezTo>
                  <a:cubicBezTo>
                    <a:pt x="89" y="10"/>
                    <a:pt x="37" y="46"/>
                    <a:pt x="9" y="102"/>
                  </a:cubicBezTo>
                  <a:lnTo>
                    <a:pt x="1" y="126"/>
                  </a:lnTo>
                  <a:lnTo>
                    <a:pt x="21" y="138"/>
                  </a:lnTo>
                  <a:cubicBezTo>
                    <a:pt x="25" y="138"/>
                    <a:pt x="29" y="142"/>
                    <a:pt x="29" y="142"/>
                  </a:cubicBezTo>
                  <a:cubicBezTo>
                    <a:pt x="57" y="150"/>
                    <a:pt x="85" y="154"/>
                    <a:pt x="113" y="154"/>
                  </a:cubicBezTo>
                  <a:cubicBezTo>
                    <a:pt x="117" y="154"/>
                    <a:pt x="122" y="154"/>
                    <a:pt x="126" y="154"/>
                  </a:cubicBezTo>
                  <a:cubicBezTo>
                    <a:pt x="158" y="154"/>
                    <a:pt x="188" y="143"/>
                    <a:pt x="213" y="122"/>
                  </a:cubicBezTo>
                  <a:cubicBezTo>
                    <a:pt x="237" y="102"/>
                    <a:pt x="245" y="66"/>
                    <a:pt x="233" y="38"/>
                  </a:cubicBezTo>
                  <a:cubicBezTo>
                    <a:pt x="215" y="13"/>
                    <a:pt x="189" y="1"/>
                    <a:pt x="161" y="1"/>
                  </a:cubicBezTo>
                  <a:close/>
                </a:path>
              </a:pathLst>
            </a:custGeom>
            <a:solidFill>
              <a:srgbClr val="933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17" y="3171601"/>
            <a:ext cx="1421118" cy="195900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59053" y="1680730"/>
            <a:ext cx="2188645" cy="2188645"/>
          </a:xfrm>
          <a:prstGeom prst="rect">
            <a:avLst/>
          </a:prstGeom>
        </p:spPr>
      </p:pic>
      <p:pic>
        <p:nvPicPr>
          <p:cNvPr id="123" name="Imagen 12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35006" y="1680730"/>
            <a:ext cx="2188645" cy="2188645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2745" y="3601980"/>
            <a:ext cx="3299224" cy="2474418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Imagen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9450" y="381000"/>
            <a:ext cx="5245100" cy="43815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900000">
            <a:off x="2948113" y="1336896"/>
            <a:ext cx="2927350" cy="292735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3811" y="3760066"/>
            <a:ext cx="1393585" cy="1383434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56" y="4655"/>
            <a:ext cx="9144000" cy="332690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63130" y="2343219"/>
            <a:ext cx="2493570" cy="2794000"/>
          </a:xfrm>
          <a:prstGeom prst="rect">
            <a:avLst/>
          </a:prstGeom>
        </p:spPr>
      </p:pic>
      <p:sp>
        <p:nvSpPr>
          <p:cNvPr id="5144" name="Google Shape;5144;p87"/>
          <p:cNvSpPr/>
          <p:nvPr/>
        </p:nvSpPr>
        <p:spPr>
          <a:xfrm>
            <a:off x="4926281" y="1750031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5" name="Google Shape;5145;p87"/>
          <p:cNvSpPr/>
          <p:nvPr/>
        </p:nvSpPr>
        <p:spPr>
          <a:xfrm>
            <a:off x="775256" y="1750031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6" name="Google Shape;5146;p87"/>
          <p:cNvSpPr/>
          <p:nvPr/>
        </p:nvSpPr>
        <p:spPr>
          <a:xfrm>
            <a:off x="4926281" y="3284569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7" name="Google Shape;5147;p87"/>
          <p:cNvSpPr/>
          <p:nvPr/>
        </p:nvSpPr>
        <p:spPr>
          <a:xfrm>
            <a:off x="775256" y="3284569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8" name="Google Shape;5148;p87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NEED MORE TOPICS?</a:t>
            </a:r>
            <a:endParaRPr/>
          </a:p>
        </p:txBody>
      </p:sp>
      <p:sp>
        <p:nvSpPr>
          <p:cNvPr id="5149" name="Google Shape;5149;p87"/>
          <p:cNvSpPr txBox="1">
            <a:spLocks noGrp="1"/>
          </p:cNvSpPr>
          <p:nvPr>
            <p:ph type="subTitle" idx="1"/>
          </p:nvPr>
        </p:nvSpPr>
        <p:spPr>
          <a:xfrm>
            <a:off x="1787719" y="1750031"/>
            <a:ext cx="24300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150" name="Google Shape;5150;p87"/>
          <p:cNvSpPr txBox="1">
            <a:spLocks noGrp="1"/>
          </p:cNvSpPr>
          <p:nvPr>
            <p:ph type="subTitle" idx="2"/>
          </p:nvPr>
        </p:nvSpPr>
        <p:spPr>
          <a:xfrm>
            <a:off x="1787719" y="2061595"/>
            <a:ext cx="2430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5151" name="Google Shape;5151;p87"/>
          <p:cNvSpPr txBox="1">
            <a:spLocks noGrp="1"/>
          </p:cNvSpPr>
          <p:nvPr>
            <p:ph type="subTitle" idx="3"/>
          </p:nvPr>
        </p:nvSpPr>
        <p:spPr>
          <a:xfrm>
            <a:off x="5938744" y="1750031"/>
            <a:ext cx="24300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152" name="Google Shape;5152;p87"/>
          <p:cNvSpPr txBox="1">
            <a:spLocks noGrp="1"/>
          </p:cNvSpPr>
          <p:nvPr>
            <p:ph type="subTitle" idx="4"/>
          </p:nvPr>
        </p:nvSpPr>
        <p:spPr>
          <a:xfrm>
            <a:off x="5938744" y="2061595"/>
            <a:ext cx="2430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5153" name="Google Shape;5153;p87"/>
          <p:cNvSpPr txBox="1">
            <a:spLocks noGrp="1"/>
          </p:cNvSpPr>
          <p:nvPr>
            <p:ph type="subTitle" idx="5"/>
          </p:nvPr>
        </p:nvSpPr>
        <p:spPr>
          <a:xfrm>
            <a:off x="1787719" y="3284569"/>
            <a:ext cx="24300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154" name="Google Shape;5154;p87"/>
          <p:cNvSpPr txBox="1">
            <a:spLocks noGrp="1"/>
          </p:cNvSpPr>
          <p:nvPr>
            <p:ph type="subTitle" idx="6"/>
          </p:nvPr>
        </p:nvSpPr>
        <p:spPr>
          <a:xfrm>
            <a:off x="1787719" y="3596151"/>
            <a:ext cx="2430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composed of hydrogen and helium</a:t>
            </a:r>
            <a:endParaRPr/>
          </a:p>
        </p:txBody>
      </p:sp>
      <p:sp>
        <p:nvSpPr>
          <p:cNvPr id="5155" name="Google Shape;5155;p87"/>
          <p:cNvSpPr txBox="1">
            <a:spLocks noGrp="1"/>
          </p:cNvSpPr>
          <p:nvPr>
            <p:ph type="subTitle" idx="7"/>
          </p:nvPr>
        </p:nvSpPr>
        <p:spPr>
          <a:xfrm>
            <a:off x="5938744" y="3284569"/>
            <a:ext cx="2430000" cy="37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5156" name="Google Shape;5156;p87"/>
          <p:cNvSpPr txBox="1">
            <a:spLocks noGrp="1"/>
          </p:cNvSpPr>
          <p:nvPr>
            <p:ph type="subTitle" idx="8"/>
          </p:nvPr>
        </p:nvSpPr>
        <p:spPr>
          <a:xfrm>
            <a:off x="5938744" y="3596151"/>
            <a:ext cx="2430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farthest planet from the Sun</a:t>
            </a:r>
            <a:endParaRPr/>
          </a:p>
        </p:txBody>
      </p:sp>
      <p:sp>
        <p:nvSpPr>
          <p:cNvPr id="5157" name="Google Shape;5157;p87"/>
          <p:cNvSpPr txBox="1">
            <a:spLocks noGrp="1"/>
          </p:cNvSpPr>
          <p:nvPr>
            <p:ph type="title" idx="9"/>
          </p:nvPr>
        </p:nvSpPr>
        <p:spPr>
          <a:xfrm>
            <a:off x="775256" y="1840631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</a:t>
            </a:r>
            <a:endParaRPr/>
          </a:p>
        </p:txBody>
      </p:sp>
      <p:sp>
        <p:nvSpPr>
          <p:cNvPr id="5158" name="Google Shape;5158;p87"/>
          <p:cNvSpPr txBox="1">
            <a:spLocks noGrp="1"/>
          </p:cNvSpPr>
          <p:nvPr>
            <p:ph type="title" idx="13"/>
          </p:nvPr>
        </p:nvSpPr>
        <p:spPr>
          <a:xfrm>
            <a:off x="775256" y="3375169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</a:t>
            </a:r>
            <a:endParaRPr/>
          </a:p>
        </p:txBody>
      </p:sp>
      <p:sp>
        <p:nvSpPr>
          <p:cNvPr id="5159" name="Google Shape;5159;p87"/>
          <p:cNvSpPr txBox="1">
            <a:spLocks noGrp="1"/>
          </p:cNvSpPr>
          <p:nvPr>
            <p:ph type="title" idx="14"/>
          </p:nvPr>
        </p:nvSpPr>
        <p:spPr>
          <a:xfrm>
            <a:off x="4926281" y="1840631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</a:t>
            </a:r>
            <a:endParaRPr/>
          </a:p>
        </p:txBody>
      </p:sp>
      <p:sp>
        <p:nvSpPr>
          <p:cNvPr id="5160" name="Google Shape;5160;p87"/>
          <p:cNvSpPr txBox="1">
            <a:spLocks noGrp="1"/>
          </p:cNvSpPr>
          <p:nvPr>
            <p:ph type="title" idx="15"/>
          </p:nvPr>
        </p:nvSpPr>
        <p:spPr>
          <a:xfrm>
            <a:off x="4926281" y="3375169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</a:t>
            </a:r>
            <a:endParaRPr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738" y="327162"/>
            <a:ext cx="1209036" cy="1098550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8670">
            <a:off x="77389" y="3245989"/>
            <a:ext cx="687173" cy="723340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324" y="-787863"/>
            <a:ext cx="8269275" cy="8269275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1486" y="1060987"/>
            <a:ext cx="4082514" cy="408251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800000">
            <a:off x="4000500" y="0"/>
            <a:ext cx="5143500" cy="5143500"/>
          </a:xfrm>
          <a:prstGeom prst="rect">
            <a:avLst/>
          </a:prstGeom>
        </p:spPr>
      </p:pic>
      <p:sp>
        <p:nvSpPr>
          <p:cNvPr id="5165" name="Google Shape;5165;p88"/>
          <p:cNvSpPr txBox="1">
            <a:spLocks noGrp="1"/>
          </p:cNvSpPr>
          <p:nvPr>
            <p:ph type="title"/>
          </p:nvPr>
        </p:nvSpPr>
        <p:spPr>
          <a:xfrm>
            <a:off x="2017650" y="1428742"/>
            <a:ext cx="5108700" cy="175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0">
                <a:solidFill>
                  <a:schemeClr val="accent1"/>
                </a:solidFill>
              </a:rPr>
              <a:t>5</a:t>
            </a:r>
            <a:r>
              <a:rPr lang="en">
                <a:solidFill>
                  <a:schemeClr val="accent2"/>
                </a:solidFill>
              </a:rPr>
              <a:t>,</a:t>
            </a:r>
            <a:r>
              <a:rPr lang="en" sz="11000">
                <a:solidFill>
                  <a:schemeClr val="accent2"/>
                </a:solidFill>
              </a:rPr>
              <a:t>000</a:t>
            </a:r>
            <a:endParaRPr sz="11000">
              <a:solidFill>
                <a:schemeClr val="accent2"/>
              </a:solidFill>
            </a:endParaRPr>
          </a:p>
        </p:txBody>
      </p:sp>
      <p:sp>
        <p:nvSpPr>
          <p:cNvPr id="5166" name="Google Shape;5166;p88"/>
          <p:cNvSpPr txBox="1">
            <a:spLocks noGrp="1"/>
          </p:cNvSpPr>
          <p:nvPr>
            <p:ph type="subTitle" idx="1"/>
          </p:nvPr>
        </p:nvSpPr>
        <p:spPr>
          <a:xfrm flipH="1">
            <a:off x="2475450" y="2992675"/>
            <a:ext cx="4193100" cy="114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Big numbers catch your audience’s attention and make ideas understandable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55700"/>
            <a:ext cx="5434471" cy="3987800"/>
          </a:xfrm>
          <a:prstGeom prst="rect">
            <a:avLst/>
          </a:prstGeom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Imagen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346464">
            <a:off x="1762200" y="-279185"/>
            <a:ext cx="6038398" cy="6038398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9800" y="-431585"/>
            <a:ext cx="6038398" cy="6038398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50" r="6881" b="17039"/>
          <a:stretch/>
        </p:blipFill>
        <p:spPr>
          <a:xfrm>
            <a:off x="-1" y="830593"/>
            <a:ext cx="9144001" cy="431290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1815" y="16897"/>
            <a:ext cx="2460331" cy="2150019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412878"/>
            <a:ext cx="1556731" cy="1730621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700" y="38575"/>
            <a:ext cx="1625431" cy="1663232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0062" y="2493982"/>
            <a:ext cx="1930191" cy="2649517"/>
          </a:xfrm>
          <a:prstGeom prst="rect">
            <a:avLst/>
          </a:prstGeom>
        </p:spPr>
      </p:pic>
      <p:sp>
        <p:nvSpPr>
          <p:cNvPr id="5325" name="Google Shape;5325;p89"/>
          <p:cNvSpPr txBox="1">
            <a:spLocks noGrp="1"/>
          </p:cNvSpPr>
          <p:nvPr>
            <p:ph type="title" idx="6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PERCENTAGES CAN HELP YOU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6" name="Google Shape;5326;p89"/>
          <p:cNvSpPr txBox="1">
            <a:spLocks noGrp="1"/>
          </p:cNvSpPr>
          <p:nvPr>
            <p:ph type="title"/>
          </p:nvPr>
        </p:nvSpPr>
        <p:spPr>
          <a:xfrm>
            <a:off x="82395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25%</a:t>
            </a:r>
            <a:endParaRPr/>
          </a:p>
        </p:txBody>
      </p:sp>
      <p:sp>
        <p:nvSpPr>
          <p:cNvPr id="5327" name="Google Shape;5327;p89"/>
          <p:cNvSpPr txBox="1">
            <a:spLocks noGrp="1"/>
          </p:cNvSpPr>
          <p:nvPr>
            <p:ph type="subTitle" idx="1"/>
          </p:nvPr>
        </p:nvSpPr>
        <p:spPr>
          <a:xfrm>
            <a:off x="82395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Earth is where we all live on</a:t>
            </a:r>
            <a:endParaRPr/>
          </a:p>
        </p:txBody>
      </p:sp>
      <p:sp>
        <p:nvSpPr>
          <p:cNvPr id="5328" name="Google Shape;5328;p89"/>
          <p:cNvSpPr txBox="1">
            <a:spLocks noGrp="1"/>
          </p:cNvSpPr>
          <p:nvPr>
            <p:ph type="title" idx="2"/>
          </p:nvPr>
        </p:nvSpPr>
        <p:spPr>
          <a:xfrm>
            <a:off x="342900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50%</a:t>
            </a:r>
            <a:endParaRPr/>
          </a:p>
        </p:txBody>
      </p:sp>
      <p:sp>
        <p:nvSpPr>
          <p:cNvPr id="5329" name="Google Shape;5329;p89"/>
          <p:cNvSpPr txBox="1">
            <a:spLocks noGrp="1"/>
          </p:cNvSpPr>
          <p:nvPr>
            <p:ph type="subTitle" idx="3"/>
          </p:nvPr>
        </p:nvSpPr>
        <p:spPr>
          <a:xfrm>
            <a:off x="342900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5330" name="Google Shape;5330;p89"/>
          <p:cNvSpPr txBox="1">
            <a:spLocks noGrp="1"/>
          </p:cNvSpPr>
          <p:nvPr>
            <p:ph type="title" idx="4"/>
          </p:nvPr>
        </p:nvSpPr>
        <p:spPr>
          <a:xfrm>
            <a:off x="6034050" y="2493983"/>
            <a:ext cx="2286000" cy="1009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75%</a:t>
            </a:r>
            <a:endParaRPr/>
          </a:p>
        </p:txBody>
      </p:sp>
      <p:sp>
        <p:nvSpPr>
          <p:cNvPr id="5331" name="Google Shape;5331;p89"/>
          <p:cNvSpPr txBox="1">
            <a:spLocks noGrp="1"/>
          </p:cNvSpPr>
          <p:nvPr>
            <p:ph type="subTitle" idx="5"/>
          </p:nvPr>
        </p:nvSpPr>
        <p:spPr>
          <a:xfrm>
            <a:off x="6034050" y="3392244"/>
            <a:ext cx="2286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cold</a:t>
            </a:r>
            <a:endParaRPr/>
          </a:p>
        </p:txBody>
      </p:sp>
      <p:grpSp>
        <p:nvGrpSpPr>
          <p:cNvPr id="5332" name="Google Shape;5332;p89"/>
          <p:cNvGrpSpPr/>
          <p:nvPr/>
        </p:nvGrpSpPr>
        <p:grpSpPr>
          <a:xfrm>
            <a:off x="3933494" y="1389129"/>
            <a:ext cx="1277013" cy="1277013"/>
            <a:chOff x="4049800" y="640400"/>
            <a:chExt cx="858900" cy="858900"/>
          </a:xfrm>
        </p:grpSpPr>
        <p:sp>
          <p:nvSpPr>
            <p:cNvPr id="5333" name="Google Shape;5333;p8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8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397019"/>
                <a:gd name="adj2" fmla="val 16202705"/>
                <a:gd name="adj3" fmla="val 2512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5" name="Google Shape;5335;p89"/>
          <p:cNvGrpSpPr/>
          <p:nvPr/>
        </p:nvGrpSpPr>
        <p:grpSpPr>
          <a:xfrm>
            <a:off x="6538544" y="1389129"/>
            <a:ext cx="1277013" cy="1277013"/>
            <a:chOff x="4049800" y="640400"/>
            <a:chExt cx="858900" cy="858900"/>
          </a:xfrm>
        </p:grpSpPr>
        <p:sp>
          <p:nvSpPr>
            <p:cNvPr id="5336" name="Google Shape;5336;p8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8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5397019"/>
                <a:gd name="adj2" fmla="val 21570979"/>
                <a:gd name="adj3" fmla="val 24973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8" name="Google Shape;5338;p89"/>
          <p:cNvGrpSpPr/>
          <p:nvPr/>
        </p:nvGrpSpPr>
        <p:grpSpPr>
          <a:xfrm>
            <a:off x="1328439" y="1389129"/>
            <a:ext cx="1277013" cy="1277013"/>
            <a:chOff x="4049800" y="640400"/>
            <a:chExt cx="858900" cy="858900"/>
          </a:xfrm>
        </p:grpSpPr>
        <p:sp>
          <p:nvSpPr>
            <p:cNvPr id="5339" name="Google Shape;5339;p8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8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10816295"/>
                <a:gd name="adj2" fmla="val 16181787"/>
                <a:gd name="adj3" fmla="val 24937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" name="Imagen 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62339" flipH="1">
            <a:off x="1354354" y="1466411"/>
            <a:ext cx="901700" cy="901700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49937" flipH="1">
            <a:off x="1114769" y="1897179"/>
            <a:ext cx="1380870" cy="1380870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79502" flipH="1">
            <a:off x="3994514" y="1439213"/>
            <a:ext cx="1166237" cy="1166237"/>
          </a:xfrm>
          <a:prstGeom prst="rect">
            <a:avLst/>
          </a:prstGeom>
        </p:spPr>
      </p:pic>
      <p:pic>
        <p:nvPicPr>
          <p:cNvPr id="22" name="Imagen 2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928761" flipH="1">
            <a:off x="6377612" y="1694055"/>
            <a:ext cx="1166237" cy="1166237"/>
          </a:xfrm>
          <a:prstGeom prst="rect">
            <a:avLst/>
          </a:prstGeom>
        </p:spPr>
      </p:pic>
      <p:pic>
        <p:nvPicPr>
          <p:cNvPr id="23" name="Imagen 2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85300" flipH="1">
            <a:off x="7230272" y="2099614"/>
            <a:ext cx="743569" cy="743569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93" y="3585037"/>
            <a:ext cx="2290821" cy="2290821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12445" y="0"/>
            <a:ext cx="4684426" cy="5143500"/>
          </a:xfrm>
          <a:prstGeom prst="rect">
            <a:avLst/>
          </a:prstGeom>
        </p:spPr>
      </p:pic>
      <p:sp>
        <p:nvSpPr>
          <p:cNvPr id="5345" name="Google Shape;5345;p90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You can replace the image on the screen with your own work. Just delete this one, add yours and center it properly</a:t>
            </a:r>
            <a:endParaRPr dirty="0"/>
          </a:p>
        </p:txBody>
      </p:sp>
      <p:sp>
        <p:nvSpPr>
          <p:cNvPr id="5346" name="Google Shape;5346;p90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grpSp>
        <p:nvGrpSpPr>
          <p:cNvPr id="5347" name="Google Shape;5347;p90"/>
          <p:cNvGrpSpPr/>
          <p:nvPr/>
        </p:nvGrpSpPr>
        <p:grpSpPr>
          <a:xfrm>
            <a:off x="4821936" y="1404678"/>
            <a:ext cx="3855602" cy="2710216"/>
            <a:chOff x="4821936" y="1404678"/>
            <a:chExt cx="3855602" cy="2710216"/>
          </a:xfrm>
        </p:grpSpPr>
        <p:sp>
          <p:nvSpPr>
            <p:cNvPr id="5348" name="Google Shape;5348;p90"/>
            <p:cNvSpPr/>
            <p:nvPr/>
          </p:nvSpPr>
          <p:spPr>
            <a:xfrm>
              <a:off x="6286489" y="3640833"/>
              <a:ext cx="1005171" cy="474061"/>
            </a:xfrm>
            <a:custGeom>
              <a:avLst/>
              <a:gdLst/>
              <a:ahLst/>
              <a:cxnLst/>
              <a:rect l="l" t="t" r="r" b="b"/>
              <a:pathLst>
                <a:path w="40948" h="19312" extrusionOk="0">
                  <a:moveTo>
                    <a:pt x="4369" y="1"/>
                  </a:moveTo>
                  <a:lnTo>
                    <a:pt x="3516" y="3827"/>
                  </a:lnTo>
                  <a:lnTo>
                    <a:pt x="1" y="19311"/>
                  </a:lnTo>
                  <a:lnTo>
                    <a:pt x="40948" y="19311"/>
                  </a:lnTo>
                  <a:lnTo>
                    <a:pt x="37432" y="3827"/>
                  </a:lnTo>
                  <a:lnTo>
                    <a:pt x="365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90"/>
            <p:cNvSpPr/>
            <p:nvPr/>
          </p:nvSpPr>
          <p:spPr>
            <a:xfrm>
              <a:off x="6372798" y="3640833"/>
              <a:ext cx="832578" cy="93943"/>
            </a:xfrm>
            <a:custGeom>
              <a:avLst/>
              <a:gdLst/>
              <a:ahLst/>
              <a:cxnLst/>
              <a:rect l="l" t="t" r="r" b="b"/>
              <a:pathLst>
                <a:path w="33917" h="3827" extrusionOk="0">
                  <a:moveTo>
                    <a:pt x="853" y="1"/>
                  </a:moveTo>
                  <a:lnTo>
                    <a:pt x="0" y="3827"/>
                  </a:lnTo>
                  <a:lnTo>
                    <a:pt x="33916" y="3827"/>
                  </a:lnTo>
                  <a:lnTo>
                    <a:pt x="330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90"/>
            <p:cNvSpPr/>
            <p:nvPr/>
          </p:nvSpPr>
          <p:spPr>
            <a:xfrm>
              <a:off x="6009200" y="3979686"/>
              <a:ext cx="1559773" cy="134569"/>
            </a:xfrm>
            <a:custGeom>
              <a:avLst/>
              <a:gdLst/>
              <a:ahLst/>
              <a:cxnLst/>
              <a:rect l="l" t="t" r="r" b="b"/>
              <a:pathLst>
                <a:path w="63541" h="5482" extrusionOk="0">
                  <a:moveTo>
                    <a:pt x="2120" y="1"/>
                  </a:moveTo>
                  <a:cubicBezTo>
                    <a:pt x="931" y="1"/>
                    <a:pt x="0" y="932"/>
                    <a:pt x="0" y="2121"/>
                  </a:cubicBezTo>
                  <a:lnTo>
                    <a:pt x="0" y="3361"/>
                  </a:lnTo>
                  <a:cubicBezTo>
                    <a:pt x="0" y="4551"/>
                    <a:pt x="931" y="5481"/>
                    <a:pt x="2120" y="5481"/>
                  </a:cubicBezTo>
                  <a:lnTo>
                    <a:pt x="61421" y="5481"/>
                  </a:lnTo>
                  <a:cubicBezTo>
                    <a:pt x="62610" y="5481"/>
                    <a:pt x="63540" y="4551"/>
                    <a:pt x="63540" y="3361"/>
                  </a:cubicBezTo>
                  <a:lnTo>
                    <a:pt x="63540" y="2121"/>
                  </a:lnTo>
                  <a:cubicBezTo>
                    <a:pt x="63540" y="932"/>
                    <a:pt x="62610" y="1"/>
                    <a:pt x="614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90"/>
            <p:cNvSpPr/>
            <p:nvPr/>
          </p:nvSpPr>
          <p:spPr>
            <a:xfrm>
              <a:off x="4821936" y="1404678"/>
              <a:ext cx="3855602" cy="2267281"/>
            </a:xfrm>
            <a:custGeom>
              <a:avLst/>
              <a:gdLst/>
              <a:ahLst/>
              <a:cxnLst/>
              <a:rect l="l" t="t" r="r" b="b"/>
              <a:pathLst>
                <a:path w="157067" h="92363" extrusionOk="0">
                  <a:moveTo>
                    <a:pt x="5351" y="0"/>
                  </a:moveTo>
                  <a:cubicBezTo>
                    <a:pt x="2378" y="0"/>
                    <a:pt x="0" y="2378"/>
                    <a:pt x="0" y="5325"/>
                  </a:cubicBezTo>
                  <a:lnTo>
                    <a:pt x="0" y="87012"/>
                  </a:lnTo>
                  <a:cubicBezTo>
                    <a:pt x="0" y="89959"/>
                    <a:pt x="2378" y="92363"/>
                    <a:pt x="5351" y="92363"/>
                  </a:cubicBezTo>
                  <a:lnTo>
                    <a:pt x="151742" y="92363"/>
                  </a:lnTo>
                  <a:cubicBezTo>
                    <a:pt x="154663" y="92337"/>
                    <a:pt x="157067" y="89959"/>
                    <a:pt x="157067" y="87012"/>
                  </a:cubicBezTo>
                  <a:lnTo>
                    <a:pt x="157067" y="5325"/>
                  </a:lnTo>
                  <a:cubicBezTo>
                    <a:pt x="157067" y="2378"/>
                    <a:pt x="154663" y="0"/>
                    <a:pt x="1517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52" name="Google Shape;5352;p90"/>
          <p:cNvPicPr preferRelativeResize="0"/>
          <p:nvPr/>
        </p:nvPicPr>
        <p:blipFill rotWithShape="1">
          <a:blip r:embed="rId4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4889200" y="1496050"/>
            <a:ext cx="3721200" cy="1810500"/>
          </a:xfrm>
          <a:prstGeom prst="roundRect">
            <a:avLst>
              <a:gd name="adj" fmla="val 3138"/>
            </a:avLst>
          </a:prstGeom>
          <a:noFill/>
          <a:ln>
            <a:noFill/>
          </a:ln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1347">
            <a:off x="1346594" y="841904"/>
            <a:ext cx="1176728" cy="117672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569281" y="764153"/>
            <a:ext cx="731354" cy="494602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74" y="1026557"/>
            <a:ext cx="7035800" cy="4686300"/>
          </a:xfrm>
          <a:prstGeom prst="rect">
            <a:avLst/>
          </a:prstGeom>
        </p:spPr>
      </p:pic>
      <p:sp>
        <p:nvSpPr>
          <p:cNvPr id="2" name="Rectángulo 1"/>
          <p:cNvSpPr/>
          <p:nvPr/>
        </p:nvSpPr>
        <p:spPr>
          <a:xfrm>
            <a:off x="4131042" y="0"/>
            <a:ext cx="5012958" cy="5143500"/>
          </a:xfrm>
          <a:prstGeom prst="rect">
            <a:avLst/>
          </a:prstGeom>
          <a:solidFill>
            <a:srgbClr val="FFB4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/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0500" y="118050"/>
            <a:ext cx="5143500" cy="5143500"/>
          </a:xfrm>
          <a:prstGeom prst="rect">
            <a:avLst/>
          </a:prstGeom>
        </p:spPr>
      </p:pic>
      <p:grpSp>
        <p:nvGrpSpPr>
          <p:cNvPr id="5357" name="Google Shape;5357;p91"/>
          <p:cNvGrpSpPr/>
          <p:nvPr/>
        </p:nvGrpSpPr>
        <p:grpSpPr>
          <a:xfrm>
            <a:off x="1766016" y="896098"/>
            <a:ext cx="1759954" cy="3344788"/>
            <a:chOff x="1766016" y="899351"/>
            <a:chExt cx="1759954" cy="3344788"/>
          </a:xfrm>
        </p:grpSpPr>
        <p:sp>
          <p:nvSpPr>
            <p:cNvPr id="5358" name="Google Shape;5358;p91"/>
            <p:cNvSpPr/>
            <p:nvPr/>
          </p:nvSpPr>
          <p:spPr>
            <a:xfrm>
              <a:off x="1766016" y="899351"/>
              <a:ext cx="1759954" cy="3344788"/>
            </a:xfrm>
            <a:custGeom>
              <a:avLst/>
              <a:gdLst/>
              <a:ahLst/>
              <a:cxnLst/>
              <a:rect l="l" t="t" r="r" b="b"/>
              <a:pathLst>
                <a:path w="32210" h="61215" extrusionOk="0">
                  <a:moveTo>
                    <a:pt x="3722" y="1"/>
                  </a:moveTo>
                  <a:cubicBezTo>
                    <a:pt x="1680" y="1"/>
                    <a:pt x="0" y="1681"/>
                    <a:pt x="0" y="3723"/>
                  </a:cubicBezTo>
                  <a:lnTo>
                    <a:pt x="0" y="56794"/>
                  </a:lnTo>
                  <a:cubicBezTo>
                    <a:pt x="0" y="59224"/>
                    <a:pt x="1965" y="61214"/>
                    <a:pt x="4395" y="61214"/>
                  </a:cubicBezTo>
                  <a:lnTo>
                    <a:pt x="27789" y="61214"/>
                  </a:lnTo>
                  <a:cubicBezTo>
                    <a:pt x="30219" y="61214"/>
                    <a:pt x="32210" y="59224"/>
                    <a:pt x="32210" y="56794"/>
                  </a:cubicBezTo>
                  <a:lnTo>
                    <a:pt x="32210" y="3723"/>
                  </a:lnTo>
                  <a:cubicBezTo>
                    <a:pt x="32210" y="1681"/>
                    <a:pt x="30529" y="1"/>
                    <a:pt x="28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91"/>
            <p:cNvSpPr/>
            <p:nvPr/>
          </p:nvSpPr>
          <p:spPr>
            <a:xfrm>
              <a:off x="1836611" y="1337236"/>
              <a:ext cx="1689360" cy="2906903"/>
            </a:xfrm>
            <a:custGeom>
              <a:avLst/>
              <a:gdLst/>
              <a:ahLst/>
              <a:cxnLst/>
              <a:rect l="l" t="t" r="r" b="b"/>
              <a:pathLst>
                <a:path w="30918" h="53201" extrusionOk="0">
                  <a:moveTo>
                    <a:pt x="30918" y="0"/>
                  </a:moveTo>
                  <a:lnTo>
                    <a:pt x="1" y="51908"/>
                  </a:lnTo>
                  <a:cubicBezTo>
                    <a:pt x="1" y="51908"/>
                    <a:pt x="1888" y="53200"/>
                    <a:pt x="3103" y="53200"/>
                  </a:cubicBezTo>
                  <a:lnTo>
                    <a:pt x="26497" y="53200"/>
                  </a:lnTo>
                  <a:cubicBezTo>
                    <a:pt x="28927" y="53200"/>
                    <a:pt x="30918" y="51210"/>
                    <a:pt x="30918" y="48780"/>
                  </a:cubicBezTo>
                  <a:lnTo>
                    <a:pt x="309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60" name="Google Shape;5360;p91"/>
          <p:cNvPicPr preferRelativeResize="0"/>
          <p:nvPr/>
        </p:nvPicPr>
        <p:blipFill rotWithShape="1"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2"/>
          <a:stretch/>
        </p:blipFill>
        <p:spPr>
          <a:xfrm>
            <a:off x="1852125" y="984100"/>
            <a:ext cx="1587600" cy="3175200"/>
          </a:xfrm>
          <a:prstGeom prst="roundRect">
            <a:avLst>
              <a:gd name="adj" fmla="val 8901"/>
            </a:avLst>
          </a:prstGeom>
          <a:noFill/>
          <a:ln>
            <a:noFill/>
          </a:ln>
        </p:spPr>
      </p:pic>
      <p:sp>
        <p:nvSpPr>
          <p:cNvPr id="5361" name="Google Shape;5361;p91"/>
          <p:cNvSpPr txBox="1">
            <a:spLocks noGrp="1"/>
          </p:cNvSpPr>
          <p:nvPr>
            <p:ph type="subTitle" idx="1"/>
          </p:nvPr>
        </p:nvSpPr>
        <p:spPr>
          <a:xfrm flipH="1">
            <a:off x="5222575" y="2689800"/>
            <a:ext cx="3208200" cy="19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5362" name="Google Shape;5362;p91"/>
          <p:cNvSpPr txBox="1">
            <a:spLocks noGrp="1"/>
          </p:cNvSpPr>
          <p:nvPr>
            <p:ph type="title"/>
          </p:nvPr>
        </p:nvSpPr>
        <p:spPr>
          <a:xfrm flipH="1">
            <a:off x="5222400" y="1807675"/>
            <a:ext cx="3208200" cy="96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MOBILE WEB</a:t>
            </a:r>
            <a:endParaRPr/>
          </a:p>
        </p:txBody>
      </p:sp>
      <p:sp>
        <p:nvSpPr>
          <p:cNvPr id="5363" name="Google Shape;5363;p91"/>
          <p:cNvSpPr/>
          <p:nvPr/>
        </p:nvSpPr>
        <p:spPr>
          <a:xfrm>
            <a:off x="2357822" y="4057597"/>
            <a:ext cx="552301" cy="36773"/>
          </a:xfrm>
          <a:custGeom>
            <a:avLst/>
            <a:gdLst/>
            <a:ahLst/>
            <a:cxnLst/>
            <a:rect l="l" t="t" r="r" b="b"/>
            <a:pathLst>
              <a:path w="10108" h="673" extrusionOk="0">
                <a:moveTo>
                  <a:pt x="259" y="1"/>
                </a:moveTo>
                <a:cubicBezTo>
                  <a:pt x="104" y="1"/>
                  <a:pt x="0" y="130"/>
                  <a:pt x="0" y="259"/>
                </a:cubicBezTo>
                <a:lnTo>
                  <a:pt x="0" y="414"/>
                </a:lnTo>
                <a:cubicBezTo>
                  <a:pt x="0" y="570"/>
                  <a:pt x="104" y="673"/>
                  <a:pt x="259" y="673"/>
                </a:cubicBezTo>
                <a:lnTo>
                  <a:pt x="9849" y="673"/>
                </a:lnTo>
                <a:cubicBezTo>
                  <a:pt x="9979" y="673"/>
                  <a:pt x="10108" y="570"/>
                  <a:pt x="10108" y="414"/>
                </a:cubicBezTo>
                <a:lnTo>
                  <a:pt x="10108" y="259"/>
                </a:lnTo>
                <a:cubicBezTo>
                  <a:pt x="10108" y="130"/>
                  <a:pt x="9979" y="1"/>
                  <a:pt x="984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" name="Imagen 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968500"/>
            <a:ext cx="4131041" cy="3175000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4537" y="-138614"/>
            <a:ext cx="5245100" cy="4381500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73718" y="2551927"/>
            <a:ext cx="1795199" cy="2686050"/>
          </a:xfrm>
          <a:prstGeom prst="rect">
            <a:avLst/>
          </a:prstGeom>
        </p:spPr>
      </p:pic>
      <p:grpSp>
        <p:nvGrpSpPr>
          <p:cNvPr id="5368" name="Google Shape;5368;p92"/>
          <p:cNvGrpSpPr/>
          <p:nvPr/>
        </p:nvGrpSpPr>
        <p:grpSpPr>
          <a:xfrm>
            <a:off x="5249894" y="896098"/>
            <a:ext cx="2498777" cy="3346789"/>
            <a:chOff x="5249894" y="896098"/>
            <a:chExt cx="2498777" cy="3346789"/>
          </a:xfrm>
        </p:grpSpPr>
        <p:sp>
          <p:nvSpPr>
            <p:cNvPr id="5369" name="Google Shape;5369;p92"/>
            <p:cNvSpPr/>
            <p:nvPr/>
          </p:nvSpPr>
          <p:spPr>
            <a:xfrm>
              <a:off x="5249894" y="896098"/>
              <a:ext cx="2498777" cy="3346789"/>
            </a:xfrm>
            <a:custGeom>
              <a:avLst/>
              <a:gdLst/>
              <a:ahLst/>
              <a:cxnLst/>
              <a:rect l="l" t="t" r="r" b="b"/>
              <a:pathLst>
                <a:path w="57983" h="77991" extrusionOk="0">
                  <a:moveTo>
                    <a:pt x="53997" y="1"/>
                  </a:moveTo>
                  <a:cubicBezTo>
                    <a:pt x="53981" y="1"/>
                    <a:pt x="53966" y="1"/>
                    <a:pt x="53950" y="1"/>
                  </a:cubicBezTo>
                  <a:lnTo>
                    <a:pt x="4033" y="1"/>
                  </a:lnTo>
                  <a:cubicBezTo>
                    <a:pt x="1810" y="1"/>
                    <a:pt x="0" y="1785"/>
                    <a:pt x="26" y="4008"/>
                  </a:cubicBezTo>
                  <a:lnTo>
                    <a:pt x="26" y="73984"/>
                  </a:lnTo>
                  <a:cubicBezTo>
                    <a:pt x="0" y="76181"/>
                    <a:pt x="1810" y="77991"/>
                    <a:pt x="4033" y="77991"/>
                  </a:cubicBezTo>
                  <a:lnTo>
                    <a:pt x="53976" y="77991"/>
                  </a:lnTo>
                  <a:cubicBezTo>
                    <a:pt x="56173" y="77991"/>
                    <a:pt x="57983" y="76181"/>
                    <a:pt x="57983" y="73984"/>
                  </a:cubicBezTo>
                  <a:lnTo>
                    <a:pt x="57983" y="4008"/>
                  </a:lnTo>
                  <a:cubicBezTo>
                    <a:pt x="57983" y="1800"/>
                    <a:pt x="56199" y="1"/>
                    <a:pt x="539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92"/>
            <p:cNvSpPr/>
            <p:nvPr/>
          </p:nvSpPr>
          <p:spPr>
            <a:xfrm>
              <a:off x="5486055" y="1065859"/>
              <a:ext cx="2262617" cy="3177027"/>
            </a:xfrm>
            <a:custGeom>
              <a:avLst/>
              <a:gdLst/>
              <a:ahLst/>
              <a:cxnLst/>
              <a:rect l="l" t="t" r="r" b="b"/>
              <a:pathLst>
                <a:path w="52503" h="74035" extrusionOk="0">
                  <a:moveTo>
                    <a:pt x="52503" y="0"/>
                  </a:moveTo>
                  <a:lnTo>
                    <a:pt x="1" y="74035"/>
                  </a:lnTo>
                  <a:lnTo>
                    <a:pt x="48470" y="74035"/>
                  </a:lnTo>
                  <a:cubicBezTo>
                    <a:pt x="50693" y="74035"/>
                    <a:pt x="52503" y="72251"/>
                    <a:pt x="52503" y="70028"/>
                  </a:cubicBezTo>
                  <a:lnTo>
                    <a:pt x="52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371" name="Google Shape;5371;p92"/>
          <p:cNvPicPr preferRelativeResize="0"/>
          <p:nvPr/>
        </p:nvPicPr>
        <p:blipFill>
          <a:blip r:embed="rId5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5725" y="1012600"/>
            <a:ext cx="2287200" cy="3105900"/>
          </a:xfrm>
          <a:prstGeom prst="roundRect">
            <a:avLst>
              <a:gd name="adj" fmla="val 6343"/>
            </a:avLst>
          </a:prstGeom>
          <a:noFill/>
          <a:ln>
            <a:noFill/>
          </a:ln>
        </p:spPr>
      </p:pic>
      <p:sp>
        <p:nvSpPr>
          <p:cNvPr id="5372" name="Google Shape;5372;p92"/>
          <p:cNvSpPr txBox="1">
            <a:spLocks noGrp="1"/>
          </p:cNvSpPr>
          <p:nvPr>
            <p:ph type="subTitle" idx="1"/>
          </p:nvPr>
        </p:nvSpPr>
        <p:spPr>
          <a:xfrm>
            <a:off x="713350" y="2689800"/>
            <a:ext cx="3208800" cy="191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replace the image on the screen with your own work. Just delete this one, add yours and center it properly</a:t>
            </a:r>
            <a:endParaRPr/>
          </a:p>
        </p:txBody>
      </p:sp>
      <p:sp>
        <p:nvSpPr>
          <p:cNvPr id="5373" name="Google Shape;5373;p92"/>
          <p:cNvSpPr txBox="1">
            <a:spLocks noGrp="1"/>
          </p:cNvSpPr>
          <p:nvPr>
            <p:ph type="title"/>
          </p:nvPr>
        </p:nvSpPr>
        <p:spPr>
          <a:xfrm>
            <a:off x="713225" y="1807675"/>
            <a:ext cx="3208800" cy="968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5374" name="Google Shape;5374;p92"/>
          <p:cNvSpPr/>
          <p:nvPr/>
        </p:nvSpPr>
        <p:spPr>
          <a:xfrm>
            <a:off x="6173420" y="4037636"/>
            <a:ext cx="651726" cy="27764"/>
          </a:xfrm>
          <a:custGeom>
            <a:avLst/>
            <a:gdLst/>
            <a:ahLst/>
            <a:cxnLst/>
            <a:rect l="l" t="t" r="r" b="b"/>
            <a:pathLst>
              <a:path w="15123" h="647" extrusionOk="0">
                <a:moveTo>
                  <a:pt x="336" y="1"/>
                </a:moveTo>
                <a:cubicBezTo>
                  <a:pt x="155" y="1"/>
                  <a:pt x="0" y="156"/>
                  <a:pt x="0" y="337"/>
                </a:cubicBezTo>
                <a:cubicBezTo>
                  <a:pt x="0" y="518"/>
                  <a:pt x="155" y="647"/>
                  <a:pt x="336" y="647"/>
                </a:cubicBezTo>
                <a:lnTo>
                  <a:pt x="14787" y="647"/>
                </a:lnTo>
                <a:cubicBezTo>
                  <a:pt x="14968" y="647"/>
                  <a:pt x="15123" y="518"/>
                  <a:pt x="15123" y="337"/>
                </a:cubicBezTo>
                <a:cubicBezTo>
                  <a:pt x="15123" y="156"/>
                  <a:pt x="14968" y="1"/>
                  <a:pt x="1478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342" y="485267"/>
            <a:ext cx="2057745" cy="1463396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13436" y="915798"/>
            <a:ext cx="1134308" cy="70485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99426">
            <a:off x="6651090" y="978580"/>
            <a:ext cx="2089417" cy="450519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4076" y="3937000"/>
            <a:ext cx="4276632" cy="1583006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51506">
            <a:off x="7588016" y="2059214"/>
            <a:ext cx="1053457" cy="191770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69" y="3451266"/>
            <a:ext cx="1390877" cy="169223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4325" y="-725807"/>
            <a:ext cx="5582725" cy="5869307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5000" y="2538934"/>
            <a:ext cx="2296984" cy="2695330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17450" y="2296008"/>
            <a:ext cx="3932450" cy="2214272"/>
          </a:xfrm>
          <a:prstGeom prst="rect">
            <a:avLst/>
          </a:prstGeom>
        </p:spPr>
      </p:pic>
      <p:sp>
        <p:nvSpPr>
          <p:cNvPr id="5379" name="Google Shape;5379;p93"/>
          <p:cNvSpPr txBox="1">
            <a:spLocks noGrp="1"/>
          </p:cNvSpPr>
          <p:nvPr>
            <p:ph type="subTitle" idx="9"/>
          </p:nvPr>
        </p:nvSpPr>
        <p:spPr>
          <a:xfrm>
            <a:off x="3537000" y="3706151"/>
            <a:ext cx="2066400" cy="37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5380" name="Google Shape;5380;p93"/>
          <p:cNvSpPr/>
          <p:nvPr/>
        </p:nvSpPr>
        <p:spPr>
          <a:xfrm flipH="1">
            <a:off x="1786650" y="347364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1" name="Google Shape;5381;p93"/>
          <p:cNvSpPr/>
          <p:nvPr/>
        </p:nvSpPr>
        <p:spPr>
          <a:xfrm flipH="1">
            <a:off x="4469700" y="3473642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2" name="Google Shape;5382;p93"/>
          <p:cNvSpPr/>
          <p:nvPr/>
        </p:nvSpPr>
        <p:spPr>
          <a:xfrm flipH="1">
            <a:off x="7150950" y="3473642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83" name="Google Shape;5383;p9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REVIEWING CONCEPTS</a:t>
            </a:r>
            <a:endParaRPr/>
          </a:p>
        </p:txBody>
      </p:sp>
      <p:sp>
        <p:nvSpPr>
          <p:cNvPr id="5384" name="Google Shape;5384;p93"/>
          <p:cNvSpPr txBox="1">
            <a:spLocks noGrp="1"/>
          </p:cNvSpPr>
          <p:nvPr>
            <p:ph type="subTitle" idx="1"/>
          </p:nvPr>
        </p:nvSpPr>
        <p:spPr>
          <a:xfrm>
            <a:off x="857550" y="1879856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385" name="Google Shape;5385;p93"/>
          <p:cNvSpPr txBox="1">
            <a:spLocks noGrp="1"/>
          </p:cNvSpPr>
          <p:nvPr>
            <p:ph type="subTitle" idx="2"/>
          </p:nvPr>
        </p:nvSpPr>
        <p:spPr>
          <a:xfrm>
            <a:off x="857550" y="225133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closest planet to the Sun</a:t>
            </a:r>
            <a:endParaRPr/>
          </a:p>
        </p:txBody>
      </p:sp>
      <p:sp>
        <p:nvSpPr>
          <p:cNvPr id="5386" name="Google Shape;5386;p93"/>
          <p:cNvSpPr txBox="1">
            <a:spLocks noGrp="1"/>
          </p:cNvSpPr>
          <p:nvPr>
            <p:ph type="subTitle" idx="3"/>
          </p:nvPr>
        </p:nvSpPr>
        <p:spPr>
          <a:xfrm>
            <a:off x="3537000" y="187985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387" name="Google Shape;5387;p93"/>
          <p:cNvSpPr txBox="1">
            <a:spLocks noGrp="1"/>
          </p:cNvSpPr>
          <p:nvPr>
            <p:ph type="subTitle" idx="4"/>
          </p:nvPr>
        </p:nvSpPr>
        <p:spPr>
          <a:xfrm>
            <a:off x="3537000" y="225133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</a:t>
            </a:r>
            <a:endParaRPr/>
          </a:p>
        </p:txBody>
      </p:sp>
      <p:sp>
        <p:nvSpPr>
          <p:cNvPr id="5388" name="Google Shape;5388;p93"/>
          <p:cNvSpPr txBox="1">
            <a:spLocks noGrp="1"/>
          </p:cNvSpPr>
          <p:nvPr>
            <p:ph type="subTitle" idx="5"/>
          </p:nvPr>
        </p:nvSpPr>
        <p:spPr>
          <a:xfrm>
            <a:off x="6220050" y="187985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5389" name="Google Shape;5389;p93"/>
          <p:cNvSpPr txBox="1">
            <a:spLocks noGrp="1"/>
          </p:cNvSpPr>
          <p:nvPr>
            <p:ph type="subTitle" idx="6"/>
          </p:nvPr>
        </p:nvSpPr>
        <p:spPr>
          <a:xfrm>
            <a:off x="6220050" y="225133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cold</a:t>
            </a:r>
            <a:endParaRPr/>
          </a:p>
        </p:txBody>
      </p:sp>
      <p:sp>
        <p:nvSpPr>
          <p:cNvPr id="5390" name="Google Shape;5390;p93"/>
          <p:cNvSpPr txBox="1">
            <a:spLocks noGrp="1"/>
          </p:cNvSpPr>
          <p:nvPr>
            <p:ph type="subTitle" idx="7"/>
          </p:nvPr>
        </p:nvSpPr>
        <p:spPr>
          <a:xfrm>
            <a:off x="857550" y="3706151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5391" name="Google Shape;5391;p93"/>
          <p:cNvSpPr txBox="1">
            <a:spLocks noGrp="1"/>
          </p:cNvSpPr>
          <p:nvPr>
            <p:ph type="subTitle" idx="14"/>
          </p:nvPr>
        </p:nvSpPr>
        <p:spPr>
          <a:xfrm>
            <a:off x="6220050" y="3706151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5392" name="Google Shape;5392;p93"/>
          <p:cNvSpPr txBox="1">
            <a:spLocks noGrp="1"/>
          </p:cNvSpPr>
          <p:nvPr>
            <p:ph type="subTitle" idx="8"/>
          </p:nvPr>
        </p:nvSpPr>
        <p:spPr>
          <a:xfrm>
            <a:off x="857550" y="4077626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the biggest in the Solar System</a:t>
            </a:r>
            <a:endParaRPr/>
          </a:p>
        </p:txBody>
      </p:sp>
      <p:sp>
        <p:nvSpPr>
          <p:cNvPr id="5393" name="Google Shape;5393;p93"/>
          <p:cNvSpPr txBox="1">
            <a:spLocks noGrp="1"/>
          </p:cNvSpPr>
          <p:nvPr>
            <p:ph type="subTitle" idx="13"/>
          </p:nvPr>
        </p:nvSpPr>
        <p:spPr>
          <a:xfrm>
            <a:off x="3537000" y="4077626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a gas giant and has rings</a:t>
            </a:r>
            <a:endParaRPr/>
          </a:p>
        </p:txBody>
      </p:sp>
      <p:sp>
        <p:nvSpPr>
          <p:cNvPr id="5394" name="Google Shape;5394;p93"/>
          <p:cNvSpPr txBox="1">
            <a:spLocks noGrp="1"/>
          </p:cNvSpPr>
          <p:nvPr>
            <p:ph type="subTitle" idx="15"/>
          </p:nvPr>
        </p:nvSpPr>
        <p:spPr>
          <a:xfrm>
            <a:off x="6220050" y="4077626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Neptune is the farthest planet</a:t>
            </a:r>
            <a:endParaRPr/>
          </a:p>
        </p:txBody>
      </p:sp>
      <p:sp>
        <p:nvSpPr>
          <p:cNvPr id="5395" name="Google Shape;5395;p93"/>
          <p:cNvSpPr/>
          <p:nvPr/>
        </p:nvSpPr>
        <p:spPr>
          <a:xfrm flipH="1">
            <a:off x="1785750" y="162870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6" name="Google Shape;5396;p93"/>
          <p:cNvSpPr/>
          <p:nvPr/>
        </p:nvSpPr>
        <p:spPr>
          <a:xfrm flipH="1">
            <a:off x="4468800" y="1628704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97" name="Google Shape;5397;p93"/>
          <p:cNvSpPr/>
          <p:nvPr/>
        </p:nvSpPr>
        <p:spPr>
          <a:xfrm flipH="1">
            <a:off x="7150050" y="1628704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27686">
            <a:off x="5829123" y="3081297"/>
            <a:ext cx="1327806" cy="49554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18273">
            <a:off x="68583" y="149745"/>
            <a:ext cx="1725524" cy="1638300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46962">
            <a:off x="7093022" y="289177"/>
            <a:ext cx="1975690" cy="122767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371958">
            <a:off x="134962" y="2823848"/>
            <a:ext cx="1298286" cy="1298286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84512" y="863401"/>
            <a:ext cx="1959020" cy="140342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728" y="0"/>
            <a:ext cx="9155727" cy="5143500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1320800"/>
            <a:ext cx="2390597" cy="3822700"/>
          </a:xfrm>
          <a:prstGeom prst="rect">
            <a:avLst/>
          </a:prstGeom>
        </p:spPr>
      </p:pic>
      <p:sp>
        <p:nvSpPr>
          <p:cNvPr id="5402" name="Google Shape;5402;p94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CONCLUSIONS</a:t>
            </a:r>
            <a:endParaRPr/>
          </a:p>
        </p:txBody>
      </p:sp>
      <p:sp>
        <p:nvSpPr>
          <p:cNvPr id="5403" name="Google Shape;5403;p94"/>
          <p:cNvSpPr txBox="1">
            <a:spLocks noGrp="1"/>
          </p:cNvSpPr>
          <p:nvPr>
            <p:ph type="subTitle" idx="1"/>
          </p:nvPr>
        </p:nvSpPr>
        <p:spPr>
          <a:xfrm>
            <a:off x="1085850" y="2665725"/>
            <a:ext cx="2952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MERCURY</a:t>
            </a:r>
            <a:endParaRPr sz="2600"/>
          </a:p>
        </p:txBody>
      </p:sp>
      <p:sp>
        <p:nvSpPr>
          <p:cNvPr id="5404" name="Google Shape;5404;p94"/>
          <p:cNvSpPr txBox="1">
            <a:spLocks noGrp="1"/>
          </p:cNvSpPr>
          <p:nvPr>
            <p:ph type="subTitle" idx="2"/>
          </p:nvPr>
        </p:nvSpPr>
        <p:spPr>
          <a:xfrm>
            <a:off x="1389300" y="3023325"/>
            <a:ext cx="2695800" cy="20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 in the Solar System</a:t>
            </a:r>
            <a:endParaRPr/>
          </a:p>
        </p:txBody>
      </p:sp>
      <p:sp>
        <p:nvSpPr>
          <p:cNvPr id="5405" name="Google Shape;5405;p94"/>
          <p:cNvSpPr txBox="1">
            <a:spLocks noGrp="1"/>
          </p:cNvSpPr>
          <p:nvPr>
            <p:ph type="subTitle" idx="3"/>
          </p:nvPr>
        </p:nvSpPr>
        <p:spPr>
          <a:xfrm>
            <a:off x="5105375" y="2665725"/>
            <a:ext cx="2952900" cy="345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/>
              <a:t>VENUS</a:t>
            </a:r>
            <a:endParaRPr sz="2600"/>
          </a:p>
        </p:txBody>
      </p:sp>
      <p:sp>
        <p:nvSpPr>
          <p:cNvPr id="5406" name="Google Shape;5406;p94"/>
          <p:cNvSpPr txBox="1">
            <a:spLocks noGrp="1"/>
          </p:cNvSpPr>
          <p:nvPr>
            <p:ph type="subTitle" idx="4"/>
          </p:nvPr>
        </p:nvSpPr>
        <p:spPr>
          <a:xfrm>
            <a:off x="5058954" y="3023325"/>
            <a:ext cx="2695800" cy="203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cxnSp>
        <p:nvCxnSpPr>
          <p:cNvPr id="5407" name="Google Shape;5407;p94"/>
          <p:cNvCxnSpPr/>
          <p:nvPr/>
        </p:nvCxnSpPr>
        <p:spPr>
          <a:xfrm>
            <a:off x="4572000" y="1609731"/>
            <a:ext cx="0" cy="2667000"/>
          </a:xfrm>
          <a:prstGeom prst="straightConnector1">
            <a:avLst/>
          </a:prstGeom>
          <a:noFill/>
          <a:ln w="28575" cap="flat" cmpd="sng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408" name="Google Shape;5408;p94"/>
          <p:cNvSpPr/>
          <p:nvPr/>
        </p:nvSpPr>
        <p:spPr>
          <a:xfrm>
            <a:off x="3059363" y="1609731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09" name="Google Shape;5409;p94"/>
          <p:cNvSpPr txBox="1">
            <a:spLocks noGrp="1"/>
          </p:cNvSpPr>
          <p:nvPr>
            <p:ph type="title" idx="5"/>
          </p:nvPr>
        </p:nvSpPr>
        <p:spPr>
          <a:xfrm>
            <a:off x="3059375" y="1700325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chemeClr val="accent2"/>
                </a:solidFill>
              </a:rPr>
              <a:t>1</a:t>
            </a:r>
            <a:endParaRPr sz="4800">
              <a:solidFill>
                <a:schemeClr val="accent2"/>
              </a:solidFill>
            </a:endParaRPr>
          </a:p>
        </p:txBody>
      </p:sp>
      <p:sp>
        <p:nvSpPr>
          <p:cNvPr id="5410" name="Google Shape;5410;p94"/>
          <p:cNvSpPr/>
          <p:nvPr/>
        </p:nvSpPr>
        <p:spPr>
          <a:xfrm>
            <a:off x="5198713" y="1609731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1" name="Google Shape;5411;p94"/>
          <p:cNvSpPr txBox="1">
            <a:spLocks noGrp="1"/>
          </p:cNvSpPr>
          <p:nvPr>
            <p:ph type="title" idx="6"/>
          </p:nvPr>
        </p:nvSpPr>
        <p:spPr>
          <a:xfrm>
            <a:off x="5198725" y="1700325"/>
            <a:ext cx="885900" cy="70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950" y="2733563"/>
            <a:ext cx="1102099" cy="2355968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903249">
            <a:off x="7566013" y="-195095"/>
            <a:ext cx="1715985" cy="1715985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8312" y="1010243"/>
            <a:ext cx="2084864" cy="2084864"/>
          </a:xfrm>
          <a:prstGeom prst="rect">
            <a:avLst/>
          </a:prstGeom>
        </p:spPr>
      </p:pic>
      <p:pic>
        <p:nvPicPr>
          <p:cNvPr id="17" name="Imagen 1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424685" y="933597"/>
            <a:ext cx="2161510" cy="2161510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613640" y="1303814"/>
            <a:ext cx="2180720" cy="156224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580" y="1622843"/>
            <a:ext cx="2660650" cy="266065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p="http://schemas.openxmlformats.org/presentationml/2006/main" xmlns:a="http://schemas.openxmlformats.org/drawingml/2006/main" xmlns:r="http://schemas.openxmlformats.org/officeDocument/2006/relationships">
  <p:cSld>
    <p:spTree>
      <p:nvGrpSpPr>
        <p:cNvPr id="1" name="Shape 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807" y="-37697"/>
            <a:ext cx="8644385" cy="5757722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97" y="2931756"/>
            <a:ext cx="1909422" cy="2122708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986132" y="3734761"/>
            <a:ext cx="1157868" cy="1408739"/>
          </a:xfrm>
          <a:prstGeom prst="rect">
            <a:avLst/>
          </a:prstGeom>
        </p:spPr>
      </p:pic>
      <p:pic>
        <p:nvPicPr>
          <p:cNvPr id="18" name="Imagen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2391" y="108034"/>
            <a:ext cx="1360601" cy="958038"/>
          </a:xfrm>
          <a:prstGeom prst="rect">
            <a:avLst/>
          </a:prstGeom>
        </p:spPr>
      </p:pic>
      <p:sp>
        <p:nvSpPr>
          <p:cNvPr id="3801" name="Google Shape;3801;p68"/>
          <p:cNvSpPr/>
          <p:nvPr/>
        </p:nvSpPr>
        <p:spPr>
          <a:xfrm>
            <a:off x="1533969" y="2045856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2" name="Google Shape;3802;p68"/>
          <p:cNvSpPr/>
          <p:nvPr/>
        </p:nvSpPr>
        <p:spPr>
          <a:xfrm>
            <a:off x="4129056" y="2045856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3" name="Google Shape;3803;p68"/>
          <p:cNvSpPr/>
          <p:nvPr/>
        </p:nvSpPr>
        <p:spPr>
          <a:xfrm>
            <a:off x="6726094" y="2045856"/>
            <a:ext cx="885900" cy="8859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l" indent="0" lvl="0" marL="0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4" name="Google Shape;3804;p68"/>
          <p:cNvSpPr txBox="1">
            <a:spLocks noGrp="1"/>
          </p:cNvSpPr>
          <p:nvPr>
            <p:ph idx="1" type="subTitle"/>
          </p:nvPr>
        </p:nvSpPr>
        <p:spPr>
          <a:xfrm>
            <a:off x="873069" y="3021452"/>
            <a:ext cx="2207700" cy="37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ABOUT COLORS</a:t>
            </a:r>
            <a:endParaRPr/>
          </a:p>
        </p:txBody>
      </p:sp>
      <p:sp>
        <p:nvSpPr>
          <p:cNvPr id="3805" name="Google Shape;3805;p68"/>
          <p:cNvSpPr txBox="1">
            <a:spLocks noGrp="1"/>
          </p:cNvSpPr>
          <p:nvPr>
            <p:ph idx="2" type="subTitle"/>
          </p:nvPr>
        </p:nvSpPr>
        <p:spPr>
          <a:xfrm>
            <a:off x="873069" y="3483886"/>
            <a:ext cx="2207700" cy="85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describe the topic of the section here</a:t>
            </a:r>
            <a:endParaRPr/>
          </a:p>
        </p:txBody>
      </p:sp>
      <p:sp>
        <p:nvSpPr>
          <p:cNvPr id="3806" name="Google Shape;3806;p68"/>
          <p:cNvSpPr txBox="1">
            <a:spLocks noGrp="1"/>
          </p:cNvSpPr>
          <p:nvPr>
            <p:ph idx="4" type="subTitle"/>
          </p:nvPr>
        </p:nvSpPr>
        <p:spPr>
          <a:xfrm>
            <a:off x="3470106" y="3021452"/>
            <a:ext cx="2203800" cy="37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dirty="0" lang="en"/>
              <a:t>PINK  CONTENT</a:t>
            </a:r>
            <a:endParaRPr dirty="0"/>
          </a:p>
        </p:txBody>
      </p:sp>
      <p:sp>
        <p:nvSpPr>
          <p:cNvPr id="3807" name="Google Shape;3807;p68"/>
          <p:cNvSpPr txBox="1">
            <a:spLocks noGrp="1"/>
          </p:cNvSpPr>
          <p:nvPr>
            <p:ph idx="5" type="subTitle"/>
          </p:nvPr>
        </p:nvSpPr>
        <p:spPr>
          <a:xfrm>
            <a:off x="3470106" y="3483886"/>
            <a:ext cx="2203800" cy="85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  <a:p>
            <a:pPr algn="ctr" indent="0" lvl="0" marL="0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3808" name="Google Shape;3808;p68"/>
          <p:cNvSpPr txBox="1">
            <a:spLocks noGrp="1"/>
          </p:cNvSpPr>
          <p:nvPr>
            <p:ph idx="7" type="subTitle"/>
          </p:nvPr>
        </p:nvSpPr>
        <p:spPr>
          <a:xfrm>
            <a:off x="6067144" y="3021452"/>
            <a:ext cx="2203800" cy="37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OVERVIEW</a:t>
            </a:r>
            <a:endParaRPr/>
          </a:p>
        </p:txBody>
      </p:sp>
      <p:sp>
        <p:nvSpPr>
          <p:cNvPr id="3809" name="Google Shape;3809;p68"/>
          <p:cNvSpPr txBox="1">
            <a:spLocks noGrp="1"/>
          </p:cNvSpPr>
          <p:nvPr>
            <p:ph idx="8" type="subTitle"/>
          </p:nvPr>
        </p:nvSpPr>
        <p:spPr>
          <a:xfrm>
            <a:off x="6067144" y="3483886"/>
            <a:ext cx="2203800" cy="8514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describe the topic of the section here</a:t>
            </a:r>
            <a:endParaRPr/>
          </a:p>
          <a:p>
            <a:pPr algn="ctr" indent="0" lvl="0" marL="0" rtl="0">
              <a:spcBef>
                <a:spcPts val="1600"/>
              </a:spcBef>
              <a:spcAft>
                <a:spcPts val="1600"/>
              </a:spcAft>
              <a:buNone/>
            </a:pPr>
            <a:endParaRPr/>
          </a:p>
        </p:txBody>
      </p:sp>
      <p:sp>
        <p:nvSpPr>
          <p:cNvPr id="3810" name="Google Shape;3810;p68"/>
          <p:cNvSpPr txBox="1">
            <a:spLocks noGrp="1"/>
          </p:cNvSpPr>
          <p:nvPr>
            <p:ph idx="9"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anchor="t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TABLE OF CONTENTS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811" name="Google Shape;3811;p68"/>
          <p:cNvSpPr txBox="1">
            <a:spLocks noGrp="1"/>
          </p:cNvSpPr>
          <p:nvPr>
            <p:ph type="title"/>
          </p:nvPr>
        </p:nvSpPr>
        <p:spPr>
          <a:xfrm>
            <a:off x="1533969" y="2136464"/>
            <a:ext cx="885900" cy="704700"/>
          </a:xfrm>
          <a:prstGeom prst="rect">
            <a:avLst/>
          </a:prstGeom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3812" name="Google Shape;3812;p68"/>
          <p:cNvSpPr txBox="1">
            <a:spLocks noGrp="1"/>
          </p:cNvSpPr>
          <p:nvPr>
            <p:ph idx="3" type="title"/>
          </p:nvPr>
        </p:nvSpPr>
        <p:spPr>
          <a:xfrm>
            <a:off x="4129056" y="2136464"/>
            <a:ext cx="885900" cy="704700"/>
          </a:xfrm>
          <a:prstGeom prst="rect">
            <a:avLst/>
          </a:prstGeom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3813" name="Google Shape;3813;p68"/>
          <p:cNvSpPr txBox="1">
            <a:spLocks noGrp="1"/>
          </p:cNvSpPr>
          <p:nvPr>
            <p:ph idx="6" type="title"/>
          </p:nvPr>
        </p:nvSpPr>
        <p:spPr>
          <a:xfrm>
            <a:off x="6726094" y="2136464"/>
            <a:ext cx="885900" cy="704700"/>
          </a:xfrm>
          <a:prstGeom prst="rect">
            <a:avLst/>
          </a:prstGeom>
        </p:spPr>
        <p:txBody>
          <a:bodyPr anchor="ctr" anchorCtr="0" bIns="91425" lIns="91425" rIns="91425" spcFirstLastPara="1" tIns="91425" wrap="square">
            <a:noAutofit/>
          </a:bodyPr>
          <a:lstStyle/>
          <a:p>
            <a:pPr algn="ctr" indent="0" lvl="0" marL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26094" y="95371"/>
            <a:ext cx="1360601" cy="958038"/>
          </a:xfrm>
          <a:prstGeom prst="rect">
            <a:avLst/>
          </a:prstGeom>
        </p:spPr>
      </p:pic>
      <p:pic>
        <p:nvPicPr>
          <p:cNvPr id="21" name="Imagen 2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9268" y="95371"/>
            <a:ext cx="1360601" cy="958038"/>
          </a:xfrm>
          <a:prstGeom prst="rect">
            <a:avLst/>
          </a:prstGeom>
        </p:spPr>
      </p:pic>
      <p:pic>
        <p:nvPicPr>
          <p:cNvPr id="25" name="Imagen 24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56"/>
          <a:stretch/>
        </p:blipFill>
        <p:spPr>
          <a:xfrm rot="17049425">
            <a:off x="-708180" y="1176523"/>
            <a:ext cx="3513027" cy="1650107"/>
          </a:xfrm>
          <a:prstGeom prst="rect">
            <a:avLst/>
          </a:prstGeom>
        </p:spPr>
      </p:pic>
      <p:pic>
        <p:nvPicPr>
          <p:cNvPr id="26" name="Imagen 25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6" l="18654" r="18294" t="1569"/>
          <a:stretch/>
        </p:blipFill>
        <p:spPr>
          <a:xfrm rot="12648596">
            <a:off x="6718216" y="1219801"/>
            <a:ext cx="2215057" cy="1621890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0" y="697430"/>
            <a:ext cx="7778775" cy="4022739"/>
          </a:xfrm>
          <a:prstGeom prst="rect">
            <a:avLst/>
          </a:prstGeom>
        </p:spPr>
      </p:pic>
      <p:pic>
        <p:nvPicPr>
          <p:cNvPr id="19" name="Imagen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 flipH="1">
            <a:off x="7063950" y="3045774"/>
            <a:ext cx="2099218" cy="209921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450" y="1715650"/>
            <a:ext cx="3079850" cy="1329480"/>
          </a:xfrm>
          <a:prstGeom prst="rect">
            <a:avLst/>
          </a:prstGeom>
        </p:spPr>
      </p:pic>
      <p:sp>
        <p:nvSpPr>
          <p:cNvPr id="5416" name="Google Shape;5416;p95"/>
          <p:cNvSpPr/>
          <p:nvPr/>
        </p:nvSpPr>
        <p:spPr>
          <a:xfrm>
            <a:off x="984750" y="149610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7" name="Google Shape;5417;p95"/>
          <p:cNvSpPr/>
          <p:nvPr/>
        </p:nvSpPr>
        <p:spPr>
          <a:xfrm>
            <a:off x="3666000" y="260665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8" name="Google Shape;5418;p95"/>
          <p:cNvSpPr/>
          <p:nvPr/>
        </p:nvSpPr>
        <p:spPr>
          <a:xfrm>
            <a:off x="6347250" y="1496100"/>
            <a:ext cx="1808400" cy="1808400"/>
          </a:xfrm>
          <a:prstGeom prst="ellipse">
            <a:avLst/>
          </a:prstGeom>
          <a:solidFill>
            <a:schemeClr val="accent6"/>
          </a:solidFill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19" name="Google Shape;5419;p95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5420" name="Google Shape;5420;p95"/>
          <p:cNvSpPr txBox="1">
            <a:spLocks noGrp="1"/>
          </p:cNvSpPr>
          <p:nvPr>
            <p:ph type="subTitle" idx="3"/>
          </p:nvPr>
        </p:nvSpPr>
        <p:spPr>
          <a:xfrm>
            <a:off x="857550" y="3370306"/>
            <a:ext cx="20628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MARY DOE</a:t>
            </a:r>
            <a:endParaRPr/>
          </a:p>
        </p:txBody>
      </p:sp>
      <p:sp>
        <p:nvSpPr>
          <p:cNvPr id="5421" name="Google Shape;5421;p95"/>
          <p:cNvSpPr txBox="1">
            <a:spLocks noGrp="1"/>
          </p:cNvSpPr>
          <p:nvPr>
            <p:ph type="subTitle" idx="2"/>
          </p:nvPr>
        </p:nvSpPr>
        <p:spPr>
          <a:xfrm>
            <a:off x="3537000" y="1800943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</a:rPr>
              <a:t>You can talk about this person</a:t>
            </a:r>
            <a:endParaRPr/>
          </a:p>
        </p:txBody>
      </p:sp>
      <p:sp>
        <p:nvSpPr>
          <p:cNvPr id="5422" name="Google Shape;5422;p95"/>
          <p:cNvSpPr txBox="1">
            <a:spLocks noGrp="1"/>
          </p:cNvSpPr>
          <p:nvPr>
            <p:ph type="subTitle" idx="1"/>
          </p:nvPr>
        </p:nvSpPr>
        <p:spPr>
          <a:xfrm>
            <a:off x="3537000" y="1429468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JAMES SMITH</a:t>
            </a:r>
            <a:endParaRPr/>
          </a:p>
        </p:txBody>
      </p:sp>
      <p:sp>
        <p:nvSpPr>
          <p:cNvPr id="5423" name="Google Shape;5423;p95"/>
          <p:cNvSpPr txBox="1">
            <a:spLocks noGrp="1"/>
          </p:cNvSpPr>
          <p:nvPr>
            <p:ph type="subTitle" idx="4"/>
          </p:nvPr>
        </p:nvSpPr>
        <p:spPr>
          <a:xfrm>
            <a:off x="857550" y="3741781"/>
            <a:ext cx="20628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talk about this person</a:t>
            </a:r>
            <a:endParaRPr/>
          </a:p>
        </p:txBody>
      </p:sp>
      <p:sp>
        <p:nvSpPr>
          <p:cNvPr id="5424" name="Google Shape;5424;p95"/>
          <p:cNvSpPr txBox="1">
            <a:spLocks noGrp="1"/>
          </p:cNvSpPr>
          <p:nvPr>
            <p:ph type="subTitle" idx="5"/>
          </p:nvPr>
        </p:nvSpPr>
        <p:spPr>
          <a:xfrm>
            <a:off x="6220050" y="3370306"/>
            <a:ext cx="2066400" cy="37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HELENA ROE</a:t>
            </a:r>
            <a:endParaRPr/>
          </a:p>
        </p:txBody>
      </p:sp>
      <p:sp>
        <p:nvSpPr>
          <p:cNvPr id="5425" name="Google Shape;5425;p95"/>
          <p:cNvSpPr txBox="1">
            <a:spLocks noGrp="1"/>
          </p:cNvSpPr>
          <p:nvPr>
            <p:ph type="subTitle" idx="6"/>
          </p:nvPr>
        </p:nvSpPr>
        <p:spPr>
          <a:xfrm>
            <a:off x="6220050" y="3741781"/>
            <a:ext cx="20664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talk about this person</a:t>
            </a:r>
            <a:endParaRPr/>
          </a:p>
        </p:txBody>
      </p:sp>
      <p:pic>
        <p:nvPicPr>
          <p:cNvPr id="5426" name="Google Shape;5426;p95"/>
          <p:cNvPicPr preferRelativeResize="0"/>
          <p:nvPr/>
        </p:nvPicPr>
        <p:blipFill rotWithShape="1">
          <a:blip r:embed="rId6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40"/>
          <a:stretch/>
        </p:blipFill>
        <p:spPr>
          <a:xfrm>
            <a:off x="1086450" y="159825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5428" name="Google Shape;5428;p95"/>
          <p:cNvPicPr preferRelativeResize="0"/>
          <p:nvPr/>
        </p:nvPicPr>
        <p:blipFill rotWithShape="1">
          <a:blip r:embed="rId7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-36"/>
          <a:stretch/>
        </p:blipFill>
        <p:spPr>
          <a:xfrm>
            <a:off x="3767700" y="270880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8650" y="1128756"/>
            <a:ext cx="4483100" cy="44831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5420"/>
            <a:ext cx="2076450" cy="2076450"/>
          </a:xfrm>
          <a:prstGeom prst="rect">
            <a:avLst/>
          </a:prstGeom>
        </p:spPr>
      </p:pic>
      <p:pic>
        <p:nvPicPr>
          <p:cNvPr id="20" name="Imagen 1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27414" flipH="1">
            <a:off x="5760511" y="1749521"/>
            <a:ext cx="2814174" cy="1214796"/>
          </a:xfrm>
          <a:prstGeom prst="rect">
            <a:avLst/>
          </a:prstGeom>
        </p:spPr>
      </p:pic>
      <p:pic>
        <p:nvPicPr>
          <p:cNvPr id="5427" name="Google Shape;5427;p95"/>
          <p:cNvPicPr preferRelativeResize="0"/>
          <p:nvPr/>
        </p:nvPicPr>
        <p:blipFill rotWithShape="1">
          <a:blip r:embed="rId9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6450750" y="1598250"/>
            <a:ext cx="1605000" cy="16041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3063" y="1432065"/>
            <a:ext cx="1301774" cy="123597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036" y="1138700"/>
            <a:ext cx="660740" cy="1202803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34367" y="39695"/>
            <a:ext cx="5669041" cy="5103806"/>
          </a:xfrm>
          <a:prstGeom prst="rect">
            <a:avLst/>
          </a:prstGeom>
        </p:spPr>
      </p:pic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4270" y="882843"/>
            <a:ext cx="3101292" cy="3107397"/>
          </a:xfrm>
          <a:prstGeom prst="rect">
            <a:avLst/>
          </a:prstGeom>
        </p:spPr>
      </p:pic>
      <p:sp>
        <p:nvSpPr>
          <p:cNvPr id="5433" name="Google Shape;5433;p96"/>
          <p:cNvSpPr txBox="1">
            <a:spLocks noGrp="1"/>
          </p:cNvSpPr>
          <p:nvPr>
            <p:ph type="title"/>
          </p:nvPr>
        </p:nvSpPr>
        <p:spPr>
          <a:xfrm>
            <a:off x="720000" y="1173600"/>
            <a:ext cx="2827500" cy="27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bg1"/>
                </a:solidFill>
              </a:rPr>
              <a:t>SCHEDULE UPCOMING MEETINGS</a:t>
            </a:r>
            <a:endParaRPr dirty="0">
              <a:solidFill>
                <a:schemeClr val="bg1"/>
              </a:solidFill>
            </a:endParaRPr>
          </a:p>
        </p:txBody>
      </p:sp>
      <p:grpSp>
        <p:nvGrpSpPr>
          <p:cNvPr id="5434" name="Google Shape;5434;p96"/>
          <p:cNvGrpSpPr/>
          <p:nvPr/>
        </p:nvGrpSpPr>
        <p:grpSpPr>
          <a:xfrm>
            <a:off x="4254398" y="1329444"/>
            <a:ext cx="429900" cy="2660796"/>
            <a:chOff x="5092610" y="1119850"/>
            <a:chExt cx="429900" cy="2660796"/>
          </a:xfrm>
        </p:grpSpPr>
        <p:sp>
          <p:nvSpPr>
            <p:cNvPr id="5435" name="Google Shape;5435;p96"/>
            <p:cNvSpPr/>
            <p:nvPr/>
          </p:nvSpPr>
          <p:spPr>
            <a:xfrm>
              <a:off x="5092610" y="1119850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96"/>
            <p:cNvSpPr/>
            <p:nvPr/>
          </p:nvSpPr>
          <p:spPr>
            <a:xfrm>
              <a:off x="5092610" y="1677885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96"/>
            <p:cNvSpPr/>
            <p:nvPr/>
          </p:nvSpPr>
          <p:spPr>
            <a:xfrm>
              <a:off x="5092610" y="2235921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96"/>
            <p:cNvSpPr/>
            <p:nvPr/>
          </p:nvSpPr>
          <p:spPr>
            <a:xfrm>
              <a:off x="5092610" y="2793956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96"/>
            <p:cNvSpPr/>
            <p:nvPr/>
          </p:nvSpPr>
          <p:spPr>
            <a:xfrm>
              <a:off x="5092610" y="3351946"/>
              <a:ext cx="429900" cy="4287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0" name="Google Shape;5440;p96"/>
          <p:cNvGrpSpPr/>
          <p:nvPr/>
        </p:nvGrpSpPr>
        <p:grpSpPr>
          <a:xfrm>
            <a:off x="4805721" y="1329400"/>
            <a:ext cx="429782" cy="2660883"/>
            <a:chOff x="3838901" y="3361302"/>
            <a:chExt cx="441300" cy="847064"/>
          </a:xfrm>
        </p:grpSpPr>
        <p:sp>
          <p:nvSpPr>
            <p:cNvPr id="5441" name="Google Shape;5441;p96"/>
            <p:cNvSpPr/>
            <p:nvPr/>
          </p:nvSpPr>
          <p:spPr>
            <a:xfrm>
              <a:off x="3838901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96"/>
            <p:cNvSpPr/>
            <p:nvPr/>
          </p:nvSpPr>
          <p:spPr>
            <a:xfrm>
              <a:off x="3838901" y="3538947"/>
              <a:ext cx="441300" cy="1365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96"/>
            <p:cNvSpPr/>
            <p:nvPr/>
          </p:nvSpPr>
          <p:spPr>
            <a:xfrm>
              <a:off x="3838901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96"/>
            <p:cNvSpPr/>
            <p:nvPr/>
          </p:nvSpPr>
          <p:spPr>
            <a:xfrm>
              <a:off x="3838901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96"/>
            <p:cNvSpPr/>
            <p:nvPr/>
          </p:nvSpPr>
          <p:spPr>
            <a:xfrm>
              <a:off x="3838901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46" name="Google Shape;5446;p96"/>
          <p:cNvGrpSpPr/>
          <p:nvPr/>
        </p:nvGrpSpPr>
        <p:grpSpPr>
          <a:xfrm>
            <a:off x="5356914" y="1329400"/>
            <a:ext cx="429782" cy="2660883"/>
            <a:chOff x="4319387" y="3361302"/>
            <a:chExt cx="441300" cy="847064"/>
          </a:xfrm>
        </p:grpSpPr>
        <p:sp>
          <p:nvSpPr>
            <p:cNvPr id="5447" name="Google Shape;5447;p96"/>
            <p:cNvSpPr/>
            <p:nvPr/>
          </p:nvSpPr>
          <p:spPr>
            <a:xfrm>
              <a:off x="4319387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96"/>
            <p:cNvSpPr/>
            <p:nvPr/>
          </p:nvSpPr>
          <p:spPr>
            <a:xfrm>
              <a:off x="4319387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96"/>
            <p:cNvSpPr/>
            <p:nvPr/>
          </p:nvSpPr>
          <p:spPr>
            <a:xfrm>
              <a:off x="4319387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96"/>
            <p:cNvSpPr/>
            <p:nvPr/>
          </p:nvSpPr>
          <p:spPr>
            <a:xfrm>
              <a:off x="4319387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96"/>
            <p:cNvSpPr/>
            <p:nvPr/>
          </p:nvSpPr>
          <p:spPr>
            <a:xfrm>
              <a:off x="4319387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2" name="Google Shape;5452;p96"/>
          <p:cNvGrpSpPr/>
          <p:nvPr/>
        </p:nvGrpSpPr>
        <p:grpSpPr>
          <a:xfrm>
            <a:off x="5908108" y="1329400"/>
            <a:ext cx="429782" cy="2660883"/>
            <a:chOff x="4799873" y="3361302"/>
            <a:chExt cx="441300" cy="847064"/>
          </a:xfrm>
        </p:grpSpPr>
        <p:sp>
          <p:nvSpPr>
            <p:cNvPr id="5453" name="Google Shape;5453;p96"/>
            <p:cNvSpPr/>
            <p:nvPr/>
          </p:nvSpPr>
          <p:spPr>
            <a:xfrm>
              <a:off x="4799873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96"/>
            <p:cNvSpPr/>
            <p:nvPr/>
          </p:nvSpPr>
          <p:spPr>
            <a:xfrm>
              <a:off x="4799873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96"/>
            <p:cNvSpPr/>
            <p:nvPr/>
          </p:nvSpPr>
          <p:spPr>
            <a:xfrm>
              <a:off x="4799873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96"/>
            <p:cNvSpPr/>
            <p:nvPr/>
          </p:nvSpPr>
          <p:spPr>
            <a:xfrm>
              <a:off x="4799873" y="3894236"/>
              <a:ext cx="441300" cy="1365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96"/>
            <p:cNvSpPr/>
            <p:nvPr/>
          </p:nvSpPr>
          <p:spPr>
            <a:xfrm>
              <a:off x="4799873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58" name="Google Shape;5458;p96"/>
          <p:cNvGrpSpPr/>
          <p:nvPr/>
        </p:nvGrpSpPr>
        <p:grpSpPr>
          <a:xfrm>
            <a:off x="6459301" y="1329400"/>
            <a:ext cx="429782" cy="2660883"/>
            <a:chOff x="5280360" y="3361302"/>
            <a:chExt cx="441300" cy="847064"/>
          </a:xfrm>
        </p:grpSpPr>
        <p:sp>
          <p:nvSpPr>
            <p:cNvPr id="5459" name="Google Shape;5459;p96"/>
            <p:cNvSpPr/>
            <p:nvPr/>
          </p:nvSpPr>
          <p:spPr>
            <a:xfrm>
              <a:off x="5280360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96"/>
            <p:cNvSpPr/>
            <p:nvPr/>
          </p:nvSpPr>
          <p:spPr>
            <a:xfrm>
              <a:off x="5280360" y="3538947"/>
              <a:ext cx="441300" cy="13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96"/>
            <p:cNvSpPr/>
            <p:nvPr/>
          </p:nvSpPr>
          <p:spPr>
            <a:xfrm>
              <a:off x="5280360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96"/>
            <p:cNvSpPr/>
            <p:nvPr/>
          </p:nvSpPr>
          <p:spPr>
            <a:xfrm>
              <a:off x="5280360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96"/>
            <p:cNvSpPr/>
            <p:nvPr/>
          </p:nvSpPr>
          <p:spPr>
            <a:xfrm>
              <a:off x="5280360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4" name="Google Shape;5464;p96"/>
          <p:cNvGrpSpPr/>
          <p:nvPr/>
        </p:nvGrpSpPr>
        <p:grpSpPr>
          <a:xfrm>
            <a:off x="7010494" y="1329400"/>
            <a:ext cx="429782" cy="2660883"/>
            <a:chOff x="4799873" y="3361302"/>
            <a:chExt cx="441300" cy="847064"/>
          </a:xfrm>
        </p:grpSpPr>
        <p:sp>
          <p:nvSpPr>
            <p:cNvPr id="5465" name="Google Shape;5465;p96"/>
            <p:cNvSpPr/>
            <p:nvPr/>
          </p:nvSpPr>
          <p:spPr>
            <a:xfrm>
              <a:off x="4799873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96"/>
            <p:cNvSpPr/>
            <p:nvPr/>
          </p:nvSpPr>
          <p:spPr>
            <a:xfrm>
              <a:off x="4799873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96"/>
            <p:cNvSpPr/>
            <p:nvPr/>
          </p:nvSpPr>
          <p:spPr>
            <a:xfrm>
              <a:off x="4799873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96"/>
            <p:cNvSpPr/>
            <p:nvPr/>
          </p:nvSpPr>
          <p:spPr>
            <a:xfrm>
              <a:off x="4799873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96"/>
            <p:cNvSpPr/>
            <p:nvPr/>
          </p:nvSpPr>
          <p:spPr>
            <a:xfrm>
              <a:off x="4799873" y="407186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0" name="Google Shape;5470;p96"/>
          <p:cNvGrpSpPr/>
          <p:nvPr/>
        </p:nvGrpSpPr>
        <p:grpSpPr>
          <a:xfrm>
            <a:off x="7561688" y="1329400"/>
            <a:ext cx="429782" cy="2660883"/>
            <a:chOff x="5280360" y="3361302"/>
            <a:chExt cx="441300" cy="847064"/>
          </a:xfrm>
        </p:grpSpPr>
        <p:sp>
          <p:nvSpPr>
            <p:cNvPr id="5471" name="Google Shape;5471;p96"/>
            <p:cNvSpPr/>
            <p:nvPr/>
          </p:nvSpPr>
          <p:spPr>
            <a:xfrm>
              <a:off x="5280360" y="3361302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96"/>
            <p:cNvSpPr/>
            <p:nvPr/>
          </p:nvSpPr>
          <p:spPr>
            <a:xfrm>
              <a:off x="5280360" y="3538947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96"/>
            <p:cNvSpPr/>
            <p:nvPr/>
          </p:nvSpPr>
          <p:spPr>
            <a:xfrm>
              <a:off x="5280360" y="3716591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96"/>
            <p:cNvSpPr/>
            <p:nvPr/>
          </p:nvSpPr>
          <p:spPr>
            <a:xfrm>
              <a:off x="5280360" y="3894236"/>
              <a:ext cx="441300" cy="1365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96"/>
            <p:cNvSpPr/>
            <p:nvPr/>
          </p:nvSpPr>
          <p:spPr>
            <a:xfrm>
              <a:off x="5280360" y="4071866"/>
              <a:ext cx="441300" cy="136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76" name="Google Shape;5476;p96"/>
          <p:cNvSpPr txBox="1"/>
          <p:nvPr/>
        </p:nvSpPr>
        <p:spPr>
          <a:xfrm flipH="1">
            <a:off x="4170698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Sun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77" name="Google Shape;5477;p96"/>
          <p:cNvSpPr txBox="1"/>
          <p:nvPr/>
        </p:nvSpPr>
        <p:spPr>
          <a:xfrm flipH="1">
            <a:off x="4721906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Mon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78" name="Google Shape;5478;p96"/>
          <p:cNvSpPr txBox="1"/>
          <p:nvPr/>
        </p:nvSpPr>
        <p:spPr>
          <a:xfrm flipH="1">
            <a:off x="5273114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Tue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79" name="Google Shape;5479;p96"/>
          <p:cNvSpPr txBox="1"/>
          <p:nvPr/>
        </p:nvSpPr>
        <p:spPr>
          <a:xfrm flipH="1">
            <a:off x="5824323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Wed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80" name="Google Shape;5480;p96"/>
          <p:cNvSpPr txBox="1"/>
          <p:nvPr/>
        </p:nvSpPr>
        <p:spPr>
          <a:xfrm flipH="1">
            <a:off x="6375531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Thu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81" name="Google Shape;5481;p96"/>
          <p:cNvSpPr txBox="1"/>
          <p:nvPr/>
        </p:nvSpPr>
        <p:spPr>
          <a:xfrm flipH="1">
            <a:off x="6926739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Fri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82" name="Google Shape;5482;p96"/>
          <p:cNvSpPr txBox="1"/>
          <p:nvPr/>
        </p:nvSpPr>
        <p:spPr>
          <a:xfrm flipH="1">
            <a:off x="7477948" y="902275"/>
            <a:ext cx="5973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91425" rIns="0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Sat</a:t>
            </a:r>
            <a:endParaRPr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83" name="Google Shape;5483;p96"/>
          <p:cNvSpPr/>
          <p:nvPr/>
        </p:nvSpPr>
        <p:spPr>
          <a:xfrm>
            <a:off x="6570992" y="4185643"/>
            <a:ext cx="206400" cy="206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4" name="Google Shape;5484;p96"/>
          <p:cNvSpPr txBox="1"/>
          <p:nvPr/>
        </p:nvSpPr>
        <p:spPr>
          <a:xfrm>
            <a:off x="6861047" y="4103150"/>
            <a:ext cx="1411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Neptune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sp>
        <p:nvSpPr>
          <p:cNvPr id="5485" name="Google Shape;5485;p96"/>
          <p:cNvSpPr/>
          <p:nvPr/>
        </p:nvSpPr>
        <p:spPr>
          <a:xfrm>
            <a:off x="4366148" y="4185643"/>
            <a:ext cx="206400" cy="2064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6" name="Google Shape;5486;p96"/>
          <p:cNvSpPr txBox="1"/>
          <p:nvPr/>
        </p:nvSpPr>
        <p:spPr>
          <a:xfrm>
            <a:off x="4656497" y="4103150"/>
            <a:ext cx="1411800" cy="37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2"/>
                </a:solidFill>
                <a:latin typeface="Poppins"/>
                <a:ea typeface="Poppins"/>
                <a:cs typeface="Poppins"/>
                <a:sym typeface="Poppins"/>
              </a:rPr>
              <a:t>Saturn</a:t>
            </a:r>
            <a:endParaRPr sz="1600">
              <a:solidFill>
                <a:schemeClr val="accent2"/>
              </a:solidFill>
              <a:latin typeface="Poppins"/>
              <a:ea typeface="Poppins"/>
              <a:cs typeface="Poppins"/>
              <a:sym typeface="Poppins"/>
            </a:endParaRPr>
          </a:p>
        </p:txBody>
      </p:sp>
      <p:pic>
        <p:nvPicPr>
          <p:cNvPr id="3" name="Imagen 2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54" t="33534" r="23043" b="39593"/>
          <a:stretch/>
        </p:blipFill>
        <p:spPr>
          <a:xfrm rot="20476715">
            <a:off x="13689" y="802495"/>
            <a:ext cx="4032203" cy="2095814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173" r="9251" b="36432"/>
          <a:stretch/>
        </p:blipFill>
        <p:spPr>
          <a:xfrm>
            <a:off x="3063820" y="1813914"/>
            <a:ext cx="5552279" cy="1676054"/>
          </a:xfrm>
          <a:prstGeom prst="rect">
            <a:avLst/>
          </a:prstGeom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2" name="Imagen 50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25929">
            <a:off x="4709561" y="16768"/>
            <a:ext cx="4553162" cy="4553162"/>
          </a:xfrm>
          <a:prstGeom prst="rect">
            <a:avLst/>
          </a:prstGeom>
        </p:spPr>
      </p:pic>
      <p:pic>
        <p:nvPicPr>
          <p:cNvPr id="501" name="Imagen 50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0">
            <a:off x="3531396" y="-217148"/>
            <a:ext cx="4553162" cy="4553162"/>
          </a:xfrm>
          <a:prstGeom prst="rect">
            <a:avLst/>
          </a:prstGeom>
        </p:spPr>
      </p:pic>
      <p:pic>
        <p:nvPicPr>
          <p:cNvPr id="11" name="Imagen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4709562" y="16768"/>
            <a:ext cx="4553162" cy="4553162"/>
          </a:xfrm>
          <a:prstGeom prst="rect">
            <a:avLst/>
          </a:prstGeom>
        </p:spPr>
      </p:pic>
      <p:pic>
        <p:nvPicPr>
          <p:cNvPr id="10" name="Imagen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69579" y="-176570"/>
            <a:ext cx="3548900" cy="3548900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45" y="-3063"/>
            <a:ext cx="8305755" cy="3326902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806" y="500816"/>
            <a:ext cx="4589422" cy="1414994"/>
          </a:xfrm>
          <a:prstGeom prst="rect">
            <a:avLst/>
          </a:prstGeom>
        </p:spPr>
      </p:pic>
      <p:sp>
        <p:nvSpPr>
          <p:cNvPr id="5492" name="Google Shape;5492;p97"/>
          <p:cNvSpPr txBox="1">
            <a:spLocks noGrp="1"/>
          </p:cNvSpPr>
          <p:nvPr>
            <p:ph type="title"/>
          </p:nvPr>
        </p:nvSpPr>
        <p:spPr>
          <a:xfrm>
            <a:off x="711714" y="845929"/>
            <a:ext cx="6006900" cy="97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0" dirty="0">
                <a:solidFill>
                  <a:schemeClr val="accent1"/>
                </a:solidFill>
              </a:rPr>
              <a:t>THANKS</a:t>
            </a:r>
            <a:endParaRPr sz="8000" dirty="0">
              <a:solidFill>
                <a:schemeClr val="accent1"/>
              </a:solidFill>
            </a:endParaRPr>
          </a:p>
        </p:txBody>
      </p:sp>
      <p:grpSp>
        <p:nvGrpSpPr>
          <p:cNvPr id="5494" name="Google Shape;5494;p97"/>
          <p:cNvGrpSpPr/>
          <p:nvPr/>
        </p:nvGrpSpPr>
        <p:grpSpPr>
          <a:xfrm>
            <a:off x="1361188" y="3285638"/>
            <a:ext cx="482274" cy="457394"/>
            <a:chOff x="3302118" y="3796534"/>
            <a:chExt cx="372844" cy="353610"/>
          </a:xfrm>
        </p:grpSpPr>
        <p:sp>
          <p:nvSpPr>
            <p:cNvPr id="5495" name="Google Shape;5495;p97"/>
            <p:cNvSpPr/>
            <p:nvPr/>
          </p:nvSpPr>
          <p:spPr>
            <a:xfrm>
              <a:off x="3326480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97"/>
            <p:cNvSpPr/>
            <p:nvPr/>
          </p:nvSpPr>
          <p:spPr>
            <a:xfrm>
              <a:off x="3475384" y="3802104"/>
              <a:ext cx="199579" cy="342522"/>
            </a:xfrm>
            <a:custGeom>
              <a:avLst/>
              <a:gdLst/>
              <a:ahLst/>
              <a:cxnLst/>
              <a:rect l="l" t="t" r="r" b="b"/>
              <a:pathLst>
                <a:path w="7668" h="13160" extrusionOk="0">
                  <a:moveTo>
                    <a:pt x="859" y="1"/>
                  </a:moveTo>
                  <a:cubicBezTo>
                    <a:pt x="570" y="1"/>
                    <a:pt x="282" y="18"/>
                    <a:pt x="0" y="57"/>
                  </a:cubicBezTo>
                  <a:cubicBezTo>
                    <a:pt x="3273" y="486"/>
                    <a:pt x="5721" y="3276"/>
                    <a:pt x="5721" y="6580"/>
                  </a:cubicBezTo>
                  <a:cubicBezTo>
                    <a:pt x="5721" y="9880"/>
                    <a:pt x="3273" y="12670"/>
                    <a:pt x="0" y="13103"/>
                  </a:cubicBezTo>
                  <a:cubicBezTo>
                    <a:pt x="291" y="13141"/>
                    <a:pt x="579" y="13160"/>
                    <a:pt x="863" y="13160"/>
                  </a:cubicBezTo>
                  <a:cubicBezTo>
                    <a:pt x="4274" y="13160"/>
                    <a:pt x="7190" y="10510"/>
                    <a:pt x="7417" y="7009"/>
                  </a:cubicBezTo>
                  <a:cubicBezTo>
                    <a:pt x="7667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97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97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97"/>
            <p:cNvSpPr/>
            <p:nvPr/>
          </p:nvSpPr>
          <p:spPr>
            <a:xfrm>
              <a:off x="3302118" y="3796534"/>
              <a:ext cx="372558" cy="353610"/>
            </a:xfrm>
            <a:custGeom>
              <a:avLst/>
              <a:gdLst/>
              <a:ahLst/>
              <a:cxnLst/>
              <a:rect l="l" t="t" r="r" b="b"/>
              <a:pathLst>
                <a:path w="14314" h="13586" extrusionOk="0">
                  <a:moveTo>
                    <a:pt x="7516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6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6" y="429"/>
                  </a:cubicBezTo>
                  <a:close/>
                  <a:moveTo>
                    <a:pt x="7514" y="1"/>
                  </a:moveTo>
                  <a:cubicBezTo>
                    <a:pt x="6207" y="1"/>
                    <a:pt x="4892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20" y="12825"/>
                    <a:pt x="14307" y="10035"/>
                    <a:pt x="14307" y="6794"/>
                  </a:cubicBezTo>
                  <a:cubicBezTo>
                    <a:pt x="14314" y="4989"/>
                    <a:pt x="13596" y="3261"/>
                    <a:pt x="12319" y="1991"/>
                  </a:cubicBezTo>
                  <a:cubicBezTo>
                    <a:pt x="11005" y="677"/>
                    <a:pt x="9266" y="1"/>
                    <a:pt x="75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97"/>
            <p:cNvSpPr/>
            <p:nvPr/>
          </p:nvSpPr>
          <p:spPr>
            <a:xfrm>
              <a:off x="3387931" y="3863555"/>
              <a:ext cx="219620" cy="219620"/>
            </a:xfrm>
            <a:custGeom>
              <a:avLst/>
              <a:gdLst/>
              <a:ahLst/>
              <a:cxnLst/>
              <a:rect l="l" t="t" r="r" b="b"/>
              <a:pathLst>
                <a:path w="8438" h="8438" extrusionOk="0">
                  <a:moveTo>
                    <a:pt x="6654" y="430"/>
                  </a:moveTo>
                  <a:cubicBezTo>
                    <a:pt x="7400" y="430"/>
                    <a:pt x="8005" y="1035"/>
                    <a:pt x="8008" y="1781"/>
                  </a:cubicBezTo>
                  <a:lnTo>
                    <a:pt x="8008" y="6654"/>
                  </a:lnTo>
                  <a:cubicBezTo>
                    <a:pt x="8005" y="7403"/>
                    <a:pt x="7400" y="8005"/>
                    <a:pt x="6654" y="8008"/>
                  </a:cubicBezTo>
                  <a:lnTo>
                    <a:pt x="1781" y="8008"/>
                  </a:lnTo>
                  <a:cubicBezTo>
                    <a:pt x="1035" y="8005"/>
                    <a:pt x="429" y="7403"/>
                    <a:pt x="429" y="6654"/>
                  </a:cubicBezTo>
                  <a:lnTo>
                    <a:pt x="429" y="1781"/>
                  </a:lnTo>
                  <a:cubicBezTo>
                    <a:pt x="429" y="1035"/>
                    <a:pt x="1035" y="430"/>
                    <a:pt x="1781" y="430"/>
                  </a:cubicBezTo>
                  <a:close/>
                  <a:moveTo>
                    <a:pt x="1781" y="0"/>
                  </a:moveTo>
                  <a:cubicBezTo>
                    <a:pt x="795" y="0"/>
                    <a:pt x="0" y="799"/>
                    <a:pt x="0" y="1781"/>
                  </a:cubicBezTo>
                  <a:lnTo>
                    <a:pt x="0" y="6654"/>
                  </a:lnTo>
                  <a:cubicBezTo>
                    <a:pt x="0" y="7639"/>
                    <a:pt x="795" y="8434"/>
                    <a:pt x="1781" y="8438"/>
                  </a:cubicBezTo>
                  <a:lnTo>
                    <a:pt x="6654" y="8438"/>
                  </a:lnTo>
                  <a:cubicBezTo>
                    <a:pt x="7639" y="8434"/>
                    <a:pt x="8434" y="7639"/>
                    <a:pt x="8438" y="6654"/>
                  </a:cubicBezTo>
                  <a:lnTo>
                    <a:pt x="8438" y="1781"/>
                  </a:lnTo>
                  <a:cubicBezTo>
                    <a:pt x="8434" y="799"/>
                    <a:pt x="7639" y="0"/>
                    <a:pt x="6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97"/>
            <p:cNvSpPr/>
            <p:nvPr/>
          </p:nvSpPr>
          <p:spPr>
            <a:xfrm>
              <a:off x="3434546" y="3915506"/>
              <a:ext cx="127665" cy="115562"/>
            </a:xfrm>
            <a:custGeom>
              <a:avLst/>
              <a:gdLst/>
              <a:ahLst/>
              <a:cxnLst/>
              <a:rect l="l" t="t" r="r" b="b"/>
              <a:pathLst>
                <a:path w="4905" h="4440" extrusionOk="0">
                  <a:moveTo>
                    <a:pt x="2426" y="0"/>
                  </a:moveTo>
                  <a:cubicBezTo>
                    <a:pt x="1830" y="0"/>
                    <a:pt x="1238" y="240"/>
                    <a:pt x="802" y="703"/>
                  </a:cubicBezTo>
                  <a:cubicBezTo>
                    <a:pt x="42" y="1516"/>
                    <a:pt x="0" y="2768"/>
                    <a:pt x="707" y="3627"/>
                  </a:cubicBezTo>
                  <a:cubicBezTo>
                    <a:pt x="1143" y="4158"/>
                    <a:pt x="1780" y="4440"/>
                    <a:pt x="2426" y="4440"/>
                  </a:cubicBezTo>
                  <a:cubicBezTo>
                    <a:pt x="2828" y="4440"/>
                    <a:pt x="3233" y="4331"/>
                    <a:pt x="3596" y="4105"/>
                  </a:cubicBezTo>
                  <a:cubicBezTo>
                    <a:pt x="3712" y="4032"/>
                    <a:pt x="3730" y="3870"/>
                    <a:pt x="3635" y="3775"/>
                  </a:cubicBezTo>
                  <a:lnTo>
                    <a:pt x="3631" y="3771"/>
                  </a:lnTo>
                  <a:cubicBezTo>
                    <a:pt x="3590" y="3730"/>
                    <a:pt x="3536" y="3708"/>
                    <a:pt x="3481" y="3708"/>
                  </a:cubicBezTo>
                  <a:cubicBezTo>
                    <a:pt x="3442" y="3708"/>
                    <a:pt x="3403" y="3719"/>
                    <a:pt x="3367" y="3743"/>
                  </a:cubicBezTo>
                  <a:cubicBezTo>
                    <a:pt x="3084" y="3916"/>
                    <a:pt x="2756" y="4010"/>
                    <a:pt x="2425" y="4010"/>
                  </a:cubicBezTo>
                  <a:cubicBezTo>
                    <a:pt x="2419" y="4010"/>
                    <a:pt x="2413" y="4010"/>
                    <a:pt x="2407" y="4010"/>
                  </a:cubicBezTo>
                  <a:cubicBezTo>
                    <a:pt x="1605" y="4003"/>
                    <a:pt x="904" y="3462"/>
                    <a:pt x="697" y="2687"/>
                  </a:cubicBezTo>
                  <a:cubicBezTo>
                    <a:pt x="489" y="1913"/>
                    <a:pt x="820" y="1094"/>
                    <a:pt x="1510" y="682"/>
                  </a:cubicBezTo>
                  <a:cubicBezTo>
                    <a:pt x="1793" y="514"/>
                    <a:pt x="2109" y="432"/>
                    <a:pt x="2422" y="432"/>
                  </a:cubicBezTo>
                  <a:cubicBezTo>
                    <a:pt x="2871" y="432"/>
                    <a:pt x="3316" y="600"/>
                    <a:pt x="3659" y="925"/>
                  </a:cubicBezTo>
                  <a:cubicBezTo>
                    <a:pt x="4240" y="1477"/>
                    <a:pt x="4381" y="2350"/>
                    <a:pt x="4008" y="3057"/>
                  </a:cubicBezTo>
                  <a:cubicBezTo>
                    <a:pt x="3962" y="3141"/>
                    <a:pt x="3976" y="3243"/>
                    <a:pt x="4043" y="3310"/>
                  </a:cubicBezTo>
                  <a:lnTo>
                    <a:pt x="4046" y="3314"/>
                  </a:lnTo>
                  <a:cubicBezTo>
                    <a:pt x="4087" y="3355"/>
                    <a:pt x="4141" y="3375"/>
                    <a:pt x="4194" y="3375"/>
                  </a:cubicBezTo>
                  <a:cubicBezTo>
                    <a:pt x="4268" y="3375"/>
                    <a:pt x="4342" y="3336"/>
                    <a:pt x="4381" y="3264"/>
                  </a:cubicBezTo>
                  <a:cubicBezTo>
                    <a:pt x="4905" y="2283"/>
                    <a:pt x="4620" y="1062"/>
                    <a:pt x="3716" y="415"/>
                  </a:cubicBezTo>
                  <a:cubicBezTo>
                    <a:pt x="3327" y="136"/>
                    <a:pt x="2875" y="0"/>
                    <a:pt x="24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97"/>
            <p:cNvSpPr/>
            <p:nvPr/>
          </p:nvSpPr>
          <p:spPr>
            <a:xfrm>
              <a:off x="3542326" y="3891378"/>
              <a:ext cx="29775" cy="29880"/>
            </a:xfrm>
            <a:custGeom>
              <a:avLst/>
              <a:gdLst/>
              <a:ahLst/>
              <a:cxnLst/>
              <a:rect l="l" t="t" r="r" b="b"/>
              <a:pathLst>
                <a:path w="1144" h="1148" extrusionOk="0">
                  <a:moveTo>
                    <a:pt x="574" y="1"/>
                  </a:moveTo>
                  <a:cubicBezTo>
                    <a:pt x="257" y="1"/>
                    <a:pt x="0" y="258"/>
                    <a:pt x="0" y="575"/>
                  </a:cubicBezTo>
                  <a:cubicBezTo>
                    <a:pt x="0" y="891"/>
                    <a:pt x="257" y="1148"/>
                    <a:pt x="574" y="1148"/>
                  </a:cubicBezTo>
                  <a:cubicBezTo>
                    <a:pt x="891" y="1148"/>
                    <a:pt x="1144" y="891"/>
                    <a:pt x="1144" y="575"/>
                  </a:cubicBezTo>
                  <a:cubicBezTo>
                    <a:pt x="1144" y="258"/>
                    <a:pt x="891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3" name="Google Shape;5503;p97"/>
          <p:cNvGrpSpPr/>
          <p:nvPr/>
        </p:nvGrpSpPr>
        <p:grpSpPr>
          <a:xfrm>
            <a:off x="1915934" y="3285638"/>
            <a:ext cx="482274" cy="457394"/>
            <a:chOff x="4186663" y="3796534"/>
            <a:chExt cx="372844" cy="353610"/>
          </a:xfrm>
        </p:grpSpPr>
        <p:sp>
          <p:nvSpPr>
            <p:cNvPr id="5504" name="Google Shape;5504;p97"/>
            <p:cNvSpPr/>
            <p:nvPr/>
          </p:nvSpPr>
          <p:spPr>
            <a:xfrm>
              <a:off x="4211025" y="3802104"/>
              <a:ext cx="342418" cy="342418"/>
            </a:xfrm>
            <a:custGeom>
              <a:avLst/>
              <a:gdLst/>
              <a:ahLst/>
              <a:cxnLst/>
              <a:rect l="l" t="t" r="r" b="b"/>
              <a:pathLst>
                <a:path w="13156" h="13156" extrusionOk="0">
                  <a:moveTo>
                    <a:pt x="6576" y="1"/>
                  </a:moveTo>
                  <a:cubicBezTo>
                    <a:pt x="2945" y="1"/>
                    <a:pt x="0" y="2945"/>
                    <a:pt x="0" y="6580"/>
                  </a:cubicBezTo>
                  <a:cubicBezTo>
                    <a:pt x="0" y="10211"/>
                    <a:pt x="2945" y="13156"/>
                    <a:pt x="6576" y="13156"/>
                  </a:cubicBezTo>
                  <a:cubicBezTo>
                    <a:pt x="10211" y="13156"/>
                    <a:pt x="13156" y="10211"/>
                    <a:pt x="13156" y="6580"/>
                  </a:cubicBezTo>
                  <a:cubicBezTo>
                    <a:pt x="13156" y="2945"/>
                    <a:pt x="10211" y="1"/>
                    <a:pt x="65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97"/>
            <p:cNvSpPr/>
            <p:nvPr/>
          </p:nvSpPr>
          <p:spPr>
            <a:xfrm>
              <a:off x="4359824" y="3802104"/>
              <a:ext cx="199683" cy="342522"/>
            </a:xfrm>
            <a:custGeom>
              <a:avLst/>
              <a:gdLst/>
              <a:ahLst/>
              <a:cxnLst/>
              <a:rect l="l" t="t" r="r" b="b"/>
              <a:pathLst>
                <a:path w="7672" h="13160" extrusionOk="0">
                  <a:moveTo>
                    <a:pt x="859" y="1"/>
                  </a:moveTo>
                  <a:cubicBezTo>
                    <a:pt x="574" y="1"/>
                    <a:pt x="286" y="18"/>
                    <a:pt x="1" y="57"/>
                  </a:cubicBezTo>
                  <a:cubicBezTo>
                    <a:pt x="3277" y="486"/>
                    <a:pt x="5725" y="3276"/>
                    <a:pt x="5725" y="6580"/>
                  </a:cubicBezTo>
                  <a:cubicBezTo>
                    <a:pt x="5725" y="9880"/>
                    <a:pt x="3277" y="12670"/>
                    <a:pt x="1" y="13103"/>
                  </a:cubicBezTo>
                  <a:cubicBezTo>
                    <a:pt x="291" y="13141"/>
                    <a:pt x="580" y="13160"/>
                    <a:pt x="864" y="13160"/>
                  </a:cubicBezTo>
                  <a:cubicBezTo>
                    <a:pt x="4278" y="13160"/>
                    <a:pt x="7194" y="10510"/>
                    <a:pt x="7421" y="7009"/>
                  </a:cubicBezTo>
                  <a:cubicBezTo>
                    <a:pt x="7671" y="3216"/>
                    <a:pt x="4663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97"/>
            <p:cNvSpPr/>
            <p:nvPr/>
          </p:nvSpPr>
          <p:spPr>
            <a:xfrm>
              <a:off x="4284370" y="3890988"/>
              <a:ext cx="218241" cy="179564"/>
            </a:xfrm>
            <a:custGeom>
              <a:avLst/>
              <a:gdLst/>
              <a:ahLst/>
              <a:cxnLst/>
              <a:rect l="l" t="t" r="r" b="b"/>
              <a:pathLst>
                <a:path w="8385" h="6899" extrusionOk="0">
                  <a:moveTo>
                    <a:pt x="5479" y="1"/>
                  </a:moveTo>
                  <a:cubicBezTo>
                    <a:pt x="5224" y="1"/>
                    <a:pt x="4967" y="51"/>
                    <a:pt x="4722" y="153"/>
                  </a:cubicBezTo>
                  <a:cubicBezTo>
                    <a:pt x="3998" y="456"/>
                    <a:pt x="3530" y="1163"/>
                    <a:pt x="3530" y="1948"/>
                  </a:cubicBezTo>
                  <a:lnTo>
                    <a:pt x="3530" y="1979"/>
                  </a:lnTo>
                  <a:lnTo>
                    <a:pt x="3435" y="1976"/>
                  </a:lnTo>
                  <a:lnTo>
                    <a:pt x="3431" y="1976"/>
                  </a:lnTo>
                  <a:cubicBezTo>
                    <a:pt x="3234" y="1976"/>
                    <a:pt x="2664" y="1814"/>
                    <a:pt x="2478" y="1754"/>
                  </a:cubicBezTo>
                  <a:cubicBezTo>
                    <a:pt x="1760" y="1508"/>
                    <a:pt x="1112" y="1107"/>
                    <a:pt x="574" y="575"/>
                  </a:cubicBezTo>
                  <a:lnTo>
                    <a:pt x="370" y="375"/>
                  </a:lnTo>
                  <a:cubicBezTo>
                    <a:pt x="357" y="362"/>
                    <a:pt x="341" y="356"/>
                    <a:pt x="325" y="356"/>
                  </a:cubicBezTo>
                  <a:cubicBezTo>
                    <a:pt x="298" y="356"/>
                    <a:pt x="271" y="374"/>
                    <a:pt x="265" y="403"/>
                  </a:cubicBezTo>
                  <a:lnTo>
                    <a:pt x="191" y="681"/>
                  </a:lnTo>
                  <a:cubicBezTo>
                    <a:pt x="1" y="1423"/>
                    <a:pt x="307" y="2208"/>
                    <a:pt x="954" y="2623"/>
                  </a:cubicBezTo>
                  <a:lnTo>
                    <a:pt x="947" y="2623"/>
                  </a:lnTo>
                  <a:cubicBezTo>
                    <a:pt x="817" y="2623"/>
                    <a:pt x="683" y="2609"/>
                    <a:pt x="553" y="2577"/>
                  </a:cubicBezTo>
                  <a:lnTo>
                    <a:pt x="314" y="2521"/>
                  </a:lnTo>
                  <a:cubicBezTo>
                    <a:pt x="309" y="2520"/>
                    <a:pt x="304" y="2519"/>
                    <a:pt x="299" y="2519"/>
                  </a:cubicBezTo>
                  <a:cubicBezTo>
                    <a:pt x="259" y="2519"/>
                    <a:pt x="227" y="2554"/>
                    <a:pt x="236" y="2595"/>
                  </a:cubicBezTo>
                  <a:lnTo>
                    <a:pt x="275" y="2838"/>
                  </a:lnTo>
                  <a:cubicBezTo>
                    <a:pt x="367" y="3376"/>
                    <a:pt x="715" y="3837"/>
                    <a:pt x="1211" y="4066"/>
                  </a:cubicBezTo>
                  <a:cubicBezTo>
                    <a:pt x="1274" y="4090"/>
                    <a:pt x="1257" y="4185"/>
                    <a:pt x="1190" y="4189"/>
                  </a:cubicBezTo>
                  <a:lnTo>
                    <a:pt x="1186" y="4189"/>
                  </a:lnTo>
                  <a:lnTo>
                    <a:pt x="919" y="4203"/>
                  </a:lnTo>
                  <a:cubicBezTo>
                    <a:pt x="873" y="4203"/>
                    <a:pt x="845" y="4256"/>
                    <a:pt x="866" y="4298"/>
                  </a:cubicBezTo>
                  <a:lnTo>
                    <a:pt x="1000" y="4530"/>
                  </a:lnTo>
                  <a:cubicBezTo>
                    <a:pt x="1260" y="4984"/>
                    <a:pt x="1714" y="5297"/>
                    <a:pt x="2235" y="5375"/>
                  </a:cubicBezTo>
                  <a:cubicBezTo>
                    <a:pt x="2291" y="5382"/>
                    <a:pt x="2309" y="5456"/>
                    <a:pt x="2263" y="5487"/>
                  </a:cubicBezTo>
                  <a:cubicBezTo>
                    <a:pt x="1820" y="5818"/>
                    <a:pt x="1306" y="6040"/>
                    <a:pt x="761" y="6135"/>
                  </a:cubicBezTo>
                  <a:lnTo>
                    <a:pt x="173" y="6237"/>
                  </a:lnTo>
                  <a:cubicBezTo>
                    <a:pt x="110" y="6247"/>
                    <a:pt x="99" y="6339"/>
                    <a:pt x="162" y="6360"/>
                  </a:cubicBezTo>
                  <a:lnTo>
                    <a:pt x="718" y="6574"/>
                  </a:lnTo>
                  <a:cubicBezTo>
                    <a:pt x="1281" y="6789"/>
                    <a:pt x="1879" y="6898"/>
                    <a:pt x="2478" y="6898"/>
                  </a:cubicBezTo>
                  <a:cubicBezTo>
                    <a:pt x="5194" y="6898"/>
                    <a:pt x="7414" y="4689"/>
                    <a:pt x="7421" y="1969"/>
                  </a:cubicBezTo>
                  <a:lnTo>
                    <a:pt x="7421" y="1951"/>
                  </a:lnTo>
                  <a:lnTo>
                    <a:pt x="7421" y="1902"/>
                  </a:lnTo>
                  <a:lnTo>
                    <a:pt x="7421" y="1891"/>
                  </a:lnTo>
                  <a:cubicBezTo>
                    <a:pt x="7611" y="1758"/>
                    <a:pt x="7787" y="1610"/>
                    <a:pt x="7949" y="1444"/>
                  </a:cubicBezTo>
                  <a:lnTo>
                    <a:pt x="8343" y="1036"/>
                  </a:lnTo>
                  <a:cubicBezTo>
                    <a:pt x="8384" y="995"/>
                    <a:pt x="8354" y="928"/>
                    <a:pt x="8301" y="928"/>
                  </a:cubicBezTo>
                  <a:cubicBezTo>
                    <a:pt x="8295" y="928"/>
                    <a:pt x="8289" y="929"/>
                    <a:pt x="8283" y="931"/>
                  </a:cubicBezTo>
                  <a:lnTo>
                    <a:pt x="7731" y="1061"/>
                  </a:lnTo>
                  <a:cubicBezTo>
                    <a:pt x="7674" y="1075"/>
                    <a:pt x="7618" y="1089"/>
                    <a:pt x="7558" y="1100"/>
                  </a:cubicBezTo>
                  <a:cubicBezTo>
                    <a:pt x="7554" y="1100"/>
                    <a:pt x="7551" y="1101"/>
                    <a:pt x="7547" y="1101"/>
                  </a:cubicBezTo>
                  <a:cubicBezTo>
                    <a:pt x="7487" y="1101"/>
                    <a:pt x="7456" y="1024"/>
                    <a:pt x="7506" y="987"/>
                  </a:cubicBezTo>
                  <a:cubicBezTo>
                    <a:pt x="7572" y="931"/>
                    <a:pt x="7632" y="875"/>
                    <a:pt x="7688" y="811"/>
                  </a:cubicBezTo>
                  <a:lnTo>
                    <a:pt x="8118" y="343"/>
                  </a:lnTo>
                  <a:cubicBezTo>
                    <a:pt x="8154" y="300"/>
                    <a:pt x="8122" y="236"/>
                    <a:pt x="8072" y="236"/>
                  </a:cubicBezTo>
                  <a:cubicBezTo>
                    <a:pt x="8064" y="236"/>
                    <a:pt x="8056" y="238"/>
                    <a:pt x="8047" y="241"/>
                  </a:cubicBezTo>
                  <a:lnTo>
                    <a:pt x="7449" y="442"/>
                  </a:lnTo>
                  <a:cubicBezTo>
                    <a:pt x="7266" y="502"/>
                    <a:pt x="7080" y="544"/>
                    <a:pt x="6893" y="572"/>
                  </a:cubicBezTo>
                  <a:cubicBezTo>
                    <a:pt x="6890" y="573"/>
                    <a:pt x="6886" y="573"/>
                    <a:pt x="6882" y="573"/>
                  </a:cubicBezTo>
                  <a:cubicBezTo>
                    <a:pt x="6865" y="573"/>
                    <a:pt x="6849" y="566"/>
                    <a:pt x="6837" y="554"/>
                  </a:cubicBezTo>
                  <a:cubicBezTo>
                    <a:pt x="6467" y="191"/>
                    <a:pt x="5977" y="1"/>
                    <a:pt x="54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97"/>
            <p:cNvSpPr/>
            <p:nvPr/>
          </p:nvSpPr>
          <p:spPr>
            <a:xfrm>
              <a:off x="4186663" y="3796534"/>
              <a:ext cx="372480" cy="353610"/>
            </a:xfrm>
            <a:custGeom>
              <a:avLst/>
              <a:gdLst/>
              <a:ahLst/>
              <a:cxnLst/>
              <a:rect l="l" t="t" r="r" b="b"/>
              <a:pathLst>
                <a:path w="14311" h="13586" extrusionOk="0">
                  <a:moveTo>
                    <a:pt x="7512" y="429"/>
                  </a:moveTo>
                  <a:cubicBezTo>
                    <a:pt x="11024" y="429"/>
                    <a:pt x="13877" y="3283"/>
                    <a:pt x="13877" y="6794"/>
                  </a:cubicBezTo>
                  <a:cubicBezTo>
                    <a:pt x="13877" y="10302"/>
                    <a:pt x="11024" y="13155"/>
                    <a:pt x="7512" y="13155"/>
                  </a:cubicBezTo>
                  <a:cubicBezTo>
                    <a:pt x="4004" y="13155"/>
                    <a:pt x="1151" y="10302"/>
                    <a:pt x="1151" y="6794"/>
                  </a:cubicBezTo>
                  <a:cubicBezTo>
                    <a:pt x="1151" y="3283"/>
                    <a:pt x="4004" y="429"/>
                    <a:pt x="7512" y="429"/>
                  </a:cubicBezTo>
                  <a:close/>
                  <a:moveTo>
                    <a:pt x="7512" y="1"/>
                  </a:moveTo>
                  <a:cubicBezTo>
                    <a:pt x="6205" y="1"/>
                    <a:pt x="4891" y="377"/>
                    <a:pt x="3741" y="1147"/>
                  </a:cubicBezTo>
                  <a:cubicBezTo>
                    <a:pt x="1045" y="2945"/>
                    <a:pt x="0" y="6400"/>
                    <a:pt x="1239" y="9391"/>
                  </a:cubicBezTo>
                  <a:cubicBezTo>
                    <a:pt x="2307" y="11966"/>
                    <a:pt x="4809" y="13586"/>
                    <a:pt x="7510" y="13586"/>
                  </a:cubicBezTo>
                  <a:cubicBezTo>
                    <a:pt x="7950" y="13586"/>
                    <a:pt x="8394" y="13543"/>
                    <a:pt x="8839" y="13454"/>
                  </a:cubicBezTo>
                  <a:cubicBezTo>
                    <a:pt x="12016" y="12825"/>
                    <a:pt x="14307" y="10035"/>
                    <a:pt x="14307" y="6794"/>
                  </a:cubicBezTo>
                  <a:cubicBezTo>
                    <a:pt x="14310" y="4989"/>
                    <a:pt x="13596" y="3261"/>
                    <a:pt x="12315" y="1991"/>
                  </a:cubicBezTo>
                  <a:cubicBezTo>
                    <a:pt x="11003" y="677"/>
                    <a:pt x="9264" y="1"/>
                    <a:pt x="7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97"/>
            <p:cNvSpPr/>
            <p:nvPr/>
          </p:nvSpPr>
          <p:spPr>
            <a:xfrm>
              <a:off x="4277785" y="3885834"/>
              <a:ext cx="231515" cy="189871"/>
            </a:xfrm>
            <a:custGeom>
              <a:avLst/>
              <a:gdLst/>
              <a:ahLst/>
              <a:cxnLst/>
              <a:rect l="l" t="t" r="r" b="b"/>
              <a:pathLst>
                <a:path w="8895" h="7295" extrusionOk="0">
                  <a:moveTo>
                    <a:pt x="5726" y="0"/>
                  </a:moveTo>
                  <a:cubicBezTo>
                    <a:pt x="5464" y="0"/>
                    <a:pt x="5200" y="48"/>
                    <a:pt x="4947" y="147"/>
                  </a:cubicBezTo>
                  <a:cubicBezTo>
                    <a:pt x="4184" y="446"/>
                    <a:pt x="3660" y="1153"/>
                    <a:pt x="3589" y="1970"/>
                  </a:cubicBezTo>
                  <a:cubicBezTo>
                    <a:pt x="3322" y="1917"/>
                    <a:pt x="3054" y="1850"/>
                    <a:pt x="2794" y="1766"/>
                  </a:cubicBezTo>
                  <a:cubicBezTo>
                    <a:pt x="2006" y="1498"/>
                    <a:pt x="1302" y="1027"/>
                    <a:pt x="750" y="404"/>
                  </a:cubicBezTo>
                  <a:cubicBezTo>
                    <a:pt x="718" y="365"/>
                    <a:pt x="672" y="341"/>
                    <a:pt x="627" y="330"/>
                  </a:cubicBezTo>
                  <a:cubicBezTo>
                    <a:pt x="613" y="328"/>
                    <a:pt x="600" y="326"/>
                    <a:pt x="586" y="326"/>
                  </a:cubicBezTo>
                  <a:cubicBezTo>
                    <a:pt x="506" y="326"/>
                    <a:pt x="431" y="371"/>
                    <a:pt x="394" y="446"/>
                  </a:cubicBezTo>
                  <a:cubicBezTo>
                    <a:pt x="64" y="1104"/>
                    <a:pt x="130" y="1889"/>
                    <a:pt x="560" y="2487"/>
                  </a:cubicBezTo>
                  <a:cubicBezTo>
                    <a:pt x="547" y="2485"/>
                    <a:pt x="533" y="2483"/>
                    <a:pt x="520" y="2483"/>
                  </a:cubicBezTo>
                  <a:cubicBezTo>
                    <a:pt x="456" y="2483"/>
                    <a:pt x="393" y="2511"/>
                    <a:pt x="352" y="2561"/>
                  </a:cubicBezTo>
                  <a:cubicBezTo>
                    <a:pt x="324" y="2600"/>
                    <a:pt x="306" y="2645"/>
                    <a:pt x="306" y="2695"/>
                  </a:cubicBezTo>
                  <a:lnTo>
                    <a:pt x="306" y="2761"/>
                  </a:lnTo>
                  <a:cubicBezTo>
                    <a:pt x="306" y="3324"/>
                    <a:pt x="560" y="3856"/>
                    <a:pt x="1000" y="4207"/>
                  </a:cubicBezTo>
                  <a:cubicBezTo>
                    <a:pt x="968" y="4229"/>
                    <a:pt x="943" y="4257"/>
                    <a:pt x="929" y="4288"/>
                  </a:cubicBezTo>
                  <a:cubicBezTo>
                    <a:pt x="905" y="4341"/>
                    <a:pt x="897" y="4401"/>
                    <a:pt x="915" y="4454"/>
                  </a:cubicBezTo>
                  <a:cubicBezTo>
                    <a:pt x="1102" y="5041"/>
                    <a:pt x="1559" y="5506"/>
                    <a:pt x="2143" y="5696"/>
                  </a:cubicBezTo>
                  <a:cubicBezTo>
                    <a:pt x="1619" y="6016"/>
                    <a:pt x="1017" y="6185"/>
                    <a:pt x="401" y="6185"/>
                  </a:cubicBezTo>
                  <a:cubicBezTo>
                    <a:pt x="349" y="6185"/>
                    <a:pt x="292" y="6185"/>
                    <a:pt x="236" y="6181"/>
                  </a:cubicBezTo>
                  <a:cubicBezTo>
                    <a:pt x="231" y="6181"/>
                    <a:pt x="227" y="6181"/>
                    <a:pt x="222" y="6181"/>
                  </a:cubicBezTo>
                  <a:cubicBezTo>
                    <a:pt x="119" y="6181"/>
                    <a:pt x="31" y="6256"/>
                    <a:pt x="14" y="6361"/>
                  </a:cubicBezTo>
                  <a:cubicBezTo>
                    <a:pt x="0" y="6449"/>
                    <a:pt x="43" y="6537"/>
                    <a:pt x="123" y="6582"/>
                  </a:cubicBezTo>
                  <a:cubicBezTo>
                    <a:pt x="930" y="7059"/>
                    <a:pt x="1832" y="7294"/>
                    <a:pt x="2731" y="7294"/>
                  </a:cubicBezTo>
                  <a:cubicBezTo>
                    <a:pt x="3793" y="7294"/>
                    <a:pt x="4851" y="6966"/>
                    <a:pt x="5746" y="6319"/>
                  </a:cubicBezTo>
                  <a:cubicBezTo>
                    <a:pt x="5855" y="6241"/>
                    <a:pt x="5866" y="6086"/>
                    <a:pt x="5774" y="5991"/>
                  </a:cubicBezTo>
                  <a:cubicBezTo>
                    <a:pt x="5732" y="5949"/>
                    <a:pt x="5676" y="5927"/>
                    <a:pt x="5621" y="5927"/>
                  </a:cubicBezTo>
                  <a:cubicBezTo>
                    <a:pt x="5576" y="5927"/>
                    <a:pt x="5531" y="5942"/>
                    <a:pt x="5493" y="5970"/>
                  </a:cubicBezTo>
                  <a:cubicBezTo>
                    <a:pt x="4675" y="6560"/>
                    <a:pt x="3705" y="6864"/>
                    <a:pt x="2726" y="6864"/>
                  </a:cubicBezTo>
                  <a:cubicBezTo>
                    <a:pt x="2163" y="6864"/>
                    <a:pt x="1597" y="6763"/>
                    <a:pt x="1056" y="6558"/>
                  </a:cubicBezTo>
                  <a:cubicBezTo>
                    <a:pt x="1703" y="6442"/>
                    <a:pt x="2312" y="6160"/>
                    <a:pt x="2815" y="5741"/>
                  </a:cubicBezTo>
                  <a:cubicBezTo>
                    <a:pt x="2878" y="5692"/>
                    <a:pt x="2910" y="5611"/>
                    <a:pt x="2896" y="5530"/>
                  </a:cubicBezTo>
                  <a:cubicBezTo>
                    <a:pt x="2875" y="5432"/>
                    <a:pt x="2790" y="5362"/>
                    <a:pt x="2692" y="5358"/>
                  </a:cubicBezTo>
                  <a:cubicBezTo>
                    <a:pt x="2175" y="5344"/>
                    <a:pt x="1707" y="5062"/>
                    <a:pt x="1450" y="4612"/>
                  </a:cubicBezTo>
                  <a:cubicBezTo>
                    <a:pt x="1573" y="4609"/>
                    <a:pt x="1693" y="4591"/>
                    <a:pt x="1809" y="4566"/>
                  </a:cubicBezTo>
                  <a:cubicBezTo>
                    <a:pt x="1900" y="4549"/>
                    <a:pt x="1971" y="4475"/>
                    <a:pt x="1985" y="4380"/>
                  </a:cubicBezTo>
                  <a:cubicBezTo>
                    <a:pt x="1999" y="4274"/>
                    <a:pt x="1928" y="4172"/>
                    <a:pt x="1823" y="4144"/>
                  </a:cubicBezTo>
                  <a:cubicBezTo>
                    <a:pt x="1270" y="4010"/>
                    <a:pt x="852" y="3560"/>
                    <a:pt x="757" y="2997"/>
                  </a:cubicBezTo>
                  <a:lnTo>
                    <a:pt x="757" y="2997"/>
                  </a:lnTo>
                  <a:cubicBezTo>
                    <a:pt x="898" y="3030"/>
                    <a:pt x="1045" y="3048"/>
                    <a:pt x="1190" y="3048"/>
                  </a:cubicBezTo>
                  <a:cubicBezTo>
                    <a:pt x="1215" y="3048"/>
                    <a:pt x="1239" y="3047"/>
                    <a:pt x="1263" y="3046"/>
                  </a:cubicBezTo>
                  <a:cubicBezTo>
                    <a:pt x="1369" y="3043"/>
                    <a:pt x="1457" y="2962"/>
                    <a:pt x="1471" y="2856"/>
                  </a:cubicBezTo>
                  <a:cubicBezTo>
                    <a:pt x="1478" y="2772"/>
                    <a:pt x="1436" y="2691"/>
                    <a:pt x="1362" y="2645"/>
                  </a:cubicBezTo>
                  <a:cubicBezTo>
                    <a:pt x="778" y="2290"/>
                    <a:pt x="496" y="1597"/>
                    <a:pt x="669" y="935"/>
                  </a:cubicBezTo>
                  <a:lnTo>
                    <a:pt x="669" y="935"/>
                  </a:lnTo>
                  <a:cubicBezTo>
                    <a:pt x="1232" y="1491"/>
                    <a:pt x="1911" y="1913"/>
                    <a:pt x="2660" y="2170"/>
                  </a:cubicBezTo>
                  <a:cubicBezTo>
                    <a:pt x="2667" y="2174"/>
                    <a:pt x="3406" y="2402"/>
                    <a:pt x="3684" y="2402"/>
                  </a:cubicBezTo>
                  <a:lnTo>
                    <a:pt x="3790" y="2410"/>
                  </a:lnTo>
                  <a:cubicBezTo>
                    <a:pt x="3792" y="2410"/>
                    <a:pt x="3794" y="2410"/>
                    <a:pt x="3796" y="2410"/>
                  </a:cubicBezTo>
                  <a:cubicBezTo>
                    <a:pt x="3920" y="2410"/>
                    <a:pt x="4022" y="2309"/>
                    <a:pt x="4015" y="2184"/>
                  </a:cubicBezTo>
                  <a:lnTo>
                    <a:pt x="4015" y="2149"/>
                  </a:lnTo>
                  <a:cubicBezTo>
                    <a:pt x="4015" y="1449"/>
                    <a:pt x="4437" y="823"/>
                    <a:pt x="5081" y="559"/>
                  </a:cubicBezTo>
                  <a:cubicBezTo>
                    <a:pt x="5293" y="473"/>
                    <a:pt x="5514" y="431"/>
                    <a:pt x="5734" y="431"/>
                  </a:cubicBezTo>
                  <a:cubicBezTo>
                    <a:pt x="6187" y="431"/>
                    <a:pt x="6631" y="608"/>
                    <a:pt x="6960" y="942"/>
                  </a:cubicBezTo>
                  <a:cubicBezTo>
                    <a:pt x="7000" y="985"/>
                    <a:pt x="7056" y="1007"/>
                    <a:pt x="7114" y="1007"/>
                  </a:cubicBezTo>
                  <a:cubicBezTo>
                    <a:pt x="7123" y="1007"/>
                    <a:pt x="7131" y="1007"/>
                    <a:pt x="7139" y="1006"/>
                  </a:cubicBezTo>
                  <a:cubicBezTo>
                    <a:pt x="7354" y="974"/>
                    <a:pt x="7569" y="925"/>
                    <a:pt x="7776" y="854"/>
                  </a:cubicBezTo>
                  <a:lnTo>
                    <a:pt x="7776" y="854"/>
                  </a:lnTo>
                  <a:cubicBezTo>
                    <a:pt x="7667" y="978"/>
                    <a:pt x="7537" y="1080"/>
                    <a:pt x="7393" y="1160"/>
                  </a:cubicBezTo>
                  <a:cubicBezTo>
                    <a:pt x="7294" y="1213"/>
                    <a:pt x="7252" y="1336"/>
                    <a:pt x="7298" y="1438"/>
                  </a:cubicBezTo>
                  <a:lnTo>
                    <a:pt x="7301" y="1445"/>
                  </a:lnTo>
                  <a:cubicBezTo>
                    <a:pt x="7337" y="1519"/>
                    <a:pt x="7413" y="1570"/>
                    <a:pt x="7493" y="1570"/>
                  </a:cubicBezTo>
                  <a:cubicBezTo>
                    <a:pt x="7501" y="1570"/>
                    <a:pt x="7508" y="1570"/>
                    <a:pt x="7516" y="1569"/>
                  </a:cubicBezTo>
                  <a:cubicBezTo>
                    <a:pt x="7695" y="1551"/>
                    <a:pt x="7868" y="1523"/>
                    <a:pt x="8040" y="1481"/>
                  </a:cubicBezTo>
                  <a:lnTo>
                    <a:pt x="8040" y="1481"/>
                  </a:lnTo>
                  <a:cubicBezTo>
                    <a:pt x="7889" y="1639"/>
                    <a:pt x="7720" y="1783"/>
                    <a:pt x="7540" y="1906"/>
                  </a:cubicBezTo>
                  <a:cubicBezTo>
                    <a:pt x="7484" y="1949"/>
                    <a:pt x="7449" y="2019"/>
                    <a:pt x="7452" y="2089"/>
                  </a:cubicBezTo>
                  <a:lnTo>
                    <a:pt x="7452" y="2103"/>
                  </a:lnTo>
                  <a:lnTo>
                    <a:pt x="7452" y="2146"/>
                  </a:lnTo>
                  <a:lnTo>
                    <a:pt x="7452" y="2167"/>
                  </a:lnTo>
                  <a:cubicBezTo>
                    <a:pt x="7445" y="3324"/>
                    <a:pt x="7016" y="4440"/>
                    <a:pt x="6239" y="5298"/>
                  </a:cubicBezTo>
                  <a:cubicBezTo>
                    <a:pt x="6165" y="5383"/>
                    <a:pt x="6168" y="5513"/>
                    <a:pt x="6249" y="5594"/>
                  </a:cubicBezTo>
                  <a:cubicBezTo>
                    <a:pt x="6291" y="5636"/>
                    <a:pt x="6347" y="5657"/>
                    <a:pt x="6402" y="5657"/>
                  </a:cubicBezTo>
                  <a:cubicBezTo>
                    <a:pt x="6461" y="5657"/>
                    <a:pt x="6520" y="5632"/>
                    <a:pt x="6562" y="5583"/>
                  </a:cubicBezTo>
                  <a:cubicBezTo>
                    <a:pt x="7403" y="4654"/>
                    <a:pt x="7871" y="3444"/>
                    <a:pt x="7878" y="2191"/>
                  </a:cubicBezTo>
                  <a:cubicBezTo>
                    <a:pt x="8262" y="1906"/>
                    <a:pt x="8589" y="1555"/>
                    <a:pt x="8842" y="1153"/>
                  </a:cubicBezTo>
                  <a:cubicBezTo>
                    <a:pt x="8895" y="1062"/>
                    <a:pt x="8877" y="946"/>
                    <a:pt x="8796" y="879"/>
                  </a:cubicBezTo>
                  <a:cubicBezTo>
                    <a:pt x="8758" y="844"/>
                    <a:pt x="8707" y="827"/>
                    <a:pt x="8655" y="827"/>
                  </a:cubicBezTo>
                  <a:cubicBezTo>
                    <a:pt x="8623" y="827"/>
                    <a:pt x="8591" y="834"/>
                    <a:pt x="8561" y="847"/>
                  </a:cubicBezTo>
                  <a:cubicBezTo>
                    <a:pt x="8452" y="900"/>
                    <a:pt x="8339" y="946"/>
                    <a:pt x="8223" y="985"/>
                  </a:cubicBezTo>
                  <a:cubicBezTo>
                    <a:pt x="8339" y="826"/>
                    <a:pt x="8427" y="654"/>
                    <a:pt x="8494" y="467"/>
                  </a:cubicBezTo>
                  <a:cubicBezTo>
                    <a:pt x="8522" y="393"/>
                    <a:pt x="8504" y="305"/>
                    <a:pt x="8452" y="246"/>
                  </a:cubicBezTo>
                  <a:cubicBezTo>
                    <a:pt x="8410" y="200"/>
                    <a:pt x="8351" y="176"/>
                    <a:pt x="8292" y="176"/>
                  </a:cubicBezTo>
                  <a:cubicBezTo>
                    <a:pt x="8256" y="176"/>
                    <a:pt x="8220" y="185"/>
                    <a:pt x="8188" y="203"/>
                  </a:cubicBezTo>
                  <a:cubicBezTo>
                    <a:pt x="7875" y="383"/>
                    <a:pt x="7533" y="506"/>
                    <a:pt x="7182" y="566"/>
                  </a:cubicBezTo>
                  <a:cubicBezTo>
                    <a:pt x="6777" y="196"/>
                    <a:pt x="6255" y="0"/>
                    <a:pt x="5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9" name="Google Shape;5509;p97"/>
          <p:cNvGrpSpPr/>
          <p:nvPr/>
        </p:nvGrpSpPr>
        <p:grpSpPr>
          <a:xfrm>
            <a:off x="820806" y="3285623"/>
            <a:ext cx="485608" cy="457424"/>
            <a:chOff x="-960556" y="2478936"/>
            <a:chExt cx="1204087" cy="1134203"/>
          </a:xfrm>
        </p:grpSpPr>
        <p:sp>
          <p:nvSpPr>
            <p:cNvPr id="5510" name="Google Shape;5510;p97"/>
            <p:cNvSpPr/>
            <p:nvPr/>
          </p:nvSpPr>
          <p:spPr>
            <a:xfrm>
              <a:off x="-917315" y="2496885"/>
              <a:ext cx="1098570" cy="1098305"/>
            </a:xfrm>
            <a:custGeom>
              <a:avLst/>
              <a:gdLst/>
              <a:ahLst/>
              <a:cxnLst/>
              <a:rect l="l" t="t" r="r" b="b"/>
              <a:pathLst>
                <a:path w="13160" h="13156" extrusionOk="0">
                  <a:moveTo>
                    <a:pt x="6580" y="1"/>
                  </a:moveTo>
                  <a:cubicBezTo>
                    <a:pt x="2949" y="1"/>
                    <a:pt x="0" y="2945"/>
                    <a:pt x="0" y="6580"/>
                  </a:cubicBezTo>
                  <a:cubicBezTo>
                    <a:pt x="0" y="10211"/>
                    <a:pt x="2949" y="13156"/>
                    <a:pt x="6580" y="13156"/>
                  </a:cubicBezTo>
                  <a:cubicBezTo>
                    <a:pt x="10214" y="13156"/>
                    <a:pt x="13159" y="10211"/>
                    <a:pt x="13159" y="6580"/>
                  </a:cubicBezTo>
                  <a:cubicBezTo>
                    <a:pt x="13159" y="2945"/>
                    <a:pt x="10214" y="1"/>
                    <a:pt x="65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97"/>
            <p:cNvSpPr/>
            <p:nvPr/>
          </p:nvSpPr>
          <p:spPr>
            <a:xfrm>
              <a:off x="-726150" y="2735730"/>
              <a:ext cx="596951" cy="859460"/>
            </a:xfrm>
            <a:custGeom>
              <a:avLst/>
              <a:gdLst/>
              <a:ahLst/>
              <a:cxnLst/>
              <a:rect l="l" t="t" r="r" b="b"/>
              <a:pathLst>
                <a:path w="7151" h="10295" extrusionOk="0">
                  <a:moveTo>
                    <a:pt x="6007" y="0"/>
                  </a:moveTo>
                  <a:cubicBezTo>
                    <a:pt x="3952" y="0"/>
                    <a:pt x="2003" y="1664"/>
                    <a:pt x="2003" y="3719"/>
                  </a:cubicBezTo>
                  <a:lnTo>
                    <a:pt x="2003" y="4008"/>
                  </a:lnTo>
                  <a:lnTo>
                    <a:pt x="1" y="4008"/>
                  </a:lnTo>
                  <a:lnTo>
                    <a:pt x="1" y="6010"/>
                  </a:lnTo>
                  <a:lnTo>
                    <a:pt x="2003" y="6010"/>
                  </a:lnTo>
                  <a:lnTo>
                    <a:pt x="2003" y="9894"/>
                  </a:lnTo>
                  <a:cubicBezTo>
                    <a:pt x="2643" y="10133"/>
                    <a:pt x="3318" y="10267"/>
                    <a:pt x="4005" y="10295"/>
                  </a:cubicBezTo>
                  <a:lnTo>
                    <a:pt x="4005" y="6010"/>
                  </a:lnTo>
                  <a:lnTo>
                    <a:pt x="7150" y="6010"/>
                  </a:lnTo>
                  <a:lnTo>
                    <a:pt x="7150" y="4008"/>
                  </a:lnTo>
                  <a:lnTo>
                    <a:pt x="4005" y="4008"/>
                  </a:lnTo>
                  <a:lnTo>
                    <a:pt x="4005" y="3719"/>
                  </a:lnTo>
                  <a:cubicBezTo>
                    <a:pt x="4005" y="2614"/>
                    <a:pt x="4898" y="2006"/>
                    <a:pt x="6007" y="2006"/>
                  </a:cubicBezTo>
                  <a:lnTo>
                    <a:pt x="7150" y="2006"/>
                  </a:lnTo>
                  <a:lnTo>
                    <a:pt x="715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97"/>
            <p:cNvSpPr/>
            <p:nvPr/>
          </p:nvSpPr>
          <p:spPr>
            <a:xfrm>
              <a:off x="-439737" y="2496885"/>
              <a:ext cx="640360" cy="1098639"/>
            </a:xfrm>
            <a:custGeom>
              <a:avLst/>
              <a:gdLst/>
              <a:ahLst/>
              <a:cxnLst/>
              <a:rect l="l" t="t" r="r" b="b"/>
              <a:pathLst>
                <a:path w="7671" h="13160" extrusionOk="0">
                  <a:moveTo>
                    <a:pt x="859" y="1"/>
                  </a:moveTo>
                  <a:cubicBezTo>
                    <a:pt x="574" y="1"/>
                    <a:pt x="285" y="18"/>
                    <a:pt x="0" y="57"/>
                  </a:cubicBezTo>
                  <a:cubicBezTo>
                    <a:pt x="3276" y="486"/>
                    <a:pt x="5721" y="3276"/>
                    <a:pt x="5721" y="6580"/>
                  </a:cubicBezTo>
                  <a:cubicBezTo>
                    <a:pt x="5721" y="9880"/>
                    <a:pt x="3276" y="12670"/>
                    <a:pt x="0" y="13103"/>
                  </a:cubicBezTo>
                  <a:cubicBezTo>
                    <a:pt x="290" y="13141"/>
                    <a:pt x="578" y="13160"/>
                    <a:pt x="863" y="13160"/>
                  </a:cubicBezTo>
                  <a:cubicBezTo>
                    <a:pt x="4274" y="13160"/>
                    <a:pt x="7190" y="10510"/>
                    <a:pt x="7421" y="7009"/>
                  </a:cubicBezTo>
                  <a:cubicBezTo>
                    <a:pt x="7670" y="3216"/>
                    <a:pt x="4659" y="4"/>
                    <a:pt x="8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97"/>
            <p:cNvSpPr/>
            <p:nvPr/>
          </p:nvSpPr>
          <p:spPr>
            <a:xfrm>
              <a:off x="-960556" y="2478936"/>
              <a:ext cx="1204087" cy="1134203"/>
            </a:xfrm>
            <a:custGeom>
              <a:avLst/>
              <a:gdLst/>
              <a:ahLst/>
              <a:cxnLst/>
              <a:rect l="l" t="t" r="r" b="b"/>
              <a:pathLst>
                <a:path w="14424" h="13586" extrusionOk="0">
                  <a:moveTo>
                    <a:pt x="7101" y="0"/>
                  </a:moveTo>
                  <a:cubicBezTo>
                    <a:pt x="6858" y="0"/>
                    <a:pt x="6614" y="13"/>
                    <a:pt x="6369" y="40"/>
                  </a:cubicBezTo>
                  <a:cubicBezTo>
                    <a:pt x="4325" y="261"/>
                    <a:pt x="2488" y="1394"/>
                    <a:pt x="1380" y="3125"/>
                  </a:cubicBezTo>
                  <a:cubicBezTo>
                    <a:pt x="268" y="4856"/>
                    <a:pt x="1" y="6996"/>
                    <a:pt x="655" y="8948"/>
                  </a:cubicBezTo>
                  <a:cubicBezTo>
                    <a:pt x="1306" y="10898"/>
                    <a:pt x="2809" y="12446"/>
                    <a:pt x="4737" y="13163"/>
                  </a:cubicBezTo>
                  <a:cubicBezTo>
                    <a:pt x="4761" y="13172"/>
                    <a:pt x="4785" y="13176"/>
                    <a:pt x="4810" y="13176"/>
                  </a:cubicBezTo>
                  <a:cubicBezTo>
                    <a:pt x="4875" y="13176"/>
                    <a:pt x="4938" y="13146"/>
                    <a:pt x="4979" y="13090"/>
                  </a:cubicBezTo>
                  <a:cubicBezTo>
                    <a:pt x="5011" y="13051"/>
                    <a:pt x="5025" y="13005"/>
                    <a:pt x="5025" y="12956"/>
                  </a:cubicBezTo>
                  <a:lnTo>
                    <a:pt x="5025" y="9078"/>
                  </a:lnTo>
                  <a:cubicBezTo>
                    <a:pt x="5025" y="8962"/>
                    <a:pt x="4930" y="8864"/>
                    <a:pt x="4811" y="8864"/>
                  </a:cubicBezTo>
                  <a:lnTo>
                    <a:pt x="3023" y="8864"/>
                  </a:lnTo>
                  <a:lnTo>
                    <a:pt x="3023" y="7291"/>
                  </a:lnTo>
                  <a:lnTo>
                    <a:pt x="4811" y="7291"/>
                  </a:lnTo>
                  <a:cubicBezTo>
                    <a:pt x="4927" y="7291"/>
                    <a:pt x="5025" y="7196"/>
                    <a:pt x="5025" y="7076"/>
                  </a:cubicBezTo>
                  <a:lnTo>
                    <a:pt x="5025" y="6791"/>
                  </a:lnTo>
                  <a:cubicBezTo>
                    <a:pt x="5025" y="4923"/>
                    <a:pt x="6795" y="3287"/>
                    <a:pt x="8815" y="3287"/>
                  </a:cubicBezTo>
                  <a:lnTo>
                    <a:pt x="9743" y="3287"/>
                  </a:lnTo>
                  <a:lnTo>
                    <a:pt x="9743" y="4860"/>
                  </a:lnTo>
                  <a:lnTo>
                    <a:pt x="8815" y="4860"/>
                  </a:lnTo>
                  <a:cubicBezTo>
                    <a:pt x="8209" y="4860"/>
                    <a:pt x="7657" y="5036"/>
                    <a:pt x="7263" y="5352"/>
                  </a:cubicBezTo>
                  <a:cubicBezTo>
                    <a:pt x="6827" y="5704"/>
                    <a:pt x="6598" y="6200"/>
                    <a:pt x="6598" y="6791"/>
                  </a:cubicBezTo>
                  <a:lnTo>
                    <a:pt x="6598" y="7076"/>
                  </a:lnTo>
                  <a:cubicBezTo>
                    <a:pt x="6598" y="7196"/>
                    <a:pt x="6693" y="7291"/>
                    <a:pt x="6813" y="7291"/>
                  </a:cubicBezTo>
                  <a:lnTo>
                    <a:pt x="7657" y="7291"/>
                  </a:lnTo>
                  <a:cubicBezTo>
                    <a:pt x="7777" y="7291"/>
                    <a:pt x="7872" y="7196"/>
                    <a:pt x="7872" y="7076"/>
                  </a:cubicBezTo>
                  <a:cubicBezTo>
                    <a:pt x="7872" y="6960"/>
                    <a:pt x="7777" y="6862"/>
                    <a:pt x="7657" y="6862"/>
                  </a:cubicBezTo>
                  <a:lnTo>
                    <a:pt x="7027" y="6862"/>
                  </a:lnTo>
                  <a:lnTo>
                    <a:pt x="7027" y="6791"/>
                  </a:lnTo>
                  <a:cubicBezTo>
                    <a:pt x="7027" y="5683"/>
                    <a:pt x="7988" y="5289"/>
                    <a:pt x="8815" y="5289"/>
                  </a:cubicBezTo>
                  <a:lnTo>
                    <a:pt x="9958" y="5289"/>
                  </a:lnTo>
                  <a:cubicBezTo>
                    <a:pt x="10074" y="5289"/>
                    <a:pt x="10173" y="5194"/>
                    <a:pt x="10173" y="5074"/>
                  </a:cubicBezTo>
                  <a:lnTo>
                    <a:pt x="10173" y="3072"/>
                  </a:lnTo>
                  <a:cubicBezTo>
                    <a:pt x="10173" y="2953"/>
                    <a:pt x="10074" y="2858"/>
                    <a:pt x="9958" y="2858"/>
                  </a:cubicBezTo>
                  <a:lnTo>
                    <a:pt x="8815" y="2858"/>
                  </a:lnTo>
                  <a:cubicBezTo>
                    <a:pt x="7766" y="2858"/>
                    <a:pt x="6704" y="3277"/>
                    <a:pt x="5898" y="4001"/>
                  </a:cubicBezTo>
                  <a:cubicBezTo>
                    <a:pt x="5057" y="4761"/>
                    <a:pt x="4596" y="5750"/>
                    <a:pt x="4596" y="6791"/>
                  </a:cubicBezTo>
                  <a:lnTo>
                    <a:pt x="4596" y="6862"/>
                  </a:lnTo>
                  <a:lnTo>
                    <a:pt x="2809" y="6862"/>
                  </a:lnTo>
                  <a:cubicBezTo>
                    <a:pt x="2689" y="6862"/>
                    <a:pt x="2594" y="6957"/>
                    <a:pt x="2594" y="7076"/>
                  </a:cubicBezTo>
                  <a:lnTo>
                    <a:pt x="2594" y="9078"/>
                  </a:lnTo>
                  <a:cubicBezTo>
                    <a:pt x="2594" y="9198"/>
                    <a:pt x="2689" y="9293"/>
                    <a:pt x="2809" y="9293"/>
                  </a:cubicBezTo>
                  <a:lnTo>
                    <a:pt x="4596" y="9293"/>
                  </a:lnTo>
                  <a:lnTo>
                    <a:pt x="4596" y="12643"/>
                  </a:lnTo>
                  <a:cubicBezTo>
                    <a:pt x="2256" y="11636"/>
                    <a:pt x="740" y="9335"/>
                    <a:pt x="733" y="6791"/>
                  </a:cubicBezTo>
                  <a:cubicBezTo>
                    <a:pt x="733" y="3280"/>
                    <a:pt x="3590" y="427"/>
                    <a:pt x="7098" y="427"/>
                  </a:cubicBezTo>
                  <a:cubicBezTo>
                    <a:pt x="10606" y="427"/>
                    <a:pt x="13459" y="3287"/>
                    <a:pt x="13459" y="6791"/>
                  </a:cubicBezTo>
                  <a:cubicBezTo>
                    <a:pt x="13459" y="10296"/>
                    <a:pt x="10606" y="13153"/>
                    <a:pt x="7098" y="13153"/>
                  </a:cubicBezTo>
                  <a:lnTo>
                    <a:pt x="7024" y="13153"/>
                  </a:lnTo>
                  <a:lnTo>
                    <a:pt x="7024" y="9297"/>
                  </a:lnTo>
                  <a:lnTo>
                    <a:pt x="9958" y="9297"/>
                  </a:lnTo>
                  <a:cubicBezTo>
                    <a:pt x="10074" y="9297"/>
                    <a:pt x="10173" y="9202"/>
                    <a:pt x="10173" y="9082"/>
                  </a:cubicBezTo>
                  <a:lnTo>
                    <a:pt x="10173" y="7080"/>
                  </a:lnTo>
                  <a:cubicBezTo>
                    <a:pt x="10173" y="6960"/>
                    <a:pt x="10074" y="6865"/>
                    <a:pt x="9958" y="6865"/>
                  </a:cubicBezTo>
                  <a:lnTo>
                    <a:pt x="8702" y="6865"/>
                  </a:lnTo>
                  <a:cubicBezTo>
                    <a:pt x="8582" y="6865"/>
                    <a:pt x="8487" y="6960"/>
                    <a:pt x="8487" y="7080"/>
                  </a:cubicBezTo>
                  <a:cubicBezTo>
                    <a:pt x="8487" y="7200"/>
                    <a:pt x="8582" y="7295"/>
                    <a:pt x="8702" y="7295"/>
                  </a:cubicBezTo>
                  <a:lnTo>
                    <a:pt x="9743" y="7295"/>
                  </a:lnTo>
                  <a:lnTo>
                    <a:pt x="9743" y="8867"/>
                  </a:lnTo>
                  <a:lnTo>
                    <a:pt x="6809" y="8867"/>
                  </a:lnTo>
                  <a:cubicBezTo>
                    <a:pt x="6693" y="8867"/>
                    <a:pt x="6594" y="8962"/>
                    <a:pt x="6594" y="9082"/>
                  </a:cubicBezTo>
                  <a:lnTo>
                    <a:pt x="6594" y="13367"/>
                  </a:lnTo>
                  <a:cubicBezTo>
                    <a:pt x="6594" y="13480"/>
                    <a:pt x="6686" y="13575"/>
                    <a:pt x="6802" y="13582"/>
                  </a:cubicBezTo>
                  <a:cubicBezTo>
                    <a:pt x="6908" y="13586"/>
                    <a:pt x="7003" y="13586"/>
                    <a:pt x="7098" y="13586"/>
                  </a:cubicBezTo>
                  <a:cubicBezTo>
                    <a:pt x="9842" y="13586"/>
                    <a:pt x="12319" y="11932"/>
                    <a:pt x="13371" y="9395"/>
                  </a:cubicBezTo>
                  <a:cubicBezTo>
                    <a:pt x="14423" y="6855"/>
                    <a:pt x="13843" y="3935"/>
                    <a:pt x="11900" y="1992"/>
                  </a:cubicBezTo>
                  <a:cubicBezTo>
                    <a:pt x="10621" y="710"/>
                    <a:pt x="8891" y="0"/>
                    <a:pt x="7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" name="Imagen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035" y="1761340"/>
            <a:ext cx="2844326" cy="314613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27688">
            <a:off x="8151131" y="4237534"/>
            <a:ext cx="953604" cy="848591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68905" y="2322322"/>
            <a:ext cx="2257439" cy="2257439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798">
            <a:off x="6497973" y="1846063"/>
            <a:ext cx="2853150" cy="2853150"/>
          </a:xfrm>
          <a:prstGeom prst="rect">
            <a:avLst/>
          </a:prstGeom>
        </p:spPr>
      </p:pic>
      <p:sp>
        <p:nvSpPr>
          <p:cNvPr id="3" name="Subtítulo 2">
            <a:extLst>
              <a:ext uri="{FF2B5EF4-FFF2-40B4-BE49-F238E27FC236}">
                <a16:creationId xmlns:a16="http://schemas.microsoft.com/office/drawing/2014/main" id="{302B9F08-2959-4770-96D2-243106DB03C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37" name="Google Shape;6379;p99">
            <a:extLst>
              <a:ext uri="{FF2B5EF4-FFF2-40B4-BE49-F238E27FC236}">
                <a16:creationId xmlns:a16="http://schemas.microsoft.com/office/drawing/2014/main" id="{FC2A6E52-C851-4E31-8150-D90989976CD0}"/>
              </a:ext>
            </a:extLst>
          </p:cNvPr>
          <p:cNvSpPr txBox="1">
            <a:spLocks/>
          </p:cNvSpPr>
          <p:nvPr/>
        </p:nvSpPr>
        <p:spPr>
          <a:xfrm>
            <a:off x="711714" y="4321420"/>
            <a:ext cx="7704000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8000"/>
              <a:buFont typeface="Poppins Black"/>
              <a:buNone/>
              <a:defRPr sz="8000" b="0" i="0" u="none" strike="noStrike" cap="none">
                <a:solidFill>
                  <a:schemeClr val="accent1"/>
                </a:solidFill>
                <a:latin typeface="Poppins Black"/>
                <a:ea typeface="Poppins Black"/>
                <a:cs typeface="Poppins Black"/>
                <a:sym typeface="Poppins Black"/>
              </a:defRPr>
            </a:lvl9pPr>
          </a:lstStyle>
          <a:p>
            <a:r>
              <a:rPr lang="es-PE" sz="1400"/>
              <a:t>https://www.plantillaspower-point.com</a:t>
            </a:r>
            <a:endParaRPr lang="es-PE" sz="1400" dirty="0">
              <a:solidFill>
                <a:schemeClr val="accent2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26654">
            <a:off x="1042197" y="-322261"/>
            <a:ext cx="6916018" cy="5777303"/>
          </a:xfrm>
          <a:prstGeom prst="rect">
            <a:avLst/>
          </a:prstGeom>
        </p:spPr>
      </p:pic>
      <p:sp>
        <p:nvSpPr>
          <p:cNvPr id="3759" name="Google Shape;3759;p67"/>
          <p:cNvSpPr txBox="1">
            <a:spLocks noGrp="1"/>
          </p:cNvSpPr>
          <p:nvPr>
            <p:ph type="title"/>
          </p:nvPr>
        </p:nvSpPr>
        <p:spPr>
          <a:xfrm>
            <a:off x="2017650" y="1417975"/>
            <a:ext cx="5108700" cy="175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WH</a:t>
            </a:r>
            <a:r>
              <a:rPr lang="en">
                <a:solidFill>
                  <a:schemeClr val="accent1"/>
                </a:solidFill>
              </a:rPr>
              <a:t>OA!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3760" name="Google Shape;3760;p67"/>
          <p:cNvSpPr txBox="1">
            <a:spLocks noGrp="1"/>
          </p:cNvSpPr>
          <p:nvPr>
            <p:ph type="subTitle" idx="1"/>
          </p:nvPr>
        </p:nvSpPr>
        <p:spPr>
          <a:xfrm>
            <a:off x="2145775" y="2916475"/>
            <a:ext cx="4852500" cy="113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This </a:t>
            </a:r>
            <a:r>
              <a:rPr lang="en"/>
              <a:t>can</a:t>
            </a:r>
            <a:r>
              <a:rPr lang="en">
                <a:solidFill>
                  <a:schemeClr val="accent2"/>
                </a:solidFill>
              </a:rPr>
              <a:t> be the part of the presentation where you can introduce yourself, write your email…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475" y="1688716"/>
            <a:ext cx="1407481" cy="1481559"/>
          </a:xfrm>
          <a:prstGeom prst="rect">
            <a:avLst/>
          </a:prstGeom>
        </p:spPr>
      </p:pic>
      <p:pic>
        <p:nvPicPr>
          <p:cNvPr id="41" name="Imagen 4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76473" y="1758510"/>
            <a:ext cx="1341177" cy="1411765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4597" y="1888481"/>
            <a:ext cx="694481" cy="67791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475" y="3170275"/>
            <a:ext cx="1914779" cy="2036260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Imagen 5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194913" y="1132390"/>
            <a:ext cx="4638669" cy="4638669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0166" y="1300659"/>
            <a:ext cx="4470400" cy="44704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3669"/>
            <a:ext cx="9144000" cy="3326902"/>
          </a:xfrm>
          <a:prstGeom prst="rect">
            <a:avLst/>
          </a:prstGeom>
        </p:spPr>
      </p:pic>
      <p:sp>
        <p:nvSpPr>
          <p:cNvPr id="3818" name="Google Shape;3818;p69"/>
          <p:cNvSpPr txBox="1">
            <a:spLocks noGrp="1"/>
          </p:cNvSpPr>
          <p:nvPr>
            <p:ph type="title"/>
          </p:nvPr>
        </p:nvSpPr>
        <p:spPr>
          <a:xfrm>
            <a:off x="1539300" y="2188540"/>
            <a:ext cx="6065400" cy="212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000" dirty="0"/>
              <a:t>ABOUT</a:t>
            </a:r>
            <a:r>
              <a:rPr lang="en" dirty="0"/>
              <a:t> </a:t>
            </a:r>
            <a:r>
              <a:rPr lang="en" sz="10000" dirty="0">
                <a:solidFill>
                  <a:srgbClr val="FFB4BE"/>
                </a:solidFill>
              </a:rPr>
              <a:t>COLORS</a:t>
            </a:r>
            <a:endParaRPr sz="6600" dirty="0">
              <a:solidFill>
                <a:srgbClr val="FFB4BE"/>
              </a:solidFill>
            </a:endParaRPr>
          </a:p>
        </p:txBody>
      </p:sp>
      <p:sp>
        <p:nvSpPr>
          <p:cNvPr id="3819" name="Google Shape;3819;p69"/>
          <p:cNvSpPr txBox="1">
            <a:spLocks noGrp="1"/>
          </p:cNvSpPr>
          <p:nvPr>
            <p:ph type="subTitle" idx="1"/>
          </p:nvPr>
        </p:nvSpPr>
        <p:spPr>
          <a:xfrm>
            <a:off x="1669050" y="4299631"/>
            <a:ext cx="5805900" cy="49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enter a subtitle here if you need it</a:t>
            </a:r>
            <a:endParaRPr/>
          </a:p>
        </p:txBody>
      </p:sp>
      <p:sp>
        <p:nvSpPr>
          <p:cNvPr id="3820" name="Google Shape;3820;p69"/>
          <p:cNvSpPr txBox="1">
            <a:spLocks noGrp="1"/>
          </p:cNvSpPr>
          <p:nvPr>
            <p:ph type="title" idx="2"/>
          </p:nvPr>
        </p:nvSpPr>
        <p:spPr>
          <a:xfrm>
            <a:off x="5758412" y="986709"/>
            <a:ext cx="1110000" cy="1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1419" y="412778"/>
            <a:ext cx="2293877" cy="1775762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10547">
            <a:off x="241948" y="939734"/>
            <a:ext cx="3196783" cy="3196783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008288">
            <a:off x="858047" y="1726293"/>
            <a:ext cx="2409704" cy="2409704"/>
          </a:xfrm>
          <a:prstGeom prst="rect">
            <a:avLst/>
          </a:prstGeom>
        </p:spPr>
      </p:pic>
      <p:pic>
        <p:nvPicPr>
          <p:cNvPr id="49" name="Imagen 4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586266" flipH="1">
            <a:off x="5794576" y="1769952"/>
            <a:ext cx="2348393" cy="234839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543" y="4173172"/>
            <a:ext cx="1046375" cy="914400"/>
          </a:xfrm>
          <a:prstGeom prst="rect">
            <a:avLst/>
          </a:prstGeom>
        </p:spPr>
      </p:pic>
      <p:pic>
        <p:nvPicPr>
          <p:cNvPr id="51" name="Imagen 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067314" y="4240982"/>
            <a:ext cx="951275" cy="831295"/>
          </a:xfrm>
          <a:prstGeom prst="rect">
            <a:avLst/>
          </a:prstGeom>
        </p:spPr>
      </p:pic>
      <p:pic>
        <p:nvPicPr>
          <p:cNvPr id="54" name="Imagen 5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0000">
            <a:off x="5660803" y="1071893"/>
            <a:ext cx="3196783" cy="3196783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magen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6548" y="3668876"/>
            <a:ext cx="1619815" cy="1267510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6484" y="3853008"/>
            <a:ext cx="1325200" cy="879988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1185967">
            <a:off x="162115" y="1779025"/>
            <a:ext cx="2660929" cy="294102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819233">
            <a:off x="7024213" y="3633319"/>
            <a:ext cx="2200717" cy="1367508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2696900"/>
            <a:ext cx="2183524" cy="2446599"/>
          </a:xfrm>
          <a:prstGeom prst="rect">
            <a:avLst/>
          </a:prstGeom>
        </p:spPr>
      </p:pic>
      <p:sp>
        <p:nvSpPr>
          <p:cNvPr id="3863" name="Google Shape;3863;p70"/>
          <p:cNvSpPr txBox="1">
            <a:spLocks noGrp="1"/>
          </p:cNvSpPr>
          <p:nvPr>
            <p:ph type="body" idx="1"/>
          </p:nvPr>
        </p:nvSpPr>
        <p:spPr>
          <a:xfrm>
            <a:off x="4156175" y="1407750"/>
            <a:ext cx="4267800" cy="278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accent2"/>
                </a:solidFill>
              </a:rPr>
              <a:t>Do you know what helps you make your point clear? Lists like this one: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spcBef>
                <a:spcPts val="160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They’re simple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You can organize your ideas </a:t>
            </a:r>
            <a:endParaRPr>
              <a:solidFill>
                <a:schemeClr val="accent2"/>
              </a:solidFill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>
                <a:solidFill>
                  <a:schemeClr val="accent2"/>
                </a:solidFill>
              </a:rPr>
              <a:t>You’ll never forget to buy milk!</a:t>
            </a:r>
            <a:endParaRPr>
              <a:solidFill>
                <a:schemeClr val="accent2"/>
              </a:solidFill>
            </a:endParaRPr>
          </a:p>
          <a:p>
            <a:pPr marL="0" lvl="0" indent="0" algn="l" rtl="0">
              <a:spcBef>
                <a:spcPts val="160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accent2"/>
                </a:solidFill>
              </a:rPr>
              <a:t>The audience won’t miss the point of your presentation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3864" name="Google Shape;3864;p70"/>
          <p:cNvSpPr txBox="1">
            <a:spLocks noGrp="1"/>
          </p:cNvSpPr>
          <p:nvPr>
            <p:ph type="title"/>
          </p:nvPr>
        </p:nvSpPr>
        <p:spPr>
          <a:xfrm>
            <a:off x="720000" y="1874550"/>
            <a:ext cx="2827500" cy="18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3911" y="369666"/>
            <a:ext cx="5029200" cy="50292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0746">
            <a:off x="6902357" y="-771526"/>
            <a:ext cx="2444428" cy="2444428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02893">
            <a:off x="1755907" y="681928"/>
            <a:ext cx="1761522" cy="1761522"/>
          </a:xfrm>
          <a:prstGeom prst="rect">
            <a:avLst/>
          </a:prstGeom>
        </p:spPr>
      </p:pic>
      <p:pic>
        <p:nvPicPr>
          <p:cNvPr id="13" name="Imagen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014894">
            <a:off x="1095060" y="445021"/>
            <a:ext cx="994505" cy="994505"/>
          </a:xfrm>
          <a:prstGeom prst="rect">
            <a:avLst/>
          </a:prstGeom>
        </p:spPr>
      </p:pic>
      <p:pic>
        <p:nvPicPr>
          <p:cNvPr id="14" name="Imagen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528927">
            <a:off x="2424336" y="283652"/>
            <a:ext cx="994505" cy="994505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2806" y="-5269"/>
            <a:ext cx="9166806" cy="5143500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42010" y="2311838"/>
            <a:ext cx="2826393" cy="2826393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702428">
            <a:off x="109352" y="3727954"/>
            <a:ext cx="1960462" cy="1960462"/>
          </a:xfrm>
          <a:prstGeom prst="rect">
            <a:avLst/>
          </a:prstGeom>
        </p:spPr>
      </p:pic>
      <p:sp>
        <p:nvSpPr>
          <p:cNvPr id="3869" name="Google Shape;3869;p71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DIVIDE THE CONTENT</a:t>
            </a:r>
            <a:endParaRPr/>
          </a:p>
        </p:txBody>
      </p:sp>
      <p:sp>
        <p:nvSpPr>
          <p:cNvPr id="3870" name="Google Shape;3870;p71"/>
          <p:cNvSpPr txBox="1">
            <a:spLocks noGrp="1"/>
          </p:cNvSpPr>
          <p:nvPr>
            <p:ph type="subTitle" idx="1"/>
          </p:nvPr>
        </p:nvSpPr>
        <p:spPr>
          <a:xfrm>
            <a:off x="1476344" y="312420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3871" name="Google Shape;3871;p71"/>
          <p:cNvSpPr txBox="1">
            <a:spLocks noGrp="1"/>
          </p:cNvSpPr>
          <p:nvPr>
            <p:ph type="subTitle" idx="2"/>
          </p:nvPr>
        </p:nvSpPr>
        <p:spPr>
          <a:xfrm>
            <a:off x="1476344" y="349567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Mercury is the closest planet to the Sun and the smallest one</a:t>
            </a:r>
            <a:endParaRPr/>
          </a:p>
        </p:txBody>
      </p:sp>
      <p:sp>
        <p:nvSpPr>
          <p:cNvPr id="3872" name="Google Shape;3872;p71"/>
          <p:cNvSpPr txBox="1">
            <a:spLocks noGrp="1"/>
          </p:cNvSpPr>
          <p:nvPr>
            <p:ph type="subTitle" idx="3"/>
          </p:nvPr>
        </p:nvSpPr>
        <p:spPr>
          <a:xfrm>
            <a:off x="5181569" y="3124200"/>
            <a:ext cx="24861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3873" name="Google Shape;3873;p71"/>
          <p:cNvSpPr txBox="1">
            <a:spLocks noGrp="1"/>
          </p:cNvSpPr>
          <p:nvPr>
            <p:ph type="subTitle" idx="4"/>
          </p:nvPr>
        </p:nvSpPr>
        <p:spPr>
          <a:xfrm>
            <a:off x="5181569" y="3495675"/>
            <a:ext cx="24861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 has a nice name and is the second planet from the Sun </a:t>
            </a:r>
            <a:endParaRPr/>
          </a:p>
        </p:txBody>
      </p:sp>
      <p:sp>
        <p:nvSpPr>
          <p:cNvPr id="3874" name="Google Shape;3874;p71"/>
          <p:cNvSpPr/>
          <p:nvPr/>
        </p:nvSpPr>
        <p:spPr>
          <a:xfrm>
            <a:off x="2001044" y="1500888"/>
            <a:ext cx="1436700" cy="14367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75" name="Google Shape;3875;p71"/>
          <p:cNvSpPr/>
          <p:nvPr/>
        </p:nvSpPr>
        <p:spPr>
          <a:xfrm>
            <a:off x="5706269" y="1500888"/>
            <a:ext cx="1436700" cy="1436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" name="Imagen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4546" y="1104407"/>
            <a:ext cx="2417898" cy="201979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6842" y="1383613"/>
            <a:ext cx="3495554" cy="1508927"/>
          </a:xfrm>
          <a:prstGeom prst="rect">
            <a:avLst/>
          </a:prstGeom>
        </p:spPr>
      </p:pic>
      <p:pic>
        <p:nvPicPr>
          <p:cNvPr id="9" name="Imagen 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73648" y="3180335"/>
            <a:ext cx="2189556" cy="2189556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594" y="24400"/>
            <a:ext cx="6896100" cy="4940300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000" y="680724"/>
            <a:ext cx="1092339" cy="776834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417219" y="2966255"/>
            <a:ext cx="1726781" cy="2177245"/>
          </a:xfrm>
          <a:prstGeom prst="rect">
            <a:avLst/>
          </a:prstGeom>
        </p:spPr>
      </p:pic>
      <p:sp>
        <p:nvSpPr>
          <p:cNvPr id="3952" name="Google Shape;3952;p72"/>
          <p:cNvSpPr txBox="1">
            <a:spLocks noGrp="1"/>
          </p:cNvSpPr>
          <p:nvPr>
            <p:ph type="subTitle" idx="1"/>
          </p:nvPr>
        </p:nvSpPr>
        <p:spPr>
          <a:xfrm>
            <a:off x="82395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3953" name="Google Shape;3953;p72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USE THREE COLUMNS, WHY NOT?</a:t>
            </a:r>
            <a:endParaRPr/>
          </a:p>
        </p:txBody>
      </p:sp>
      <p:sp>
        <p:nvSpPr>
          <p:cNvPr id="3954" name="Google Shape;3954;p72"/>
          <p:cNvSpPr txBox="1">
            <a:spLocks noGrp="1"/>
          </p:cNvSpPr>
          <p:nvPr>
            <p:ph type="subTitle" idx="2"/>
          </p:nvPr>
        </p:nvSpPr>
        <p:spPr>
          <a:xfrm>
            <a:off x="82395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3955" name="Google Shape;3955;p72"/>
          <p:cNvSpPr txBox="1">
            <a:spLocks noGrp="1"/>
          </p:cNvSpPr>
          <p:nvPr>
            <p:ph type="subTitle" idx="3"/>
          </p:nvPr>
        </p:nvSpPr>
        <p:spPr>
          <a:xfrm>
            <a:off x="342900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3956" name="Google Shape;3956;p72"/>
          <p:cNvSpPr txBox="1">
            <a:spLocks noGrp="1"/>
          </p:cNvSpPr>
          <p:nvPr>
            <p:ph type="subTitle" idx="4"/>
          </p:nvPr>
        </p:nvSpPr>
        <p:spPr>
          <a:xfrm>
            <a:off x="342900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Jupiter is a</a:t>
            </a:r>
            <a:br>
              <a:rPr lang="en"/>
            </a:br>
            <a:r>
              <a:rPr lang="en"/>
              <a:t>gas giant and the biggest planet </a:t>
            </a:r>
            <a:endParaRPr/>
          </a:p>
        </p:txBody>
      </p:sp>
      <p:sp>
        <p:nvSpPr>
          <p:cNvPr id="3957" name="Google Shape;3957;p72"/>
          <p:cNvSpPr txBox="1">
            <a:spLocks noGrp="1"/>
          </p:cNvSpPr>
          <p:nvPr>
            <p:ph type="subTitle" idx="5"/>
          </p:nvPr>
        </p:nvSpPr>
        <p:spPr>
          <a:xfrm>
            <a:off x="6034050" y="3117826"/>
            <a:ext cx="22860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3958" name="Google Shape;3958;p72"/>
          <p:cNvSpPr txBox="1">
            <a:spLocks noGrp="1"/>
          </p:cNvSpPr>
          <p:nvPr>
            <p:ph type="subTitle" idx="6"/>
          </p:nvPr>
        </p:nvSpPr>
        <p:spPr>
          <a:xfrm>
            <a:off x="6034050" y="3489301"/>
            <a:ext cx="2286000" cy="93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It’s composed </a:t>
            </a:r>
            <a:br>
              <a:rPr lang="en"/>
            </a:br>
            <a:r>
              <a:rPr lang="en"/>
              <a:t>mostly of hydrogen and helium</a:t>
            </a:r>
            <a:endParaRPr/>
          </a:p>
        </p:txBody>
      </p:sp>
      <p:sp>
        <p:nvSpPr>
          <p:cNvPr id="3959" name="Google Shape;3959;p72"/>
          <p:cNvSpPr/>
          <p:nvPr/>
        </p:nvSpPr>
        <p:spPr>
          <a:xfrm>
            <a:off x="1524000" y="2051600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0" name="Google Shape;3960;p72"/>
          <p:cNvSpPr/>
          <p:nvPr/>
        </p:nvSpPr>
        <p:spPr>
          <a:xfrm>
            <a:off x="4129050" y="2051600"/>
            <a:ext cx="885900" cy="88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1" name="Google Shape;3961;p72"/>
          <p:cNvSpPr/>
          <p:nvPr/>
        </p:nvSpPr>
        <p:spPr>
          <a:xfrm>
            <a:off x="6734100" y="2051600"/>
            <a:ext cx="885900" cy="8859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8" name="Imagen 3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7154268" y="780158"/>
            <a:ext cx="1025560" cy="72934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2212" y="1868691"/>
            <a:ext cx="1209476" cy="1209476"/>
          </a:xfrm>
          <a:prstGeom prst="rect">
            <a:avLst/>
          </a:prstGeom>
        </p:spPr>
      </p:pic>
      <p:pic>
        <p:nvPicPr>
          <p:cNvPr id="40" name="Imagen 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7262" y="1865853"/>
            <a:ext cx="1209476" cy="1209476"/>
          </a:xfrm>
          <a:prstGeom prst="rect">
            <a:avLst/>
          </a:prstGeom>
        </p:spPr>
      </p:pic>
      <p:pic>
        <p:nvPicPr>
          <p:cNvPr id="41" name="Imagen 4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2312" y="1853665"/>
            <a:ext cx="1209476" cy="1209476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700000">
            <a:off x="1613108" y="295466"/>
            <a:ext cx="5764093" cy="4409247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9437">
            <a:off x="7162692" y="4572862"/>
            <a:ext cx="1790653" cy="386100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006" y="-1870844"/>
            <a:ext cx="9504387" cy="9504387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260" y="619564"/>
            <a:ext cx="1826985" cy="2046223"/>
          </a:xfrm>
          <a:prstGeom prst="rect">
            <a:avLst/>
          </a:prstGeom>
        </p:spPr>
      </p:pic>
      <p:pic>
        <p:nvPicPr>
          <p:cNvPr id="3" name="Imagen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7200" y="567244"/>
            <a:ext cx="4164136" cy="4572221"/>
          </a:xfrm>
          <a:prstGeom prst="rect">
            <a:avLst/>
          </a:prstGeom>
        </p:spPr>
      </p:pic>
      <p:sp>
        <p:nvSpPr>
          <p:cNvPr id="3988" name="Google Shape;3988;p73"/>
          <p:cNvSpPr/>
          <p:nvPr/>
        </p:nvSpPr>
        <p:spPr>
          <a:xfrm>
            <a:off x="3911700" y="2368500"/>
            <a:ext cx="1320600" cy="13209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9" name="Google Shape;3989;p73"/>
          <p:cNvSpPr txBox="1">
            <a:spLocks noGrp="1"/>
          </p:cNvSpPr>
          <p:nvPr>
            <p:ph type="title"/>
          </p:nvPr>
        </p:nvSpPr>
        <p:spPr>
          <a:xfrm>
            <a:off x="720000" y="406400"/>
            <a:ext cx="7704000" cy="61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BLOSSOM MIND MAP</a:t>
            </a:r>
            <a:endParaRPr/>
          </a:p>
        </p:txBody>
      </p:sp>
      <p:sp>
        <p:nvSpPr>
          <p:cNvPr id="3990" name="Google Shape;3990;p73"/>
          <p:cNvSpPr/>
          <p:nvPr/>
        </p:nvSpPr>
        <p:spPr>
          <a:xfrm>
            <a:off x="4026600" y="2483550"/>
            <a:ext cx="1090800" cy="10908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1" name="Google Shape;3991;p73"/>
          <p:cNvSpPr txBox="1">
            <a:spLocks noGrp="1"/>
          </p:cNvSpPr>
          <p:nvPr>
            <p:ph type="subTitle" idx="4294967295"/>
          </p:nvPr>
        </p:nvSpPr>
        <p:spPr>
          <a:xfrm>
            <a:off x="4057800" y="2881350"/>
            <a:ext cx="10284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EARTH</a:t>
            </a:r>
            <a:endParaRPr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3992" name="Google Shape;3992;p73"/>
          <p:cNvSpPr txBox="1">
            <a:spLocks noGrp="1"/>
          </p:cNvSpPr>
          <p:nvPr>
            <p:ph type="subTitle" idx="4294967295"/>
          </p:nvPr>
        </p:nvSpPr>
        <p:spPr>
          <a:xfrm>
            <a:off x="744000" y="3496350"/>
            <a:ext cx="1172700" cy="7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Mars is a cold place</a:t>
            </a:r>
            <a:endParaRPr sz="1400"/>
          </a:p>
        </p:txBody>
      </p:sp>
      <p:cxnSp>
        <p:nvCxnSpPr>
          <p:cNvPr id="3993" name="Google Shape;3993;p73"/>
          <p:cNvCxnSpPr>
            <a:stCxn id="3994" idx="6"/>
            <a:endCxn id="3988" idx="2"/>
          </p:cNvCxnSpPr>
          <p:nvPr/>
        </p:nvCxnSpPr>
        <p:spPr>
          <a:xfrm rot="10800000" flipH="1">
            <a:off x="3323625" y="3028950"/>
            <a:ext cx="588000" cy="921000"/>
          </a:xfrm>
          <a:prstGeom prst="curvedConnector3">
            <a:avLst>
              <a:gd name="adj1" fmla="val 50006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995" name="Google Shape;3995;p73"/>
          <p:cNvSpPr/>
          <p:nvPr/>
        </p:nvSpPr>
        <p:spPr>
          <a:xfrm>
            <a:off x="5820375" y="1654350"/>
            <a:ext cx="907200" cy="90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4" name="Google Shape;3994;p73"/>
          <p:cNvSpPr/>
          <p:nvPr/>
        </p:nvSpPr>
        <p:spPr>
          <a:xfrm>
            <a:off x="2416425" y="3496350"/>
            <a:ext cx="907200" cy="90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996" name="Google Shape;3996;p73"/>
          <p:cNvCxnSpPr>
            <a:stCxn id="3995" idx="2"/>
            <a:endCxn id="3988" idx="6"/>
          </p:cNvCxnSpPr>
          <p:nvPr/>
        </p:nvCxnSpPr>
        <p:spPr>
          <a:xfrm flipH="1">
            <a:off x="5232375" y="2107950"/>
            <a:ext cx="588000" cy="921000"/>
          </a:xfrm>
          <a:prstGeom prst="curvedConnector3">
            <a:avLst>
              <a:gd name="adj1" fmla="val 50006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997" name="Google Shape;3997;p73"/>
          <p:cNvSpPr/>
          <p:nvPr/>
        </p:nvSpPr>
        <p:spPr>
          <a:xfrm>
            <a:off x="7430550" y="2645850"/>
            <a:ext cx="766200" cy="76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8" name="Google Shape;3998;p73"/>
          <p:cNvSpPr/>
          <p:nvPr/>
        </p:nvSpPr>
        <p:spPr>
          <a:xfrm>
            <a:off x="947250" y="2645850"/>
            <a:ext cx="766200" cy="766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999" name="Google Shape;3999;p73"/>
          <p:cNvCxnSpPr>
            <a:stCxn id="3998" idx="6"/>
            <a:endCxn id="3994" idx="2"/>
          </p:cNvCxnSpPr>
          <p:nvPr/>
        </p:nvCxnSpPr>
        <p:spPr>
          <a:xfrm>
            <a:off x="1713450" y="3028950"/>
            <a:ext cx="702900" cy="921000"/>
          </a:xfrm>
          <a:prstGeom prst="curvedConnector3">
            <a:avLst>
              <a:gd name="adj1" fmla="val 50005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000" name="Google Shape;4000;p73"/>
          <p:cNvCxnSpPr>
            <a:stCxn id="3997" idx="2"/>
            <a:endCxn id="3995" idx="6"/>
          </p:cNvCxnSpPr>
          <p:nvPr/>
        </p:nvCxnSpPr>
        <p:spPr>
          <a:xfrm rot="10800000">
            <a:off x="6727650" y="2107950"/>
            <a:ext cx="702900" cy="921000"/>
          </a:xfrm>
          <a:prstGeom prst="curvedConnector3">
            <a:avLst>
              <a:gd name="adj1" fmla="val 50005"/>
            </a:avLst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001" name="Google Shape;4001;p73"/>
          <p:cNvSpPr txBox="1">
            <a:spLocks noGrp="1"/>
          </p:cNvSpPr>
          <p:nvPr>
            <p:ph type="subTitle" idx="4294967295"/>
          </p:nvPr>
        </p:nvSpPr>
        <p:spPr>
          <a:xfrm>
            <a:off x="7227300" y="3496350"/>
            <a:ext cx="1172700" cy="700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 dirty="0"/>
              <a:t>Jupiter is a gas giant</a:t>
            </a:r>
            <a:endParaRPr sz="1400" dirty="0"/>
          </a:p>
        </p:txBody>
      </p:sp>
      <p:sp>
        <p:nvSpPr>
          <p:cNvPr id="4002" name="Google Shape;4002;p73"/>
          <p:cNvSpPr txBox="1">
            <a:spLocks noGrp="1"/>
          </p:cNvSpPr>
          <p:nvPr>
            <p:ph type="subTitle" idx="4294967295"/>
          </p:nvPr>
        </p:nvSpPr>
        <p:spPr>
          <a:xfrm>
            <a:off x="953050" y="2881350"/>
            <a:ext cx="7662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M</a:t>
            </a:r>
            <a:endParaRPr sz="26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sp>
        <p:nvSpPr>
          <p:cNvPr id="4003" name="Google Shape;4003;p73"/>
          <p:cNvSpPr txBox="1">
            <a:spLocks noGrp="1"/>
          </p:cNvSpPr>
          <p:nvPr>
            <p:ph type="subTitle" idx="4294967295"/>
          </p:nvPr>
        </p:nvSpPr>
        <p:spPr>
          <a:xfrm>
            <a:off x="7424750" y="2881350"/>
            <a:ext cx="766200" cy="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600">
                <a:solidFill>
                  <a:schemeClr val="accent2"/>
                </a:solidFill>
                <a:latin typeface="Poppins Black"/>
                <a:ea typeface="Poppins Black"/>
                <a:cs typeface="Poppins Black"/>
                <a:sym typeface="Poppins Black"/>
              </a:rPr>
              <a:t>J</a:t>
            </a:r>
            <a:endParaRPr sz="2600">
              <a:solidFill>
                <a:schemeClr val="accent2"/>
              </a:solidFill>
              <a:latin typeface="Poppins Black"/>
              <a:ea typeface="Poppins Black"/>
              <a:cs typeface="Poppins Black"/>
              <a:sym typeface="Poppins Black"/>
            </a:endParaRPr>
          </a:p>
        </p:txBody>
      </p:sp>
      <p:pic>
        <p:nvPicPr>
          <p:cNvPr id="88" name="Imagen 8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778740">
            <a:off x="-11316" y="13858"/>
            <a:ext cx="1462632" cy="1761268"/>
          </a:xfrm>
          <a:prstGeom prst="rect">
            <a:avLst/>
          </a:prstGeom>
        </p:spPr>
      </p:pic>
      <p:pic>
        <p:nvPicPr>
          <p:cNvPr id="89" name="Imagen 8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1579">
            <a:off x="7566230" y="49383"/>
            <a:ext cx="1667539" cy="2008012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7100" y="972967"/>
            <a:ext cx="3768843" cy="3768843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9802" y="3042577"/>
            <a:ext cx="4389403" cy="3292052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Inspirational Pink by Slidesgo">
  <a:themeElements>
    <a:clrScheme name="Simple Light">
      <a:dk1>
        <a:srgbClr val="FFEEF3"/>
      </a:dk1>
      <a:lt1>
        <a:srgbClr val="FFFFFF"/>
      </a:lt1>
      <a:dk2>
        <a:srgbClr val="FFDCE5"/>
      </a:dk2>
      <a:lt2>
        <a:srgbClr val="FFABBF"/>
      </a:lt2>
      <a:accent1>
        <a:srgbClr val="FF809C"/>
      </a:accent1>
      <a:accent2>
        <a:srgbClr val="8F695F"/>
      </a:accent2>
      <a:accent3>
        <a:srgbClr val="B38A80"/>
      </a:accent3>
      <a:accent4>
        <a:srgbClr val="FFABBD"/>
      </a:accent4>
      <a:accent5>
        <a:srgbClr val="FFCCD8"/>
      </a:accent5>
      <a:accent6>
        <a:srgbClr val="FFEEF0"/>
      </a:accent6>
      <a:hlink>
        <a:srgbClr val="8F695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543</TotalTime>
  <Words>810</Words>
  <Application>Microsoft Office PowerPoint</Application>
  <PresentationFormat>Presentación en pantalla (16:9)</PresentationFormat>
  <Paragraphs>184</Paragraphs>
  <Slides>32</Slides>
  <Notes>32</Notes>
  <HiddenSlides>0</HiddenSlides>
  <MMClips>0</MMClips>
  <ScaleCrop>false</ScaleCrop>
  <HeadingPairs>
    <vt:vector size="6" baseType="variant">
      <vt:variant>
        <vt:lpstr>Fuentes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32</vt:i4>
      </vt:variant>
    </vt:vector>
  </HeadingPairs>
  <TitlesOfParts>
    <vt:vector size="38" baseType="lpstr">
      <vt:lpstr>Bebas Neue</vt:lpstr>
      <vt:lpstr>Poppins</vt:lpstr>
      <vt:lpstr>Poppins Black</vt:lpstr>
      <vt:lpstr>Palanquin Dark</vt:lpstr>
      <vt:lpstr>Arial</vt:lpstr>
      <vt:lpstr>Inspirational Pink by Slidesgo</vt:lpstr>
      <vt:lpstr> AESTETIC Kawaii</vt:lpstr>
      <vt:lpstr>CONTENTS OF THIS TEMPLATE</vt:lpstr>
      <vt:lpstr>TABLE OF CONTENTS</vt:lpstr>
      <vt:lpstr>WHOA!</vt:lpstr>
      <vt:lpstr>ABOUT COLORS</vt:lpstr>
      <vt:lpstr>THE SLIDE TITLE GOES HERE!</vt:lpstr>
      <vt:lpstr>YOU CAN DIVIDE THE CONTENT</vt:lpstr>
      <vt:lpstr>YOU COULD USE THREE COLUMNS, WHY NOT?</vt:lpstr>
      <vt:lpstr>BLOSSOM MIND MAP</vt:lpstr>
      <vt:lpstr>CHROMATIC PRISM</vt:lpstr>
      <vt:lpstr>A PICTURE REINFORCES THE CONCEPT</vt:lpstr>
      <vt:lpstr>—Someone Famous</vt:lpstr>
      <vt:lpstr>A FLORAL INFOGRAPHIC</vt:lpstr>
      <vt:lpstr>AWESOME WORDS</vt:lpstr>
      <vt:lpstr>A PIE CHART</vt:lpstr>
      <vt:lpstr>HERE IS A TABLE</vt:lpstr>
      <vt:lpstr>PINK CONTENT</vt:lpstr>
      <vt:lpstr>TWO TOPICS ABOUT THE SECTION</vt:lpstr>
      <vt:lpstr>THIS IS A WORLD MAP</vt:lpstr>
      <vt:lpstr>HERE’S WHERE  THE PINK BLOSSOM HAPPENS</vt:lpstr>
      <vt:lpstr>A TIMELINE WORKS WELL</vt:lpstr>
      <vt:lpstr>NEED MORE TOPICS?</vt:lpstr>
      <vt:lpstr>5,000</vt:lpstr>
      <vt:lpstr>PERCENTAGES CAN HELP YOU </vt:lpstr>
      <vt:lpstr>DESKTOP SOFTWARE</vt:lpstr>
      <vt:lpstr>MOBILE WEB</vt:lpstr>
      <vt:lpstr>TABLET APP</vt:lpstr>
      <vt:lpstr>REVIEWING CONCEPTS</vt:lpstr>
      <vt:lpstr>CONCLUSIONS</vt:lpstr>
      <vt:lpstr>OUR TEAM</vt:lpstr>
      <vt:lpstr>SCHEDULE UPCOMING MEETINGS</vt:lpstr>
      <vt:lpstr>THANKS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INSPIRATIONAL PINK</dc:title>
  <dc:creator>Sr GRYM</dc:creator>
  <cp:lastModifiedBy>i201701069 (Sucasaca Mamani, Jean Carlo)</cp:lastModifiedBy>
  <cp:revision>65</cp:revision>
  <dcterms:modified xsi:type="dcterms:W3CDTF">2021-09-22T08:53:56Z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name="NXPowerLiteLastOptimized" pid="2">
    <vt:lpwstr>9819481</vt:lpwstr>
  </property>
  <property fmtid="{D5CDD505-2E9C-101B-9397-08002B2CF9AE}" name="NXPowerLiteSettings" pid="3">
    <vt:lpwstr>F7000400038000</vt:lpwstr>
  </property>
  <property fmtid="{D5CDD505-2E9C-101B-9397-08002B2CF9AE}" name="NXPowerLiteVersion" pid="4">
    <vt:lpwstr>S9.1.0</vt:lpwstr>
  </property>
</Properties>
</file>