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8" r:id="rId2"/>
    <p:sldMasterId id="2147483683" r:id="rId3"/>
  </p:sldMasterIdLst>
  <p:notesMasterIdLst>
    <p:notesMasterId r:id="rId48"/>
  </p:notesMasterIdLst>
  <p:sldIdLst>
    <p:sldId id="256" r:id="rId4"/>
    <p:sldId id="270" r:id="rId5"/>
    <p:sldId id="333" r:id="rId6"/>
    <p:sldId id="277" r:id="rId7"/>
    <p:sldId id="258" r:id="rId8"/>
    <p:sldId id="259" r:id="rId9"/>
    <p:sldId id="271" r:id="rId10"/>
    <p:sldId id="260" r:id="rId11"/>
    <p:sldId id="261" r:id="rId12"/>
    <p:sldId id="263" r:id="rId13"/>
    <p:sldId id="264" r:id="rId14"/>
    <p:sldId id="265" r:id="rId15"/>
    <p:sldId id="272" r:id="rId16"/>
    <p:sldId id="273" r:id="rId17"/>
    <p:sldId id="274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0" r:id="rId30"/>
    <p:sldId id="275" r:id="rId31"/>
    <p:sldId id="276" r:id="rId32"/>
    <p:sldId id="293" r:id="rId33"/>
    <p:sldId id="267" r:id="rId34"/>
    <p:sldId id="268" r:id="rId35"/>
    <p:sldId id="269" r:id="rId36"/>
    <p:sldId id="299" r:id="rId37"/>
    <p:sldId id="302" r:id="rId38"/>
    <p:sldId id="304" r:id="rId39"/>
    <p:sldId id="305" r:id="rId40"/>
    <p:sldId id="306" r:id="rId41"/>
    <p:sldId id="309" r:id="rId42"/>
    <p:sldId id="310" r:id="rId43"/>
    <p:sldId id="325" r:id="rId44"/>
    <p:sldId id="329" r:id="rId45"/>
    <p:sldId id="311" r:id="rId46"/>
    <p:sldId id="291" r:id="rId47"/>
  </p:sldIdLst>
  <p:sldSz cx="9144000" cy="5143500" type="screen16x9"/>
  <p:notesSz cx="6858000" cy="9144000"/>
  <p:embeddedFontLst>
    <p:embeddedFont>
      <p:font typeface="Bitter" panose="020B0604020202020204" charset="0"/>
      <p:regular r:id="rId49"/>
      <p:bold r:id="rId50"/>
      <p:italic r:id="rId51"/>
      <p:boldItalic r:id="rId52"/>
    </p:embeddedFont>
    <p:embeddedFont>
      <p:font typeface="Bitter Thin" panose="020B060402020202020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Dancing Script" panose="020B0604020202020204" charset="0"/>
      <p:regular r:id="rId63"/>
      <p:bold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Roboto Condensed Light" panose="02000000000000000000" pitchFamily="2" charset="0"/>
      <p:regular r:id="rId69"/>
      <p: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70BA2F-8112-4EE9-9E6B-515A5F67D619}">
  <a:tblStyle styleId="{9370BA2F-8112-4EE9-9E6B-515A5F67D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3169A7-064E-4ED3-959F-49B9377A39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1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e55cd8984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e55cd8984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b2f7c811e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b2f7c811e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b2f7c811e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b2f7c811e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792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1f552b24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a1f552b24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236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8c33945b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8c33945b1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181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96F39-8671-49AD-B2C4-83C786C13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BF3CDE-1469-4BF8-8D14-62B029F40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A5FA23-6F85-459B-A71A-24847852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8921D1-3100-4CB7-96A3-B2F2C37A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E61296-58F0-4EFB-A980-C5B8ED17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7579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3DF0BBA-5BF6-490F-813C-7813A989CC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000574" y="-2000575"/>
            <a:ext cx="5142852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18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1F9F4-22BF-427F-A930-EF0B2647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6A526B-3DB4-4227-9D2C-9D5FCFA40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B950EA-BE1A-4C24-A48B-72C226024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CA1E2C-AAC9-4D38-BF59-804DC08E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DAD6C3-77CC-4D67-95C9-3847369F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8162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02A671D-35ED-4601-BB4E-5A6A6015B7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A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1782635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79685DA-A2F1-47A0-9F90-E85EAC215EB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130437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B9BA66-1831-4ECF-AECE-0917C0E3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000574" y="-2000575"/>
            <a:ext cx="5142852" cy="9144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79685DA-A2F1-47A0-9F90-E85EAC215EBD}"/>
              </a:ext>
            </a:extLst>
          </p:cNvPr>
          <p:cNvSpPr/>
          <p:nvPr userDrawn="1"/>
        </p:nvSpPr>
        <p:spPr>
          <a:xfrm>
            <a:off x="426128" y="306279"/>
            <a:ext cx="8276209" cy="4507637"/>
          </a:xfrm>
          <a:prstGeom prst="rect">
            <a:avLst/>
          </a:prstGeom>
          <a:solidFill>
            <a:srgbClr val="F9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3098018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10BF296-1D31-4F96-8364-65DB087DA1B6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6D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</p:spTree>
    <p:extLst>
      <p:ext uri="{BB962C8B-B14F-4D97-AF65-F5344CB8AC3E}">
        <p14:creationId xmlns:p14="http://schemas.microsoft.com/office/powerpoint/2010/main" val="3392135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04531-65FD-41D0-874C-32D1740B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C1A50-8BA8-491F-9A44-68C43CB5A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136596-8D56-4844-BF37-42E01F447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1DDDB0-4475-431A-878C-52C8090D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0176-5AA7-40DF-BB47-9EDA3D87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662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02A671D-35ED-4601-BB4E-5A6A6015B72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A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/>
          </a:p>
        </p:txBody>
      </p:sp>
      <p:sp>
        <p:nvSpPr>
          <p:cNvPr id="3" name="Google Shape;25;p4">
            <a:extLst>
              <a:ext uri="{FF2B5EF4-FFF2-40B4-BE49-F238E27FC236}">
                <a16:creationId xmlns:a16="http://schemas.microsoft.com/office/drawing/2014/main" id="{56DEBC00-0F07-4B23-8CCA-EF238E5C637A}"/>
              </a:ext>
            </a:extLst>
          </p:cNvPr>
          <p:cNvSpPr/>
          <p:nvPr userDrawn="1"/>
        </p:nvSpPr>
        <p:spPr>
          <a:xfrm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solidFill>
            <a:schemeClr val="bg1"/>
          </a:solidFill>
          <a:ln w="269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80017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5;p21">
            <a:extLst>
              <a:ext uri="{FF2B5EF4-FFF2-40B4-BE49-F238E27FC236}">
                <a16:creationId xmlns:a16="http://schemas.microsoft.com/office/drawing/2014/main" id="{C22F7C66-C6F7-479B-AC38-A9D6624230A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163" r="6687" b="18841"/>
          <a:stretch/>
        </p:blipFill>
        <p:spPr>
          <a:xfrm>
            <a:off x="-800331" y="-124658"/>
            <a:ext cx="10015352" cy="5351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79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9CB7B6B5-174B-4E66-8D2A-A60ED99F6A16}"/>
              </a:ext>
            </a:extLst>
          </p:cNvPr>
          <p:cNvGrpSpPr/>
          <p:nvPr userDrawn="1"/>
        </p:nvGrpSpPr>
        <p:grpSpPr>
          <a:xfrm>
            <a:off x="6658" y="0"/>
            <a:ext cx="9137342" cy="5166183"/>
            <a:chOff x="-161925" y="-104775"/>
            <a:chExt cx="9467850" cy="5353050"/>
          </a:xfrm>
        </p:grpSpPr>
        <p:pic>
          <p:nvPicPr>
            <p:cNvPr id="5" name="Google Shape;232;p24">
              <a:extLst>
                <a:ext uri="{FF2B5EF4-FFF2-40B4-BE49-F238E27FC236}">
                  <a16:creationId xmlns:a16="http://schemas.microsoft.com/office/drawing/2014/main" id="{A77C3CAC-C172-420C-8012-569978A15830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1925" y="-104775"/>
              <a:ext cx="9467850" cy="535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BBF84B8-7B0A-4C7A-8FCD-BB18779B24D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21932" t="70157" r="28418" b="14291"/>
            <a:stretch/>
          </p:blipFill>
          <p:spPr>
            <a:xfrm>
              <a:off x="4301071" y="27296"/>
              <a:ext cx="4700729" cy="832513"/>
            </a:xfrm>
            <a:custGeom>
              <a:avLst/>
              <a:gdLst>
                <a:gd name="connsiteX0" fmla="*/ 0 w 4700729"/>
                <a:gd name="connsiteY0" fmla="*/ 0 h 832513"/>
                <a:gd name="connsiteX1" fmla="*/ 4700729 w 4700729"/>
                <a:gd name="connsiteY1" fmla="*/ 0 h 832513"/>
                <a:gd name="connsiteX2" fmla="*/ 4700729 w 4700729"/>
                <a:gd name="connsiteY2" fmla="*/ 832513 h 832513"/>
                <a:gd name="connsiteX3" fmla="*/ 0 w 4700729"/>
                <a:gd name="connsiteY3" fmla="*/ 832513 h 8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729" h="832513">
                  <a:moveTo>
                    <a:pt x="0" y="0"/>
                  </a:moveTo>
                  <a:lnTo>
                    <a:pt x="4700729" y="0"/>
                  </a:lnTo>
                  <a:lnTo>
                    <a:pt x="4700729" y="832513"/>
                  </a:lnTo>
                  <a:lnTo>
                    <a:pt x="0" y="83251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1885BD0-AAF7-416F-8B86-081655B9CA60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9296" t="61871" r="23621" b="6260"/>
            <a:stretch/>
          </p:blipFill>
          <p:spPr>
            <a:xfrm>
              <a:off x="1937983" y="1501256"/>
              <a:ext cx="5404514" cy="1705971"/>
            </a:xfrm>
            <a:custGeom>
              <a:avLst/>
              <a:gdLst>
                <a:gd name="connsiteX0" fmla="*/ 0 w 5404514"/>
                <a:gd name="connsiteY0" fmla="*/ 0 h 1705971"/>
                <a:gd name="connsiteX1" fmla="*/ 5404514 w 5404514"/>
                <a:gd name="connsiteY1" fmla="*/ 0 h 1705971"/>
                <a:gd name="connsiteX2" fmla="*/ 5404514 w 5404514"/>
                <a:gd name="connsiteY2" fmla="*/ 1705971 h 1705971"/>
                <a:gd name="connsiteX3" fmla="*/ 0 w 5404514"/>
                <a:gd name="connsiteY3" fmla="*/ 1705971 h 170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4514" h="1705971">
                  <a:moveTo>
                    <a:pt x="0" y="0"/>
                  </a:moveTo>
                  <a:lnTo>
                    <a:pt x="5404514" y="0"/>
                  </a:lnTo>
                  <a:lnTo>
                    <a:pt x="5404514" y="1705971"/>
                  </a:lnTo>
                  <a:lnTo>
                    <a:pt x="0" y="170597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4405F5C8-7384-4812-9D7C-F71C7C4D8A3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97404" t="42627" b="33407"/>
          <a:stretch/>
        </p:blipFill>
        <p:spPr>
          <a:xfrm>
            <a:off x="8926852" y="47852"/>
            <a:ext cx="148346" cy="5032395"/>
          </a:xfrm>
          <a:custGeom>
            <a:avLst/>
            <a:gdLst>
              <a:gd name="connsiteX0" fmla="*/ 0 w 245745"/>
              <a:gd name="connsiteY0" fmla="*/ 0 h 1282890"/>
              <a:gd name="connsiteX1" fmla="*/ 245745 w 245745"/>
              <a:gd name="connsiteY1" fmla="*/ 0 h 1282890"/>
              <a:gd name="connsiteX2" fmla="*/ 245745 w 245745"/>
              <a:gd name="connsiteY2" fmla="*/ 1282890 h 1282890"/>
              <a:gd name="connsiteX3" fmla="*/ 0 w 245745"/>
              <a:gd name="connsiteY3" fmla="*/ 1282890 h 128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1282890">
                <a:moveTo>
                  <a:pt x="0" y="0"/>
                </a:moveTo>
                <a:lnTo>
                  <a:pt x="245745" y="0"/>
                </a:lnTo>
                <a:lnTo>
                  <a:pt x="245745" y="1282890"/>
                </a:lnTo>
                <a:lnTo>
                  <a:pt x="0" y="128289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013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2C0B325-06BD-4112-9F29-512FC0DB161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117" t="18163" r="6687" b="18841"/>
          <a:stretch/>
        </p:blipFill>
        <p:spPr>
          <a:xfrm>
            <a:off x="0" y="-126507"/>
            <a:ext cx="9248312" cy="5339919"/>
          </a:xfrm>
          <a:custGeom>
            <a:avLst/>
            <a:gdLst>
              <a:gd name="connsiteX0" fmla="*/ 0 w 9351898"/>
              <a:gd name="connsiteY0" fmla="*/ 0 h 5366098"/>
              <a:gd name="connsiteX1" fmla="*/ 9351898 w 9351898"/>
              <a:gd name="connsiteY1" fmla="*/ 0 h 5366098"/>
              <a:gd name="connsiteX2" fmla="*/ 9351898 w 9351898"/>
              <a:gd name="connsiteY2" fmla="*/ 5366098 h 5366098"/>
              <a:gd name="connsiteX3" fmla="*/ 0 w 9351898"/>
              <a:gd name="connsiteY3" fmla="*/ 5366098 h 536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1898" h="5366098">
                <a:moveTo>
                  <a:pt x="0" y="0"/>
                </a:moveTo>
                <a:lnTo>
                  <a:pt x="9351898" y="0"/>
                </a:lnTo>
                <a:lnTo>
                  <a:pt x="9351898" y="5366098"/>
                </a:lnTo>
                <a:lnTo>
                  <a:pt x="0" y="5366098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143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C4560-C334-499E-B87A-2B1D4E0E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A9688-5192-4120-840B-4D58293A2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8B0B20-5862-4515-B0B7-8DBB4508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BAFACB-739E-421E-A5A0-6B519DCF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F04844-D3D2-42F4-8AE7-2E843612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853186-E96D-4F6B-8389-24525387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2300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073A5-CBB2-46C9-B963-D403411E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BB649A-88A3-4294-8D82-EB39971BA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07902F-7FE9-4AB9-BECE-9DAFA5F65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67CC27-E072-4D84-8BEA-D25E14F4B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CA8CEC-2836-4DE9-B292-8542AFFBE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AD5755-8D59-4ACC-A4B9-C9960F59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8BB40C3-0CD1-401E-854B-F9706C0A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3CEDD2-3730-4E31-887B-B18FE775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749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2BE75-70AB-46B8-A4B0-30474725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97CE5F-17F2-4675-BBC1-27DA7453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D54A95-B9B1-4A05-9C86-829F03A5A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D64918-64D0-4085-9B09-96F0CF73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576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F9CFD1-6FC0-4E2F-B93C-FCF7ACBE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3345FC-FB7B-4E85-ABB8-0912C1C1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3E5FB3-7427-46CE-941F-1064360D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28993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F653D-22E4-4768-81A9-919FFB29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2A9EF6-3138-4972-93E4-48570D76E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7631E0-0AC0-45CC-933A-5C2FCBCDC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C714B-CEA0-449D-A4BB-57FACCF2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03FA7-0FB5-46B5-82B1-56AC39AE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D1AEF-D4FC-4AE0-BE1F-C9234C78F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0166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A2FC8-8870-4888-9EBC-CEB73216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251A45-378E-4405-9CB5-1D68BC18A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F9253A-83A7-43B3-971B-7B357EDBE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7E97A-302E-45DC-9CBD-F71A14FE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6465B6-8C0E-4CBA-9292-C16087DB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80FF43-7073-4C1C-B48A-BF1ADC08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29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1F64B-0391-44D2-8512-FF62DA7A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6087F-3AFA-4A12-9902-AA9E1984F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4D50E0-C15C-4C21-8694-DD4352FB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B46259-FF05-4689-94E5-D054D7EE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8F61EB-E916-488C-ACFF-D60884AF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28487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5A6879-4C56-4F21-9E94-8C623C693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7728B5-9D56-4F82-B365-9AEB530AC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C8B1E9-4B7A-4FA0-85E7-876F1699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00640-AABC-48C2-8D75-65F5D85B1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D0C1B6-1836-4A8A-8AD2-1C3EF49C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391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✘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L="914400" lvl="1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✗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L="1371600" lvl="2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L="1828800" lvl="3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L="2286000" lvl="4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L="2743200" lvl="5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L="3200400" lvl="6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●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L="3657600" lvl="7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○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L="4114800" lvl="8" indent="-368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Dancing Script"/>
              <a:buChar char="■"/>
              <a:defRPr sz="2200"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1759575" y="1396900"/>
            <a:ext cx="1071300" cy="106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575" y="1398428"/>
            <a:ext cx="1071300" cy="1065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bg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176338" y="1157288"/>
            <a:ext cx="679132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rgbClr val="C9AF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30836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5563411" y="758426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714120" y="2110294"/>
            <a:ext cx="306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714125" y="570900"/>
            <a:ext cx="53844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714125" y="2178149"/>
            <a:ext cx="2650200" cy="9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8" name="Google Shape;68;p13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rgbClr val="C9AF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3458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userDrawn="1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963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5;p21">
            <a:extLst>
              <a:ext uri="{FF2B5EF4-FFF2-40B4-BE49-F238E27FC236}">
                <a16:creationId xmlns:a16="http://schemas.microsoft.com/office/drawing/2014/main" id="{7E0A26DC-A483-4B64-B819-51A9775CDFB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449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B5725A0D-FAFA-46B7-BC18-5D2E8D515C03}"/>
              </a:ext>
            </a:extLst>
          </p:cNvPr>
          <p:cNvGrpSpPr/>
          <p:nvPr userDrawn="1"/>
        </p:nvGrpSpPr>
        <p:grpSpPr>
          <a:xfrm>
            <a:off x="8878" y="0"/>
            <a:ext cx="9117366" cy="5154889"/>
            <a:chOff x="-161925" y="-104775"/>
            <a:chExt cx="9467850" cy="5353050"/>
          </a:xfrm>
        </p:grpSpPr>
        <p:pic>
          <p:nvPicPr>
            <p:cNvPr id="10" name="Google Shape;232;p24">
              <a:extLst>
                <a:ext uri="{FF2B5EF4-FFF2-40B4-BE49-F238E27FC236}">
                  <a16:creationId xmlns:a16="http://schemas.microsoft.com/office/drawing/2014/main" id="{70EB576E-C33C-4CE6-B3EE-33051284C53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1925" y="-104775"/>
              <a:ext cx="9467850" cy="535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9B6B6D5-4449-41FE-BC17-4103C2343414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21932" t="70157" r="28418" b="14291"/>
            <a:stretch/>
          </p:blipFill>
          <p:spPr>
            <a:xfrm>
              <a:off x="4301071" y="27296"/>
              <a:ext cx="4700729" cy="832513"/>
            </a:xfrm>
            <a:custGeom>
              <a:avLst/>
              <a:gdLst>
                <a:gd name="connsiteX0" fmla="*/ 0 w 4700729"/>
                <a:gd name="connsiteY0" fmla="*/ 0 h 832513"/>
                <a:gd name="connsiteX1" fmla="*/ 4700729 w 4700729"/>
                <a:gd name="connsiteY1" fmla="*/ 0 h 832513"/>
                <a:gd name="connsiteX2" fmla="*/ 4700729 w 4700729"/>
                <a:gd name="connsiteY2" fmla="*/ 832513 h 832513"/>
                <a:gd name="connsiteX3" fmla="*/ 0 w 4700729"/>
                <a:gd name="connsiteY3" fmla="*/ 832513 h 8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729" h="832513">
                  <a:moveTo>
                    <a:pt x="0" y="0"/>
                  </a:moveTo>
                  <a:lnTo>
                    <a:pt x="4700729" y="0"/>
                  </a:lnTo>
                  <a:lnTo>
                    <a:pt x="4700729" y="832513"/>
                  </a:lnTo>
                  <a:lnTo>
                    <a:pt x="0" y="83251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E082B7B-EC31-4DD6-892E-01C6CDF4A78C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9296" t="61871" r="23621" b="6260"/>
            <a:stretch/>
          </p:blipFill>
          <p:spPr>
            <a:xfrm>
              <a:off x="1937983" y="1501256"/>
              <a:ext cx="5404514" cy="1705971"/>
            </a:xfrm>
            <a:custGeom>
              <a:avLst/>
              <a:gdLst>
                <a:gd name="connsiteX0" fmla="*/ 0 w 5404514"/>
                <a:gd name="connsiteY0" fmla="*/ 0 h 1705971"/>
                <a:gd name="connsiteX1" fmla="*/ 5404514 w 5404514"/>
                <a:gd name="connsiteY1" fmla="*/ 0 h 1705971"/>
                <a:gd name="connsiteX2" fmla="*/ 5404514 w 5404514"/>
                <a:gd name="connsiteY2" fmla="*/ 1705971 h 1705971"/>
                <a:gd name="connsiteX3" fmla="*/ 0 w 5404514"/>
                <a:gd name="connsiteY3" fmla="*/ 1705971 h 170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4514" h="1705971">
                  <a:moveTo>
                    <a:pt x="0" y="0"/>
                  </a:moveTo>
                  <a:lnTo>
                    <a:pt x="5404514" y="0"/>
                  </a:lnTo>
                  <a:lnTo>
                    <a:pt x="5404514" y="1705971"/>
                  </a:lnTo>
                  <a:lnTo>
                    <a:pt x="0" y="170597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8E99296F-DFCA-4658-BA15-24305F88DAF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97404" t="42627" b="33407"/>
          <a:stretch/>
        </p:blipFill>
        <p:spPr>
          <a:xfrm>
            <a:off x="8886305" y="28291"/>
            <a:ext cx="187715" cy="5115209"/>
          </a:xfrm>
          <a:custGeom>
            <a:avLst/>
            <a:gdLst>
              <a:gd name="connsiteX0" fmla="*/ 0 w 245745"/>
              <a:gd name="connsiteY0" fmla="*/ 0 h 1282890"/>
              <a:gd name="connsiteX1" fmla="*/ 245745 w 245745"/>
              <a:gd name="connsiteY1" fmla="*/ 0 h 1282890"/>
              <a:gd name="connsiteX2" fmla="*/ 245745 w 245745"/>
              <a:gd name="connsiteY2" fmla="*/ 1282890 h 1282890"/>
              <a:gd name="connsiteX3" fmla="*/ 0 w 245745"/>
              <a:gd name="connsiteY3" fmla="*/ 1282890 h 128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1282890">
                <a:moveTo>
                  <a:pt x="0" y="0"/>
                </a:moveTo>
                <a:lnTo>
                  <a:pt x="245745" y="0"/>
                </a:lnTo>
                <a:lnTo>
                  <a:pt x="245745" y="1282890"/>
                </a:lnTo>
                <a:lnTo>
                  <a:pt x="0" y="128289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106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4C4479F-EA63-4810-BB32-87B25ADC1A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117" t="18163" r="6687" b="18841"/>
          <a:stretch/>
        </p:blipFill>
        <p:spPr>
          <a:xfrm>
            <a:off x="0" y="-111299"/>
            <a:ext cx="9264316" cy="5366098"/>
          </a:xfrm>
          <a:custGeom>
            <a:avLst/>
            <a:gdLst>
              <a:gd name="connsiteX0" fmla="*/ 0 w 9351898"/>
              <a:gd name="connsiteY0" fmla="*/ 0 h 5366098"/>
              <a:gd name="connsiteX1" fmla="*/ 9351898 w 9351898"/>
              <a:gd name="connsiteY1" fmla="*/ 0 h 5366098"/>
              <a:gd name="connsiteX2" fmla="*/ 9351898 w 9351898"/>
              <a:gd name="connsiteY2" fmla="*/ 5366098 h 5366098"/>
              <a:gd name="connsiteX3" fmla="*/ 0 w 9351898"/>
              <a:gd name="connsiteY3" fmla="*/ 5366098 h 536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1898" h="5366098">
                <a:moveTo>
                  <a:pt x="0" y="0"/>
                </a:moveTo>
                <a:lnTo>
                  <a:pt x="9351898" y="0"/>
                </a:lnTo>
                <a:lnTo>
                  <a:pt x="9351898" y="5366098"/>
                </a:lnTo>
                <a:lnTo>
                  <a:pt x="0" y="5366098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095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009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513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370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24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✘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✗"/>
              <a:defRPr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646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86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235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175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092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348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4125" y="543950"/>
            <a:ext cx="7716000" cy="3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4000" y="1064375"/>
            <a:ext cx="7716000" cy="3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Abel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Font typeface="Roboto Condensed Light"/>
              <a:buChar char="■"/>
              <a:defRPr sz="1300"/>
            </a:lvl9pPr>
          </a:lstStyle>
          <a:p>
            <a:endParaRPr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B2DFDDA-61C7-481E-8C7B-564FF779A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962" y="285750"/>
            <a:ext cx="82200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C78AC3-0ED1-479C-A8D5-952E699F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A2A88A-0DA6-4512-8B9F-3B1A6A733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85A1ED-A1E7-4F85-AB48-6BD859510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0177D-07EB-4666-973C-5ABEAF05BA0A}" type="datetimeFigureOut">
              <a:rPr lang="es-PE" smtClean="0"/>
              <a:t>27/09/2021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2243A-F987-4FCE-B19E-DE15ED18C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391A8-624E-4CA1-A8AB-3602AC9B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43FE1-81A8-4AAC-B738-AC70DD46037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20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2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601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5.png"/><Relationship Id="rId4" Type="http://schemas.openxmlformats.org/officeDocument/2006/relationships/hyperlink" Target="http://unsplash.com/&amp;utm_source=slidescarniva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dancing-script-o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2.png"/><Relationship Id="rId4" Type="http://schemas.openxmlformats.org/officeDocument/2006/relationships/hyperlink" Target="https://www.fontsquirrel.com/fonts/bitt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bin"/><Relationship Id="rId3" Type="http://schemas.openxmlformats.org/officeDocument/2006/relationships/image" Target="../media/image21.png"/><Relationship Id="rId7" Type="http://schemas.openxmlformats.org/officeDocument/2006/relationships/image" Target="../media/image2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bin"/><Relationship Id="rId5" Type="http://schemas.openxmlformats.org/officeDocument/2006/relationships/image" Target="../media/image23.bin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bin"/><Relationship Id="rId3" Type="http://schemas.openxmlformats.org/officeDocument/2006/relationships/image" Target="../media/image21.png"/><Relationship Id="rId7" Type="http://schemas.openxmlformats.org/officeDocument/2006/relationships/image" Target="../media/image25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bin"/><Relationship Id="rId5" Type="http://schemas.openxmlformats.org/officeDocument/2006/relationships/image" Target="../media/image23.bin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bin"/><Relationship Id="rId5" Type="http://schemas.openxmlformats.org/officeDocument/2006/relationships/image" Target="../media/image24.bin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bin"/><Relationship Id="rId3" Type="http://schemas.openxmlformats.org/officeDocument/2006/relationships/image" Target="../media/image27.jpg"/><Relationship Id="rId7" Type="http://schemas.openxmlformats.org/officeDocument/2006/relationships/image" Target="../media/image30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bin"/><Relationship Id="rId5" Type="http://schemas.openxmlformats.org/officeDocument/2006/relationships/image" Target="../media/image28.png"/><Relationship Id="rId10" Type="http://schemas.openxmlformats.org/officeDocument/2006/relationships/image" Target="../media/image33.bin"/><Relationship Id="rId4" Type="http://schemas.openxmlformats.org/officeDocument/2006/relationships/image" Target="../media/image19.png"/><Relationship Id="rId9" Type="http://schemas.openxmlformats.org/officeDocument/2006/relationships/image" Target="../media/image3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emf"/><Relationship Id="rId5" Type="http://schemas.openxmlformats.org/officeDocument/2006/relationships/image" Target="../media/image33.bin"/><Relationship Id="rId4" Type="http://schemas.openxmlformats.org/officeDocument/2006/relationships/image" Target="../media/image3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9.png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emf"/><Relationship Id="rId5" Type="http://schemas.openxmlformats.org/officeDocument/2006/relationships/image" Target="../media/image25.bin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4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bin"/><Relationship Id="rId3" Type="http://schemas.openxmlformats.org/officeDocument/2006/relationships/image" Target="../media/image34.bin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4.bin"/><Relationship Id="rId4" Type="http://schemas.openxmlformats.org/officeDocument/2006/relationships/image" Target="../media/image83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 rotWithShape="1">
          <a:blip r:embed="rId3">
            <a:alphaModFix/>
          </a:blip>
          <a:srcRect l="10766" t="12457" r="23222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Aesthetic</a:t>
            </a:r>
            <a:br>
              <a:rPr lang="en" dirty="0"/>
            </a:br>
            <a:r>
              <a:rPr lang="en" dirty="0"/>
              <a:t>Vintage</a:t>
            </a:r>
            <a:endParaRPr dirty="0"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5">
            <a:alphaModFix/>
          </a:blip>
          <a:srcRect t="16708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/>
          <p:nvPr/>
        </p:nvSpPr>
        <p:spPr>
          <a:xfrm>
            <a:off x="6303575" y="3995171"/>
            <a:ext cx="555979" cy="585419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l="18433" t="19321" b="901"/>
          <a:stretch/>
        </p:blipFill>
        <p:spPr>
          <a:xfrm>
            <a:off x="6591350" y="205282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l="36544" r="18058"/>
          <a:stretch/>
        </p:blipFill>
        <p:spPr>
          <a:xfrm>
            <a:off x="6591350" y="3475875"/>
            <a:ext cx="905700" cy="1328700"/>
          </a:xfrm>
          <a:prstGeom prst="roundRect">
            <a:avLst>
              <a:gd name="adj" fmla="val 931"/>
            </a:avLst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773" y="1849052"/>
            <a:ext cx="941825" cy="3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two or three columns</a:t>
            </a:r>
            <a:endParaRPr dirty="0"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Yellow</a:t>
            </a:r>
            <a:endParaRPr b="1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dirty="0"/>
              <a:t>Is the color of gold, butter and ripe lemons. In the spectrum of visible light, yellow is found between green and orange.</a:t>
            </a:r>
            <a:endParaRPr dirty="0"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3"/>
          </p:nvPr>
        </p:nvSpPr>
        <p:spPr>
          <a:xfrm>
            <a:off x="4826974" y="1218250"/>
            <a:ext cx="1838100" cy="32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7041135" y="2925109"/>
            <a:ext cx="654811" cy="63779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071275" y="1218250"/>
            <a:ext cx="3003300" cy="32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4">
            <a:alphaModFix/>
          </a:blip>
          <a:srcRect t="9519" r="19903" b="9528"/>
          <a:stretch/>
        </p:blipFill>
        <p:spPr>
          <a:xfrm>
            <a:off x="623125" y="1218250"/>
            <a:ext cx="2149800" cy="3224400"/>
          </a:xfrm>
          <a:prstGeom prst="rect">
            <a:avLst/>
          </a:prstGeom>
          <a:noFill/>
          <a:ln>
            <a:noFill/>
          </a:ln>
          <a:effectLst>
            <a:outerShdw blurRad="28575" dist="9525" dir="2580000" algn="bl" rotWithShape="0">
              <a:srgbClr val="000000">
                <a:alpha val="47000"/>
              </a:srgbClr>
            </a:outerShdw>
          </a:effectLst>
        </p:spPr>
      </p:pic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">
            <a:off x="1350414" y="1079029"/>
            <a:ext cx="808601" cy="25936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6839532" y="2866021"/>
            <a:ext cx="548712" cy="554158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 rotWithShape="1">
          <a:blip r:embed="rId3">
            <a:alphaModFix/>
          </a:blip>
          <a:srcRect l="10095" r="10095" b="33519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51021" y="2371475"/>
            <a:ext cx="14286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29" name="Google Shape;229;p27"/>
          <p:cNvCxnSpPr/>
          <p:nvPr/>
        </p:nvCxnSpPr>
        <p:spPr>
          <a:xfrm rot="10800000">
            <a:off x="1610421" y="3032625"/>
            <a:ext cx="4260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0" name="Google Shape;230;p27"/>
          <p:cNvSpPr txBox="1"/>
          <p:nvPr/>
        </p:nvSpPr>
        <p:spPr>
          <a:xfrm>
            <a:off x="4986669" y="1445025"/>
            <a:ext cx="1451515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31" name="Google Shape;231;p27"/>
          <p:cNvCxnSpPr/>
          <p:nvPr/>
        </p:nvCxnSpPr>
        <p:spPr>
          <a:xfrm>
            <a:off x="3970700" y="2089875"/>
            <a:ext cx="879252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2" name="Google Shape;232;p27"/>
          <p:cNvSpPr txBox="1"/>
          <p:nvPr/>
        </p:nvSpPr>
        <p:spPr>
          <a:xfrm>
            <a:off x="4986580" y="3405125"/>
            <a:ext cx="14514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Vestibulum congue tempus</a:t>
            </a:r>
            <a:endParaRPr sz="12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 dolor sit amet, consectetur adipiscing elit, sed do eiusmod tempor. Donec facilisis lacus eget mauris.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233" name="Google Shape;233;p27"/>
          <p:cNvCxnSpPr/>
          <p:nvPr/>
        </p:nvCxnSpPr>
        <p:spPr>
          <a:xfrm>
            <a:off x="3970621" y="4032975"/>
            <a:ext cx="8793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234" name="Google Shape;234;p27"/>
          <p:cNvGrpSpPr/>
          <p:nvPr/>
        </p:nvGrpSpPr>
        <p:grpSpPr>
          <a:xfrm>
            <a:off x="1422988" y="1113138"/>
            <a:ext cx="3814835" cy="3790597"/>
            <a:chOff x="1422988" y="1113138"/>
            <a:chExt cx="3814835" cy="3790597"/>
          </a:xfrm>
        </p:grpSpPr>
        <p:sp>
          <p:nvSpPr>
            <p:cNvPr id="235" name="Google Shape;235;p27"/>
            <p:cNvSpPr/>
            <p:nvPr/>
          </p:nvSpPr>
          <p:spPr>
            <a:xfrm rot="3600185">
              <a:off x="1930758" y="1621306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10800000">
              <a:off x="1944265" y="1600024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 rot="-3600185">
              <a:off x="1955393" y="1620909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" name="Google Shape;238;p27"/>
            <p:cNvGrpSpPr/>
            <p:nvPr/>
          </p:nvGrpSpPr>
          <p:grpSpPr>
            <a:xfrm rot="-7200165">
              <a:off x="2098454" y="3263580"/>
              <a:ext cx="585011" cy="585536"/>
              <a:chOff x="2255558" y="-458638"/>
              <a:chExt cx="588000" cy="588000"/>
            </a:xfrm>
          </p:grpSpPr>
          <p:sp>
            <p:nvSpPr>
              <p:cNvPr id="239" name="Google Shape;239;p27"/>
              <p:cNvSpPr/>
              <p:nvPr/>
            </p:nvSpPr>
            <p:spPr>
              <a:xfrm rot="39023">
                <a:off x="2258839" y="-455357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 rot="10800000">
                <a:off x="2258805" y="-455324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" name="Google Shape;241;p27"/>
            <p:cNvGrpSpPr/>
            <p:nvPr/>
          </p:nvGrpSpPr>
          <p:grpSpPr>
            <a:xfrm>
              <a:off x="3024872" y="1617126"/>
              <a:ext cx="585001" cy="585530"/>
              <a:chOff x="724470" y="1197910"/>
              <a:chExt cx="588000" cy="588000"/>
            </a:xfrm>
          </p:grpSpPr>
          <p:sp>
            <p:nvSpPr>
              <p:cNvPr id="242" name="Google Shape;242;p27"/>
              <p:cNvSpPr/>
              <p:nvPr/>
            </p:nvSpPr>
            <p:spPr>
              <a:xfrm rot="39023">
                <a:off x="727752" y="12011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 rot="10800000">
                <a:off x="727718" y="12012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" name="Google Shape;244;p27"/>
            <p:cNvGrpSpPr/>
            <p:nvPr/>
          </p:nvGrpSpPr>
          <p:grpSpPr>
            <a:xfrm rot="7200165">
              <a:off x="3990705" y="3241511"/>
              <a:ext cx="585011" cy="585536"/>
              <a:chOff x="2934698" y="1696172"/>
              <a:chExt cx="588000" cy="588000"/>
            </a:xfrm>
          </p:grpSpPr>
          <p:sp>
            <p:nvSpPr>
              <p:cNvPr id="245" name="Google Shape;245;p27"/>
              <p:cNvSpPr/>
              <p:nvPr/>
            </p:nvSpPr>
            <p:spPr>
              <a:xfrm rot="39023">
                <a:off x="2937979" y="1699453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7"/>
              <p:cNvSpPr/>
              <p:nvPr/>
            </p:nvSpPr>
            <p:spPr>
              <a:xfrm rot="10800000">
                <a:off x="2937945" y="169948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" name="Google Shape;247;p27"/>
            <p:cNvSpPr txBox="1"/>
            <p:nvPr/>
          </p:nvSpPr>
          <p:spPr>
            <a:xfrm>
              <a:off x="3095325" y="1692107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03 </a:t>
              </a:r>
              <a:endParaRPr sz="1600" b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  <p:sp>
          <p:nvSpPr>
            <p:cNvPr id="248" name="Google Shape;248;p27"/>
            <p:cNvSpPr txBox="1"/>
            <p:nvPr/>
          </p:nvSpPr>
          <p:spPr>
            <a:xfrm>
              <a:off x="2136423" y="332423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01 </a:t>
              </a:r>
              <a:endParaRPr sz="1600" b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  <p:sp>
          <p:nvSpPr>
            <p:cNvPr id="249" name="Google Shape;249;p27"/>
            <p:cNvSpPr txBox="1"/>
            <p:nvPr/>
          </p:nvSpPr>
          <p:spPr>
            <a:xfrm>
              <a:off x="4042652" y="329466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Dancing Script"/>
                  <a:ea typeface="Dancing Script"/>
                  <a:cs typeface="Dancing Script"/>
                  <a:sym typeface="Dancing Script"/>
                </a:rPr>
                <a:t>02 </a:t>
              </a:r>
              <a:endParaRPr sz="1600" b="1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2"/>
          </p:nvPr>
        </p:nvSpPr>
        <p:spPr>
          <a:xfrm>
            <a:off x="2795962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57" name="Google Shape;257;p28"/>
          <p:cNvSpPr txBox="1">
            <a:spLocks noGrp="1"/>
          </p:cNvSpPr>
          <p:nvPr>
            <p:ph type="body" idx="3"/>
          </p:nvPr>
        </p:nvSpPr>
        <p:spPr>
          <a:xfrm>
            <a:off x="4826975" y="12182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200"/>
          </a:p>
        </p:txBody>
      </p:sp>
      <p:sp>
        <p:nvSpPr>
          <p:cNvPr id="258" name="Google Shape;258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body" idx="1"/>
          </p:nvPr>
        </p:nvSpPr>
        <p:spPr>
          <a:xfrm>
            <a:off x="764950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60" name="Google Shape;260;p28"/>
          <p:cNvSpPr txBox="1">
            <a:spLocks noGrp="1"/>
          </p:cNvSpPr>
          <p:nvPr>
            <p:ph type="body" idx="2"/>
          </p:nvPr>
        </p:nvSpPr>
        <p:spPr>
          <a:xfrm>
            <a:off x="2795962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61" name="Google Shape;261;p28"/>
          <p:cNvSpPr txBox="1">
            <a:spLocks noGrp="1"/>
          </p:cNvSpPr>
          <p:nvPr>
            <p:ph type="body" idx="3"/>
          </p:nvPr>
        </p:nvSpPr>
        <p:spPr>
          <a:xfrm>
            <a:off x="4826975" y="2894650"/>
            <a:ext cx="1838100" cy="15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200"/>
          </a:p>
        </p:txBody>
      </p:sp>
      <p:sp>
        <p:nvSpPr>
          <p:cNvPr id="262" name="Google Shape;262;p28"/>
          <p:cNvSpPr/>
          <p:nvPr/>
        </p:nvSpPr>
        <p:spPr>
          <a:xfrm>
            <a:off x="7068400" y="2830550"/>
            <a:ext cx="585016" cy="590016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body" idx="1"/>
          </p:nvPr>
        </p:nvSpPr>
        <p:spPr>
          <a:xfrm>
            <a:off x="6749975" y="1600725"/>
            <a:ext cx="1496100" cy="21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cxnSp>
        <p:nvCxnSpPr>
          <p:cNvPr id="269" name="Google Shape;269;p29"/>
          <p:cNvCxnSpPr/>
          <p:nvPr/>
        </p:nvCxnSpPr>
        <p:spPr>
          <a:xfrm>
            <a:off x="952500" y="1227101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29"/>
          <p:cNvCxnSpPr/>
          <p:nvPr/>
        </p:nvCxnSpPr>
        <p:spPr>
          <a:xfrm>
            <a:off x="952500" y="1936583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29"/>
          <p:cNvCxnSpPr/>
          <p:nvPr/>
        </p:nvCxnSpPr>
        <p:spPr>
          <a:xfrm>
            <a:off x="952500" y="2646064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p29"/>
          <p:cNvCxnSpPr/>
          <p:nvPr/>
        </p:nvCxnSpPr>
        <p:spPr>
          <a:xfrm>
            <a:off x="952500" y="3355546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29"/>
          <p:cNvCxnSpPr/>
          <p:nvPr/>
        </p:nvCxnSpPr>
        <p:spPr>
          <a:xfrm>
            <a:off x="952500" y="4086926"/>
            <a:ext cx="5424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29"/>
          <p:cNvSpPr txBox="1"/>
          <p:nvPr/>
        </p:nvSpPr>
        <p:spPr>
          <a:xfrm>
            <a:off x="901682" y="1106476"/>
            <a:ext cx="2682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4000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3000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2000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1000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7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0</a:t>
            </a:r>
            <a:endParaRPr sz="7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1417332" y="2533337"/>
            <a:ext cx="175200" cy="1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>
            <a:off x="1652823" y="2139274"/>
            <a:ext cx="175200" cy="194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888314" y="2646064"/>
            <a:ext cx="175200" cy="144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>
            <a:off x="2731014" y="2847127"/>
            <a:ext cx="175200" cy="12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2966505" y="2248744"/>
            <a:ext cx="175200" cy="183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3201996" y="1381425"/>
            <a:ext cx="175200" cy="270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9"/>
          <p:cNvSpPr/>
          <p:nvPr/>
        </p:nvSpPr>
        <p:spPr>
          <a:xfrm>
            <a:off x="4044696" y="2292520"/>
            <a:ext cx="175200" cy="179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4280187" y="1226977"/>
            <a:ext cx="175200" cy="286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4515678" y="2474962"/>
            <a:ext cx="175200" cy="161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9"/>
          <p:cNvSpPr/>
          <p:nvPr/>
        </p:nvSpPr>
        <p:spPr>
          <a:xfrm>
            <a:off x="5358378" y="2905501"/>
            <a:ext cx="175200" cy="118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5593869" y="1446020"/>
            <a:ext cx="175200" cy="26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5829360" y="1759810"/>
            <a:ext cx="175200" cy="2327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Thanks!</a:t>
            </a:r>
            <a:endParaRPr sz="4000"/>
          </a:p>
        </p:txBody>
      </p:sp>
      <p:sp>
        <p:nvSpPr>
          <p:cNvPr id="331" name="Google Shape;331;p33"/>
          <p:cNvSpPr txBox="1">
            <a:spLocks noGrp="1"/>
          </p:cNvSpPr>
          <p:nvPr>
            <p:ph type="subTitle" idx="4294967295"/>
          </p:nvPr>
        </p:nvSpPr>
        <p:spPr>
          <a:xfrm>
            <a:off x="1079325" y="1411375"/>
            <a:ext cx="5136900" cy="2979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Any questions?</a:t>
            </a:r>
            <a:endParaRPr sz="30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You can find me at:</a:t>
            </a:r>
            <a:endParaRPr sz="3000"/>
          </a:p>
          <a:p>
            <a:pPr marL="457200" lvl="0" indent="-41910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✘"/>
            </a:pPr>
            <a:r>
              <a:rPr lang="en" sz="3000"/>
              <a:t>@username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✘"/>
            </a:pPr>
            <a:r>
              <a:rPr lang="en" sz="3000"/>
              <a:t>user@mail.me</a:t>
            </a:r>
            <a:endParaRPr sz="3000"/>
          </a:p>
        </p:txBody>
      </p:sp>
      <p:sp>
        <p:nvSpPr>
          <p:cNvPr id="332" name="Google Shape;332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33" name="Google Shape;333;p33"/>
          <p:cNvPicPr preferRelativeResize="0"/>
          <p:nvPr/>
        </p:nvPicPr>
        <p:blipFill rotWithShape="1">
          <a:blip r:embed="rId3">
            <a:alphaModFix/>
          </a:blip>
          <a:srcRect t="16373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0" name="Google Shape;340;p34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thanks to all the people who made and released these awesome resources for free: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✘"/>
            </a:pPr>
            <a:r>
              <a:rPr lang="en"/>
              <a:t>Presentation template by </a:t>
            </a:r>
            <a:r>
              <a:rPr lang="en" u="sng">
                <a:solidFill>
                  <a:schemeClr val="hlink"/>
                </a:solidFill>
                <a:hlinkClick r:id="rId3"/>
              </a:rPr>
              <a:t>SlidesCarnival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✘"/>
            </a:pPr>
            <a:r>
              <a:rPr lang="en"/>
              <a:t>Photographs by </a:t>
            </a:r>
            <a:r>
              <a:rPr lang="en" u="sng">
                <a:solidFill>
                  <a:schemeClr val="hlink"/>
                </a:solidFill>
                <a:hlinkClick r:id="rId4"/>
              </a:rPr>
              <a:t>Unsplash</a:t>
            </a:r>
            <a:endParaRPr/>
          </a:p>
        </p:txBody>
      </p:sp>
      <p:sp>
        <p:nvSpPr>
          <p:cNvPr id="341" name="Google Shape;341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42" name="Google Shape;342;p34"/>
          <p:cNvPicPr preferRelativeResize="0"/>
          <p:nvPr/>
        </p:nvPicPr>
        <p:blipFill rotWithShape="1">
          <a:blip r:embed="rId5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43" name="Google Shape;34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/>
          <p:nvPr/>
        </p:nvSpPr>
        <p:spPr>
          <a:xfrm>
            <a:off x="6749718" y="2720378"/>
            <a:ext cx="724718" cy="66936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50" name="Google Shape;350;p35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This presentation uses the following typographies: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700"/>
              <a:buChar char="✘"/>
            </a:pPr>
            <a:r>
              <a:rPr lang="en" sz="1700"/>
              <a:t>Titles: Dancing Script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✘"/>
            </a:pPr>
            <a:r>
              <a:rPr lang="en" sz="1700"/>
              <a:t>Body copy: Bitter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700"/>
              <a:t>Download for free at:</a:t>
            </a:r>
            <a:br>
              <a:rPr lang="en" sz="1700"/>
            </a:br>
            <a:r>
              <a:rPr lang="en" sz="1700" u="sng">
                <a:solidFill>
                  <a:schemeClr val="hlink"/>
                </a:solidFill>
                <a:hlinkClick r:id="rId3"/>
              </a:rPr>
              <a:t>https://www.fontsquirrel.com/fonts/dancing-script-ot</a:t>
            </a:r>
            <a:br>
              <a:rPr lang="en" sz="1700"/>
            </a:br>
            <a:r>
              <a:rPr lang="en" sz="1700" u="sng">
                <a:solidFill>
                  <a:schemeClr val="hlink"/>
                </a:solidFill>
                <a:hlinkClick r:id="rId4"/>
              </a:rPr>
              <a:t>https://www.fontsquirrel.com/fonts/bitter</a:t>
            </a:r>
            <a:br>
              <a:rPr lang="en" sz="1700"/>
            </a:br>
            <a:endParaRPr sz="1700" b="1">
              <a:solidFill>
                <a:srgbClr val="3D85C6"/>
              </a:solidFill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764950" y="3647375"/>
            <a:ext cx="54255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10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52" name="Google Shape;352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53" name="Google Shape;353;p35"/>
          <p:cNvPicPr preferRelativeResize="0"/>
          <p:nvPr/>
        </p:nvPicPr>
        <p:blipFill rotWithShape="1">
          <a:blip r:embed="rId5">
            <a:alphaModFix/>
          </a:blip>
          <a:srcRect l="4708" t="5702" r="44108" b="17856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5"/>
          <p:cNvSpPr/>
          <p:nvPr/>
        </p:nvSpPr>
        <p:spPr>
          <a:xfrm>
            <a:off x="6770824" y="2810021"/>
            <a:ext cx="682509" cy="602863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2.</a:t>
            </a:r>
            <a:br>
              <a:rPr lang="en">
                <a:solidFill>
                  <a:schemeClr val="accent2"/>
                </a:solidFill>
              </a:rPr>
            </a:br>
            <a:r>
              <a:rPr lang="en"/>
              <a:t>Extra Resources</a:t>
            </a:r>
            <a:endParaRPr/>
          </a:p>
        </p:txBody>
      </p:sp>
      <p:sp>
        <p:nvSpPr>
          <p:cNvPr id="361" name="Google Shape;361;p36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  <p:pic>
        <p:nvPicPr>
          <p:cNvPr id="362" name="Google Shape;362;p36"/>
          <p:cNvPicPr preferRelativeResize="0"/>
          <p:nvPr/>
        </p:nvPicPr>
        <p:blipFill rotWithShape="1">
          <a:blip r:embed="rId3">
            <a:alphaModFix/>
          </a:blip>
          <a:srcRect l="16518" r="16524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363" name="Google Shape;3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5">
            <a:alphaModFix/>
          </a:blip>
          <a:srcRect l="31597" r="28661" b="25445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6"/>
          <p:cNvSpPr/>
          <p:nvPr/>
        </p:nvSpPr>
        <p:spPr>
          <a:xfrm>
            <a:off x="6322004" y="4070106"/>
            <a:ext cx="517411" cy="537956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D04B14E-2CBF-402D-B780-38646B5D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76" b="17327"/>
          <a:stretch/>
        </p:blipFill>
        <p:spPr>
          <a:xfrm>
            <a:off x="2776003" y="1058257"/>
            <a:ext cx="5203372" cy="354678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8AB65B-8836-4561-A7FF-4A830DBA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1618" y="591618"/>
            <a:ext cx="1504319" cy="139915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7D874BA-4C96-4E36-AF65-911AD320D583}"/>
              </a:ext>
            </a:extLst>
          </p:cNvPr>
          <p:cNvSpPr txBox="1"/>
          <p:nvPr/>
        </p:nvSpPr>
        <p:spPr>
          <a:xfrm>
            <a:off x="3093270" y="1455534"/>
            <a:ext cx="4568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Lirica: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contiene la elegía; el himno, la oda, la égloga, la sátira, entre otros. Se especifica por estar escrita en versos cortos.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Épica o Narrativa: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en la que se incluyen, la epopeya, los cantares de gesta, el cuento y la novela. Su contenido está narrado en versos largos o prosa.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Dramática: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son las obras teatrales, la tragedia, la comedia y la falsa.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BB1C544-6FB1-4E7D-B1B0-2E855B98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46" y="3796519"/>
            <a:ext cx="1444039" cy="144403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9D789F2-754B-46FB-AF6F-6F33862FF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35">
            <a:off x="686990" y="1829513"/>
            <a:ext cx="1382606" cy="18265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6239D74-2DC8-4BC5-9ED7-6F3AD17CD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21" y="3749346"/>
            <a:ext cx="1231997" cy="123199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E115B73-D61B-4EB8-B3B7-440BFE230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360">
            <a:off x="1308253" y="3097941"/>
            <a:ext cx="1298546" cy="1298546"/>
          </a:xfrm>
          <a:prstGeom prst="rect">
            <a:avLst/>
          </a:prstGeom>
        </p:spPr>
      </p:pic>
      <p:sp>
        <p:nvSpPr>
          <p:cNvPr id="20" name="Google Shape;100;p16">
            <a:extLst>
              <a:ext uri="{FF2B5EF4-FFF2-40B4-BE49-F238E27FC236}">
                <a16:creationId xmlns:a16="http://schemas.microsoft.com/office/drawing/2014/main" id="{EC9269FA-E249-453C-BE7D-DBABA563A2D6}"/>
              </a:ext>
            </a:extLst>
          </p:cNvPr>
          <p:cNvSpPr txBox="1">
            <a:spLocks/>
          </p:cNvSpPr>
          <p:nvPr/>
        </p:nvSpPr>
        <p:spPr>
          <a:xfrm>
            <a:off x="2003550" y="10230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atin typeface="Dancing Script" panose="020B0604020202020204" charset="0"/>
              </a:rPr>
              <a:t>This is a slide title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73" name="Google Shape;373;p37"/>
          <p:cNvSpPr/>
          <p:nvPr/>
        </p:nvSpPr>
        <p:spPr>
          <a:xfrm>
            <a:off x="6485045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DEC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4" name="Google Shape;374;p37"/>
          <p:cNvSpPr/>
          <p:nvPr/>
        </p:nvSpPr>
        <p:spPr>
          <a:xfrm>
            <a:off x="5931644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NOV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5" name="Google Shape;375;p37"/>
          <p:cNvSpPr/>
          <p:nvPr/>
        </p:nvSpPr>
        <p:spPr>
          <a:xfrm>
            <a:off x="5378242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OCT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6" name="Google Shape;376;p37"/>
          <p:cNvSpPr/>
          <p:nvPr/>
        </p:nvSpPr>
        <p:spPr>
          <a:xfrm>
            <a:off x="4824841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SEP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7" name="Google Shape;377;p37"/>
          <p:cNvSpPr/>
          <p:nvPr/>
        </p:nvSpPr>
        <p:spPr>
          <a:xfrm>
            <a:off x="4271439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AUG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8" name="Google Shape;378;p37"/>
          <p:cNvSpPr/>
          <p:nvPr/>
        </p:nvSpPr>
        <p:spPr>
          <a:xfrm>
            <a:off x="3718038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JUL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79" name="Google Shape;379;p37"/>
          <p:cNvSpPr/>
          <p:nvPr/>
        </p:nvSpPr>
        <p:spPr>
          <a:xfrm>
            <a:off x="3164637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JUN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0" name="Google Shape;380;p37"/>
          <p:cNvSpPr/>
          <p:nvPr/>
        </p:nvSpPr>
        <p:spPr>
          <a:xfrm>
            <a:off x="2611235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MAY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1" name="Google Shape;381;p37"/>
          <p:cNvSpPr/>
          <p:nvPr/>
        </p:nvSpPr>
        <p:spPr>
          <a:xfrm>
            <a:off x="2057834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APR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2" name="Google Shape;382;p37"/>
          <p:cNvSpPr/>
          <p:nvPr/>
        </p:nvSpPr>
        <p:spPr>
          <a:xfrm>
            <a:off x="1504432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MAR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3" name="Google Shape;383;p37"/>
          <p:cNvSpPr/>
          <p:nvPr/>
        </p:nvSpPr>
        <p:spPr>
          <a:xfrm>
            <a:off x="951031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FEB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4" name="Google Shape;384;p37"/>
          <p:cNvSpPr/>
          <p:nvPr/>
        </p:nvSpPr>
        <p:spPr>
          <a:xfrm>
            <a:off x="397630" y="2755950"/>
            <a:ext cx="6900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JAN</a:t>
            </a:r>
            <a:endParaRPr sz="10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85" name="Google Shape;385;p37"/>
          <p:cNvSpPr/>
          <p:nvPr/>
        </p:nvSpPr>
        <p:spPr>
          <a:xfrm>
            <a:off x="0" y="2755950"/>
            <a:ext cx="534300" cy="3936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86" name="Google Shape;386;p37"/>
          <p:cNvCxnSpPr/>
          <p:nvPr/>
        </p:nvCxnSpPr>
        <p:spPr>
          <a:xfrm rot="10800000">
            <a:off x="644649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7" name="Google Shape;387;p37"/>
          <p:cNvSpPr txBox="1"/>
          <p:nvPr/>
        </p:nvSpPr>
        <p:spPr>
          <a:xfrm>
            <a:off x="610257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88" name="Google Shape;388;p37"/>
          <p:cNvCxnSpPr/>
          <p:nvPr/>
        </p:nvCxnSpPr>
        <p:spPr>
          <a:xfrm rot="10800000">
            <a:off x="1752347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9" name="Google Shape;389;p37"/>
          <p:cNvSpPr txBox="1"/>
          <p:nvPr/>
        </p:nvSpPr>
        <p:spPr>
          <a:xfrm>
            <a:off x="1719218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Red is the colour of danger and courage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0" name="Google Shape;390;p37"/>
          <p:cNvCxnSpPr/>
          <p:nvPr/>
        </p:nvCxnSpPr>
        <p:spPr>
          <a:xfrm rot="10800000">
            <a:off x="2860044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1" name="Google Shape;391;p37"/>
          <p:cNvSpPr txBox="1"/>
          <p:nvPr/>
        </p:nvSpPr>
        <p:spPr>
          <a:xfrm>
            <a:off x="2828178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2" name="Google Shape;392;p37"/>
          <p:cNvCxnSpPr/>
          <p:nvPr/>
        </p:nvCxnSpPr>
        <p:spPr>
          <a:xfrm rot="10800000">
            <a:off x="3967741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3" name="Google Shape;393;p37"/>
          <p:cNvSpPr txBox="1"/>
          <p:nvPr/>
        </p:nvSpPr>
        <p:spPr>
          <a:xfrm>
            <a:off x="3937139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4" name="Google Shape;394;p37"/>
          <p:cNvCxnSpPr/>
          <p:nvPr/>
        </p:nvCxnSpPr>
        <p:spPr>
          <a:xfrm rot="10800000">
            <a:off x="5075438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5" name="Google Shape;395;p37"/>
          <p:cNvSpPr txBox="1"/>
          <p:nvPr/>
        </p:nvSpPr>
        <p:spPr>
          <a:xfrm>
            <a:off x="5046099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6" name="Google Shape;396;p37"/>
          <p:cNvCxnSpPr/>
          <p:nvPr/>
        </p:nvCxnSpPr>
        <p:spPr>
          <a:xfrm rot="10800000">
            <a:off x="6183135" y="22819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7" name="Google Shape;397;p37"/>
          <p:cNvSpPr txBox="1"/>
          <p:nvPr/>
        </p:nvSpPr>
        <p:spPr>
          <a:xfrm>
            <a:off x="6155060" y="172720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398" name="Google Shape;398;p37"/>
          <p:cNvCxnSpPr/>
          <p:nvPr/>
        </p:nvCxnSpPr>
        <p:spPr>
          <a:xfrm rot="10800000">
            <a:off x="1207005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9" name="Google Shape;399;p37"/>
          <p:cNvSpPr txBox="1"/>
          <p:nvPr/>
        </p:nvSpPr>
        <p:spPr>
          <a:xfrm>
            <a:off x="1148202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0" name="Google Shape;400;p37"/>
          <p:cNvCxnSpPr/>
          <p:nvPr/>
        </p:nvCxnSpPr>
        <p:spPr>
          <a:xfrm rot="10800000">
            <a:off x="2314702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1" name="Google Shape;401;p37"/>
          <p:cNvSpPr txBox="1"/>
          <p:nvPr/>
        </p:nvSpPr>
        <p:spPr>
          <a:xfrm>
            <a:off x="2263579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2" name="Google Shape;402;p37"/>
          <p:cNvCxnSpPr/>
          <p:nvPr/>
        </p:nvCxnSpPr>
        <p:spPr>
          <a:xfrm rot="10800000">
            <a:off x="3422399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3" name="Google Shape;403;p37"/>
          <p:cNvSpPr txBox="1"/>
          <p:nvPr/>
        </p:nvSpPr>
        <p:spPr>
          <a:xfrm>
            <a:off x="3378957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4" name="Google Shape;404;p37"/>
          <p:cNvCxnSpPr/>
          <p:nvPr/>
        </p:nvCxnSpPr>
        <p:spPr>
          <a:xfrm rot="10800000">
            <a:off x="4530096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5" name="Google Shape;405;p37"/>
          <p:cNvSpPr txBox="1"/>
          <p:nvPr/>
        </p:nvSpPr>
        <p:spPr>
          <a:xfrm>
            <a:off x="4494334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Red is the colour of danger and courage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6" name="Google Shape;406;p37"/>
          <p:cNvCxnSpPr/>
          <p:nvPr/>
        </p:nvCxnSpPr>
        <p:spPr>
          <a:xfrm rot="10800000">
            <a:off x="5637793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7" name="Google Shape;407;p37"/>
          <p:cNvSpPr txBox="1"/>
          <p:nvPr/>
        </p:nvSpPr>
        <p:spPr>
          <a:xfrm>
            <a:off x="5609712" y="3648150"/>
            <a:ext cx="104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408" name="Google Shape;408;p37"/>
          <p:cNvCxnSpPr/>
          <p:nvPr/>
        </p:nvCxnSpPr>
        <p:spPr>
          <a:xfrm rot="10800000">
            <a:off x="6745491" y="31249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09" name="Google Shape;409;p37"/>
          <p:cNvSpPr txBox="1"/>
          <p:nvPr/>
        </p:nvSpPr>
        <p:spPr>
          <a:xfrm>
            <a:off x="6713810" y="3648150"/>
            <a:ext cx="867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6802322" y="875020"/>
            <a:ext cx="579223" cy="552311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416" name="Google Shape;416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17" name="Google Shape;417;p38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0" y="2523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9" name="Google Shape;419;p38"/>
          <p:cNvGrpSpPr/>
          <p:nvPr/>
        </p:nvGrpSpPr>
        <p:grpSpPr>
          <a:xfrm>
            <a:off x="1786339" y="1855801"/>
            <a:ext cx="473400" cy="473400"/>
            <a:chOff x="1786339" y="1703401"/>
            <a:chExt cx="473400" cy="473400"/>
          </a:xfrm>
        </p:grpSpPr>
        <p:sp>
          <p:nvSpPr>
            <p:cNvPr id="420" name="Google Shape;420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1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22" name="Google Shape;422;p38"/>
          <p:cNvGrpSpPr/>
          <p:nvPr/>
        </p:nvGrpSpPr>
        <p:grpSpPr>
          <a:xfrm>
            <a:off x="3814414" y="1855801"/>
            <a:ext cx="473400" cy="473400"/>
            <a:chOff x="3814414" y="1703401"/>
            <a:chExt cx="473400" cy="473400"/>
          </a:xfrm>
        </p:grpSpPr>
        <p:sp>
          <p:nvSpPr>
            <p:cNvPr id="423" name="Google Shape;423;p3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3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25" name="Google Shape;425;p38"/>
          <p:cNvGrpSpPr/>
          <p:nvPr/>
        </p:nvGrpSpPr>
        <p:grpSpPr>
          <a:xfrm>
            <a:off x="5842489" y="1855801"/>
            <a:ext cx="473400" cy="473400"/>
            <a:chOff x="5842489" y="1703401"/>
            <a:chExt cx="473400" cy="473400"/>
          </a:xfrm>
        </p:grpSpPr>
        <p:sp>
          <p:nvSpPr>
            <p:cNvPr id="426" name="Google Shape;426;p38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5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28" name="Google Shape;428;p38"/>
          <p:cNvGrpSpPr/>
          <p:nvPr/>
        </p:nvGrpSpPr>
        <p:grpSpPr>
          <a:xfrm>
            <a:off x="6880814" y="3728700"/>
            <a:ext cx="473400" cy="473400"/>
            <a:chOff x="6880814" y="3576300"/>
            <a:chExt cx="473400" cy="473400"/>
          </a:xfrm>
        </p:grpSpPr>
        <p:sp>
          <p:nvSpPr>
            <p:cNvPr id="429" name="Google Shape;429;p38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6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31" name="Google Shape;431;p38"/>
          <p:cNvGrpSpPr/>
          <p:nvPr/>
        </p:nvGrpSpPr>
        <p:grpSpPr>
          <a:xfrm>
            <a:off x="4852739" y="3728700"/>
            <a:ext cx="473400" cy="473400"/>
            <a:chOff x="4852739" y="3576300"/>
            <a:chExt cx="473400" cy="473400"/>
          </a:xfrm>
        </p:grpSpPr>
        <p:sp>
          <p:nvSpPr>
            <p:cNvPr id="432" name="Google Shape;432;p3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4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grpSp>
        <p:nvGrpSpPr>
          <p:cNvPr id="434" name="Google Shape;434;p38"/>
          <p:cNvGrpSpPr/>
          <p:nvPr/>
        </p:nvGrpSpPr>
        <p:grpSpPr>
          <a:xfrm>
            <a:off x="2824664" y="3728700"/>
            <a:ext cx="473400" cy="473400"/>
            <a:chOff x="2824664" y="3576300"/>
            <a:chExt cx="473400" cy="473400"/>
          </a:xfrm>
        </p:grpSpPr>
        <p:sp>
          <p:nvSpPr>
            <p:cNvPr id="435" name="Google Shape;435;p3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2</a:t>
              </a:r>
              <a:endParaRPr sz="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sp>
        <p:nvSpPr>
          <p:cNvPr id="437" name="Google Shape;437;p38"/>
          <p:cNvSpPr txBox="1"/>
          <p:nvPr/>
        </p:nvSpPr>
        <p:spPr>
          <a:xfrm>
            <a:off x="137985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8" name="Google Shape;438;p38"/>
          <p:cNvSpPr txBox="1"/>
          <p:nvPr/>
        </p:nvSpPr>
        <p:spPr>
          <a:xfrm>
            <a:off x="3377205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Red is the colour of danger and courage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9" name="Google Shape;439;p38"/>
          <p:cNvSpPr txBox="1"/>
          <p:nvPr/>
        </p:nvSpPr>
        <p:spPr>
          <a:xfrm>
            <a:off x="5436010" y="1308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0" name="Google Shape;440;p38"/>
          <p:cNvSpPr txBox="1"/>
          <p:nvPr/>
        </p:nvSpPr>
        <p:spPr>
          <a:xfrm>
            <a:off x="241817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1" name="Google Shape;441;p38"/>
          <p:cNvSpPr txBox="1"/>
          <p:nvPr/>
        </p:nvSpPr>
        <p:spPr>
          <a:xfrm>
            <a:off x="444625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2" name="Google Shape;442;p38"/>
          <p:cNvSpPr txBox="1"/>
          <p:nvPr/>
        </p:nvSpPr>
        <p:spPr>
          <a:xfrm>
            <a:off x="6474335" y="42160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3" name="Google Shape;443;p38"/>
          <p:cNvSpPr/>
          <p:nvPr/>
        </p:nvSpPr>
        <p:spPr>
          <a:xfrm>
            <a:off x="6697774" y="934784"/>
            <a:ext cx="839495" cy="473413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49" name="Google Shape;449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aphicFrame>
        <p:nvGraphicFramePr>
          <p:cNvPr id="450" name="Google Shape;450;p39"/>
          <p:cNvGraphicFramePr/>
          <p:nvPr/>
        </p:nvGraphicFramePr>
        <p:xfrm>
          <a:off x="508350" y="15644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{9370BA2F-8112-4EE9-9E6B-515A5F67D619}</a:tableStyleId>
              </a:tblPr>
              <a:tblGrid>
                <a:gridCol w="111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Week 1</a:t>
                      </a:r>
                      <a:endParaRPr sz="800" b="1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Week 2</a:t>
                      </a:r>
                      <a:endParaRPr sz="800" b="1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3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4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5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6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7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8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9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11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12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13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14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1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2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◆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3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4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◆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5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◆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6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7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 8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51" name="Google Shape;451;p39"/>
          <p:cNvSpPr/>
          <p:nvPr/>
        </p:nvSpPr>
        <p:spPr>
          <a:xfrm>
            <a:off x="6819583" y="831478"/>
            <a:ext cx="548684" cy="634038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57" name="Google Shape;457;p4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58" name="Google Shape;458;p40"/>
          <p:cNvSpPr/>
          <p:nvPr/>
        </p:nvSpPr>
        <p:spPr>
          <a:xfrm>
            <a:off x="508225" y="1363400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STRENGTHS</a:t>
            </a:r>
            <a:endParaRPr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59" name="Google Shape;459;p40"/>
          <p:cNvSpPr/>
          <p:nvPr/>
        </p:nvSpPr>
        <p:spPr>
          <a:xfrm>
            <a:off x="3437815" y="1363400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WEAKNESSES</a:t>
            </a:r>
            <a:endParaRPr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0" name="Google Shape;460;p40"/>
          <p:cNvSpPr/>
          <p:nvPr/>
        </p:nvSpPr>
        <p:spPr>
          <a:xfrm>
            <a:off x="508225" y="3069742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Black is the color of ebony and of outer space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OPPORTUNITIES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1" name="Google Shape;461;p40"/>
          <p:cNvSpPr/>
          <p:nvPr/>
        </p:nvSpPr>
        <p:spPr>
          <a:xfrm>
            <a:off x="3437815" y="3069742"/>
            <a:ext cx="2813100" cy="1584600"/>
          </a:xfrm>
          <a:prstGeom prst="rect">
            <a:avLst/>
          </a:prstGeom>
          <a:solidFill>
            <a:srgbClr val="EDEADE">
              <a:alpha val="25140"/>
            </a:srgbClr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White is the color of milk and fresh snow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THREATS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62" name="Google Shape;462;p40"/>
          <p:cNvSpPr/>
          <p:nvPr/>
        </p:nvSpPr>
        <p:spPr>
          <a:xfrm>
            <a:off x="2107281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0"/>
          <p:cNvSpPr/>
          <p:nvPr/>
        </p:nvSpPr>
        <p:spPr>
          <a:xfrm rot="5400000">
            <a:off x="2233451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0"/>
          <p:cNvSpPr/>
          <p:nvPr/>
        </p:nvSpPr>
        <p:spPr>
          <a:xfrm rot="10800000">
            <a:off x="2233451" y="1861848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0"/>
          <p:cNvSpPr/>
          <p:nvPr/>
        </p:nvSpPr>
        <p:spPr>
          <a:xfrm rot="-5400000">
            <a:off x="2107281" y="1861848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0"/>
          <p:cNvSpPr/>
          <p:nvPr/>
        </p:nvSpPr>
        <p:spPr>
          <a:xfrm>
            <a:off x="2663756" y="2242577"/>
            <a:ext cx="323011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S</a:t>
            </a:r>
          </a:p>
        </p:txBody>
      </p:sp>
      <p:sp>
        <p:nvSpPr>
          <p:cNvPr id="467" name="Google Shape;467;p40"/>
          <p:cNvSpPr/>
          <p:nvPr/>
        </p:nvSpPr>
        <p:spPr>
          <a:xfrm>
            <a:off x="3631292" y="2250297"/>
            <a:ext cx="584261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W</a:t>
            </a:r>
          </a:p>
        </p:txBody>
      </p:sp>
      <p:sp>
        <p:nvSpPr>
          <p:cNvPr id="468" name="Google Shape;468;p40"/>
          <p:cNvSpPr/>
          <p:nvPr/>
        </p:nvSpPr>
        <p:spPr>
          <a:xfrm>
            <a:off x="2629169" y="3296794"/>
            <a:ext cx="377979" cy="497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O</a:t>
            </a:r>
          </a:p>
        </p:txBody>
      </p:sp>
      <p:sp>
        <p:nvSpPr>
          <p:cNvPr id="469" name="Google Shape;469;p40"/>
          <p:cNvSpPr/>
          <p:nvPr/>
        </p:nvSpPr>
        <p:spPr>
          <a:xfrm>
            <a:off x="3745551" y="3304514"/>
            <a:ext cx="382920" cy="4984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Dancing Script"/>
              </a:rPr>
              <a:t>T</a:t>
            </a:r>
          </a:p>
        </p:txBody>
      </p:sp>
      <p:sp>
        <p:nvSpPr>
          <p:cNvPr id="470" name="Google Shape;470;p40"/>
          <p:cNvSpPr/>
          <p:nvPr/>
        </p:nvSpPr>
        <p:spPr>
          <a:xfrm>
            <a:off x="6786352" y="883151"/>
            <a:ext cx="548707" cy="547209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>
            <a:spLocks noGrp="1"/>
          </p:cNvSpPr>
          <p:nvPr>
            <p:ph type="title" idx="4294967295"/>
          </p:nvPr>
        </p:nvSpPr>
        <p:spPr>
          <a:xfrm>
            <a:off x="2231625" y="136250"/>
            <a:ext cx="4680900" cy="50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Model Canvas</a:t>
            </a:r>
            <a:endParaRPr/>
          </a:p>
        </p:txBody>
      </p:sp>
      <p:sp>
        <p:nvSpPr>
          <p:cNvPr id="476" name="Google Shape;476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77" name="Google Shape;477;p41"/>
          <p:cNvSpPr txBox="1"/>
          <p:nvPr/>
        </p:nvSpPr>
        <p:spPr>
          <a:xfrm>
            <a:off x="2160585" y="749374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Key Activities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78" name="Google Shape;478;p41"/>
          <p:cNvSpPr txBox="1"/>
          <p:nvPr/>
        </p:nvSpPr>
        <p:spPr>
          <a:xfrm>
            <a:off x="2160585" y="2195445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Key Resources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79" name="Google Shape;479;p41"/>
          <p:cNvSpPr txBox="1"/>
          <p:nvPr/>
        </p:nvSpPr>
        <p:spPr>
          <a:xfrm>
            <a:off x="3768195" y="749374"/>
            <a:ext cx="1607400" cy="2892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Value Propositions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0" name="Google Shape;480;p41"/>
          <p:cNvSpPr txBox="1"/>
          <p:nvPr/>
        </p:nvSpPr>
        <p:spPr>
          <a:xfrm>
            <a:off x="5375805" y="749374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Customer Relationships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1" name="Google Shape;481;p41"/>
          <p:cNvSpPr txBox="1"/>
          <p:nvPr/>
        </p:nvSpPr>
        <p:spPr>
          <a:xfrm>
            <a:off x="5375805" y="2195445"/>
            <a:ext cx="1607400" cy="1446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Channels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2" name="Google Shape;482;p41"/>
          <p:cNvSpPr txBox="1"/>
          <p:nvPr/>
        </p:nvSpPr>
        <p:spPr>
          <a:xfrm>
            <a:off x="6983415" y="749374"/>
            <a:ext cx="1607400" cy="2892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Customer Segments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3" name="Google Shape;483;p41"/>
          <p:cNvSpPr txBox="1"/>
          <p:nvPr/>
        </p:nvSpPr>
        <p:spPr>
          <a:xfrm>
            <a:off x="552975" y="749374"/>
            <a:ext cx="1607400" cy="2892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Key Partners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8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552975" y="3641516"/>
            <a:ext cx="4019100" cy="1119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Cost Structure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5" name="Google Shape;485;p41"/>
          <p:cNvSpPr txBox="1"/>
          <p:nvPr/>
        </p:nvSpPr>
        <p:spPr>
          <a:xfrm>
            <a:off x="4572000" y="3641516"/>
            <a:ext cx="4019100" cy="11199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Revenue Streams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900" b="1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86" name="Google Shape;486;p41"/>
          <p:cNvSpPr/>
          <p:nvPr/>
        </p:nvSpPr>
        <p:spPr>
          <a:xfrm>
            <a:off x="4315790" y="3710468"/>
            <a:ext cx="185163" cy="182307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1"/>
          <p:cNvSpPr/>
          <p:nvPr/>
        </p:nvSpPr>
        <p:spPr>
          <a:xfrm>
            <a:off x="6728767" y="818471"/>
            <a:ext cx="183607" cy="157852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1"/>
          <p:cNvSpPr/>
          <p:nvPr/>
        </p:nvSpPr>
        <p:spPr>
          <a:xfrm>
            <a:off x="1911263" y="818532"/>
            <a:ext cx="178161" cy="173986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1"/>
          <p:cNvSpPr/>
          <p:nvPr/>
        </p:nvSpPr>
        <p:spPr>
          <a:xfrm>
            <a:off x="8352703" y="818467"/>
            <a:ext cx="167269" cy="172225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1"/>
          <p:cNvSpPr/>
          <p:nvPr/>
        </p:nvSpPr>
        <p:spPr>
          <a:xfrm>
            <a:off x="8326512" y="3710622"/>
            <a:ext cx="193466" cy="138692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1"/>
          <p:cNvSpPr/>
          <p:nvPr/>
        </p:nvSpPr>
        <p:spPr>
          <a:xfrm>
            <a:off x="3520030" y="818553"/>
            <a:ext cx="177128" cy="172473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1"/>
          <p:cNvSpPr/>
          <p:nvPr/>
        </p:nvSpPr>
        <p:spPr>
          <a:xfrm>
            <a:off x="5099627" y="818478"/>
            <a:ext cx="205125" cy="205758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1"/>
          <p:cNvSpPr/>
          <p:nvPr/>
        </p:nvSpPr>
        <p:spPr>
          <a:xfrm>
            <a:off x="6675860" y="2267954"/>
            <a:ext cx="236511" cy="220131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1"/>
          <p:cNvSpPr/>
          <p:nvPr/>
        </p:nvSpPr>
        <p:spPr>
          <a:xfrm>
            <a:off x="3460682" y="2264540"/>
            <a:ext cx="236459" cy="208668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501" name="Google Shape;501;p42"/>
          <p:cNvGrpSpPr/>
          <p:nvPr/>
        </p:nvGrpSpPr>
        <p:grpSpPr>
          <a:xfrm>
            <a:off x="508217" y="1413043"/>
            <a:ext cx="3608219" cy="3243858"/>
            <a:chOff x="508217" y="1413043"/>
            <a:chExt cx="3608219" cy="3243858"/>
          </a:xfrm>
        </p:grpSpPr>
        <p:sp>
          <p:nvSpPr>
            <p:cNvPr id="502" name="Google Shape;502;p42"/>
            <p:cNvSpPr/>
            <p:nvPr/>
          </p:nvSpPr>
          <p:spPr>
            <a:xfrm>
              <a:off x="1401472" y="3626620"/>
              <a:ext cx="1827373" cy="554243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PURCHASE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1627341" y="4115125"/>
              <a:ext cx="1377910" cy="541775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LOYALTY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516161" y="1706600"/>
              <a:ext cx="3600274" cy="576911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AWARENESS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958817" y="2665477"/>
              <a:ext cx="2714957" cy="564446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EVALUATION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739760" y="2186038"/>
              <a:ext cx="3154201" cy="57124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DISCOVERY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1179010" y="3144914"/>
              <a:ext cx="2272296" cy="562177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Bitter"/>
                  <a:ea typeface="Bitter"/>
                  <a:cs typeface="Bitter"/>
                  <a:sym typeface="Bitter"/>
                </a:rPr>
                <a:t>INTENT</a:t>
              </a: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508217" y="1413043"/>
              <a:ext cx="3602907" cy="396816"/>
            </a:xfrm>
            <a:prstGeom prst="ellipse">
              <a:avLst/>
            </a:prstGeom>
            <a:solidFill>
              <a:srgbClr val="EDEADE">
                <a:alpha val="2514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cxnSp>
        <p:nvCxnSpPr>
          <p:cNvPr id="509" name="Google Shape;509;p42"/>
          <p:cNvCxnSpPr/>
          <p:nvPr/>
        </p:nvCxnSpPr>
        <p:spPr>
          <a:xfrm>
            <a:off x="4036475" y="1950075"/>
            <a:ext cx="1056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0" name="Google Shape;510;p42"/>
          <p:cNvSpPr txBox="1"/>
          <p:nvPr/>
        </p:nvSpPr>
        <p:spPr>
          <a:xfrm>
            <a:off x="5154975" y="1778025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1" name="Google Shape;511;p42"/>
          <p:cNvCxnSpPr/>
          <p:nvPr/>
        </p:nvCxnSpPr>
        <p:spPr>
          <a:xfrm>
            <a:off x="3880800" y="2431700"/>
            <a:ext cx="1212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2" name="Google Shape;512;p42"/>
          <p:cNvSpPr txBox="1"/>
          <p:nvPr/>
        </p:nvSpPr>
        <p:spPr>
          <a:xfrm>
            <a:off x="5154975" y="2259640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3" name="Google Shape;513;p42"/>
          <p:cNvCxnSpPr/>
          <p:nvPr/>
        </p:nvCxnSpPr>
        <p:spPr>
          <a:xfrm>
            <a:off x="3659575" y="2913325"/>
            <a:ext cx="14337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4" name="Google Shape;514;p42"/>
          <p:cNvSpPr txBox="1"/>
          <p:nvPr/>
        </p:nvSpPr>
        <p:spPr>
          <a:xfrm>
            <a:off x="5154975" y="2741255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5" name="Google Shape;515;p42"/>
          <p:cNvCxnSpPr/>
          <p:nvPr/>
        </p:nvCxnSpPr>
        <p:spPr>
          <a:xfrm>
            <a:off x="3471125" y="3394925"/>
            <a:ext cx="16221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6" name="Google Shape;516;p42"/>
          <p:cNvSpPr txBox="1"/>
          <p:nvPr/>
        </p:nvSpPr>
        <p:spPr>
          <a:xfrm>
            <a:off x="5154975" y="3222870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7" name="Google Shape;517;p42"/>
          <p:cNvCxnSpPr/>
          <p:nvPr/>
        </p:nvCxnSpPr>
        <p:spPr>
          <a:xfrm>
            <a:off x="3266275" y="3876550"/>
            <a:ext cx="1827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18" name="Google Shape;518;p42"/>
          <p:cNvSpPr txBox="1"/>
          <p:nvPr/>
        </p:nvSpPr>
        <p:spPr>
          <a:xfrm>
            <a:off x="5154975" y="3704485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cxnSp>
        <p:nvCxnSpPr>
          <p:cNvPr id="519" name="Google Shape;519;p42"/>
          <p:cNvCxnSpPr/>
          <p:nvPr/>
        </p:nvCxnSpPr>
        <p:spPr>
          <a:xfrm>
            <a:off x="3053250" y="4358150"/>
            <a:ext cx="2031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20" name="Google Shape;520;p42"/>
          <p:cNvSpPr txBox="1"/>
          <p:nvPr/>
        </p:nvSpPr>
        <p:spPr>
          <a:xfrm>
            <a:off x="5154975" y="4186100"/>
            <a:ext cx="18270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Insert your content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521" name="Google Shape;521;p42"/>
          <p:cNvSpPr/>
          <p:nvPr/>
        </p:nvSpPr>
        <p:spPr>
          <a:xfrm>
            <a:off x="6786352" y="883151"/>
            <a:ext cx="548707" cy="547209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3"/>
          <p:cNvSpPr txBox="1">
            <a:spLocks noGrp="1"/>
          </p:cNvSpPr>
          <p:nvPr>
            <p:ph type="title" idx="4294967295"/>
          </p:nvPr>
        </p:nvSpPr>
        <p:spPr>
          <a:xfrm>
            <a:off x="2240550" y="134050"/>
            <a:ext cx="4643700" cy="49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527" name="Google Shape;527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528" name="Google Shape;528;p43"/>
          <p:cNvPicPr preferRelativeResize="0"/>
          <p:nvPr/>
        </p:nvPicPr>
        <p:blipFill rotWithShape="1">
          <a:blip r:embed="rId3">
            <a:alphaModFix/>
          </a:blip>
          <a:srcRect l="19633" t="9820" b="9812"/>
          <a:stretch/>
        </p:blipFill>
        <p:spPr>
          <a:xfrm>
            <a:off x="919325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9" name="Google Shape;529;p43"/>
          <p:cNvSpPr txBox="1"/>
          <p:nvPr/>
        </p:nvSpPr>
        <p:spPr>
          <a:xfrm>
            <a:off x="924251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Imani Jackson</a:t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530" name="Google Shape;53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9805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1" name="Google Shape;531;p43"/>
          <p:cNvSpPr txBox="1"/>
          <p:nvPr/>
        </p:nvSpPr>
        <p:spPr>
          <a:xfrm>
            <a:off x="2864730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Marcos Galán</a:t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532" name="Google Shape;532;p43"/>
          <p:cNvPicPr preferRelativeResize="0"/>
          <p:nvPr/>
        </p:nvPicPr>
        <p:blipFill rotWithShape="1">
          <a:blip r:embed="rId5">
            <a:alphaModFix/>
          </a:blip>
          <a:srcRect l="47271" t="22330" b="24940"/>
          <a:stretch/>
        </p:blipFill>
        <p:spPr>
          <a:xfrm>
            <a:off x="4800284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3" name="Google Shape;533;p43"/>
          <p:cNvSpPr txBox="1"/>
          <p:nvPr/>
        </p:nvSpPr>
        <p:spPr>
          <a:xfrm>
            <a:off x="4805210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Ixchel Valdía</a:t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534" name="Google Shape;534;p43"/>
          <p:cNvPicPr preferRelativeResize="0"/>
          <p:nvPr/>
        </p:nvPicPr>
        <p:blipFill rotWithShape="1">
          <a:blip r:embed="rId6">
            <a:alphaModFix/>
          </a:blip>
          <a:srcRect t="3926" b="29406"/>
          <a:stretch/>
        </p:blipFill>
        <p:spPr>
          <a:xfrm>
            <a:off x="6740764" y="1418476"/>
            <a:ext cx="1459800" cy="145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5" name="Google Shape;535;p43"/>
          <p:cNvSpPr txBox="1"/>
          <p:nvPr/>
        </p:nvSpPr>
        <p:spPr>
          <a:xfrm>
            <a:off x="6745689" y="3005406"/>
            <a:ext cx="14598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Nils Årud</a:t>
            </a:r>
            <a:br>
              <a:rPr lang="en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" sz="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JOB TITLE</a:t>
            </a:r>
            <a:endParaRPr sz="8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5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Weekly Planner</a:t>
            </a:r>
            <a:endParaRPr dirty="0"/>
          </a:p>
        </p:txBody>
      </p:sp>
      <p:sp>
        <p:nvSpPr>
          <p:cNvPr id="631" name="Google Shape;631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aphicFrame>
        <p:nvGraphicFramePr>
          <p:cNvPr id="632" name="Google Shape;632;p45"/>
          <p:cNvGraphicFramePr/>
          <p:nvPr/>
        </p:nvGraphicFramePr>
        <p:xfrm>
          <a:off x="508300" y="1474725"/>
          <a:ext cx="5629800" cy="3030365"/>
        </p:xfrm>
        <a:graphic>
          <a:graphicData uri="http://schemas.openxmlformats.org/drawingml/2006/table">
            <a:tbl>
              <a:tblPr>
                <a:noFill/>
                <a:tableStyleId>{6C3169A7-064E-4ED3-959F-49B9377A397B}</a:tableStyleId>
              </a:tblPr>
              <a:tblGrid>
                <a:gridCol w="6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51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4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SUNDAY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MONDAY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TUESDAY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WEDNESDAY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THURSDAY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FRIDAY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SATURDAY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09:00 - 09:45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10:00 - 10:45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dirty="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11:00 - 11:45</a:t>
                      </a:r>
                      <a:endParaRPr sz="600" dirty="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12:00 - 13:15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13:30 - 14:15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14:30 - 15:15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chemeClr val="lt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15:30 - 16:15</a:t>
                      </a:r>
                      <a:endParaRPr sz="600">
                        <a:solidFill>
                          <a:schemeClr val="lt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Task</a:t>
                      </a:r>
                      <a:endParaRPr sz="800" dirty="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33" name="Google Shape;633;p45"/>
          <p:cNvSpPr/>
          <p:nvPr/>
        </p:nvSpPr>
        <p:spPr>
          <a:xfrm>
            <a:off x="6728843" y="875901"/>
            <a:ext cx="682776" cy="552293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0"/>
          <p:cNvSpPr txBox="1">
            <a:spLocks noGrp="1"/>
          </p:cNvSpPr>
          <p:nvPr>
            <p:ph type="sldNum" idx="12"/>
          </p:nvPr>
        </p:nvSpPr>
        <p:spPr>
          <a:xfrm>
            <a:off x="7655900" y="5096912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Mobile project</a:t>
            </a:r>
            <a:endParaRPr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474D45F-A366-4952-BF63-E4F235A4C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76" b="17327"/>
          <a:stretch/>
        </p:blipFill>
        <p:spPr>
          <a:xfrm>
            <a:off x="2841655" y="1145418"/>
            <a:ext cx="5203372" cy="35467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7A8A01-EBC9-4C5D-BD70-81B55C12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47270" y="678779"/>
            <a:ext cx="1504319" cy="139915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374D295-00B7-4352-B9F0-9C756149D039}"/>
              </a:ext>
            </a:extLst>
          </p:cNvPr>
          <p:cNvSpPr txBox="1"/>
          <p:nvPr/>
        </p:nvSpPr>
        <p:spPr>
          <a:xfrm>
            <a:off x="3155513" y="1306993"/>
            <a:ext cx="4568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Lirica: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contiene la elegía; el himno, la oda, la égloga, la sátira, entre otros. Se especifica por estar escrita en versos cortos.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Épica o Narrativa: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en la que se incluyen, la epopeya, los cantares de gesta, el cuento y la novela. Su contenido está narrado en versos largos o prosa.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Dramática: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son las obras teatrales, la tragedia, la comedia y la falsa. En ocasiones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A935402-DAC8-442F-B16F-2B515A3FA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78" y="3126640"/>
            <a:ext cx="2135150" cy="21351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481FFC-0FEC-4A83-85A0-F0E730448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35">
            <a:off x="1140396" y="1285903"/>
            <a:ext cx="1382606" cy="18265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75E172A-8D4C-4BDA-B3B0-2E52141D7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73" y="3836507"/>
            <a:ext cx="1231997" cy="123199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3DB21C9-DDD0-4FC9-86CD-8C1C382CA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360">
            <a:off x="1761659" y="2554331"/>
            <a:ext cx="1298546" cy="129854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Tablet project</a:t>
            </a:r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374F33-AED2-46A9-98AA-5BC8AB24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76" b="17327"/>
          <a:stretch/>
        </p:blipFill>
        <p:spPr>
          <a:xfrm>
            <a:off x="490758" y="1306757"/>
            <a:ext cx="5203372" cy="35467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A82935-8DB9-4C30-9428-B80834351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627" y="840118"/>
            <a:ext cx="1504319" cy="139915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00AF37F-BF26-45EB-AD0F-ABC0C152FDD1}"/>
              </a:ext>
            </a:extLst>
          </p:cNvPr>
          <p:cNvSpPr txBox="1"/>
          <p:nvPr/>
        </p:nvSpPr>
        <p:spPr>
          <a:xfrm>
            <a:off x="808025" y="1568509"/>
            <a:ext cx="45688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Lirica: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contiene la elegía; el himno, la oda, la égloga, la sátira, entre otros. Se especifica por estar escrita en versos cortos.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La Épica o Narrativa: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en la que se incluyen, la epopeya, los cantares de gesta, el cuento y la novela. Su contenido está narrado en versos largos o prosa.</a:t>
            </a:r>
          </a:p>
          <a:p>
            <a:pPr marL="342900" indent="-342900" defTabSz="685800">
              <a:buClrTx/>
              <a:buFont typeface="+mj-lt"/>
              <a:buAutoNum type="arabicPeriod"/>
            </a:pPr>
            <a:r>
              <a:rPr lang="es-PE" sz="1800" b="1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Dramática: </a:t>
            </a: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son las obras teatrales, la tragedia, la comedia y la falsa.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BCC51E2-5288-4A77-9FDB-67BBB26C3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835">
            <a:off x="6875410" y="779198"/>
            <a:ext cx="1382606" cy="182652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AB7D162-B948-4583-825E-FDFC40533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" y="3997846"/>
            <a:ext cx="1231997" cy="12319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8FD374-82C8-418B-9015-B8D19AF7D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8452" y="2746203"/>
            <a:ext cx="2654373" cy="19412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tables to compare data</a:t>
            </a:r>
            <a:endParaRPr dirty="0"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l="23266" r="23271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79656C-01F0-4128-9987-462CB70B7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3593" y="1370407"/>
            <a:ext cx="3875720" cy="26428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D240CC-D15F-4BE1-A54D-BA5B43548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022" y="2336389"/>
            <a:ext cx="1925899" cy="28506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60E9CA-7EFA-4C40-8CC3-38F36F5C4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39" y="1021306"/>
            <a:ext cx="837748" cy="9508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F609980-CC77-46DD-9A7A-4036FB150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1" y="3021384"/>
            <a:ext cx="1571600" cy="140877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87C35F4-D209-4FCF-A248-F16F5A1C3D3D}"/>
              </a:ext>
            </a:extLst>
          </p:cNvPr>
          <p:cNvSpPr txBox="1"/>
          <p:nvPr/>
        </p:nvSpPr>
        <p:spPr>
          <a:xfrm>
            <a:off x="1188418" y="1386225"/>
            <a:ext cx="3560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PE" sz="3600" b="1" kern="1200" dirty="0">
                <a:solidFill>
                  <a:srgbClr val="694219"/>
                </a:solidFill>
                <a:latin typeface="Bitter Thin" panose="020B0604020202020204" charset="0"/>
                <a:ea typeface="+mn-ea"/>
                <a:cs typeface="+mn-cs"/>
              </a:rPr>
              <a:t>La Poesía</a:t>
            </a:r>
          </a:p>
          <a:p>
            <a:pPr algn="r" defTabSz="685800">
              <a:buClrTx/>
            </a:pP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Tipo de obra literaria que utiliza la combinación de palabras en versos para transmitir una estética determinada. Se considera una de las formas más fundamentales para transmitir”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677E9C0-9F78-49AE-AC75-0BF5D3D5C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40">
            <a:off x="5744281" y="3023822"/>
            <a:ext cx="2196743" cy="21967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FEFC9FA-89A3-4BF4-B330-410376A2D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978">
            <a:off x="5181981" y="2345013"/>
            <a:ext cx="1493102" cy="19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0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4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/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09" name="Google Shape;509;p44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Objectives</a:t>
            </a:r>
            <a:endParaRPr dirty="0"/>
          </a:p>
        </p:txBody>
      </p:sp>
      <p:sp>
        <p:nvSpPr>
          <p:cNvPr id="510" name="Google Shape;510;p44"/>
          <p:cNvSpPr txBox="1">
            <a:spLocks noGrp="1"/>
          </p:cNvSpPr>
          <p:nvPr>
            <p:ph type="title" idx="2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01.</a:t>
            </a:r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12" name="Google Shape;512;p44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Methodology</a:t>
            </a:r>
            <a:endParaRPr/>
          </a:p>
        </p:txBody>
      </p:sp>
      <p:sp>
        <p:nvSpPr>
          <p:cNvPr id="513" name="Google Shape;513;p44"/>
          <p:cNvSpPr txBox="1">
            <a:spLocks noGrp="1"/>
          </p:cNvSpPr>
          <p:nvPr>
            <p:ph type="title" idx="5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02.</a:t>
            </a:r>
            <a:endParaRPr/>
          </a:p>
        </p:txBody>
      </p:sp>
      <p:sp>
        <p:nvSpPr>
          <p:cNvPr id="514" name="Google Shape;514;p44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15" name="Google Shape;515;p44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Results</a:t>
            </a:r>
            <a:endParaRPr/>
          </a:p>
        </p:txBody>
      </p:sp>
      <p:sp>
        <p:nvSpPr>
          <p:cNvPr id="516" name="Google Shape;516;p44"/>
          <p:cNvSpPr txBox="1">
            <a:spLocks noGrp="1"/>
          </p:cNvSpPr>
          <p:nvPr>
            <p:ph type="title" idx="8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03.</a:t>
            </a:r>
            <a:endParaRPr/>
          </a:p>
        </p:txBody>
      </p:sp>
      <p:sp>
        <p:nvSpPr>
          <p:cNvPr id="517" name="Google Shape;517;p44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518" name="Google Shape;518;p44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Conclusions</a:t>
            </a:r>
            <a:endParaRPr/>
          </a:p>
        </p:txBody>
      </p:sp>
      <p:sp>
        <p:nvSpPr>
          <p:cNvPr id="519" name="Google Shape;519;p44"/>
          <p:cNvSpPr txBox="1">
            <a:spLocks noGrp="1"/>
          </p:cNvSpPr>
          <p:nvPr>
            <p:ph type="title" idx="14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04.</a:t>
            </a:r>
            <a:endParaRPr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5719159" y="1174383"/>
            <a:ext cx="818899" cy="23884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1407625" y="1165608"/>
            <a:ext cx="818899" cy="23884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1407626" y="2892453"/>
            <a:ext cx="818899" cy="23884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6099">
            <a:off x="5693135" y="2873973"/>
            <a:ext cx="818899" cy="23884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68358B5-CB3E-48DE-B92C-7FA3AFF7D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40">
            <a:off x="7538533" y="95822"/>
            <a:ext cx="1311173" cy="131117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2ECF5F3-1396-4E5E-A6E9-DE41F62DE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978">
            <a:off x="320249" y="3620710"/>
            <a:ext cx="891188" cy="115576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4D4BABA-39C9-411E-AD66-9918EF226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896" y="1826184"/>
            <a:ext cx="2323049" cy="15907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diagrams to explain your ideas</a:t>
            </a:r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l="18173" t="22154" r="40334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2"/>
          <p:cNvCxnSpPr>
            <a:stCxn id="164" idx="2"/>
            <a:endCxn id="165" idx="0"/>
          </p:cNvCxnSpPr>
          <p:nvPr/>
        </p:nvCxnSpPr>
        <p:spPr>
          <a:xfrm rot="-5400000" flipH="1">
            <a:off x="3332314" y="1609550"/>
            <a:ext cx="832200" cy="1343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6" name="Google Shape;166;p22"/>
          <p:cNvCxnSpPr>
            <a:stCxn id="167" idx="0"/>
            <a:endCxn id="164" idx="2"/>
          </p:cNvCxnSpPr>
          <p:nvPr/>
        </p:nvCxnSpPr>
        <p:spPr>
          <a:xfrm rot="-5400000">
            <a:off x="1988906" y="1609619"/>
            <a:ext cx="832200" cy="13434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68" name="Google Shape;168;p22"/>
          <p:cNvCxnSpPr>
            <a:stCxn id="167" idx="2"/>
            <a:endCxn id="169" idx="0"/>
          </p:cNvCxnSpPr>
          <p:nvPr/>
        </p:nvCxnSpPr>
        <p:spPr>
          <a:xfrm rot="-5400000" flipH="1">
            <a:off x="1613456" y="3287969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0" name="Google Shape;170;p22"/>
          <p:cNvCxnSpPr>
            <a:stCxn id="171" idx="0"/>
            <a:endCxn id="167" idx="2"/>
          </p:cNvCxnSpPr>
          <p:nvPr/>
        </p:nvCxnSpPr>
        <p:spPr>
          <a:xfrm rot="-5400000">
            <a:off x="972025" y="3287962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2" name="Google Shape;172;p22"/>
          <p:cNvCxnSpPr>
            <a:stCxn id="165" idx="2"/>
            <a:endCxn id="173" idx="0"/>
          </p:cNvCxnSpPr>
          <p:nvPr/>
        </p:nvCxnSpPr>
        <p:spPr>
          <a:xfrm rot="-5400000" flipH="1">
            <a:off x="4300294" y="3287969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4" name="Google Shape;174;p22"/>
          <p:cNvCxnSpPr>
            <a:stCxn id="175" idx="0"/>
            <a:endCxn id="165" idx="2"/>
          </p:cNvCxnSpPr>
          <p:nvPr/>
        </p:nvCxnSpPr>
        <p:spPr>
          <a:xfrm rot="-5400000">
            <a:off x="3658863" y="3287962"/>
            <a:ext cx="881100" cy="64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4" name="Google Shape;164;p22"/>
          <p:cNvSpPr txBox="1"/>
          <p:nvPr/>
        </p:nvSpPr>
        <p:spPr>
          <a:xfrm>
            <a:off x="2492164" y="1394450"/>
            <a:ext cx="11691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1149656" y="2697419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3836494" y="2697419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4477925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3195063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1791087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508225" y="4049212"/>
            <a:ext cx="1167300" cy="4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2760000" algn="bl" rotWithShape="0">
              <a:schemeClr val="dk1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Lorem Ipsum</a:t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81" name="Google Shape;181;p23"/>
          <p:cNvGraphicFramePr/>
          <p:nvPr/>
        </p:nvGraphicFramePr>
        <p:xfrm>
          <a:off x="508200" y="1564481"/>
          <a:ext cx="5136900" cy="2833600"/>
        </p:xfrm>
        <a:graphic>
          <a:graphicData uri="http://schemas.openxmlformats.org/drawingml/2006/table">
            <a:tbl>
              <a:tblPr>
                <a:noFill/>
                <a:tableStyleId>{9370BA2F-8112-4EE9-9E6B-515A5F67D619}</a:tableStyleId>
              </a:tblPr>
              <a:tblGrid>
                <a:gridCol w="128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8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A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B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C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Yellow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Blue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30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15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10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4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2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Orange</a:t>
                      </a:r>
                      <a:endParaRPr sz="1100">
                        <a:solidFill>
                          <a:schemeClr val="lt2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24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Bitter"/>
                          <a:ea typeface="Bitter"/>
                          <a:cs typeface="Bitter"/>
                          <a:sym typeface="Bitter"/>
                        </a:rPr>
                        <a:t>16</a:t>
                      </a:r>
                      <a:endParaRPr sz="1800">
                        <a:solidFill>
                          <a:schemeClr val="dk1"/>
                        </a:solidFill>
                        <a:latin typeface="Bitter"/>
                        <a:ea typeface="Bitter"/>
                        <a:cs typeface="Bitter"/>
                        <a:sym typeface="Bitter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ADE">
                        <a:alpha val="2514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3">
            <a:alphaModFix/>
          </a:blip>
          <a:srcRect l="23266" r="23271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370475" y="1346350"/>
            <a:ext cx="6692265" cy="3188048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8" dist="9525" dir="5400000" algn="bl" rotWithShape="0">
              <a:schemeClr val="lt2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1544950" y="2039000"/>
            <a:ext cx="675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our office</a:t>
            </a:r>
            <a:endParaRPr sz="800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92" name="Google Shape;19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body" idx="4294967295"/>
          </p:nvPr>
        </p:nvSpPr>
        <p:spPr>
          <a:xfrm>
            <a:off x="457200" y="47569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Find more maps at </a:t>
            </a:r>
            <a:r>
              <a:rPr lang="en" sz="900" u="sng">
                <a:hlinkClick r:id="rId3"/>
              </a:rPr>
              <a:t>slidescarnival.com/extra-free-resources-icons-and-maps</a:t>
            </a:r>
            <a:endParaRPr sz="9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900" b="1"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4">
            <a:alphaModFix/>
          </a:blip>
          <a:srcRect l="15845" t="10986" r="23327" b="10986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123" y="23760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1748" y="3674475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298" y="21679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4448" y="26008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6598" y="3955350"/>
            <a:ext cx="150675" cy="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2723" y="3955350"/>
            <a:ext cx="150675" cy="1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1;p4">
            <a:extLst>
              <a:ext uri="{FF2B5EF4-FFF2-40B4-BE49-F238E27FC236}">
                <a16:creationId xmlns:a16="http://schemas.microsoft.com/office/drawing/2014/main" id="{96427203-F955-408D-A94D-6252C004921D}"/>
              </a:ext>
            </a:extLst>
          </p:cNvPr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35321" y="1038611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;p4">
            <a:extLst>
              <a:ext uri="{FF2B5EF4-FFF2-40B4-BE49-F238E27FC236}">
                <a16:creationId xmlns:a16="http://schemas.microsoft.com/office/drawing/2014/main" id="{6517F77D-2FA3-4ACC-B7A3-6182210050E3}"/>
              </a:ext>
            </a:extLst>
          </p:cNvPr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3007703" y="3115510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61E4CB-3191-4D75-93D7-B7050D9F8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48448" r="14837" b="8598"/>
          <a:stretch/>
        </p:blipFill>
        <p:spPr>
          <a:xfrm>
            <a:off x="7393676" y="2851026"/>
            <a:ext cx="1878625" cy="24418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A365E0-EA32-4462-B0F0-3E6A563D00A9}"/>
              </a:ext>
            </a:extLst>
          </p:cNvPr>
          <p:cNvSpPr txBox="1"/>
          <p:nvPr/>
        </p:nvSpPr>
        <p:spPr>
          <a:xfrm>
            <a:off x="1045713" y="1428805"/>
            <a:ext cx="35177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Es una locución primorosa que se basa en el vínculo de léxicos y plegarias con el fin de transmitir un mensaje. Es decir establece una instrumento en la comunicación  por lo cual el poeta o escritor puede hacer llegar al lector una serie de sentimientos, emociones, percepciones, sensaciones, ideas u opiniones.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56D82A-580B-4B0A-8DB0-DDC62EEE3911}"/>
              </a:ext>
            </a:extLst>
          </p:cNvPr>
          <p:cNvSpPr txBox="1"/>
          <p:nvPr/>
        </p:nvSpPr>
        <p:spPr>
          <a:xfrm>
            <a:off x="1022982" y="526172"/>
            <a:ext cx="3818484" cy="60016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3300" b="1" kern="1200" dirty="0">
                <a:ln w="3175">
                  <a:noFill/>
                </a:ln>
                <a:solidFill>
                  <a:srgbClr val="A2774C"/>
                </a:solidFill>
                <a:latin typeface="Dancing Script" panose="020B0604020202020204" charset="0"/>
                <a:ea typeface="+mn-ea"/>
                <a:cs typeface="+mn-cs"/>
              </a:rPr>
              <a:t>Narrativa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0455AEF-0E1E-4A0F-A740-47763D259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049" y="-413881"/>
            <a:ext cx="2596990" cy="25969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2E27B9-A27B-445A-B8F1-DE61B394C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77" y="118683"/>
            <a:ext cx="1392062" cy="139206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8BE6E8E-1D39-4810-AC9F-99994B6AE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08" y="3813234"/>
            <a:ext cx="1231997" cy="12319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13EB16-E9FD-49ED-8E50-E1E7C9CE9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828" y="1690417"/>
            <a:ext cx="3389714" cy="23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7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71;p27">
            <a:extLst>
              <a:ext uri="{FF2B5EF4-FFF2-40B4-BE49-F238E27FC236}">
                <a16:creationId xmlns:a16="http://schemas.microsoft.com/office/drawing/2014/main" id="{C0A1A274-50B4-4091-94CB-4D5574B2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584" b="16810"/>
          <a:stretch/>
        </p:blipFill>
        <p:spPr>
          <a:xfrm>
            <a:off x="-290978" y="-67686"/>
            <a:ext cx="5081227" cy="20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5;p13">
            <a:extLst>
              <a:ext uri="{FF2B5EF4-FFF2-40B4-BE49-F238E27FC236}">
                <a16:creationId xmlns:a16="http://schemas.microsoft.com/office/drawing/2014/main" id="{CDA587C6-DB4F-4EC3-94E3-3A3BC4A907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418555">
            <a:off x="6273610" y="-188143"/>
            <a:ext cx="3327266" cy="60077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74;p46">
            <a:extLst>
              <a:ext uri="{FF2B5EF4-FFF2-40B4-BE49-F238E27FC236}">
                <a16:creationId xmlns:a16="http://schemas.microsoft.com/office/drawing/2014/main" id="{42E27B3F-5E69-42DD-8FF0-C7C6588DEE44}"/>
              </a:ext>
            </a:extLst>
          </p:cNvPr>
          <p:cNvSpPr txBox="1">
            <a:spLocks/>
          </p:cNvSpPr>
          <p:nvPr/>
        </p:nvSpPr>
        <p:spPr>
          <a:xfrm>
            <a:off x="714125" y="544231"/>
            <a:ext cx="77157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Methodology</a:t>
            </a:r>
            <a:endParaRPr lang="es-PE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Google Shape;575;p46">
            <a:extLst>
              <a:ext uri="{FF2B5EF4-FFF2-40B4-BE49-F238E27FC236}">
                <a16:creationId xmlns:a16="http://schemas.microsoft.com/office/drawing/2014/main" id="{236774FD-BDFE-4369-ACEB-4528EB78A11A}"/>
              </a:ext>
            </a:extLst>
          </p:cNvPr>
          <p:cNvSpPr txBox="1">
            <a:spLocks/>
          </p:cNvSpPr>
          <p:nvPr/>
        </p:nvSpPr>
        <p:spPr>
          <a:xfrm>
            <a:off x="3685926" y="220246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Venus is the second planet from the Sun</a:t>
            </a:r>
          </a:p>
        </p:txBody>
      </p:sp>
      <p:sp>
        <p:nvSpPr>
          <p:cNvPr id="17" name="Google Shape;576;p46">
            <a:extLst>
              <a:ext uri="{FF2B5EF4-FFF2-40B4-BE49-F238E27FC236}">
                <a16:creationId xmlns:a16="http://schemas.microsoft.com/office/drawing/2014/main" id="{AFD4B111-8228-4C32-9B28-2A133BC08D5E}"/>
              </a:ext>
            </a:extLst>
          </p:cNvPr>
          <p:cNvSpPr txBox="1">
            <a:spLocks/>
          </p:cNvSpPr>
          <p:nvPr/>
        </p:nvSpPr>
        <p:spPr>
          <a:xfrm>
            <a:off x="3739626" y="1710681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>
                <a:solidFill>
                  <a:prstClr val="black"/>
                </a:solidFill>
                <a:latin typeface="Calibri Light" panose="020F0302020204030204"/>
              </a:rPr>
              <a:t>Research</a:t>
            </a:r>
          </a:p>
        </p:txBody>
      </p:sp>
      <p:sp>
        <p:nvSpPr>
          <p:cNvPr id="18" name="Google Shape;577;p46">
            <a:extLst>
              <a:ext uri="{FF2B5EF4-FFF2-40B4-BE49-F238E27FC236}">
                <a16:creationId xmlns:a16="http://schemas.microsoft.com/office/drawing/2014/main" id="{31AF6D40-350D-4110-97D1-7C49284C3996}"/>
              </a:ext>
            </a:extLst>
          </p:cNvPr>
          <p:cNvSpPr txBox="1">
            <a:spLocks/>
          </p:cNvSpPr>
          <p:nvPr/>
        </p:nvSpPr>
        <p:spPr>
          <a:xfrm>
            <a:off x="3685926" y="375291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</a:rPr>
              <a:t>Despite being red, Mars is a cold place</a:t>
            </a:r>
          </a:p>
        </p:txBody>
      </p:sp>
      <p:sp>
        <p:nvSpPr>
          <p:cNvPr id="19" name="Google Shape;578;p46">
            <a:extLst>
              <a:ext uri="{FF2B5EF4-FFF2-40B4-BE49-F238E27FC236}">
                <a16:creationId xmlns:a16="http://schemas.microsoft.com/office/drawing/2014/main" id="{EF562F37-D26B-4CC5-A2B8-169161DB3561}"/>
              </a:ext>
            </a:extLst>
          </p:cNvPr>
          <p:cNvSpPr txBox="1">
            <a:spLocks/>
          </p:cNvSpPr>
          <p:nvPr/>
        </p:nvSpPr>
        <p:spPr>
          <a:xfrm>
            <a:off x="3739626" y="3257056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>
                <a:solidFill>
                  <a:prstClr val="black"/>
                </a:solidFill>
                <a:latin typeface="Calibri Light" panose="020F0302020204030204"/>
              </a:rPr>
              <a:t>Data Study</a:t>
            </a:r>
          </a:p>
        </p:txBody>
      </p:sp>
      <p:sp>
        <p:nvSpPr>
          <p:cNvPr id="20" name="Google Shape;579;p46">
            <a:extLst>
              <a:ext uri="{FF2B5EF4-FFF2-40B4-BE49-F238E27FC236}">
                <a16:creationId xmlns:a16="http://schemas.microsoft.com/office/drawing/2014/main" id="{16B45FAA-EDBD-4ADB-94B8-557DFE597DF4}"/>
              </a:ext>
            </a:extLst>
          </p:cNvPr>
          <p:cNvSpPr txBox="1">
            <a:spLocks/>
          </p:cNvSpPr>
          <p:nvPr/>
        </p:nvSpPr>
        <p:spPr>
          <a:xfrm>
            <a:off x="6132949" y="220246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Neptune is very far away from Earth</a:t>
            </a:r>
          </a:p>
        </p:txBody>
      </p:sp>
      <p:sp>
        <p:nvSpPr>
          <p:cNvPr id="21" name="Google Shape;580;p46">
            <a:extLst>
              <a:ext uri="{FF2B5EF4-FFF2-40B4-BE49-F238E27FC236}">
                <a16:creationId xmlns:a16="http://schemas.microsoft.com/office/drawing/2014/main" id="{58B2A1DD-12DF-4E92-BC4F-450830E9DB3C}"/>
              </a:ext>
            </a:extLst>
          </p:cNvPr>
          <p:cNvSpPr txBox="1">
            <a:spLocks/>
          </p:cNvSpPr>
          <p:nvPr/>
        </p:nvSpPr>
        <p:spPr>
          <a:xfrm>
            <a:off x="6186649" y="1710681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>
                <a:solidFill>
                  <a:prstClr val="black"/>
                </a:solidFill>
                <a:latin typeface="Calibri Light" panose="020F0302020204030204"/>
              </a:rPr>
              <a:t>Analysis</a:t>
            </a:r>
          </a:p>
        </p:txBody>
      </p:sp>
      <p:sp>
        <p:nvSpPr>
          <p:cNvPr id="22" name="Google Shape;581;p46">
            <a:extLst>
              <a:ext uri="{FF2B5EF4-FFF2-40B4-BE49-F238E27FC236}">
                <a16:creationId xmlns:a16="http://schemas.microsoft.com/office/drawing/2014/main" id="{A1B48AE5-E08E-4E52-BC5A-56A95F2D1B75}"/>
              </a:ext>
            </a:extLst>
          </p:cNvPr>
          <p:cNvSpPr txBox="1">
            <a:spLocks/>
          </p:cNvSpPr>
          <p:nvPr/>
        </p:nvSpPr>
        <p:spPr>
          <a:xfrm>
            <a:off x="6132949" y="3752919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Jupiter is the biggest planet of them all</a:t>
            </a:r>
          </a:p>
        </p:txBody>
      </p:sp>
      <p:sp>
        <p:nvSpPr>
          <p:cNvPr id="23" name="Google Shape;582;p46">
            <a:extLst>
              <a:ext uri="{FF2B5EF4-FFF2-40B4-BE49-F238E27FC236}">
                <a16:creationId xmlns:a16="http://schemas.microsoft.com/office/drawing/2014/main" id="{0D1AE8DA-F30B-476B-A0A1-FEA9A3EBD2A3}"/>
              </a:ext>
            </a:extLst>
          </p:cNvPr>
          <p:cNvSpPr txBox="1">
            <a:spLocks/>
          </p:cNvSpPr>
          <p:nvPr/>
        </p:nvSpPr>
        <p:spPr>
          <a:xfrm>
            <a:off x="6186649" y="3257056"/>
            <a:ext cx="19116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Comparison</a:t>
            </a:r>
            <a:endParaRPr lang="es-PE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4" name="Google Shape;605;p46">
            <a:extLst>
              <a:ext uri="{FF2B5EF4-FFF2-40B4-BE49-F238E27FC236}">
                <a16:creationId xmlns:a16="http://schemas.microsoft.com/office/drawing/2014/main" id="{E9240E9F-637D-49C9-9DDF-179475802D96}"/>
              </a:ext>
            </a:extLst>
          </p:cNvPr>
          <p:cNvSpPr/>
          <p:nvPr/>
        </p:nvSpPr>
        <p:spPr>
          <a:xfrm>
            <a:off x="399855" y="2401542"/>
            <a:ext cx="292121" cy="292121"/>
          </a:xfrm>
          <a:custGeom>
            <a:avLst/>
            <a:gdLst/>
            <a:ahLst/>
            <a:cxnLst/>
            <a:rect l="l" t="t" r="r" b="b"/>
            <a:pathLst>
              <a:path w="7994" h="7994" extrusionOk="0">
                <a:moveTo>
                  <a:pt x="3997" y="0"/>
                </a:moveTo>
                <a:cubicBezTo>
                  <a:pt x="3537" y="0"/>
                  <a:pt x="3160" y="377"/>
                  <a:pt x="3160" y="837"/>
                </a:cubicBezTo>
                <a:lnTo>
                  <a:pt x="3160" y="3160"/>
                </a:lnTo>
                <a:lnTo>
                  <a:pt x="858" y="3160"/>
                </a:lnTo>
                <a:cubicBezTo>
                  <a:pt x="377" y="3160"/>
                  <a:pt x="1" y="3536"/>
                  <a:pt x="1" y="3997"/>
                </a:cubicBezTo>
                <a:cubicBezTo>
                  <a:pt x="1" y="4457"/>
                  <a:pt x="377" y="4834"/>
                  <a:pt x="858" y="4834"/>
                </a:cubicBezTo>
                <a:lnTo>
                  <a:pt x="3160" y="4834"/>
                </a:lnTo>
                <a:lnTo>
                  <a:pt x="3160" y="7156"/>
                </a:lnTo>
                <a:cubicBezTo>
                  <a:pt x="3160" y="7617"/>
                  <a:pt x="3537" y="7993"/>
                  <a:pt x="3997" y="7993"/>
                </a:cubicBezTo>
                <a:cubicBezTo>
                  <a:pt x="4457" y="7993"/>
                  <a:pt x="4855" y="7617"/>
                  <a:pt x="4855" y="7156"/>
                </a:cubicBezTo>
                <a:lnTo>
                  <a:pt x="4855" y="4834"/>
                </a:lnTo>
                <a:lnTo>
                  <a:pt x="7156" y="4834"/>
                </a:lnTo>
                <a:cubicBezTo>
                  <a:pt x="7617" y="4834"/>
                  <a:pt x="7993" y="4457"/>
                  <a:pt x="7993" y="3997"/>
                </a:cubicBezTo>
                <a:cubicBezTo>
                  <a:pt x="7993" y="3536"/>
                  <a:pt x="7617" y="3160"/>
                  <a:pt x="7156" y="3160"/>
                </a:cubicBezTo>
                <a:lnTo>
                  <a:pt x="4855" y="3160"/>
                </a:lnTo>
                <a:lnTo>
                  <a:pt x="4855" y="837"/>
                </a:lnTo>
                <a:cubicBezTo>
                  <a:pt x="4855" y="377"/>
                  <a:pt x="4457" y="0"/>
                  <a:pt x="3997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606;p46">
            <a:extLst>
              <a:ext uri="{FF2B5EF4-FFF2-40B4-BE49-F238E27FC236}">
                <a16:creationId xmlns:a16="http://schemas.microsoft.com/office/drawing/2014/main" id="{6D4C0785-8E29-436D-A33D-AD316E19F276}"/>
              </a:ext>
            </a:extLst>
          </p:cNvPr>
          <p:cNvSpPr/>
          <p:nvPr/>
        </p:nvSpPr>
        <p:spPr>
          <a:xfrm>
            <a:off x="3672459" y="4362825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607;p46">
            <a:extLst>
              <a:ext uri="{FF2B5EF4-FFF2-40B4-BE49-F238E27FC236}">
                <a16:creationId xmlns:a16="http://schemas.microsoft.com/office/drawing/2014/main" id="{63726A87-DC57-48E2-98A0-D54D5E749775}"/>
              </a:ext>
            </a:extLst>
          </p:cNvPr>
          <p:cNvSpPr/>
          <p:nvPr/>
        </p:nvSpPr>
        <p:spPr>
          <a:xfrm>
            <a:off x="2316825" y="996655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688564E-35FF-41B4-8A47-89F5B02F9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95" y="2237821"/>
            <a:ext cx="3427163" cy="22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2;p47">
            <a:extLst>
              <a:ext uri="{FF2B5EF4-FFF2-40B4-BE49-F238E27FC236}">
                <a16:creationId xmlns:a16="http://schemas.microsoft.com/office/drawing/2014/main" id="{02B99670-955E-4A4B-BEA7-9AE90C389E36}"/>
              </a:ext>
            </a:extLst>
          </p:cNvPr>
          <p:cNvSpPr txBox="1">
            <a:spLocks/>
          </p:cNvSpPr>
          <p:nvPr/>
        </p:nvSpPr>
        <p:spPr>
          <a:xfrm>
            <a:off x="2863350" y="3448131"/>
            <a:ext cx="3417300" cy="410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s-PE" sz="2100" dirty="0">
                <a:solidFill>
                  <a:prstClr val="black"/>
                </a:solidFill>
                <a:latin typeface="Calibri" panose="020F0502020204030204"/>
              </a:rPr>
              <a:t>—</a:t>
            </a:r>
            <a:r>
              <a:rPr lang="es-PE" sz="2100" dirty="0" err="1">
                <a:solidFill>
                  <a:prstClr val="black"/>
                </a:solidFill>
                <a:latin typeface="Calibri" panose="020F0502020204030204"/>
              </a:rPr>
              <a:t>Someone</a:t>
            </a:r>
            <a:r>
              <a:rPr lang="es-PE" sz="2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PE" sz="2100" dirty="0" err="1">
                <a:solidFill>
                  <a:prstClr val="black"/>
                </a:solidFill>
                <a:latin typeface="Calibri" panose="020F0502020204030204"/>
              </a:rPr>
              <a:t>Famous</a:t>
            </a:r>
            <a:endParaRPr lang="es-PE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Google Shape;613;p47">
            <a:extLst>
              <a:ext uri="{FF2B5EF4-FFF2-40B4-BE49-F238E27FC236}">
                <a16:creationId xmlns:a16="http://schemas.microsoft.com/office/drawing/2014/main" id="{AC578A97-D845-4440-AFD8-760832E544F6}"/>
              </a:ext>
            </a:extLst>
          </p:cNvPr>
          <p:cNvSpPr txBox="1">
            <a:spLocks/>
          </p:cNvSpPr>
          <p:nvPr/>
        </p:nvSpPr>
        <p:spPr>
          <a:xfrm>
            <a:off x="1345800" y="1284969"/>
            <a:ext cx="6452400" cy="206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>
                <a:prstClr val="black"/>
              </a:buClr>
              <a:buSzPts val="1100"/>
            </a:pPr>
            <a:r>
              <a:rPr lang="en-US" sz="3300" dirty="0">
                <a:solidFill>
                  <a:prstClr val="black"/>
                </a:solidFill>
                <a:latin typeface="Calibri Light" panose="020F0302020204030204"/>
              </a:rPr>
              <a:t>“This is a quote, words full of wisdom that someone important said and can make the reader get inspired.”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9D0500-AF36-4BA3-9C3E-A8625347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912" y="2857638"/>
            <a:ext cx="1890576" cy="20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96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50;p51">
            <a:extLst>
              <a:ext uri="{FF2B5EF4-FFF2-40B4-BE49-F238E27FC236}">
                <a16:creationId xmlns:a16="http://schemas.microsoft.com/office/drawing/2014/main" id="{AC0DAB93-2B0F-4D5F-80EF-F87612E58ABF}"/>
              </a:ext>
            </a:extLst>
          </p:cNvPr>
          <p:cNvSpPr txBox="1">
            <a:spLocks/>
          </p:cNvSpPr>
          <p:nvPr/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Literature</a:t>
            </a:r>
            <a:r>
              <a:rPr lang="es-PE" sz="33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s-PE" sz="3300" dirty="0" err="1">
                <a:solidFill>
                  <a:prstClr val="black"/>
                </a:solidFill>
                <a:latin typeface="Calibri Light" panose="020F0302020204030204"/>
              </a:rPr>
              <a:t>Review</a:t>
            </a:r>
            <a:endParaRPr lang="es-PE" sz="33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Google Shape;751;p51">
            <a:extLst>
              <a:ext uri="{FF2B5EF4-FFF2-40B4-BE49-F238E27FC236}">
                <a16:creationId xmlns:a16="http://schemas.microsoft.com/office/drawing/2014/main" id="{515AAAE4-29D2-48F0-A6B3-054FBB4E23CB}"/>
              </a:ext>
            </a:extLst>
          </p:cNvPr>
          <p:cNvSpPr txBox="1">
            <a:spLocks/>
          </p:cNvSpPr>
          <p:nvPr/>
        </p:nvSpPr>
        <p:spPr>
          <a:xfrm>
            <a:off x="1636043" y="3356509"/>
            <a:ext cx="2377500" cy="713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prstClr val="black"/>
              </a:buClr>
              <a:buSzPts val="1100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Mercury is the closest planet to the Sun and the smallest of them all</a:t>
            </a:r>
          </a:p>
        </p:txBody>
      </p:sp>
      <p:sp>
        <p:nvSpPr>
          <p:cNvPr id="4" name="Google Shape;752;p51">
            <a:extLst>
              <a:ext uri="{FF2B5EF4-FFF2-40B4-BE49-F238E27FC236}">
                <a16:creationId xmlns:a16="http://schemas.microsoft.com/office/drawing/2014/main" id="{7A835A45-6DC4-4886-9CB2-C3F5C2CCF2B4}"/>
              </a:ext>
            </a:extLst>
          </p:cNvPr>
          <p:cNvSpPr txBox="1">
            <a:spLocks/>
          </p:cNvSpPr>
          <p:nvPr/>
        </p:nvSpPr>
        <p:spPr>
          <a:xfrm>
            <a:off x="5080581" y="3356509"/>
            <a:ext cx="2377500" cy="713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prstClr val="black"/>
              </a:buClr>
              <a:buSzPts val="1100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Despite being red, Mars is actually a cold place full of iron oxide dust</a:t>
            </a:r>
          </a:p>
        </p:txBody>
      </p:sp>
      <p:sp>
        <p:nvSpPr>
          <p:cNvPr id="5" name="Google Shape;753;p51">
            <a:extLst>
              <a:ext uri="{FF2B5EF4-FFF2-40B4-BE49-F238E27FC236}">
                <a16:creationId xmlns:a16="http://schemas.microsoft.com/office/drawing/2014/main" id="{3914E44E-C55E-4E94-B853-84EB424428E2}"/>
              </a:ext>
            </a:extLst>
          </p:cNvPr>
          <p:cNvSpPr txBox="1">
            <a:spLocks/>
          </p:cNvSpPr>
          <p:nvPr/>
        </p:nvSpPr>
        <p:spPr>
          <a:xfrm>
            <a:off x="1924793" y="2913409"/>
            <a:ext cx="180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>
                <a:prstClr val="black"/>
              </a:buClr>
              <a:buSzPts val="1100"/>
            </a:pPr>
            <a:r>
              <a:rPr lang="es-PE" sz="3300">
                <a:solidFill>
                  <a:prstClr val="black"/>
                </a:solidFill>
                <a:latin typeface="Calibri Light" panose="020F0302020204030204"/>
              </a:rPr>
              <a:t>Theory 01</a:t>
            </a:r>
          </a:p>
        </p:txBody>
      </p:sp>
      <p:sp>
        <p:nvSpPr>
          <p:cNvPr id="6" name="Google Shape;754;p51">
            <a:extLst>
              <a:ext uri="{FF2B5EF4-FFF2-40B4-BE49-F238E27FC236}">
                <a16:creationId xmlns:a16="http://schemas.microsoft.com/office/drawing/2014/main" id="{1A880D3A-A5F3-4E37-A28E-0A24CA2DB829}"/>
              </a:ext>
            </a:extLst>
          </p:cNvPr>
          <p:cNvSpPr txBox="1">
            <a:spLocks/>
          </p:cNvSpPr>
          <p:nvPr/>
        </p:nvSpPr>
        <p:spPr>
          <a:xfrm>
            <a:off x="5369331" y="2913409"/>
            <a:ext cx="180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>
                <a:prstClr val="black"/>
              </a:buClr>
              <a:buSzPts val="1100"/>
            </a:pPr>
            <a:r>
              <a:rPr lang="es-PE" sz="3300">
                <a:solidFill>
                  <a:prstClr val="black"/>
                </a:solidFill>
                <a:latin typeface="Calibri Light" panose="020F0302020204030204"/>
              </a:rPr>
              <a:t>Theory 02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7028A4-7649-48EA-878F-69570976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170" y="1728201"/>
            <a:ext cx="890324" cy="11852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0ED02B1-CB05-4B80-8EF1-E2579CE1F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339" y="1700461"/>
            <a:ext cx="447771" cy="12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45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277C9F5-A134-4B1E-9D3A-93C3B23A000C}"/>
              </a:ext>
            </a:extLst>
          </p:cNvPr>
          <p:cNvGrpSpPr/>
          <p:nvPr/>
        </p:nvGrpSpPr>
        <p:grpSpPr>
          <a:xfrm>
            <a:off x="346505" y="1149079"/>
            <a:ext cx="4810250" cy="2979833"/>
            <a:chOff x="659519" y="2321157"/>
            <a:chExt cx="3911842" cy="2423291"/>
          </a:xfrm>
        </p:grpSpPr>
        <p:pic>
          <p:nvPicPr>
            <p:cNvPr id="14" name="Google Shape;114;p15">
              <a:extLst>
                <a:ext uri="{FF2B5EF4-FFF2-40B4-BE49-F238E27FC236}">
                  <a16:creationId xmlns:a16="http://schemas.microsoft.com/office/drawing/2014/main" id="{632EBA88-4DDD-4727-A5B3-614EFAA20B3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9519" y="2437002"/>
              <a:ext cx="3911842" cy="23074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15;p15">
              <a:extLst>
                <a:ext uri="{FF2B5EF4-FFF2-40B4-BE49-F238E27FC236}">
                  <a16:creationId xmlns:a16="http://schemas.microsoft.com/office/drawing/2014/main" id="{675AE0C3-8050-4BB5-AC41-4B12DD8AE8DC}"/>
                </a:ext>
              </a:extLst>
            </p:cNvPr>
            <p:cNvSpPr/>
            <p:nvPr/>
          </p:nvSpPr>
          <p:spPr>
            <a:xfrm>
              <a:off x="2170597" y="2321157"/>
              <a:ext cx="444843" cy="472646"/>
            </a:xfrm>
            <a:prstGeom prst="ellipse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51431" tIns="25706" rIns="51431" bIns="25706" anchor="ctr" anchorCtr="0">
              <a:noAutofit/>
            </a:bodyPr>
            <a:lstStyle/>
            <a:p>
              <a:pPr algn="ctr" defTabSz="685800">
                <a:buSzPts val="1400"/>
              </a:pPr>
              <a:endParaRPr sz="1050" kern="12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A680C4EE-0844-433E-85E2-8A7283D4229D}"/>
              </a:ext>
            </a:extLst>
          </p:cNvPr>
          <p:cNvSpPr txBox="1"/>
          <p:nvPr/>
        </p:nvSpPr>
        <p:spPr>
          <a:xfrm>
            <a:off x="362615" y="223679"/>
            <a:ext cx="8418769" cy="60016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3300" kern="1200" dirty="0">
                <a:ln w="3175">
                  <a:noFill/>
                </a:ln>
                <a:solidFill>
                  <a:srgbClr val="A2774C"/>
                </a:solidFill>
                <a:latin typeface="Dancing Script" panose="020B0604020202020204" charset="0"/>
                <a:ea typeface="+mn-ea"/>
                <a:cs typeface="+mn-cs"/>
              </a:rPr>
              <a:t>Tipos de obras en los Géneros literarios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9EDA87-73C7-48EE-9BF3-A24A452B1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700" y="601472"/>
            <a:ext cx="1390009" cy="139000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4B943D09-1B67-4219-BD91-BE1F02FA954F}"/>
              </a:ext>
            </a:extLst>
          </p:cNvPr>
          <p:cNvGrpSpPr/>
          <p:nvPr/>
        </p:nvGrpSpPr>
        <p:grpSpPr>
          <a:xfrm>
            <a:off x="1171542" y="394356"/>
            <a:ext cx="4159222" cy="3410907"/>
            <a:chOff x="1733097" y="1118625"/>
            <a:chExt cx="5545629" cy="454787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398746CA-8C99-4B3C-A912-5ED88ECAC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13273" y="1118625"/>
              <a:ext cx="2365453" cy="2499577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F383323-9581-4999-80A7-0EED31400909}"/>
                </a:ext>
              </a:extLst>
            </p:cNvPr>
            <p:cNvSpPr txBox="1"/>
            <p:nvPr/>
          </p:nvSpPr>
          <p:spPr>
            <a:xfrm>
              <a:off x="1733097" y="2588736"/>
              <a:ext cx="4701020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s-PE" sz="3600" b="1" kern="1200" dirty="0">
                  <a:solidFill>
                    <a:srgbClr val="694219"/>
                  </a:solidFill>
                  <a:latin typeface="Bitter Thin" panose="020B0604020202020204" charset="0"/>
                  <a:ea typeface="+mn-ea"/>
                  <a:cs typeface="+mn-cs"/>
                </a:rPr>
                <a:t>Los Cuentos</a:t>
              </a:r>
            </a:p>
            <a:p>
              <a:pPr defTabSz="685800">
                <a:buClrTx/>
              </a:pPr>
              <a:r>
                <a:rPr lang="es-PE" sz="1800" b="1" kern="1200" dirty="0">
                  <a:solidFill>
                    <a:prstClr val="black"/>
                  </a:solidFill>
                  <a:latin typeface="Bitter Thin" panose="020B0604020202020204" charset="0"/>
                  <a:ea typeface="+mn-ea"/>
                  <a:cs typeface="+mn-cs"/>
                </a:rPr>
                <a:t>Determinados por poseer una breve extensión generalmente de hechos ficticios que contiene pocos personajes y tiene una trama simple y de fácil comprensión.</a:t>
              </a:r>
              <a:endPara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E930D2B9-B3C0-4EE0-B622-76A9809BE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9" y="3753492"/>
            <a:ext cx="1390009" cy="1390009"/>
          </a:xfrm>
          <a:prstGeom prst="rect">
            <a:avLst/>
          </a:prstGeom>
        </p:spPr>
      </p:pic>
      <p:sp>
        <p:nvSpPr>
          <p:cNvPr id="16" name="Google Shape;575;p46">
            <a:extLst>
              <a:ext uri="{FF2B5EF4-FFF2-40B4-BE49-F238E27FC236}">
                <a16:creationId xmlns:a16="http://schemas.microsoft.com/office/drawing/2014/main" id="{977D24B9-B739-49DA-ADBC-DD127E3C5431}"/>
              </a:ext>
            </a:extLst>
          </p:cNvPr>
          <p:cNvSpPr txBox="1">
            <a:spLocks/>
          </p:cNvSpPr>
          <p:nvPr/>
        </p:nvSpPr>
        <p:spPr>
          <a:xfrm>
            <a:off x="5625926" y="2117568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Venus is the second planet from the Sun</a:t>
            </a:r>
          </a:p>
        </p:txBody>
      </p:sp>
      <p:sp>
        <p:nvSpPr>
          <p:cNvPr id="17" name="Google Shape;576;p46">
            <a:extLst>
              <a:ext uri="{FF2B5EF4-FFF2-40B4-BE49-F238E27FC236}">
                <a16:creationId xmlns:a16="http://schemas.microsoft.com/office/drawing/2014/main" id="{92344C08-AE10-4BEA-BEDD-CE9B899C2F1C}"/>
              </a:ext>
            </a:extLst>
          </p:cNvPr>
          <p:cNvSpPr txBox="1">
            <a:spLocks/>
          </p:cNvSpPr>
          <p:nvPr/>
        </p:nvSpPr>
        <p:spPr>
          <a:xfrm>
            <a:off x="5625927" y="1425308"/>
            <a:ext cx="218377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2700" dirty="0">
                <a:solidFill>
                  <a:prstClr val="black"/>
                </a:solidFill>
                <a:latin typeface="Calibri Light" panose="020F0302020204030204"/>
              </a:rPr>
              <a:t>Research</a:t>
            </a:r>
          </a:p>
        </p:txBody>
      </p:sp>
      <p:sp>
        <p:nvSpPr>
          <p:cNvPr id="18" name="Google Shape;577;p46">
            <a:extLst>
              <a:ext uri="{FF2B5EF4-FFF2-40B4-BE49-F238E27FC236}">
                <a16:creationId xmlns:a16="http://schemas.microsoft.com/office/drawing/2014/main" id="{E1313C1A-5526-4B80-8549-7EBE705B01B2}"/>
              </a:ext>
            </a:extLst>
          </p:cNvPr>
          <p:cNvSpPr txBox="1">
            <a:spLocks/>
          </p:cNvSpPr>
          <p:nvPr/>
        </p:nvSpPr>
        <p:spPr>
          <a:xfrm>
            <a:off x="5625926" y="3668018"/>
            <a:ext cx="19653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Despite being red, Mars is a cold place</a:t>
            </a:r>
          </a:p>
        </p:txBody>
      </p:sp>
      <p:sp>
        <p:nvSpPr>
          <p:cNvPr id="19" name="Google Shape;578;p46">
            <a:extLst>
              <a:ext uri="{FF2B5EF4-FFF2-40B4-BE49-F238E27FC236}">
                <a16:creationId xmlns:a16="http://schemas.microsoft.com/office/drawing/2014/main" id="{1A4B4184-1E40-4794-B9CA-379FC7C0A159}"/>
              </a:ext>
            </a:extLst>
          </p:cNvPr>
          <p:cNvSpPr txBox="1">
            <a:spLocks/>
          </p:cNvSpPr>
          <p:nvPr/>
        </p:nvSpPr>
        <p:spPr>
          <a:xfrm>
            <a:off x="5625927" y="3014897"/>
            <a:ext cx="2822962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PE" sz="2700" dirty="0">
                <a:solidFill>
                  <a:prstClr val="black"/>
                </a:solidFill>
                <a:latin typeface="Calibri Light" panose="020F0302020204030204"/>
              </a:rPr>
              <a:t>Data Study</a:t>
            </a:r>
          </a:p>
        </p:txBody>
      </p:sp>
      <p:sp>
        <p:nvSpPr>
          <p:cNvPr id="20" name="Google Shape;606;p46">
            <a:extLst>
              <a:ext uri="{FF2B5EF4-FFF2-40B4-BE49-F238E27FC236}">
                <a16:creationId xmlns:a16="http://schemas.microsoft.com/office/drawing/2014/main" id="{D67EFA5B-7945-4539-A652-4EA3951AC10A}"/>
              </a:ext>
            </a:extLst>
          </p:cNvPr>
          <p:cNvSpPr/>
          <p:nvPr/>
        </p:nvSpPr>
        <p:spPr>
          <a:xfrm>
            <a:off x="5612459" y="4277925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5889967-DF93-4071-95F3-205223972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128" y="3875057"/>
            <a:ext cx="1708692" cy="11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98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8;p55">
            <a:extLst>
              <a:ext uri="{FF2B5EF4-FFF2-40B4-BE49-F238E27FC236}">
                <a16:creationId xmlns:a16="http://schemas.microsoft.com/office/drawing/2014/main" id="{CD2B7902-F802-4AD0-9DFA-FC7EC9330CC1}"/>
              </a:ext>
            </a:extLst>
          </p:cNvPr>
          <p:cNvSpPr txBox="1">
            <a:spLocks/>
          </p:cNvSpPr>
          <p:nvPr/>
        </p:nvSpPr>
        <p:spPr>
          <a:xfrm>
            <a:off x="714125" y="546825"/>
            <a:ext cx="7716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spcBef>
                <a:spcPts val="0"/>
              </a:spcBef>
              <a:buClrTx/>
            </a:pPr>
            <a:r>
              <a:rPr lang="es-PE" sz="3300" dirty="0" err="1">
                <a:solidFill>
                  <a:srgbClr val="44546A"/>
                </a:solidFill>
                <a:latin typeface="Calibri Light" panose="020F0302020204030204"/>
              </a:rPr>
              <a:t>Your</a:t>
            </a:r>
            <a:r>
              <a:rPr lang="es-PE" sz="3300" dirty="0">
                <a:solidFill>
                  <a:srgbClr val="44546A"/>
                </a:solidFill>
                <a:latin typeface="Calibri Light" panose="020F0302020204030204"/>
              </a:rPr>
              <a:t> </a:t>
            </a:r>
            <a:r>
              <a:rPr lang="es-PE" sz="3300" dirty="0" err="1">
                <a:solidFill>
                  <a:srgbClr val="44546A"/>
                </a:solidFill>
                <a:latin typeface="Calibri Light" panose="020F0302020204030204"/>
              </a:rPr>
              <a:t>Work</a:t>
            </a:r>
            <a:endParaRPr lang="es-PE" sz="3300" dirty="0">
              <a:solidFill>
                <a:srgbClr val="44546A"/>
              </a:solidFill>
              <a:latin typeface="Calibri Light" panose="020F0302020204030204"/>
            </a:endParaRPr>
          </a:p>
        </p:txBody>
      </p:sp>
      <p:sp>
        <p:nvSpPr>
          <p:cNvPr id="3" name="Google Shape;829;p55">
            <a:extLst>
              <a:ext uri="{FF2B5EF4-FFF2-40B4-BE49-F238E27FC236}">
                <a16:creationId xmlns:a16="http://schemas.microsoft.com/office/drawing/2014/main" id="{B570AD7E-3878-4F09-9AFB-ADAA4E7ABC27}"/>
              </a:ext>
            </a:extLst>
          </p:cNvPr>
          <p:cNvSpPr txBox="1"/>
          <p:nvPr/>
        </p:nvSpPr>
        <p:spPr>
          <a:xfrm>
            <a:off x="824156" y="2717131"/>
            <a:ext cx="28260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lnSpc>
                <a:spcPct val="115000"/>
              </a:lnSpc>
              <a:buClrTx/>
            </a:pPr>
            <a:r>
              <a:rPr lang="en" sz="1800" kern="1200" dirty="0">
                <a:solidFill>
                  <a:srgbClr val="44546A"/>
                </a:solidFill>
                <a:latin typeface="Roboto"/>
                <a:ea typeface="Roboto"/>
                <a:cs typeface="Roboto"/>
                <a:sym typeface="Roboto"/>
              </a:rPr>
              <a:t>You can replace the image on the screen with your own work. Just delete this one, add yours and center it properly</a:t>
            </a:r>
            <a:endParaRPr sz="1800" kern="1200" dirty="0">
              <a:solidFill>
                <a:srgbClr val="44546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830;p55">
            <a:extLst>
              <a:ext uri="{FF2B5EF4-FFF2-40B4-BE49-F238E27FC236}">
                <a16:creationId xmlns:a16="http://schemas.microsoft.com/office/drawing/2014/main" id="{E4090443-3FC6-4A32-A787-AF08502EC92C}"/>
              </a:ext>
            </a:extLst>
          </p:cNvPr>
          <p:cNvSpPr/>
          <p:nvPr/>
        </p:nvSpPr>
        <p:spPr>
          <a:xfrm>
            <a:off x="4286259" y="1261138"/>
            <a:ext cx="3715106" cy="2621265"/>
          </a:xfrm>
          <a:custGeom>
            <a:avLst/>
            <a:gdLst/>
            <a:ahLst/>
            <a:cxnLst/>
            <a:rect l="l" t="t" r="r" b="b"/>
            <a:pathLst>
              <a:path w="231579" h="163446" extrusionOk="0">
                <a:moveTo>
                  <a:pt x="7353" y="0"/>
                </a:moveTo>
                <a:cubicBezTo>
                  <a:pt x="3258" y="0"/>
                  <a:pt x="0" y="3258"/>
                  <a:pt x="0" y="7353"/>
                </a:cubicBezTo>
                <a:lnTo>
                  <a:pt x="0" y="156092"/>
                </a:lnTo>
                <a:cubicBezTo>
                  <a:pt x="0" y="160094"/>
                  <a:pt x="3258" y="163445"/>
                  <a:pt x="7353" y="163445"/>
                </a:cubicBezTo>
                <a:lnTo>
                  <a:pt x="224226" y="163445"/>
                </a:lnTo>
                <a:cubicBezTo>
                  <a:pt x="228228" y="163445"/>
                  <a:pt x="231579" y="160187"/>
                  <a:pt x="231579" y="156092"/>
                </a:cubicBezTo>
                <a:lnTo>
                  <a:pt x="231579" y="7353"/>
                </a:lnTo>
                <a:cubicBezTo>
                  <a:pt x="231579" y="3258"/>
                  <a:pt x="228228" y="0"/>
                  <a:pt x="224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831;p55">
            <a:extLst>
              <a:ext uri="{FF2B5EF4-FFF2-40B4-BE49-F238E27FC236}">
                <a16:creationId xmlns:a16="http://schemas.microsoft.com/office/drawing/2014/main" id="{254C5961-4AF1-486B-9FFE-85E0DBF7739C}"/>
              </a:ext>
            </a:extLst>
          </p:cNvPr>
          <p:cNvSpPr/>
          <p:nvPr/>
        </p:nvSpPr>
        <p:spPr>
          <a:xfrm>
            <a:off x="3862191" y="3827154"/>
            <a:ext cx="4567733" cy="55249"/>
          </a:xfrm>
          <a:custGeom>
            <a:avLst/>
            <a:gdLst/>
            <a:ahLst/>
            <a:cxnLst/>
            <a:rect l="l" t="t" r="r" b="b"/>
            <a:pathLst>
              <a:path w="284727" h="3445" extrusionOk="0">
                <a:moveTo>
                  <a:pt x="0" y="0"/>
                </a:moveTo>
                <a:cubicBezTo>
                  <a:pt x="0" y="0"/>
                  <a:pt x="3072" y="3444"/>
                  <a:pt x="12472" y="3444"/>
                </a:cubicBezTo>
                <a:lnTo>
                  <a:pt x="272254" y="3444"/>
                </a:lnTo>
                <a:cubicBezTo>
                  <a:pt x="281655" y="3444"/>
                  <a:pt x="284726" y="0"/>
                  <a:pt x="2847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832;p55">
            <a:extLst>
              <a:ext uri="{FF2B5EF4-FFF2-40B4-BE49-F238E27FC236}">
                <a16:creationId xmlns:a16="http://schemas.microsoft.com/office/drawing/2014/main" id="{30160CD2-868E-4DB0-8B2F-E739DB4BDE3D}"/>
              </a:ext>
            </a:extLst>
          </p:cNvPr>
          <p:cNvSpPr/>
          <p:nvPr/>
        </p:nvSpPr>
        <p:spPr>
          <a:xfrm>
            <a:off x="3862191" y="3740568"/>
            <a:ext cx="4566241" cy="86603"/>
          </a:xfrm>
          <a:custGeom>
            <a:avLst/>
            <a:gdLst/>
            <a:ahLst/>
            <a:cxnLst/>
            <a:rect l="l" t="t" r="r" b="b"/>
            <a:pathLst>
              <a:path w="284634" h="5400" extrusionOk="0">
                <a:moveTo>
                  <a:pt x="0" y="1"/>
                </a:moveTo>
                <a:lnTo>
                  <a:pt x="0" y="5399"/>
                </a:lnTo>
                <a:lnTo>
                  <a:pt x="284633" y="5399"/>
                </a:lnTo>
                <a:lnTo>
                  <a:pt x="28463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833;p55">
            <a:extLst>
              <a:ext uri="{FF2B5EF4-FFF2-40B4-BE49-F238E27FC236}">
                <a16:creationId xmlns:a16="http://schemas.microsoft.com/office/drawing/2014/main" id="{0EAA5B6D-9C7C-4086-8CFA-D07501D3CE88}"/>
              </a:ext>
            </a:extLst>
          </p:cNvPr>
          <p:cNvSpPr/>
          <p:nvPr/>
        </p:nvSpPr>
        <p:spPr>
          <a:xfrm>
            <a:off x="5828729" y="3751023"/>
            <a:ext cx="640609" cy="40318"/>
          </a:xfrm>
          <a:custGeom>
            <a:avLst/>
            <a:gdLst/>
            <a:ahLst/>
            <a:cxnLst/>
            <a:rect l="l" t="t" r="r" b="b"/>
            <a:pathLst>
              <a:path w="39932" h="2514" extrusionOk="0">
                <a:moveTo>
                  <a:pt x="1" y="0"/>
                </a:moveTo>
                <a:cubicBezTo>
                  <a:pt x="1" y="1396"/>
                  <a:pt x="1118" y="2513"/>
                  <a:pt x="2514" y="2513"/>
                </a:cubicBezTo>
                <a:lnTo>
                  <a:pt x="37418" y="2513"/>
                </a:lnTo>
                <a:cubicBezTo>
                  <a:pt x="38815" y="2513"/>
                  <a:pt x="39932" y="1396"/>
                  <a:pt x="39932" y="0"/>
                </a:cubicBezTo>
                <a:close/>
              </a:path>
            </a:pathLst>
          </a:custGeom>
          <a:solidFill>
            <a:srgbClr val="5E54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834;p55">
            <a:extLst>
              <a:ext uri="{FF2B5EF4-FFF2-40B4-BE49-F238E27FC236}">
                <a16:creationId xmlns:a16="http://schemas.microsoft.com/office/drawing/2014/main" id="{AAFFBA82-98EE-400D-BCF8-9510732728E9}"/>
              </a:ext>
            </a:extLst>
          </p:cNvPr>
          <p:cNvSpPr/>
          <p:nvPr/>
        </p:nvSpPr>
        <p:spPr>
          <a:xfrm>
            <a:off x="4378840" y="1364131"/>
            <a:ext cx="3528452" cy="2303306"/>
          </a:xfrm>
          <a:custGeom>
            <a:avLst/>
            <a:gdLst/>
            <a:ahLst/>
            <a:cxnLst/>
            <a:rect l="l" t="t" r="r" b="b"/>
            <a:pathLst>
              <a:path w="219944" h="143620" extrusionOk="0">
                <a:moveTo>
                  <a:pt x="0" y="0"/>
                </a:moveTo>
                <a:lnTo>
                  <a:pt x="0" y="143620"/>
                </a:lnTo>
                <a:lnTo>
                  <a:pt x="219944" y="143620"/>
                </a:lnTo>
                <a:lnTo>
                  <a:pt x="2199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oogle Shape;835;p55">
            <a:extLst>
              <a:ext uri="{FF2B5EF4-FFF2-40B4-BE49-F238E27FC236}">
                <a16:creationId xmlns:a16="http://schemas.microsoft.com/office/drawing/2014/main" id="{BD1684AC-60B6-451F-8DC0-67AD5FD4171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8851" y="1364125"/>
            <a:ext cx="3528449" cy="23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0E6DCCF-2244-46E7-B1A6-6DC82D6F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44" y="1869347"/>
            <a:ext cx="1202787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4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Desktop project</a:t>
            </a:r>
            <a:endParaRPr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C7563C10-D8AC-4752-93E6-CE6C1B7CF8E6}"/>
              </a:ext>
            </a:extLst>
          </p:cNvPr>
          <p:cNvGrpSpPr/>
          <p:nvPr/>
        </p:nvGrpSpPr>
        <p:grpSpPr>
          <a:xfrm>
            <a:off x="505952" y="1033155"/>
            <a:ext cx="5970675" cy="3364396"/>
            <a:chOff x="865869" y="980544"/>
            <a:chExt cx="7960900" cy="4485861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74D93C30-5F30-411D-B904-9F7D77C66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9" y="980544"/>
              <a:ext cx="7604936" cy="448586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6BE053CF-459A-4C8C-BDCD-3465B369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8547">
              <a:off x="6679381" y="1363715"/>
              <a:ext cx="2147388" cy="588577"/>
            </a:xfrm>
            <a:prstGeom prst="rect">
              <a:avLst/>
            </a:prstGeom>
          </p:spPr>
        </p:pic>
      </p:grpSp>
      <p:pic>
        <p:nvPicPr>
          <p:cNvPr id="33" name="Imagen 32">
            <a:extLst>
              <a:ext uri="{FF2B5EF4-FFF2-40B4-BE49-F238E27FC236}">
                <a16:creationId xmlns:a16="http://schemas.microsoft.com/office/drawing/2014/main" id="{D75FF02D-321B-4590-B3FA-31014D797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5" t="48448" r="14837" b="8598"/>
          <a:stretch/>
        </p:blipFill>
        <p:spPr>
          <a:xfrm>
            <a:off x="7393676" y="2851026"/>
            <a:ext cx="1878625" cy="244180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F614ABA-E580-4ECE-9E4C-0ED7E366D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81" y="2716604"/>
            <a:ext cx="2813147" cy="2053598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3BE336D5-EC2F-4E72-901B-8702B770A7E3}"/>
              </a:ext>
            </a:extLst>
          </p:cNvPr>
          <p:cNvSpPr txBox="1"/>
          <p:nvPr/>
        </p:nvSpPr>
        <p:spPr>
          <a:xfrm>
            <a:off x="1045712" y="1428805"/>
            <a:ext cx="3897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PE" sz="1800" kern="1200" dirty="0">
                <a:solidFill>
                  <a:prstClr val="black"/>
                </a:solidFill>
                <a:latin typeface="Bitter Thin" panose="020B0604020202020204" charset="0"/>
                <a:ea typeface="+mn-ea"/>
                <a:cs typeface="+mn-cs"/>
              </a:rPr>
              <a:t>Es una locución primorosa que se basa en el vínculo de léxicos y plegarias con el fin de transmitir un mensaje. Es decir establece una instrumento en la comunicación  por lo cual el poeta o escritor puede hacer llegar al lector una serie de sentimientos, emociones,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8072E62-7D68-424E-824D-340BB2028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049" y="-413881"/>
            <a:ext cx="2596990" cy="259699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4EE3858E-BA5B-4AC4-B0A7-9221863B5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77" y="118683"/>
            <a:ext cx="1392062" cy="1392062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B22B24E-8162-431C-AE0C-FE24E1B6C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08" y="3813234"/>
            <a:ext cx="1231997" cy="123199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61"/>
          <p:cNvPicPr preferRelativeResize="0"/>
          <p:nvPr/>
        </p:nvPicPr>
        <p:blipFill rotWithShape="1">
          <a:blip r:embed="rId3">
            <a:alphaModFix/>
          </a:blip>
          <a:srcRect l="30073" t="12688" r="5167" b="2944"/>
          <a:stretch/>
        </p:blipFill>
        <p:spPr>
          <a:xfrm>
            <a:off x="4851648" y="1297849"/>
            <a:ext cx="3857875" cy="28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61"/>
          <p:cNvSpPr txBox="1">
            <a:spLocks noGrp="1"/>
          </p:cNvSpPr>
          <p:nvPr>
            <p:ph type="title"/>
          </p:nvPr>
        </p:nvSpPr>
        <p:spPr>
          <a:xfrm>
            <a:off x="714120" y="2110294"/>
            <a:ext cx="3060000" cy="36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endParaRPr sz="3000"/>
          </a:p>
          <a:p>
            <a:endParaRPr/>
          </a:p>
        </p:txBody>
      </p:sp>
      <p:sp>
        <p:nvSpPr>
          <p:cNvPr id="922" name="Google Shape;922;p61"/>
          <p:cNvSpPr txBox="1">
            <a:spLocks noGrp="1"/>
          </p:cNvSpPr>
          <p:nvPr>
            <p:ph type="subTitle" idx="1"/>
          </p:nvPr>
        </p:nvSpPr>
        <p:spPr>
          <a:xfrm>
            <a:off x="1013383" y="3682065"/>
            <a:ext cx="2650200" cy="901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dirty="0"/>
              <a:t>Images reveal large amounts of data, so remember: Use an image instead of a long text</a:t>
            </a:r>
            <a:endParaRPr dirty="0"/>
          </a:p>
        </p:txBody>
      </p:sp>
      <p:sp>
        <p:nvSpPr>
          <p:cNvPr id="923" name="Google Shape;923;p61"/>
          <p:cNvSpPr txBox="1">
            <a:spLocks noGrp="1"/>
          </p:cNvSpPr>
          <p:nvPr>
            <p:ph type="title" idx="2"/>
          </p:nvPr>
        </p:nvSpPr>
        <p:spPr>
          <a:xfrm>
            <a:off x="714125" y="570900"/>
            <a:ext cx="5384400" cy="761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/>
              <a:t>A Picture Always Reinforces the Concept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48" y="1740807"/>
            <a:ext cx="2654373" cy="19412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1925" y="-104775"/>
            <a:ext cx="9467850" cy="5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6">
            <a:extLst>
              <a:ext uri="{FF2B5EF4-FFF2-40B4-BE49-F238E27FC236}">
                <a16:creationId xmlns:a16="http://schemas.microsoft.com/office/drawing/2014/main" id="{33A841E3-1840-4B45-B3C9-B2237A49D3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8386" b="31816"/>
          <a:stretch/>
        </p:blipFill>
        <p:spPr>
          <a:xfrm flipH="1">
            <a:off x="5291190" y="2969886"/>
            <a:ext cx="3647821" cy="165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05AEB02-711F-4AF6-9B31-BF74C6AC6500}"/>
              </a:ext>
            </a:extLst>
          </p:cNvPr>
          <p:cNvGrpSpPr/>
          <p:nvPr/>
        </p:nvGrpSpPr>
        <p:grpSpPr>
          <a:xfrm rot="433570">
            <a:off x="1335840" y="603624"/>
            <a:ext cx="2868562" cy="2023397"/>
            <a:chOff x="1059543" y="1465943"/>
            <a:chExt cx="3294702" cy="232398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81E6736-3B13-4E7C-9899-283A0283B959}"/>
                </a:ext>
              </a:extLst>
            </p:cNvPr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E38AD44-7F0E-47FE-BCAD-A91AE76F6153}"/>
                </a:ext>
              </a:extLst>
            </p:cNvPr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3BEEF290-BF68-4F2E-966B-67B9D60EAB39}"/>
              </a:ext>
            </a:extLst>
          </p:cNvPr>
          <p:cNvGrpSpPr/>
          <p:nvPr/>
        </p:nvGrpSpPr>
        <p:grpSpPr>
          <a:xfrm rot="20893568">
            <a:off x="1343641" y="2492575"/>
            <a:ext cx="2781300" cy="1961945"/>
            <a:chOff x="1059543" y="1465943"/>
            <a:chExt cx="3294702" cy="2323984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1F47786F-1F52-40CE-B006-BAB734B6C928}"/>
                </a:ext>
              </a:extLst>
            </p:cNvPr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9" name="矩形 7">
              <a:extLst>
                <a:ext uri="{FF2B5EF4-FFF2-40B4-BE49-F238E27FC236}">
                  <a16:creationId xmlns:a16="http://schemas.microsoft.com/office/drawing/2014/main" id="{B341A188-D225-4897-AC6F-C3DC83AE2952}"/>
                </a:ext>
              </a:extLst>
            </p:cNvPr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/>
              </a:endParaRPr>
            </a:p>
          </p:txBody>
        </p:sp>
      </p:grpSp>
      <p:sp>
        <p:nvSpPr>
          <p:cNvPr id="11" name="Google Shape;660;p49">
            <a:extLst>
              <a:ext uri="{FF2B5EF4-FFF2-40B4-BE49-F238E27FC236}">
                <a16:creationId xmlns:a16="http://schemas.microsoft.com/office/drawing/2014/main" id="{74D3D303-F77B-40E2-B027-CB611D8B435F}"/>
              </a:ext>
            </a:extLst>
          </p:cNvPr>
          <p:cNvSpPr txBox="1">
            <a:spLocks/>
          </p:cNvSpPr>
          <p:nvPr/>
        </p:nvSpPr>
        <p:spPr>
          <a:xfrm>
            <a:off x="5705242" y="1706141"/>
            <a:ext cx="3059995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Introduction</a:t>
            </a:r>
          </a:p>
        </p:txBody>
      </p:sp>
      <p:sp>
        <p:nvSpPr>
          <p:cNvPr id="12" name="Google Shape;661;p49">
            <a:extLst>
              <a:ext uri="{FF2B5EF4-FFF2-40B4-BE49-F238E27FC236}">
                <a16:creationId xmlns:a16="http://schemas.microsoft.com/office/drawing/2014/main" id="{8D6F8452-ED67-4108-A89A-61D216AA7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5237" y="2736210"/>
            <a:ext cx="306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Title of the Thesis</a:t>
            </a:r>
            <a:endParaRPr dirty="0"/>
          </a:p>
        </p:txBody>
      </p:sp>
      <p:sp>
        <p:nvSpPr>
          <p:cNvPr id="13" name="Google Shape;662;p49">
            <a:extLst>
              <a:ext uri="{FF2B5EF4-FFF2-40B4-BE49-F238E27FC236}">
                <a16:creationId xmlns:a16="http://schemas.microsoft.com/office/drawing/2014/main" id="{F8B63221-5F93-44B4-B45B-D0A414497273}"/>
              </a:ext>
            </a:extLst>
          </p:cNvPr>
          <p:cNvSpPr txBox="1">
            <a:spLocks/>
          </p:cNvSpPr>
          <p:nvPr/>
        </p:nvSpPr>
        <p:spPr>
          <a:xfrm>
            <a:off x="5705242" y="3154522"/>
            <a:ext cx="2650200" cy="1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bel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be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t>Venus has a beautiful name and is the second planet in the Solar System. It’s terribly hot—even hotter than Mercury—and its atmosphere is extremely poisonous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  <p:sp>
        <p:nvSpPr>
          <p:cNvPr id="14" name="Google Shape;720;p49">
            <a:extLst>
              <a:ext uri="{FF2B5EF4-FFF2-40B4-BE49-F238E27FC236}">
                <a16:creationId xmlns:a16="http://schemas.microsoft.com/office/drawing/2014/main" id="{8048148B-D75E-4295-9AD3-3C9DE6CB168A}"/>
              </a:ext>
            </a:extLst>
          </p:cNvPr>
          <p:cNvSpPr/>
          <p:nvPr/>
        </p:nvSpPr>
        <p:spPr>
          <a:xfrm>
            <a:off x="7712441" y="553011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721;p49">
            <a:extLst>
              <a:ext uri="{FF2B5EF4-FFF2-40B4-BE49-F238E27FC236}">
                <a16:creationId xmlns:a16="http://schemas.microsoft.com/office/drawing/2014/main" id="{B023E341-37DD-455A-9B05-679D890BAFC2}"/>
              </a:ext>
            </a:extLst>
          </p:cNvPr>
          <p:cNvSpPr/>
          <p:nvPr/>
        </p:nvSpPr>
        <p:spPr>
          <a:xfrm>
            <a:off x="4974957" y="4098216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8BCB0F4-4983-486D-871B-BBCAD500E891}"/>
              </a:ext>
            </a:extLst>
          </p:cNvPr>
          <p:cNvGrpSpPr/>
          <p:nvPr/>
        </p:nvGrpSpPr>
        <p:grpSpPr>
          <a:xfrm>
            <a:off x="5916625" y="1313963"/>
            <a:ext cx="659759" cy="602719"/>
            <a:chOff x="4415064" y="649537"/>
            <a:chExt cx="4406900" cy="402590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1E260F5-5939-4EEC-ACF9-842202BAE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923">
              <a:off x="4415064" y="649537"/>
              <a:ext cx="4406900" cy="40259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7090D9E-C5DB-4A40-8816-98D70D522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73" y="1594865"/>
              <a:ext cx="1689289" cy="1656165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9F5DA87-148A-49E1-A6E9-27D840E222B9}"/>
              </a:ext>
            </a:extLst>
          </p:cNvPr>
          <p:cNvGrpSpPr/>
          <p:nvPr/>
        </p:nvGrpSpPr>
        <p:grpSpPr>
          <a:xfrm rot="18115011">
            <a:off x="7595360" y="1928093"/>
            <a:ext cx="659759" cy="602719"/>
            <a:chOff x="4415064" y="649537"/>
            <a:chExt cx="4406900" cy="40259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83B7076-199B-4BB5-A0ED-097A470DD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923">
              <a:off x="4415064" y="649537"/>
              <a:ext cx="4406900" cy="40259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6D05B74-00BF-4DE7-9F48-A5513CDD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73" y="1594865"/>
              <a:ext cx="1689289" cy="1656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010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10B4345-0F0F-4A5B-90FA-482DC4F5C314}"/>
              </a:ext>
            </a:extLst>
          </p:cNvPr>
          <p:cNvSpPr txBox="1"/>
          <p:nvPr/>
        </p:nvSpPr>
        <p:spPr>
          <a:xfrm>
            <a:off x="2285445" y="1695849"/>
            <a:ext cx="45708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s-PE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https://www.plantillaspower-point.com/</a:t>
            </a:r>
          </a:p>
        </p:txBody>
      </p:sp>
    </p:spTree>
    <p:extLst>
      <p:ext uri="{BB962C8B-B14F-4D97-AF65-F5344CB8AC3E}">
        <p14:creationId xmlns:p14="http://schemas.microsoft.com/office/powerpoint/2010/main" val="2520522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6"/>
          <p:cNvSpPr/>
          <p:nvPr/>
        </p:nvSpPr>
        <p:spPr>
          <a:xfrm>
            <a:off x="911276" y="843625"/>
            <a:ext cx="330293" cy="423780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6"/>
          <p:cNvSpPr/>
          <p:nvPr/>
        </p:nvSpPr>
        <p:spPr>
          <a:xfrm>
            <a:off x="1419114" y="902821"/>
            <a:ext cx="352381" cy="298339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6"/>
          <p:cNvSpPr/>
          <p:nvPr/>
        </p:nvSpPr>
        <p:spPr>
          <a:xfrm>
            <a:off x="1942476" y="903747"/>
            <a:ext cx="342013" cy="302104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46"/>
          <p:cNvSpPr/>
          <p:nvPr/>
        </p:nvSpPr>
        <p:spPr>
          <a:xfrm>
            <a:off x="2495416" y="895773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6"/>
          <p:cNvSpPr/>
          <p:nvPr/>
        </p:nvSpPr>
        <p:spPr>
          <a:xfrm>
            <a:off x="3031906" y="892955"/>
            <a:ext cx="237270" cy="315716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6"/>
          <p:cNvSpPr/>
          <p:nvPr/>
        </p:nvSpPr>
        <p:spPr>
          <a:xfrm>
            <a:off x="3484777" y="889190"/>
            <a:ext cx="366476" cy="323710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6"/>
          <p:cNvSpPr/>
          <p:nvPr/>
        </p:nvSpPr>
        <p:spPr>
          <a:xfrm>
            <a:off x="4030689" y="869921"/>
            <a:ext cx="314307" cy="363174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46"/>
          <p:cNvSpPr/>
          <p:nvPr/>
        </p:nvSpPr>
        <p:spPr>
          <a:xfrm>
            <a:off x="4524433" y="893418"/>
            <a:ext cx="365993" cy="319945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46"/>
          <p:cNvSpPr/>
          <p:nvPr/>
        </p:nvSpPr>
        <p:spPr>
          <a:xfrm>
            <a:off x="5063279" y="899056"/>
            <a:ext cx="323710" cy="308669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6"/>
          <p:cNvSpPr/>
          <p:nvPr/>
        </p:nvSpPr>
        <p:spPr>
          <a:xfrm>
            <a:off x="5587567" y="891545"/>
            <a:ext cx="314307" cy="320891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6"/>
          <p:cNvSpPr/>
          <p:nvPr/>
        </p:nvSpPr>
        <p:spPr>
          <a:xfrm>
            <a:off x="915041" y="1367909"/>
            <a:ext cx="325582" cy="403102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6"/>
          <p:cNvSpPr/>
          <p:nvPr/>
        </p:nvSpPr>
        <p:spPr>
          <a:xfrm>
            <a:off x="1434155" y="1367909"/>
            <a:ext cx="325582" cy="403102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6"/>
          <p:cNvSpPr/>
          <p:nvPr/>
        </p:nvSpPr>
        <p:spPr>
          <a:xfrm>
            <a:off x="1944348" y="1428514"/>
            <a:ext cx="335912" cy="288937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6"/>
          <p:cNvSpPr/>
          <p:nvPr/>
        </p:nvSpPr>
        <p:spPr>
          <a:xfrm>
            <a:off x="2462999" y="1399380"/>
            <a:ext cx="335449" cy="339677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46"/>
          <p:cNvSpPr/>
          <p:nvPr/>
        </p:nvSpPr>
        <p:spPr>
          <a:xfrm>
            <a:off x="2984468" y="1421467"/>
            <a:ext cx="332630" cy="294111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6"/>
          <p:cNvSpPr/>
          <p:nvPr/>
        </p:nvSpPr>
        <p:spPr>
          <a:xfrm>
            <a:off x="3509220" y="1421467"/>
            <a:ext cx="322763" cy="29739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6"/>
          <p:cNvSpPr/>
          <p:nvPr/>
        </p:nvSpPr>
        <p:spPr>
          <a:xfrm>
            <a:off x="4036790" y="1424749"/>
            <a:ext cx="299286" cy="29082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46"/>
          <p:cNvSpPr/>
          <p:nvPr/>
        </p:nvSpPr>
        <p:spPr>
          <a:xfrm>
            <a:off x="4539473" y="1408300"/>
            <a:ext cx="331684" cy="325119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6"/>
          <p:cNvSpPr/>
          <p:nvPr/>
        </p:nvSpPr>
        <p:spPr>
          <a:xfrm>
            <a:off x="5024761" y="1372601"/>
            <a:ext cx="404975" cy="398874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6"/>
          <p:cNvSpPr/>
          <p:nvPr/>
        </p:nvSpPr>
        <p:spPr>
          <a:xfrm>
            <a:off x="5553740" y="1386695"/>
            <a:ext cx="379605" cy="362711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6"/>
          <p:cNvSpPr/>
          <p:nvPr/>
        </p:nvSpPr>
        <p:spPr>
          <a:xfrm>
            <a:off x="889188" y="1962182"/>
            <a:ext cx="372113" cy="26404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6"/>
          <p:cNvSpPr/>
          <p:nvPr/>
        </p:nvSpPr>
        <p:spPr>
          <a:xfrm>
            <a:off x="1410194" y="1912389"/>
            <a:ext cx="369275" cy="357536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46"/>
          <p:cNvSpPr/>
          <p:nvPr/>
        </p:nvSpPr>
        <p:spPr>
          <a:xfrm>
            <a:off x="1942939" y="1928356"/>
            <a:ext cx="332630" cy="335931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6"/>
          <p:cNvSpPr/>
          <p:nvPr/>
        </p:nvSpPr>
        <p:spPr>
          <a:xfrm>
            <a:off x="2458771" y="1918026"/>
            <a:ext cx="346724" cy="345778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46"/>
          <p:cNvSpPr/>
          <p:nvPr/>
        </p:nvSpPr>
        <p:spPr>
          <a:xfrm>
            <a:off x="2989160" y="1928838"/>
            <a:ext cx="322763" cy="324173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6"/>
          <p:cNvSpPr/>
          <p:nvPr/>
        </p:nvSpPr>
        <p:spPr>
          <a:xfrm>
            <a:off x="3522831" y="1890784"/>
            <a:ext cx="294111" cy="399800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46"/>
          <p:cNvSpPr/>
          <p:nvPr/>
        </p:nvSpPr>
        <p:spPr>
          <a:xfrm>
            <a:off x="4002964" y="1970175"/>
            <a:ext cx="369275" cy="238197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6"/>
          <p:cNvSpPr/>
          <p:nvPr/>
        </p:nvSpPr>
        <p:spPr>
          <a:xfrm>
            <a:off x="4537581" y="1919436"/>
            <a:ext cx="340160" cy="343905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46"/>
          <p:cNvSpPr/>
          <p:nvPr/>
        </p:nvSpPr>
        <p:spPr>
          <a:xfrm>
            <a:off x="5055768" y="1906288"/>
            <a:ext cx="342032" cy="355644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46"/>
          <p:cNvSpPr/>
          <p:nvPr/>
        </p:nvSpPr>
        <p:spPr>
          <a:xfrm>
            <a:off x="5558915" y="1916617"/>
            <a:ext cx="365993" cy="342959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46"/>
          <p:cNvSpPr/>
          <p:nvPr/>
        </p:nvSpPr>
        <p:spPr>
          <a:xfrm>
            <a:off x="932417" y="2451694"/>
            <a:ext cx="286601" cy="312917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6"/>
          <p:cNvSpPr/>
          <p:nvPr/>
        </p:nvSpPr>
        <p:spPr>
          <a:xfrm>
            <a:off x="1438846" y="2452176"/>
            <a:ext cx="305869" cy="307723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46"/>
          <p:cNvSpPr/>
          <p:nvPr/>
        </p:nvSpPr>
        <p:spPr>
          <a:xfrm>
            <a:off x="1964080" y="2452176"/>
            <a:ext cx="305850" cy="307723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6"/>
          <p:cNvSpPr/>
          <p:nvPr/>
        </p:nvSpPr>
        <p:spPr>
          <a:xfrm>
            <a:off x="2478966" y="2452176"/>
            <a:ext cx="305387" cy="307723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6"/>
          <p:cNvSpPr/>
          <p:nvPr/>
        </p:nvSpPr>
        <p:spPr>
          <a:xfrm>
            <a:off x="3069015" y="2404256"/>
            <a:ext cx="164925" cy="406867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6"/>
          <p:cNvSpPr/>
          <p:nvPr/>
        </p:nvSpPr>
        <p:spPr>
          <a:xfrm>
            <a:off x="3598014" y="2407075"/>
            <a:ext cx="142837" cy="402156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6"/>
          <p:cNvSpPr/>
          <p:nvPr/>
        </p:nvSpPr>
        <p:spPr>
          <a:xfrm>
            <a:off x="4121819" y="2451694"/>
            <a:ext cx="130152" cy="308206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6"/>
          <p:cNvSpPr/>
          <p:nvPr/>
        </p:nvSpPr>
        <p:spPr>
          <a:xfrm>
            <a:off x="4554977" y="2447466"/>
            <a:ext cx="303031" cy="320891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6"/>
          <p:cNvSpPr/>
          <p:nvPr/>
        </p:nvSpPr>
        <p:spPr>
          <a:xfrm>
            <a:off x="5061406" y="2455922"/>
            <a:ext cx="332166" cy="30679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6"/>
          <p:cNvSpPr/>
          <p:nvPr/>
        </p:nvSpPr>
        <p:spPr>
          <a:xfrm>
            <a:off x="5586621" y="2403774"/>
            <a:ext cx="305387" cy="366476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6"/>
          <p:cNvSpPr/>
          <p:nvPr/>
        </p:nvSpPr>
        <p:spPr>
          <a:xfrm>
            <a:off x="1019339" y="2937460"/>
            <a:ext cx="112292" cy="379624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6"/>
          <p:cNvSpPr/>
          <p:nvPr/>
        </p:nvSpPr>
        <p:spPr>
          <a:xfrm>
            <a:off x="1472673" y="2923366"/>
            <a:ext cx="242908" cy="406867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6"/>
          <p:cNvSpPr/>
          <p:nvPr/>
        </p:nvSpPr>
        <p:spPr>
          <a:xfrm>
            <a:off x="1956551" y="2923366"/>
            <a:ext cx="318072" cy="406867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6"/>
          <p:cNvSpPr/>
          <p:nvPr/>
        </p:nvSpPr>
        <p:spPr>
          <a:xfrm>
            <a:off x="2955797" y="2992428"/>
            <a:ext cx="383852" cy="214236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46"/>
          <p:cNvSpPr/>
          <p:nvPr/>
        </p:nvSpPr>
        <p:spPr>
          <a:xfrm>
            <a:off x="2444194" y="2947790"/>
            <a:ext cx="372577" cy="352381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46"/>
          <p:cNvSpPr/>
          <p:nvPr/>
        </p:nvSpPr>
        <p:spPr>
          <a:xfrm>
            <a:off x="3502172" y="2956729"/>
            <a:ext cx="329811" cy="332630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6"/>
          <p:cNvSpPr/>
          <p:nvPr/>
        </p:nvSpPr>
        <p:spPr>
          <a:xfrm>
            <a:off x="4019877" y="2959548"/>
            <a:ext cx="334039" cy="332630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6"/>
          <p:cNvSpPr/>
          <p:nvPr/>
        </p:nvSpPr>
        <p:spPr>
          <a:xfrm>
            <a:off x="4492962" y="2959548"/>
            <a:ext cx="435037" cy="351898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6"/>
          <p:cNvSpPr/>
          <p:nvPr/>
        </p:nvSpPr>
        <p:spPr>
          <a:xfrm>
            <a:off x="5093823" y="2945453"/>
            <a:ext cx="261694" cy="364101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6"/>
          <p:cNvSpPr/>
          <p:nvPr/>
        </p:nvSpPr>
        <p:spPr>
          <a:xfrm>
            <a:off x="5615292" y="2963776"/>
            <a:ext cx="255573" cy="350006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6"/>
          <p:cNvSpPr/>
          <p:nvPr/>
        </p:nvSpPr>
        <p:spPr>
          <a:xfrm>
            <a:off x="899537" y="3501208"/>
            <a:ext cx="369275" cy="292238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6"/>
          <p:cNvSpPr/>
          <p:nvPr/>
        </p:nvSpPr>
        <p:spPr>
          <a:xfrm>
            <a:off x="1414886" y="3522813"/>
            <a:ext cx="359892" cy="244317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6"/>
          <p:cNvSpPr/>
          <p:nvPr/>
        </p:nvSpPr>
        <p:spPr>
          <a:xfrm>
            <a:off x="1944348" y="3512483"/>
            <a:ext cx="341550" cy="266868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6"/>
          <p:cNvSpPr/>
          <p:nvPr/>
        </p:nvSpPr>
        <p:spPr>
          <a:xfrm>
            <a:off x="2461107" y="3505436"/>
            <a:ext cx="343924" cy="279553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6"/>
          <p:cNvSpPr/>
          <p:nvPr/>
        </p:nvSpPr>
        <p:spPr>
          <a:xfrm>
            <a:off x="2998562" y="3482886"/>
            <a:ext cx="310542" cy="313361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6"/>
          <p:cNvSpPr/>
          <p:nvPr/>
        </p:nvSpPr>
        <p:spPr>
          <a:xfrm>
            <a:off x="3489488" y="3522349"/>
            <a:ext cx="350952" cy="258412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6"/>
          <p:cNvSpPr/>
          <p:nvPr/>
        </p:nvSpPr>
        <p:spPr>
          <a:xfrm>
            <a:off x="4009547" y="3522349"/>
            <a:ext cx="350489" cy="258412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46"/>
          <p:cNvSpPr/>
          <p:nvPr/>
        </p:nvSpPr>
        <p:spPr>
          <a:xfrm>
            <a:off x="4538064" y="3496980"/>
            <a:ext cx="337785" cy="295984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6"/>
          <p:cNvSpPr/>
          <p:nvPr/>
        </p:nvSpPr>
        <p:spPr>
          <a:xfrm>
            <a:off x="5039782" y="3461281"/>
            <a:ext cx="370704" cy="373504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46"/>
          <p:cNvSpPr/>
          <p:nvPr/>
        </p:nvSpPr>
        <p:spPr>
          <a:xfrm>
            <a:off x="5585694" y="3482422"/>
            <a:ext cx="317589" cy="321817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6"/>
          <p:cNvSpPr/>
          <p:nvPr/>
        </p:nvSpPr>
        <p:spPr>
          <a:xfrm>
            <a:off x="894363" y="3987901"/>
            <a:ext cx="361765" cy="35236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6"/>
          <p:cNvSpPr/>
          <p:nvPr/>
        </p:nvSpPr>
        <p:spPr>
          <a:xfrm>
            <a:off x="1397509" y="4044741"/>
            <a:ext cx="385725" cy="235860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46"/>
          <p:cNvSpPr/>
          <p:nvPr/>
        </p:nvSpPr>
        <p:spPr>
          <a:xfrm>
            <a:off x="2007290" y="3963941"/>
            <a:ext cx="226477" cy="386189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6"/>
          <p:cNvSpPr/>
          <p:nvPr/>
        </p:nvSpPr>
        <p:spPr>
          <a:xfrm>
            <a:off x="2494006" y="4001050"/>
            <a:ext cx="284245" cy="356610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6"/>
          <p:cNvSpPr/>
          <p:nvPr/>
        </p:nvSpPr>
        <p:spPr>
          <a:xfrm>
            <a:off x="2991515" y="4028311"/>
            <a:ext cx="319945" cy="278125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6"/>
          <p:cNvSpPr/>
          <p:nvPr/>
        </p:nvSpPr>
        <p:spPr>
          <a:xfrm>
            <a:off x="3508737" y="4003405"/>
            <a:ext cx="320891" cy="321354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6"/>
          <p:cNvSpPr/>
          <p:nvPr/>
        </p:nvSpPr>
        <p:spPr>
          <a:xfrm>
            <a:off x="4026461" y="3999177"/>
            <a:ext cx="323227" cy="330757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6"/>
          <p:cNvSpPr/>
          <p:nvPr/>
        </p:nvSpPr>
        <p:spPr>
          <a:xfrm>
            <a:off x="4520668" y="4002459"/>
            <a:ext cx="373040" cy="315253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46"/>
          <p:cNvSpPr/>
          <p:nvPr/>
        </p:nvSpPr>
        <p:spPr>
          <a:xfrm>
            <a:off x="5055768" y="3995895"/>
            <a:ext cx="339677" cy="33544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46"/>
          <p:cNvSpPr/>
          <p:nvPr/>
        </p:nvSpPr>
        <p:spPr>
          <a:xfrm>
            <a:off x="5583339" y="3979908"/>
            <a:ext cx="325582" cy="364120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6"/>
          <p:cNvSpPr/>
          <p:nvPr/>
        </p:nvSpPr>
        <p:spPr>
          <a:xfrm>
            <a:off x="869476" y="4566690"/>
            <a:ext cx="419069" cy="236324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6"/>
          <p:cNvSpPr/>
          <p:nvPr/>
        </p:nvSpPr>
        <p:spPr>
          <a:xfrm>
            <a:off x="1423825" y="4504193"/>
            <a:ext cx="337804" cy="355663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6"/>
          <p:cNvSpPr/>
          <p:nvPr/>
        </p:nvSpPr>
        <p:spPr>
          <a:xfrm>
            <a:off x="1929791" y="4483997"/>
            <a:ext cx="371611" cy="383370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6"/>
          <p:cNvSpPr/>
          <p:nvPr/>
        </p:nvSpPr>
        <p:spPr>
          <a:xfrm>
            <a:off x="2467691" y="4516414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6"/>
          <p:cNvSpPr/>
          <p:nvPr/>
        </p:nvSpPr>
        <p:spPr>
          <a:xfrm>
            <a:off x="2953924" y="4517360"/>
            <a:ext cx="394182" cy="328865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6"/>
          <p:cNvSpPr/>
          <p:nvPr/>
        </p:nvSpPr>
        <p:spPr>
          <a:xfrm>
            <a:off x="3517193" y="4489172"/>
            <a:ext cx="303977" cy="367866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6"/>
          <p:cNvSpPr/>
          <p:nvPr/>
        </p:nvSpPr>
        <p:spPr>
          <a:xfrm>
            <a:off x="3971956" y="4484943"/>
            <a:ext cx="436465" cy="39605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6"/>
          <p:cNvSpPr/>
          <p:nvPr/>
        </p:nvSpPr>
        <p:spPr>
          <a:xfrm>
            <a:off x="4496708" y="4478823"/>
            <a:ext cx="428472" cy="410149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6"/>
          <p:cNvSpPr/>
          <p:nvPr/>
        </p:nvSpPr>
        <p:spPr>
          <a:xfrm>
            <a:off x="5035554" y="4577019"/>
            <a:ext cx="381034" cy="220820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6"/>
          <p:cNvSpPr/>
          <p:nvPr/>
        </p:nvSpPr>
        <p:spPr>
          <a:xfrm>
            <a:off x="5605889" y="4536609"/>
            <a:ext cx="284245" cy="311971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6"/>
          <p:cNvSpPr/>
          <p:nvPr/>
        </p:nvSpPr>
        <p:spPr>
          <a:xfrm>
            <a:off x="6350992" y="246927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6"/>
          <p:cNvSpPr/>
          <p:nvPr/>
        </p:nvSpPr>
        <p:spPr>
          <a:xfrm>
            <a:off x="7244612" y="2469269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6"/>
          <p:cNvSpPr/>
          <p:nvPr/>
        </p:nvSpPr>
        <p:spPr>
          <a:xfrm>
            <a:off x="6535708" y="2680133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6"/>
          <p:cNvSpPr/>
          <p:nvPr/>
        </p:nvSpPr>
        <p:spPr>
          <a:xfrm>
            <a:off x="7689847" y="2977530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723" name="Google Shape;723;p46"/>
          <p:cNvSpPr txBox="1">
            <a:spLocks noGrp="1"/>
          </p:cNvSpPr>
          <p:nvPr>
            <p:ph type="body" idx="4294967295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Find more icons at </a:t>
            </a:r>
            <a:r>
              <a:rPr lang="en" sz="900" u="sng" dirty="0">
                <a:hlinkClick r:id="rId3"/>
              </a:rPr>
              <a:t>slidescarnival.com/extra-free-resources-icons-and-maps</a:t>
            </a:r>
            <a:endParaRPr sz="900"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900" b="1" dirty="0"/>
          </a:p>
        </p:txBody>
      </p:sp>
      <p:sp>
        <p:nvSpPr>
          <p:cNvPr id="724" name="Google Shape;724;p46"/>
          <p:cNvSpPr txBox="1">
            <a:spLocks noGrp="1"/>
          </p:cNvSpPr>
          <p:nvPr>
            <p:ph type="body" idx="4294967295"/>
          </p:nvPr>
        </p:nvSpPr>
        <p:spPr>
          <a:xfrm>
            <a:off x="6248575" y="903750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SlidesCarnival icons are editable shapes. </a:t>
            </a:r>
            <a:br>
              <a:rPr lang="en" sz="900">
                <a:latin typeface="Bitter"/>
                <a:ea typeface="Bitter"/>
                <a:cs typeface="Bitter"/>
                <a:sym typeface="Bitter"/>
              </a:rPr>
            </a:br>
            <a:br>
              <a:rPr lang="en" sz="900">
                <a:latin typeface="Bitter"/>
                <a:ea typeface="Bitter"/>
                <a:cs typeface="Bitter"/>
                <a:sym typeface="Bitter"/>
              </a:rPr>
            </a:br>
            <a:r>
              <a:rPr lang="en" sz="900">
                <a:latin typeface="Bitter"/>
                <a:ea typeface="Bitter"/>
                <a:cs typeface="Bitter"/>
                <a:sym typeface="Bitter"/>
              </a:rPr>
              <a:t>This means that you can:</a:t>
            </a:r>
            <a:endParaRPr sz="900">
              <a:latin typeface="Bitter"/>
              <a:ea typeface="Bitter"/>
              <a:cs typeface="Bitter"/>
              <a:sym typeface="Bitter"/>
            </a:endParaRPr>
          </a:p>
          <a:p>
            <a:pPr marL="182880" lvl="0" indent="-148590" algn="l" rtl="0">
              <a:spcBef>
                <a:spcPts val="0"/>
              </a:spcBef>
              <a:spcAft>
                <a:spcPts val="0"/>
              </a:spcAft>
              <a:buSzPts val="900"/>
              <a:buFont typeface="Bitter"/>
              <a:buChar char="✘"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Resize them without losing quality.</a:t>
            </a:r>
            <a:endParaRPr sz="900">
              <a:latin typeface="Bitter"/>
              <a:ea typeface="Bitter"/>
              <a:cs typeface="Bitter"/>
              <a:sym typeface="Bitter"/>
            </a:endParaRPr>
          </a:p>
          <a:p>
            <a:pPr marL="182880" lvl="0" indent="-148590" algn="l" rtl="0">
              <a:spcBef>
                <a:spcPts val="0"/>
              </a:spcBef>
              <a:spcAft>
                <a:spcPts val="0"/>
              </a:spcAft>
              <a:buSzPts val="900"/>
              <a:buFont typeface="Bitter"/>
              <a:buChar char="✘"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Change fill color and opacity.</a:t>
            </a:r>
            <a:endParaRPr sz="900">
              <a:latin typeface="Bitter"/>
              <a:ea typeface="Bitter"/>
              <a:cs typeface="Bitter"/>
              <a:sym typeface="Bitter"/>
            </a:endParaRPr>
          </a:p>
          <a:p>
            <a:pPr marL="182880" lvl="0" indent="-148590" algn="l" rtl="0">
              <a:spcBef>
                <a:spcPts val="0"/>
              </a:spcBef>
              <a:spcAft>
                <a:spcPts val="0"/>
              </a:spcAft>
              <a:buSzPts val="900"/>
              <a:buFont typeface="Bitter"/>
              <a:buChar char="✘"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Change line color, width and style.</a:t>
            </a:r>
            <a:endParaRPr sz="900">
              <a:latin typeface="Bitter"/>
              <a:ea typeface="Bitter"/>
              <a:cs typeface="Bitter"/>
              <a:sym typeface="Bit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Isn’t that nice? :)</a:t>
            </a:r>
            <a:br>
              <a:rPr lang="en" sz="900">
                <a:latin typeface="Bitter"/>
                <a:ea typeface="Bitter"/>
                <a:cs typeface="Bitter"/>
                <a:sym typeface="Bitter"/>
              </a:rPr>
            </a:br>
            <a:br>
              <a:rPr lang="en" sz="900">
                <a:latin typeface="Bitter"/>
                <a:ea typeface="Bitter"/>
                <a:cs typeface="Bitter"/>
                <a:sym typeface="Bitter"/>
              </a:rPr>
            </a:br>
            <a:r>
              <a:rPr lang="en" sz="900">
                <a:latin typeface="Bitter"/>
                <a:ea typeface="Bitter"/>
                <a:cs typeface="Bitter"/>
                <a:sym typeface="Bitter"/>
              </a:rPr>
              <a:t>Examples:</a:t>
            </a:r>
            <a:endParaRPr sz="900"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Hello!</a:t>
            </a:r>
            <a:endParaRPr sz="4000" dirty="0"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294967295"/>
          </p:nvPr>
        </p:nvSpPr>
        <p:spPr>
          <a:xfrm>
            <a:off x="1079325" y="1411375"/>
            <a:ext cx="5136900" cy="2979900"/>
          </a:xfrm>
          <a:prstGeom prst="rect">
            <a:avLst/>
          </a:prstGeom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I am Jayden Smith</a:t>
            </a:r>
            <a:endParaRPr sz="3000" b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I am here because I love to give presentations. </a:t>
            </a: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You can find me at @username</a:t>
            </a:r>
            <a:endParaRPr sz="3000" b="1"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3">
            <a:alphaModFix/>
          </a:blip>
          <a:srcRect t="16373"/>
          <a:stretch/>
        </p:blipFill>
        <p:spPr>
          <a:xfrm>
            <a:off x="6461850" y="382475"/>
            <a:ext cx="1278300" cy="1597200"/>
          </a:xfrm>
          <a:prstGeom prst="roundRect">
            <a:avLst>
              <a:gd name="adj" fmla="val 1371"/>
            </a:avLst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6987" y="240923"/>
            <a:ext cx="253550" cy="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1.</a:t>
            </a:r>
            <a:endParaRPr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/>
              <a:t>Let’s start with the first set of slides</a:t>
            </a:r>
            <a:endParaRPr dirty="0"/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l="28846" t="14096" r="19678"/>
          <a:stretch/>
        </p:blipFill>
        <p:spPr>
          <a:xfrm>
            <a:off x="1219875" y="3193450"/>
            <a:ext cx="1178700" cy="11724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675" y="3026569"/>
            <a:ext cx="253550" cy="2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5">
            <a:alphaModFix/>
          </a:blip>
          <a:srcRect l="14839" t="20032" r="14832" b="20026"/>
          <a:stretch/>
        </p:blipFill>
        <p:spPr>
          <a:xfrm>
            <a:off x="6614225" y="586300"/>
            <a:ext cx="1273350" cy="15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0471" y="450348"/>
            <a:ext cx="253550" cy="26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6302650" y="4050874"/>
            <a:ext cx="554654" cy="537022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A945A3F-695C-4153-B001-1BEAA6AD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932" y="2830036"/>
            <a:ext cx="2597121" cy="25971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6CF167-50DF-469E-8656-BCB4D880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678" y="3353544"/>
            <a:ext cx="1692322" cy="17899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D9F329-4671-4CB4-BCC6-9FB7EFBCD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700" y="601472"/>
            <a:ext cx="1390009" cy="13900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DBD456-BD8A-4BAA-BD02-3D5C43EF7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9940">
            <a:off x="5587072" y="1361971"/>
            <a:ext cx="1975275" cy="2743438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AEEDE63-50D8-44B0-AE44-40E2F23AEBD7}"/>
              </a:ext>
            </a:extLst>
          </p:cNvPr>
          <p:cNvGrpSpPr/>
          <p:nvPr/>
        </p:nvGrpSpPr>
        <p:grpSpPr>
          <a:xfrm>
            <a:off x="995572" y="838969"/>
            <a:ext cx="4463473" cy="3289628"/>
            <a:chOff x="1327429" y="1118625"/>
            <a:chExt cx="5951297" cy="438617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20D72D3-42E6-47C8-8636-0BBF7F94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7429" y="1981002"/>
              <a:ext cx="5169855" cy="352379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5FAC64C-EF2D-4AE3-B7D4-C82814D0A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913273" y="1118625"/>
              <a:ext cx="2365453" cy="2499577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B469826-6ADF-4ADD-9060-93C5613232CE}"/>
                </a:ext>
              </a:extLst>
            </p:cNvPr>
            <p:cNvSpPr txBox="1"/>
            <p:nvPr/>
          </p:nvSpPr>
          <p:spPr>
            <a:xfrm>
              <a:off x="1733096" y="2325138"/>
              <a:ext cx="4358518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s-PE" sz="3600" b="1" kern="1200" dirty="0">
                  <a:solidFill>
                    <a:srgbClr val="694219"/>
                  </a:solidFill>
                  <a:latin typeface="Bitter Thin" panose="020B0604020202020204" charset="0"/>
                  <a:ea typeface="+mn-ea"/>
                  <a:cs typeface="+mn-cs"/>
                </a:rPr>
                <a:t>Los Cuentos</a:t>
              </a:r>
            </a:p>
            <a:p>
              <a:pPr defTabSz="685800">
                <a:buClrTx/>
              </a:pPr>
              <a:r>
                <a:rPr lang="es-PE" sz="1800" kern="1200" dirty="0">
                  <a:solidFill>
                    <a:prstClr val="black"/>
                  </a:solidFill>
                  <a:latin typeface="Bitter Thin" panose="020B0604020202020204" charset="0"/>
                  <a:ea typeface="+mn-ea"/>
                  <a:cs typeface="+mn-cs"/>
                </a:rPr>
                <a:t>Determinados por poseer una breve extensión generalmente de hechos ficticios que contiene pocos personajes y tiene una trama simple y de fácil.</a:t>
              </a:r>
            </a:p>
          </p:txBody>
        </p:sp>
      </p:grpSp>
      <p:sp>
        <p:nvSpPr>
          <p:cNvPr id="17" name="Google Shape;100;p16">
            <a:extLst>
              <a:ext uri="{FF2B5EF4-FFF2-40B4-BE49-F238E27FC236}">
                <a16:creationId xmlns:a16="http://schemas.microsoft.com/office/drawing/2014/main" id="{614A74C1-63BF-4438-AA2A-9D5C4AE2AEE9}"/>
              </a:ext>
            </a:extLst>
          </p:cNvPr>
          <p:cNvSpPr txBox="1">
            <a:spLocks/>
          </p:cNvSpPr>
          <p:nvPr/>
        </p:nvSpPr>
        <p:spPr>
          <a:xfrm>
            <a:off x="2003550" y="10230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latin typeface="Dancing Script" panose="020B0604020202020204" charset="0"/>
              </a:rPr>
              <a:t>This is a slide title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3293550" y="991432"/>
            <a:ext cx="2450700" cy="30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reader”.</a:t>
            </a:r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6361770" y="882041"/>
            <a:ext cx="909833" cy="527274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slide title</a:t>
            </a:r>
            <a:endParaRPr dirty="0"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" dirty="0"/>
              <a:t>Here you have a list of items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" dirty="0"/>
              <a:t>And some text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✘"/>
            </a:pPr>
            <a:r>
              <a:rPr lang="en" dirty="0"/>
              <a:t>But remember not to overload your slides with content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n" dirty="0"/>
              <a:t>Your audience will listen to you or read the content, but won’t do both. </a:t>
            </a:r>
            <a:endParaRPr dirty="0"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l="31499" t="13326" r="17239" b="9644"/>
          <a:stretch/>
        </p:blipFill>
        <p:spPr>
          <a:xfrm>
            <a:off x="6404977" y="2408102"/>
            <a:ext cx="1414200" cy="1406700"/>
          </a:xfrm>
          <a:prstGeom prst="roundRect">
            <a:avLst>
              <a:gd name="adj" fmla="val 865"/>
            </a:avLst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771" y="2215375"/>
            <a:ext cx="289775" cy="3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is template">
  <a:themeElements>
    <a:clrScheme name="Custom 347">
      <a:dk1>
        <a:srgbClr val="49413E"/>
      </a:dk1>
      <a:lt1>
        <a:srgbClr val="FFFFFF"/>
      </a:lt1>
      <a:dk2>
        <a:srgbClr val="9D9A8E"/>
      </a:dk2>
      <a:lt2>
        <a:srgbClr val="EDEADE"/>
      </a:lt2>
      <a:accent1>
        <a:srgbClr val="E2AB30"/>
      </a:accent1>
      <a:accent2>
        <a:srgbClr val="998B36"/>
      </a:accent2>
      <a:accent3>
        <a:srgbClr val="D8CA7E"/>
      </a:accent3>
      <a:accent4>
        <a:srgbClr val="D89168"/>
      </a:accent4>
      <a:accent5>
        <a:srgbClr val="BB584C"/>
      </a:accent5>
      <a:accent6>
        <a:srgbClr val="994F5F"/>
      </a:accent6>
      <a:hlink>
        <a:srgbClr val="6B33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2045</Words>
  <Application>Microsoft Office PowerPoint</Application>
  <PresentationFormat>Presentación en pantalla (16:9)</PresentationFormat>
  <Paragraphs>389</Paragraphs>
  <Slides>44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44</vt:i4>
      </vt:variant>
    </vt:vector>
  </HeadingPairs>
  <TitlesOfParts>
    <vt:vector size="58" baseType="lpstr">
      <vt:lpstr>Dancing Script</vt:lpstr>
      <vt:lpstr>Roboto</vt:lpstr>
      <vt:lpstr>Libre Baskerville</vt:lpstr>
      <vt:lpstr>Calibri</vt:lpstr>
      <vt:lpstr>Bitter</vt:lpstr>
      <vt:lpstr>Arial</vt:lpstr>
      <vt:lpstr>Abel</vt:lpstr>
      <vt:lpstr>Calibri Light</vt:lpstr>
      <vt:lpstr>Roboto Condensed Light</vt:lpstr>
      <vt:lpstr>印品黑体</vt:lpstr>
      <vt:lpstr>Bitter Thin</vt:lpstr>
      <vt:lpstr>Paris template</vt:lpstr>
      <vt:lpstr>Tema de Office</vt:lpstr>
      <vt:lpstr>1_Tema de Office</vt:lpstr>
      <vt:lpstr>Aesthetic Vintage</vt:lpstr>
      <vt:lpstr>Presentación de PowerPoint</vt:lpstr>
      <vt:lpstr>And tables to compare data</vt:lpstr>
      <vt:lpstr>Desktop project</vt:lpstr>
      <vt:lpstr>Hello!</vt:lpstr>
      <vt:lpstr>1. Transition Headline</vt:lpstr>
      <vt:lpstr>Presentación de PowerPoint</vt:lpstr>
      <vt:lpstr>Presentación de PowerPoint</vt:lpstr>
      <vt:lpstr>This is a slide title</vt:lpstr>
      <vt:lpstr>You can also split your content</vt:lpstr>
      <vt:lpstr>In two or three columns</vt:lpstr>
      <vt:lpstr>A picture is worth a thousand words</vt:lpstr>
      <vt:lpstr>Our process is easy</vt:lpstr>
      <vt:lpstr>Let’s review some concepts</vt:lpstr>
      <vt:lpstr>Presentación de PowerPoint</vt:lpstr>
      <vt:lpstr>Thanks!</vt:lpstr>
      <vt:lpstr>Credits</vt:lpstr>
      <vt:lpstr>Presentation design</vt:lpstr>
      <vt:lpstr>2. Extra Resources</vt:lpstr>
      <vt:lpstr>Timeline</vt:lpstr>
      <vt:lpstr>Roadmap</vt:lpstr>
      <vt:lpstr>Gantt chart</vt:lpstr>
      <vt:lpstr>SWOT Analysis</vt:lpstr>
      <vt:lpstr>Business Model Canvas</vt:lpstr>
      <vt:lpstr>Funnel</vt:lpstr>
      <vt:lpstr>Team Presentation</vt:lpstr>
      <vt:lpstr>Weekly Planner</vt:lpstr>
      <vt:lpstr>Mobile project</vt:lpstr>
      <vt:lpstr>Tablet project</vt:lpstr>
      <vt:lpstr>Objectives</vt:lpstr>
      <vt:lpstr>Use diagrams to explain your ideas</vt:lpstr>
      <vt:lpstr>And tables to compare data</vt:lpstr>
      <vt:lpstr>Maps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Title of the Thesis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i201701069 (Sucasaca Mamani, Jean Carlo)</cp:lastModifiedBy>
  <cp:revision>6</cp:revision>
  <dcterms:modified xsi:type="dcterms:W3CDTF">2021-09-27T08:50:40Z</dcterms:modified>
</cp:coreProperties>
</file>