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 r:id="rId2"/>
    <p:sldId id="258" r:id="rId3"/>
    <p:sldId id="263" r:id="rId4"/>
    <p:sldId id="265" r:id="rId5"/>
    <p:sldId id="266" r:id="rId6"/>
    <p:sldId id="267" r:id="rId7"/>
    <p:sldId id="268" r:id="rId8"/>
    <p:sldId id="278" r:id="rId9"/>
    <p:sldId id="277" r:id="rId10"/>
    <p:sldId id="279" r:id="rId11"/>
    <p:sldId id="282" r:id="rId12"/>
    <p:sldId id="276" r:id="rId13"/>
    <p:sldId id="280" r:id="rId14"/>
    <p:sldId id="281" r:id="rId15"/>
    <p:sldId id="284" r:id="rId16"/>
    <p:sldId id="259" r:id="rId17"/>
    <p:sldId id="260" r:id="rId18"/>
    <p:sldId id="283" r:id="rId19"/>
    <p:sldId id="275" r:id="rId20"/>
    <p:sldId id="262" r:id="rId2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F96"/>
    <a:srgbClr val="ECDBC3"/>
    <a:srgbClr val="F9F5EA"/>
    <a:srgbClr val="694219"/>
    <a:srgbClr val="E6D3BC"/>
    <a:srgbClr val="A2774C"/>
    <a:srgbClr val="845843"/>
    <a:srgbClr val="581D16"/>
    <a:srgbClr val="81531B"/>
    <a:srgbClr val="6E3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60FBE-6868-447C-BB48-CBF3AC827483}" type="datetimeFigureOut">
              <a:rPr lang="es-PE" smtClean="0"/>
              <a:t>21/09/2021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5DA6E-1262-4F86-90C3-324E31F7B5EF}" type="slidenum">
              <a:rPr lang="es-PE" smtClean="0"/>
              <a:t>‹Nº›</a:t>
            </a:fld>
            <a:endParaRPr lang="es-PE"/>
          </a:p>
        </p:txBody>
      </p:sp>
    </p:spTree>
    <p:extLst>
      <p:ext uri="{BB962C8B-B14F-4D97-AF65-F5344CB8AC3E}">
        <p14:creationId xmlns:p14="http://schemas.microsoft.com/office/powerpoint/2010/main" val="296133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8a1f552b24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8a1f552b24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723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966b42add8_4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70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8a1f552b24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8a1f552b24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65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8c33945b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8c33945b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18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96F39-8671-49AD-B2C4-83C786C13D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67BF3CDE-1469-4BF8-8D14-62B029F40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3CA5FA23-6F85-459B-A71A-24847852CB77}"/>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5" name="Marcador de pie de página 4">
            <a:extLst>
              <a:ext uri="{FF2B5EF4-FFF2-40B4-BE49-F238E27FC236}">
                <a16:creationId xmlns:a16="http://schemas.microsoft.com/office/drawing/2014/main" id="{918921D1-3100-4CB7-96A3-B2F2C37A6CF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6E61296-58F0-4EFB-A980-C5B8ED17BA64}"/>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198200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pic>
        <p:nvPicPr>
          <p:cNvPr id="4" name="Google Shape;175;p21">
            <a:extLst>
              <a:ext uri="{FF2B5EF4-FFF2-40B4-BE49-F238E27FC236}">
                <a16:creationId xmlns:a16="http://schemas.microsoft.com/office/drawing/2014/main" id="{C22F7C66-C6F7-479B-AC38-A9D6624230A9}"/>
              </a:ext>
            </a:extLst>
          </p:cNvPr>
          <p:cNvPicPr preferRelativeResize="0"/>
          <p:nvPr userDrawn="1"/>
        </p:nvPicPr>
        <p:blipFill rotWithShape="1">
          <a:blip r:embed="rId2">
            <a:alphaModFix/>
          </a:blip>
          <a:srcRect t="18163" r="6687" b="18841"/>
          <a:stretch/>
        </p:blipFill>
        <p:spPr>
          <a:xfrm>
            <a:off x="-1067107" y="-166210"/>
            <a:ext cx="13353802" cy="7135180"/>
          </a:xfrm>
          <a:prstGeom prst="rect">
            <a:avLst/>
          </a:prstGeom>
          <a:noFill/>
          <a:ln>
            <a:noFill/>
          </a:ln>
        </p:spPr>
      </p:pic>
    </p:spTree>
    <p:extLst>
      <p:ext uri="{BB962C8B-B14F-4D97-AF65-F5344CB8AC3E}">
        <p14:creationId xmlns:p14="http://schemas.microsoft.com/office/powerpoint/2010/main" val="325397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ítulo y objetos">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CB7B6B5-174B-4E66-8D2A-A60ED99F6A16}"/>
              </a:ext>
            </a:extLst>
          </p:cNvPr>
          <p:cNvGrpSpPr/>
          <p:nvPr userDrawn="1"/>
        </p:nvGrpSpPr>
        <p:grpSpPr>
          <a:xfrm>
            <a:off x="8878" y="0"/>
            <a:ext cx="12183122" cy="6888244"/>
            <a:chOff x="-161925" y="-104775"/>
            <a:chExt cx="9467850" cy="5353050"/>
          </a:xfrm>
        </p:grpSpPr>
        <p:pic>
          <p:nvPicPr>
            <p:cNvPr id="5" name="Google Shape;232;p24">
              <a:extLst>
                <a:ext uri="{FF2B5EF4-FFF2-40B4-BE49-F238E27FC236}">
                  <a16:creationId xmlns:a16="http://schemas.microsoft.com/office/drawing/2014/main" id="{A77C3CAC-C172-420C-8012-569978A15830}"/>
                </a:ext>
              </a:extLst>
            </p:cNvPr>
            <p:cNvPicPr preferRelativeResize="0"/>
            <p:nvPr userDrawn="1"/>
          </p:nvPicPr>
          <p:blipFill rotWithShape="1">
            <a:blip r:embed="rId2">
              <a:alphaModFix/>
            </a:blip>
            <a:srcRect/>
            <a:stretch/>
          </p:blipFill>
          <p:spPr>
            <a:xfrm>
              <a:off x="-161925" y="-104775"/>
              <a:ext cx="9467850" cy="5353050"/>
            </a:xfrm>
            <a:prstGeom prst="rect">
              <a:avLst/>
            </a:prstGeom>
            <a:noFill/>
            <a:ln>
              <a:noFill/>
            </a:ln>
          </p:spPr>
        </p:pic>
        <p:pic>
          <p:nvPicPr>
            <p:cNvPr id="6" name="Imagen 5">
              <a:extLst>
                <a:ext uri="{FF2B5EF4-FFF2-40B4-BE49-F238E27FC236}">
                  <a16:creationId xmlns:a16="http://schemas.microsoft.com/office/drawing/2014/main" id="{6BBF84B8-7B0A-4C7A-8FCD-BB18779B24DE}"/>
                </a:ext>
              </a:extLst>
            </p:cNvPr>
            <p:cNvPicPr preferRelativeResize="0"/>
            <p:nvPr userDrawn="1"/>
          </p:nvPicPr>
          <p:blipFill rotWithShape="1">
            <a:blip r:embed="rId2">
              <a:alphaModFix/>
            </a:blip>
            <a:srcRect l="21932" t="70157" r="28418" b="14291"/>
            <a:stretch/>
          </p:blipFill>
          <p:spPr>
            <a:xfrm>
              <a:off x="4301071" y="27296"/>
              <a:ext cx="4700729" cy="832513"/>
            </a:xfrm>
            <a:custGeom>
              <a:avLst/>
              <a:gdLst>
                <a:gd name="connsiteX0" fmla="*/ 0 w 4700729"/>
                <a:gd name="connsiteY0" fmla="*/ 0 h 832513"/>
                <a:gd name="connsiteX1" fmla="*/ 4700729 w 4700729"/>
                <a:gd name="connsiteY1" fmla="*/ 0 h 832513"/>
                <a:gd name="connsiteX2" fmla="*/ 4700729 w 4700729"/>
                <a:gd name="connsiteY2" fmla="*/ 832513 h 832513"/>
                <a:gd name="connsiteX3" fmla="*/ 0 w 4700729"/>
                <a:gd name="connsiteY3" fmla="*/ 832513 h 832513"/>
              </a:gdLst>
              <a:ahLst/>
              <a:cxnLst>
                <a:cxn ang="0">
                  <a:pos x="connsiteX0" y="connsiteY0"/>
                </a:cxn>
                <a:cxn ang="0">
                  <a:pos x="connsiteX1" y="connsiteY1"/>
                </a:cxn>
                <a:cxn ang="0">
                  <a:pos x="connsiteX2" y="connsiteY2"/>
                </a:cxn>
                <a:cxn ang="0">
                  <a:pos x="connsiteX3" y="connsiteY3"/>
                </a:cxn>
              </a:cxnLst>
              <a:rect l="l" t="t" r="r" b="b"/>
              <a:pathLst>
                <a:path w="4700729" h="832513">
                  <a:moveTo>
                    <a:pt x="0" y="0"/>
                  </a:moveTo>
                  <a:lnTo>
                    <a:pt x="4700729" y="0"/>
                  </a:lnTo>
                  <a:lnTo>
                    <a:pt x="4700729" y="832513"/>
                  </a:lnTo>
                  <a:lnTo>
                    <a:pt x="0" y="832513"/>
                  </a:lnTo>
                  <a:close/>
                </a:path>
              </a:pathLst>
            </a:custGeom>
            <a:noFill/>
            <a:ln>
              <a:noFill/>
            </a:ln>
          </p:spPr>
        </p:pic>
        <p:pic>
          <p:nvPicPr>
            <p:cNvPr id="7" name="Imagen 6">
              <a:extLst>
                <a:ext uri="{FF2B5EF4-FFF2-40B4-BE49-F238E27FC236}">
                  <a16:creationId xmlns:a16="http://schemas.microsoft.com/office/drawing/2014/main" id="{01885BD0-AAF7-416F-8B86-081655B9CA60}"/>
                </a:ext>
              </a:extLst>
            </p:cNvPr>
            <p:cNvPicPr preferRelativeResize="0"/>
            <p:nvPr userDrawn="1"/>
          </p:nvPicPr>
          <p:blipFill rotWithShape="1">
            <a:blip r:embed="rId2">
              <a:alphaModFix/>
            </a:blip>
            <a:srcRect l="19296" t="61871" r="23621" b="6260"/>
            <a:stretch/>
          </p:blipFill>
          <p:spPr>
            <a:xfrm>
              <a:off x="1937983" y="1501256"/>
              <a:ext cx="5404514" cy="1705971"/>
            </a:xfrm>
            <a:custGeom>
              <a:avLst/>
              <a:gdLst>
                <a:gd name="connsiteX0" fmla="*/ 0 w 5404514"/>
                <a:gd name="connsiteY0" fmla="*/ 0 h 1705971"/>
                <a:gd name="connsiteX1" fmla="*/ 5404514 w 5404514"/>
                <a:gd name="connsiteY1" fmla="*/ 0 h 1705971"/>
                <a:gd name="connsiteX2" fmla="*/ 5404514 w 5404514"/>
                <a:gd name="connsiteY2" fmla="*/ 1705971 h 1705971"/>
                <a:gd name="connsiteX3" fmla="*/ 0 w 5404514"/>
                <a:gd name="connsiteY3" fmla="*/ 1705971 h 1705971"/>
              </a:gdLst>
              <a:ahLst/>
              <a:cxnLst>
                <a:cxn ang="0">
                  <a:pos x="connsiteX0" y="connsiteY0"/>
                </a:cxn>
                <a:cxn ang="0">
                  <a:pos x="connsiteX1" y="connsiteY1"/>
                </a:cxn>
                <a:cxn ang="0">
                  <a:pos x="connsiteX2" y="connsiteY2"/>
                </a:cxn>
                <a:cxn ang="0">
                  <a:pos x="connsiteX3" y="connsiteY3"/>
                </a:cxn>
              </a:cxnLst>
              <a:rect l="l" t="t" r="r" b="b"/>
              <a:pathLst>
                <a:path w="5404514" h="1705971">
                  <a:moveTo>
                    <a:pt x="0" y="0"/>
                  </a:moveTo>
                  <a:lnTo>
                    <a:pt x="5404514" y="0"/>
                  </a:lnTo>
                  <a:lnTo>
                    <a:pt x="5404514" y="1705971"/>
                  </a:lnTo>
                  <a:lnTo>
                    <a:pt x="0" y="1705971"/>
                  </a:lnTo>
                  <a:close/>
                </a:path>
              </a:pathLst>
            </a:custGeom>
            <a:noFill/>
            <a:ln>
              <a:noFill/>
            </a:ln>
          </p:spPr>
        </p:pic>
      </p:grpSp>
      <p:pic>
        <p:nvPicPr>
          <p:cNvPr id="8" name="Imagen 7">
            <a:extLst>
              <a:ext uri="{FF2B5EF4-FFF2-40B4-BE49-F238E27FC236}">
                <a16:creationId xmlns:a16="http://schemas.microsoft.com/office/drawing/2014/main" id="{4405F5C8-7384-4812-9D7C-F71C7C4D8A36}"/>
              </a:ext>
            </a:extLst>
          </p:cNvPr>
          <p:cNvPicPr preferRelativeResize="0"/>
          <p:nvPr userDrawn="1"/>
        </p:nvPicPr>
        <p:blipFill rotWithShape="1">
          <a:blip r:embed="rId2">
            <a:alphaModFix/>
          </a:blip>
          <a:srcRect l="97404" t="42627" b="33407"/>
          <a:stretch/>
        </p:blipFill>
        <p:spPr>
          <a:xfrm>
            <a:off x="11902470" y="63802"/>
            <a:ext cx="197794" cy="6709860"/>
          </a:xfrm>
          <a:custGeom>
            <a:avLst/>
            <a:gdLst>
              <a:gd name="connsiteX0" fmla="*/ 0 w 245745"/>
              <a:gd name="connsiteY0" fmla="*/ 0 h 1282890"/>
              <a:gd name="connsiteX1" fmla="*/ 245745 w 245745"/>
              <a:gd name="connsiteY1" fmla="*/ 0 h 1282890"/>
              <a:gd name="connsiteX2" fmla="*/ 245745 w 245745"/>
              <a:gd name="connsiteY2" fmla="*/ 1282890 h 1282890"/>
              <a:gd name="connsiteX3" fmla="*/ 0 w 245745"/>
              <a:gd name="connsiteY3" fmla="*/ 1282890 h 1282890"/>
            </a:gdLst>
            <a:ahLst/>
            <a:cxnLst>
              <a:cxn ang="0">
                <a:pos x="connsiteX0" y="connsiteY0"/>
              </a:cxn>
              <a:cxn ang="0">
                <a:pos x="connsiteX1" y="connsiteY1"/>
              </a:cxn>
              <a:cxn ang="0">
                <a:pos x="connsiteX2" y="connsiteY2"/>
              </a:cxn>
              <a:cxn ang="0">
                <a:pos x="connsiteX3" y="connsiteY3"/>
              </a:cxn>
            </a:cxnLst>
            <a:rect l="l" t="t" r="r" b="b"/>
            <a:pathLst>
              <a:path w="245745" h="1282890">
                <a:moveTo>
                  <a:pt x="0" y="0"/>
                </a:moveTo>
                <a:lnTo>
                  <a:pt x="245745" y="0"/>
                </a:lnTo>
                <a:lnTo>
                  <a:pt x="245745" y="1282890"/>
                </a:lnTo>
                <a:lnTo>
                  <a:pt x="0" y="1282890"/>
                </a:lnTo>
                <a:close/>
              </a:path>
            </a:pathLst>
          </a:custGeom>
          <a:noFill/>
          <a:ln>
            <a:noFill/>
          </a:ln>
        </p:spPr>
      </p:pic>
    </p:spTree>
    <p:extLst>
      <p:ext uri="{BB962C8B-B14F-4D97-AF65-F5344CB8AC3E}">
        <p14:creationId xmlns:p14="http://schemas.microsoft.com/office/powerpoint/2010/main" val="2024861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2C0B325-06BD-4112-9F29-512FC0DB161D}"/>
              </a:ext>
            </a:extLst>
          </p:cNvPr>
          <p:cNvPicPr preferRelativeResize="0"/>
          <p:nvPr userDrawn="1"/>
        </p:nvPicPr>
        <p:blipFill rotWithShape="1">
          <a:blip r:embed="rId2">
            <a:alphaModFix/>
          </a:blip>
          <a:srcRect l="12117" t="18163" r="6687" b="18841"/>
          <a:stretch/>
        </p:blipFill>
        <p:spPr>
          <a:xfrm>
            <a:off x="-1" y="-168676"/>
            <a:ext cx="12331083" cy="7119892"/>
          </a:xfrm>
          <a:custGeom>
            <a:avLst/>
            <a:gdLst>
              <a:gd name="connsiteX0" fmla="*/ 0 w 9351898"/>
              <a:gd name="connsiteY0" fmla="*/ 0 h 5366098"/>
              <a:gd name="connsiteX1" fmla="*/ 9351898 w 9351898"/>
              <a:gd name="connsiteY1" fmla="*/ 0 h 5366098"/>
              <a:gd name="connsiteX2" fmla="*/ 9351898 w 9351898"/>
              <a:gd name="connsiteY2" fmla="*/ 5366098 h 5366098"/>
              <a:gd name="connsiteX3" fmla="*/ 0 w 9351898"/>
              <a:gd name="connsiteY3" fmla="*/ 5366098 h 5366098"/>
            </a:gdLst>
            <a:ahLst/>
            <a:cxnLst>
              <a:cxn ang="0">
                <a:pos x="connsiteX0" y="connsiteY0"/>
              </a:cxn>
              <a:cxn ang="0">
                <a:pos x="connsiteX1" y="connsiteY1"/>
              </a:cxn>
              <a:cxn ang="0">
                <a:pos x="connsiteX2" y="connsiteY2"/>
              </a:cxn>
              <a:cxn ang="0">
                <a:pos x="connsiteX3" y="connsiteY3"/>
              </a:cxn>
            </a:cxnLst>
            <a:rect l="l" t="t" r="r" b="b"/>
            <a:pathLst>
              <a:path w="9351898" h="5366098">
                <a:moveTo>
                  <a:pt x="0" y="0"/>
                </a:moveTo>
                <a:lnTo>
                  <a:pt x="9351898" y="0"/>
                </a:lnTo>
                <a:lnTo>
                  <a:pt x="9351898" y="5366098"/>
                </a:lnTo>
                <a:lnTo>
                  <a:pt x="0" y="5366098"/>
                </a:lnTo>
                <a:close/>
              </a:path>
            </a:pathLst>
          </a:custGeom>
          <a:noFill/>
          <a:ln>
            <a:noFill/>
          </a:ln>
        </p:spPr>
      </p:pic>
    </p:spTree>
    <p:extLst>
      <p:ext uri="{BB962C8B-B14F-4D97-AF65-F5344CB8AC3E}">
        <p14:creationId xmlns:p14="http://schemas.microsoft.com/office/powerpoint/2010/main" val="77325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4560-C334-499E-B87A-2B1D4E0ECB4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7EA9688-5192-4120-840B-4D58293A2F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CF8B0B20-5862-4515-B0B7-8DBB4508D9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6FBAFACB-739E-421E-A5A0-6B519DCF25A2}"/>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6" name="Marcador de pie de página 5">
            <a:extLst>
              <a:ext uri="{FF2B5EF4-FFF2-40B4-BE49-F238E27FC236}">
                <a16:creationId xmlns:a16="http://schemas.microsoft.com/office/drawing/2014/main" id="{68F04844-D3D2-42F4-8AE7-2E843612AC2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D853186-E96D-4F6B-8389-24525387B849}"/>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1597990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073A5-CBB2-46C9-B963-D403411EC96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5BB649A-88A3-4294-8D82-EB39971BA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B07902F-7FE9-4AB9-BECE-9DAFA5F659B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0567CC27-E072-4D84-8BEA-D25E14F4B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1CA8CEC-2836-4DE9-B292-8542AFFBEF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2AD5755-8D59-4ACC-A4B9-C9960F59A41E}"/>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8" name="Marcador de pie de página 7">
            <a:extLst>
              <a:ext uri="{FF2B5EF4-FFF2-40B4-BE49-F238E27FC236}">
                <a16:creationId xmlns:a16="http://schemas.microsoft.com/office/drawing/2014/main" id="{98BB40C3-0CD1-401E-854B-F9706C0AD9B0}"/>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D3CEDD2-3730-4E31-887B-B18FE77588B2}"/>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213658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2BE75-70AB-46B8-A4B0-30474725CD7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B797CE5F-17F2-4675-BBC1-27DA7453F3DE}"/>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4" name="Marcador de pie de página 3">
            <a:extLst>
              <a:ext uri="{FF2B5EF4-FFF2-40B4-BE49-F238E27FC236}">
                <a16:creationId xmlns:a16="http://schemas.microsoft.com/office/drawing/2014/main" id="{26D54A95-B9B1-4A05-9C86-829F03A5A2C2}"/>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FAD64918-64D0-4085-9B09-96F0CF730395}"/>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367298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F9CFD1-6FC0-4E2F-B93C-FCF7ACBE7A6D}"/>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3" name="Marcador de pie de página 2">
            <a:extLst>
              <a:ext uri="{FF2B5EF4-FFF2-40B4-BE49-F238E27FC236}">
                <a16:creationId xmlns:a16="http://schemas.microsoft.com/office/drawing/2014/main" id="{253345FC-FB7B-4E85-ABB8-0912C1C14E49}"/>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673E5FB3-7427-46CE-941F-1064360DD7B6}"/>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2810318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F653D-22E4-4768-81A9-919FFB2909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C2A9EF6-3138-4972-93E4-48570D76E8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67631E0-0AC0-45CC-933A-5C2FCBCDC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0C714B-CEA0-449D-A4BB-57FACCF208DE}"/>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6" name="Marcador de pie de página 5">
            <a:extLst>
              <a:ext uri="{FF2B5EF4-FFF2-40B4-BE49-F238E27FC236}">
                <a16:creationId xmlns:a16="http://schemas.microsoft.com/office/drawing/2014/main" id="{8FF03FA7-0FB5-46B5-82B1-56AC39AE583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9AD1AEF-D4FC-4AE0-BE1F-C9234C78FB18}"/>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317701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A2FC8-8870-4888-9EBC-CEB7321641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0251A45-378E-4405-9CB5-1D68BC18A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BF9253A-83A7-43B3-971B-7B357EDBE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97E97A-302E-45DC-9CBD-F71A14FE8C44}"/>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6" name="Marcador de pie de página 5">
            <a:extLst>
              <a:ext uri="{FF2B5EF4-FFF2-40B4-BE49-F238E27FC236}">
                <a16:creationId xmlns:a16="http://schemas.microsoft.com/office/drawing/2014/main" id="{966465B6-8C0E-4CBA-9292-C16087DBA92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D80FF43-7073-4C1C-B48A-BF1ADC084F74}"/>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2328172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1F64B-0391-44D2-8512-FF62DA7AD28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DA6087F-3AFA-4A12-9902-AA9E1984FC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44D50E0-C15C-4C21-8694-DD4352FB82B4}"/>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5" name="Marcador de pie de página 4">
            <a:extLst>
              <a:ext uri="{FF2B5EF4-FFF2-40B4-BE49-F238E27FC236}">
                <a16:creationId xmlns:a16="http://schemas.microsoft.com/office/drawing/2014/main" id="{56B46259-FF05-4689-94E5-D054D7EE16B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18F61EB-E916-488C-ACFF-D60884AFF419}"/>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219281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3DF0BBA-5BF6-490F-813C-7813A989CC1A}"/>
              </a:ext>
            </a:extLst>
          </p:cNvPr>
          <p:cNvPicPr>
            <a:picLocks noChangeAspect="1"/>
          </p:cNvPicPr>
          <p:nvPr userDrawn="1"/>
        </p:nvPicPr>
        <p:blipFill>
          <a:blip r:embed="rId2"/>
          <a:stretch>
            <a:fillRect/>
          </a:stretch>
        </p:blipFill>
        <p:spPr>
          <a:xfrm rot="5400000">
            <a:off x="2667432" y="-2667433"/>
            <a:ext cx="6857136" cy="12192001"/>
          </a:xfrm>
          <a:prstGeom prst="rect">
            <a:avLst/>
          </a:prstGeom>
        </p:spPr>
      </p:pic>
    </p:spTree>
    <p:extLst>
      <p:ext uri="{BB962C8B-B14F-4D97-AF65-F5344CB8AC3E}">
        <p14:creationId xmlns:p14="http://schemas.microsoft.com/office/powerpoint/2010/main" val="970822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5A6879-4C56-4F21-9E94-8C623C693CD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77728B5-9D56-4F82-B365-9AEB530AC46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0C8B1E9-4B7A-4FA0-85E7-876F16992B9C}"/>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5" name="Marcador de pie de página 4">
            <a:extLst>
              <a:ext uri="{FF2B5EF4-FFF2-40B4-BE49-F238E27FC236}">
                <a16:creationId xmlns:a16="http://schemas.microsoft.com/office/drawing/2014/main" id="{BA300640-AABC-48C2-8D75-65F5D85B191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BD0C1B6-1836-4A8A-8AD2-1C3EF49CC2DC}"/>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4041293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bg1"/>
        </a:solidFill>
        <a:effectLst/>
      </p:bgPr>
    </p:bg>
    <p:spTree>
      <p:nvGrpSpPr>
        <p:cNvPr id="1" name="Shape 82"/>
        <p:cNvGrpSpPr/>
        <p:nvPr/>
      </p:nvGrpSpPr>
      <p:grpSpPr>
        <a:xfrm>
          <a:off x="0" y="0"/>
          <a:ext cx="0" cy="0"/>
          <a:chOff x="0" y="0"/>
          <a:chExt cx="0" cy="0"/>
        </a:xfrm>
      </p:grpSpPr>
      <p:pic>
        <p:nvPicPr>
          <p:cNvPr id="83" name="Google Shape;83;p15"/>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84" name="Google Shape;84;p15"/>
          <p:cNvSpPr txBox="1">
            <a:spLocks noGrp="1"/>
          </p:cNvSpPr>
          <p:nvPr>
            <p:ph type="subTitle" idx="1"/>
          </p:nvPr>
        </p:nvSpPr>
        <p:spPr>
          <a:xfrm>
            <a:off x="2213484"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85" name="Google Shape;85;p15"/>
          <p:cNvSpPr txBox="1">
            <a:spLocks noGrp="1"/>
          </p:cNvSpPr>
          <p:nvPr>
            <p:ph type="title"/>
          </p:nvPr>
        </p:nvSpPr>
        <p:spPr>
          <a:xfrm>
            <a:off x="2213503"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6" name="Google Shape;86;p15"/>
          <p:cNvSpPr txBox="1">
            <a:spLocks noGrp="1"/>
          </p:cNvSpPr>
          <p:nvPr>
            <p:ph type="title" idx="2" hasCustomPrompt="1"/>
          </p:nvPr>
        </p:nvSpPr>
        <p:spPr>
          <a:xfrm>
            <a:off x="1093984" y="2033617"/>
            <a:ext cx="12168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87" name="Google Shape;87;p15"/>
          <p:cNvSpPr txBox="1">
            <a:spLocks noGrp="1"/>
          </p:cNvSpPr>
          <p:nvPr>
            <p:ph type="subTitle" idx="3"/>
          </p:nvPr>
        </p:nvSpPr>
        <p:spPr>
          <a:xfrm>
            <a:off x="2213484"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88" name="Google Shape;88;p15"/>
          <p:cNvSpPr txBox="1">
            <a:spLocks noGrp="1"/>
          </p:cNvSpPr>
          <p:nvPr>
            <p:ph type="title" idx="4"/>
          </p:nvPr>
        </p:nvSpPr>
        <p:spPr>
          <a:xfrm>
            <a:off x="2213503"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9" name="Google Shape;89;p15"/>
          <p:cNvSpPr txBox="1">
            <a:spLocks noGrp="1"/>
          </p:cNvSpPr>
          <p:nvPr>
            <p:ph type="title" idx="5" hasCustomPrompt="1"/>
          </p:nvPr>
        </p:nvSpPr>
        <p:spPr>
          <a:xfrm>
            <a:off x="1091584"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0" name="Google Shape;90;p15"/>
          <p:cNvSpPr txBox="1">
            <a:spLocks noGrp="1"/>
          </p:cNvSpPr>
          <p:nvPr>
            <p:ph type="subTitle" idx="6"/>
          </p:nvPr>
        </p:nvSpPr>
        <p:spPr>
          <a:xfrm>
            <a:off x="7980417"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1" name="Google Shape;91;p15"/>
          <p:cNvSpPr txBox="1">
            <a:spLocks noGrp="1"/>
          </p:cNvSpPr>
          <p:nvPr>
            <p:ph type="title" idx="7"/>
          </p:nvPr>
        </p:nvSpPr>
        <p:spPr>
          <a:xfrm>
            <a:off x="7980436"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2" name="Google Shape;92;p15"/>
          <p:cNvSpPr txBox="1">
            <a:spLocks noGrp="1"/>
          </p:cNvSpPr>
          <p:nvPr>
            <p:ph type="title" idx="8" hasCustomPrompt="1"/>
          </p:nvPr>
        </p:nvSpPr>
        <p:spPr>
          <a:xfrm>
            <a:off x="6841217" y="2033617"/>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3" name="Google Shape;93;p15"/>
          <p:cNvSpPr txBox="1">
            <a:spLocks noGrp="1"/>
          </p:cNvSpPr>
          <p:nvPr>
            <p:ph type="subTitle" idx="9"/>
          </p:nvPr>
        </p:nvSpPr>
        <p:spPr>
          <a:xfrm>
            <a:off x="7980417"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4" name="Google Shape;94;p15"/>
          <p:cNvSpPr txBox="1">
            <a:spLocks noGrp="1"/>
          </p:cNvSpPr>
          <p:nvPr>
            <p:ph type="title" idx="13"/>
          </p:nvPr>
        </p:nvSpPr>
        <p:spPr>
          <a:xfrm>
            <a:off x="7980436"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5" name="Google Shape;95;p15"/>
          <p:cNvSpPr txBox="1">
            <a:spLocks noGrp="1"/>
          </p:cNvSpPr>
          <p:nvPr>
            <p:ph type="title" idx="14" hasCustomPrompt="1"/>
          </p:nvPr>
        </p:nvSpPr>
        <p:spPr>
          <a:xfrm>
            <a:off x="6841217"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6" name="Google Shape;96;p15"/>
          <p:cNvSpPr txBox="1">
            <a:spLocks noGrp="1"/>
          </p:cNvSpPr>
          <p:nvPr>
            <p:ph type="title" idx="15"/>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7" name="Google Shape;97;p1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rgbClr val="C9AF9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0099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bg1"/>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7889030" y="0"/>
            <a:ext cx="4302967" cy="4440533"/>
          </a:xfrm>
          <a:prstGeom prst="rect">
            <a:avLst/>
          </a:prstGeom>
          <a:noFill/>
          <a:ln>
            <a:noFill/>
          </a:ln>
        </p:spPr>
      </p:pic>
      <p:sp>
        <p:nvSpPr>
          <p:cNvPr id="16" name="Google Shape;16;p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rgbClr val="C9AF9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p:nvPr>
        </p:nvSpPr>
        <p:spPr>
          <a:xfrm>
            <a:off x="952167" y="2096467"/>
            <a:ext cx="4331200" cy="224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8" name="Google Shape;18;p3"/>
          <p:cNvSpPr txBox="1">
            <a:spLocks noGrp="1"/>
          </p:cNvSpPr>
          <p:nvPr>
            <p:ph type="title" idx="2"/>
          </p:nvPr>
        </p:nvSpPr>
        <p:spPr>
          <a:xfrm>
            <a:off x="952167" y="725267"/>
            <a:ext cx="1905600" cy="116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8000">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9" name="Google Shape;19;p3"/>
          <p:cNvSpPr txBox="1">
            <a:spLocks noGrp="1"/>
          </p:cNvSpPr>
          <p:nvPr>
            <p:ph type="subTitle" idx="1"/>
          </p:nvPr>
        </p:nvSpPr>
        <p:spPr>
          <a:xfrm>
            <a:off x="952167" y="4441700"/>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347735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4 columns">
  <p:cSld name="Title and 4 columns">
    <p:bg>
      <p:bgPr>
        <a:solidFill>
          <a:schemeClr val="bg1"/>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71" name="Google Shape;71;p14"/>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72" name="Google Shape;72;p1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rgbClr val="C9AF9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14"/>
          <p:cNvSpPr txBox="1">
            <a:spLocks noGrp="1"/>
          </p:cNvSpPr>
          <p:nvPr>
            <p:ph type="title"/>
          </p:nvPr>
        </p:nvSpPr>
        <p:spPr>
          <a:xfrm>
            <a:off x="952167" y="725641"/>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74" name="Google Shape;74;p14"/>
          <p:cNvSpPr txBox="1">
            <a:spLocks noGrp="1"/>
          </p:cNvSpPr>
          <p:nvPr>
            <p:ph type="subTitle" idx="1"/>
          </p:nvPr>
        </p:nvSpPr>
        <p:spPr>
          <a:xfrm>
            <a:off x="4914568" y="2428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75" name="Google Shape;75;p14"/>
          <p:cNvSpPr txBox="1">
            <a:spLocks noGrp="1"/>
          </p:cNvSpPr>
          <p:nvPr>
            <p:ph type="title" idx="2"/>
          </p:nvPr>
        </p:nvSpPr>
        <p:spPr>
          <a:xfrm>
            <a:off x="4986168" y="1772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76" name="Google Shape;76;p14"/>
          <p:cNvSpPr txBox="1">
            <a:spLocks noGrp="1"/>
          </p:cNvSpPr>
          <p:nvPr>
            <p:ph type="subTitle" idx="3"/>
          </p:nvPr>
        </p:nvSpPr>
        <p:spPr>
          <a:xfrm>
            <a:off x="4914568"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77" name="Google Shape;77;p14"/>
          <p:cNvSpPr txBox="1">
            <a:spLocks noGrp="1"/>
          </p:cNvSpPr>
          <p:nvPr>
            <p:ph type="title" idx="4"/>
          </p:nvPr>
        </p:nvSpPr>
        <p:spPr>
          <a:xfrm>
            <a:off x="4986168"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78" name="Google Shape;78;p14"/>
          <p:cNvSpPr txBox="1">
            <a:spLocks noGrp="1"/>
          </p:cNvSpPr>
          <p:nvPr>
            <p:ph type="subTitle" idx="5"/>
          </p:nvPr>
        </p:nvSpPr>
        <p:spPr>
          <a:xfrm>
            <a:off x="8177265" y="2428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79" name="Google Shape;79;p14"/>
          <p:cNvSpPr txBox="1">
            <a:spLocks noGrp="1"/>
          </p:cNvSpPr>
          <p:nvPr>
            <p:ph type="title" idx="6"/>
          </p:nvPr>
        </p:nvSpPr>
        <p:spPr>
          <a:xfrm>
            <a:off x="8248865" y="1772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0" name="Google Shape;80;p14"/>
          <p:cNvSpPr txBox="1">
            <a:spLocks noGrp="1"/>
          </p:cNvSpPr>
          <p:nvPr>
            <p:ph type="subTitle" idx="7"/>
          </p:nvPr>
        </p:nvSpPr>
        <p:spPr>
          <a:xfrm>
            <a:off x="8177265"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81" name="Google Shape;81;p14"/>
          <p:cNvSpPr txBox="1">
            <a:spLocks noGrp="1"/>
          </p:cNvSpPr>
          <p:nvPr>
            <p:ph type="title" idx="8"/>
          </p:nvPr>
        </p:nvSpPr>
        <p:spPr>
          <a:xfrm>
            <a:off x="8248865"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1785519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mt="55000"/>
          </a:blip>
          <a:stretch>
            <a:fillRect/>
          </a:stretch>
        </p:blipFill>
        <p:spPr>
          <a:xfrm flipH="1">
            <a:off x="7417881" y="1011234"/>
            <a:ext cx="4302967" cy="4440533"/>
          </a:xfrm>
          <a:prstGeom prst="rect">
            <a:avLst/>
          </a:prstGeom>
          <a:noFill/>
          <a:ln>
            <a:noFill/>
          </a:ln>
        </p:spPr>
      </p:pic>
      <p:sp>
        <p:nvSpPr>
          <p:cNvPr id="65" name="Google Shape;65;p13"/>
          <p:cNvSpPr txBox="1">
            <a:spLocks noGrp="1"/>
          </p:cNvSpPr>
          <p:nvPr>
            <p:ph type="title"/>
          </p:nvPr>
        </p:nvSpPr>
        <p:spPr>
          <a:xfrm>
            <a:off x="952160" y="28137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6" name="Google Shape;66;p13"/>
          <p:cNvSpPr txBox="1">
            <a:spLocks noGrp="1"/>
          </p:cNvSpPr>
          <p:nvPr>
            <p:ph type="title" idx="2"/>
          </p:nvPr>
        </p:nvSpPr>
        <p:spPr>
          <a:xfrm>
            <a:off x="952167" y="761200"/>
            <a:ext cx="7179200" cy="101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7" name="Google Shape;67;p13"/>
          <p:cNvSpPr txBox="1">
            <a:spLocks noGrp="1"/>
          </p:cNvSpPr>
          <p:nvPr>
            <p:ph type="subTitle" idx="1"/>
          </p:nvPr>
        </p:nvSpPr>
        <p:spPr>
          <a:xfrm>
            <a:off x="952167" y="2904199"/>
            <a:ext cx="3533600" cy="12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68" name="Google Shape;68;p1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rgbClr val="C9AF9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7657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51F9F4-22BF-427F-A930-EF0B264738E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76A526B-3DB4-4227-9D2C-9D5FCFA403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EB950EA-BE1A-4C24-A48B-72C22602448F}"/>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5" name="Marcador de pie de página 4">
            <a:extLst>
              <a:ext uri="{FF2B5EF4-FFF2-40B4-BE49-F238E27FC236}">
                <a16:creationId xmlns:a16="http://schemas.microsoft.com/office/drawing/2014/main" id="{F1CA1E2C-AAC9-4D38-BF59-804DC08E65F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CDAD6C3-77CC-4D67-95C9-3847369FBFC2}"/>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312625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02A671D-35ED-4601-BB4E-5A6A6015B723}"/>
              </a:ext>
            </a:extLst>
          </p:cNvPr>
          <p:cNvSpPr/>
          <p:nvPr userDrawn="1"/>
        </p:nvSpPr>
        <p:spPr>
          <a:xfrm>
            <a:off x="0" y="0"/>
            <a:ext cx="12192000" cy="6858000"/>
          </a:xfrm>
          <a:prstGeom prst="rect">
            <a:avLst/>
          </a:prstGeom>
          <a:solidFill>
            <a:srgbClr val="C9A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9771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79685DA-A2F1-47A0-9F90-E85EAC215EBD}"/>
              </a:ext>
            </a:extLst>
          </p:cNvPr>
          <p:cNvSpPr/>
          <p:nvPr userDrawn="1"/>
        </p:nvSpPr>
        <p:spPr>
          <a:xfrm>
            <a:off x="0" y="0"/>
            <a:ext cx="12192000" cy="6858000"/>
          </a:xfrm>
          <a:prstGeom prst="rect">
            <a:avLst/>
          </a:prstGeom>
          <a:solidFill>
            <a:srgbClr val="F9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719195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4B9BA66-1831-4ECF-AECE-0917C0E31371}"/>
              </a:ext>
            </a:extLst>
          </p:cNvPr>
          <p:cNvPicPr>
            <a:picLocks noChangeAspect="1"/>
          </p:cNvPicPr>
          <p:nvPr userDrawn="1"/>
        </p:nvPicPr>
        <p:blipFill>
          <a:blip r:embed="rId2"/>
          <a:stretch>
            <a:fillRect/>
          </a:stretch>
        </p:blipFill>
        <p:spPr>
          <a:xfrm rot="5400000">
            <a:off x="2667432" y="-2667433"/>
            <a:ext cx="6857136" cy="12192001"/>
          </a:xfrm>
          <a:prstGeom prst="rect">
            <a:avLst/>
          </a:prstGeom>
        </p:spPr>
      </p:pic>
      <p:sp>
        <p:nvSpPr>
          <p:cNvPr id="7" name="Rectángulo 6">
            <a:extLst>
              <a:ext uri="{FF2B5EF4-FFF2-40B4-BE49-F238E27FC236}">
                <a16:creationId xmlns:a16="http://schemas.microsoft.com/office/drawing/2014/main" id="{179685DA-A2F1-47A0-9F90-E85EAC215EBD}"/>
              </a:ext>
            </a:extLst>
          </p:cNvPr>
          <p:cNvSpPr/>
          <p:nvPr userDrawn="1"/>
        </p:nvSpPr>
        <p:spPr>
          <a:xfrm>
            <a:off x="568170" y="408372"/>
            <a:ext cx="11034945" cy="6010182"/>
          </a:xfrm>
          <a:prstGeom prst="rect">
            <a:avLst/>
          </a:prstGeom>
          <a:solidFill>
            <a:srgbClr val="F9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36447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10BF296-1D31-4F96-8364-65DB087DA1B6}"/>
              </a:ext>
            </a:extLst>
          </p:cNvPr>
          <p:cNvSpPr/>
          <p:nvPr userDrawn="1"/>
        </p:nvSpPr>
        <p:spPr>
          <a:xfrm>
            <a:off x="0" y="0"/>
            <a:ext cx="12192000" cy="6857999"/>
          </a:xfrm>
          <a:prstGeom prst="rect">
            <a:avLst/>
          </a:prstGeom>
          <a:solidFill>
            <a:srgbClr val="E6D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30618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04531-65FD-41D0-874C-32D1740BD21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23C1A50-8BA8-491F-9A44-68C43CB5A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136596-8D56-4844-BF37-42E01F447BF7}"/>
              </a:ext>
            </a:extLst>
          </p:cNvPr>
          <p:cNvSpPr>
            <a:spLocks noGrp="1"/>
          </p:cNvSpPr>
          <p:nvPr>
            <p:ph type="dt" sz="half" idx="10"/>
          </p:nvPr>
        </p:nvSpPr>
        <p:spPr/>
        <p:txBody>
          <a:bodyPr/>
          <a:lstStyle/>
          <a:p>
            <a:fld id="{6CF0177D-07EB-4666-973C-5ABEAF05BA0A}" type="datetimeFigureOut">
              <a:rPr lang="es-PE" smtClean="0"/>
              <a:t>21/09/2021</a:t>
            </a:fld>
            <a:endParaRPr lang="es-PE"/>
          </a:p>
        </p:txBody>
      </p:sp>
      <p:sp>
        <p:nvSpPr>
          <p:cNvPr id="5" name="Marcador de pie de página 4">
            <a:extLst>
              <a:ext uri="{FF2B5EF4-FFF2-40B4-BE49-F238E27FC236}">
                <a16:creationId xmlns:a16="http://schemas.microsoft.com/office/drawing/2014/main" id="{371DDDB0-4475-431A-878C-52C8090D835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D880176-5AA7-40DF-BB47-9EDA3D87C621}"/>
              </a:ext>
            </a:extLst>
          </p:cNvPr>
          <p:cNvSpPr>
            <a:spLocks noGrp="1"/>
          </p:cNvSpPr>
          <p:nvPr>
            <p:ph type="sldNum" sz="quarter" idx="12"/>
          </p:nvPr>
        </p:nvSpPr>
        <p:spPr/>
        <p:txBody>
          <a:bodyPr/>
          <a:lstStyle/>
          <a:p>
            <a:fld id="{5E343FE1-81A8-4AAC-B738-AC70DD460370}" type="slidenum">
              <a:rPr lang="es-PE" smtClean="0"/>
              <a:t>‹Nº›</a:t>
            </a:fld>
            <a:endParaRPr lang="es-PE"/>
          </a:p>
        </p:txBody>
      </p:sp>
    </p:spTree>
    <p:extLst>
      <p:ext uri="{BB962C8B-B14F-4D97-AF65-F5344CB8AC3E}">
        <p14:creationId xmlns:p14="http://schemas.microsoft.com/office/powerpoint/2010/main" val="97381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02A671D-35ED-4601-BB4E-5A6A6015B723}"/>
              </a:ext>
            </a:extLst>
          </p:cNvPr>
          <p:cNvSpPr/>
          <p:nvPr userDrawn="1"/>
        </p:nvSpPr>
        <p:spPr>
          <a:xfrm>
            <a:off x="0" y="0"/>
            <a:ext cx="12192000" cy="6858000"/>
          </a:xfrm>
          <a:prstGeom prst="rect">
            <a:avLst/>
          </a:prstGeom>
          <a:solidFill>
            <a:srgbClr val="C9A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Google Shape;25;p4">
            <a:extLst>
              <a:ext uri="{FF2B5EF4-FFF2-40B4-BE49-F238E27FC236}">
                <a16:creationId xmlns:a16="http://schemas.microsoft.com/office/drawing/2014/main" id="{56DEBC00-0F07-4B23-8CCA-EF238E5C637A}"/>
              </a:ext>
            </a:extLst>
          </p:cNvPr>
          <p:cNvSpPr/>
          <p:nvPr userDrawn="1"/>
        </p:nvSpPr>
        <p:spPr>
          <a:xfrm>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solidFill>
            <a:schemeClr val="bg1"/>
          </a:solidFill>
          <a:ln w="26975" cap="rnd"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496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C78AC3-0ED1-479C-A8D5-952E699FE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EA2A88A-0DA6-4512-8B9F-3B1A6A733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285A1ED-A1E7-4F85-AB48-6BD859510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0177D-07EB-4666-973C-5ABEAF05BA0A}" type="datetimeFigureOut">
              <a:rPr lang="es-PE" smtClean="0"/>
              <a:t>21/09/2021</a:t>
            </a:fld>
            <a:endParaRPr lang="es-PE"/>
          </a:p>
        </p:txBody>
      </p:sp>
      <p:sp>
        <p:nvSpPr>
          <p:cNvPr id="5" name="Marcador de pie de página 4">
            <a:extLst>
              <a:ext uri="{FF2B5EF4-FFF2-40B4-BE49-F238E27FC236}">
                <a16:creationId xmlns:a16="http://schemas.microsoft.com/office/drawing/2014/main" id="{0A22243A-F987-4FCE-B19E-DE15ED18C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AD5391A8-624E-4CA1-A8AB-3602AC9B6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43FE1-81A8-4AAC-B738-AC70DD460370}" type="slidenum">
              <a:rPr lang="es-PE" smtClean="0"/>
              <a:t>‹Nº›</a:t>
            </a:fld>
            <a:endParaRPr lang="es-PE"/>
          </a:p>
        </p:txBody>
      </p:sp>
    </p:spTree>
    <p:extLst>
      <p:ext uri="{BB962C8B-B14F-4D97-AF65-F5344CB8AC3E}">
        <p14:creationId xmlns:p14="http://schemas.microsoft.com/office/powerpoint/2010/main" val="40333469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3" r:id="rId4"/>
    <p:sldLayoutId id="2147483662" r:id="rId5"/>
    <p:sldLayoutId id="2147483672" r:id="rId6"/>
    <p:sldLayoutId id="2147483661" r:id="rId7"/>
    <p:sldLayoutId id="2147483651" r:id="rId8"/>
    <p:sldLayoutId id="2147483671" r:id="rId9"/>
    <p:sldLayoutId id="2147483673" r:id="rId10"/>
    <p:sldLayoutId id="2147483674" r:id="rId11"/>
    <p:sldLayoutId id="2147483675"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5" r:id="rId21"/>
    <p:sldLayoutId id="2147483666" r:id="rId22"/>
    <p:sldLayoutId id="2147483667" r:id="rId23"/>
    <p:sldLayoutId id="214748367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bin"/></Relationships>
</file>

<file path=ppt/slides/_rels/slide10.xml.rels><?xml version="1.0" encoding="UTF-8" standalone="yes"?>
<Relationships xmlns="http://schemas.openxmlformats.org/package/2006/relationships"><Relationship Id="rId3" Type="http://schemas.openxmlformats.org/officeDocument/2006/relationships/image" Target="../media/image24.bin"/><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41.emf"/><Relationship Id="rId4" Type="http://schemas.openxmlformats.org/officeDocument/2006/relationships/image" Target="../media/image20.bin"/></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emf"/></Relationships>
</file>

<file path=ppt/slides/_rels/slide12.xml.rels><?xml version="1.0" encoding="UTF-8" standalone="yes"?>
<Relationships xmlns="http://schemas.openxmlformats.org/package/2006/relationships"><Relationship Id="rId3" Type="http://schemas.openxmlformats.org/officeDocument/2006/relationships/image" Target="../media/image33.bin"/><Relationship Id="rId7" Type="http://schemas.openxmlformats.org/officeDocument/2006/relationships/image" Target="../media/image13.bin"/><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12.bin"/><Relationship Id="rId5" Type="http://schemas.openxmlformats.org/officeDocument/2006/relationships/image" Target="../media/image35.png"/><Relationship Id="rId4" Type="http://schemas.openxmlformats.org/officeDocument/2006/relationships/image" Target="../media/image34.bin"/></Relationships>
</file>

<file path=ppt/slides/_rels/slide1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4.emf"/><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4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4.emf"/><Relationship Id="rId5" Type="http://schemas.openxmlformats.org/officeDocument/2006/relationships/image" Target="../media/image13.bin"/><Relationship Id="rId4" Type="http://schemas.openxmlformats.org/officeDocument/2006/relationships/image" Target="../media/image1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bin"/><Relationship Id="rId7" Type="http://schemas.openxmlformats.org/officeDocument/2006/relationships/image" Target="../media/image20.bin"/><Relationship Id="rId2" Type="http://schemas.openxmlformats.org/officeDocument/2006/relationships/image" Target="../media/image15.bin"/><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bin"/><Relationship Id="rId4" Type="http://schemas.openxmlformats.org/officeDocument/2006/relationships/image" Target="../media/image17.bin"/></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bin"/><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bin"/><Relationship Id="rId5" Type="http://schemas.openxmlformats.org/officeDocument/2006/relationships/image" Target="../media/image24.bin"/><Relationship Id="rId4" Type="http://schemas.openxmlformats.org/officeDocument/2006/relationships/image" Target="../media/image23.bin"/></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13.bin"/><Relationship Id="rId3" Type="http://schemas.openxmlformats.org/officeDocument/2006/relationships/image" Target="../media/image32.bin"/><Relationship Id="rId7" Type="http://schemas.openxmlformats.org/officeDocument/2006/relationships/image" Target="../media/image12.bin"/><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bin"/><Relationship Id="rId4" Type="http://schemas.openxmlformats.org/officeDocument/2006/relationships/image" Target="../media/image33.bin"/></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7.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20.bin"/><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20.bin"/><Relationship Id="rId4" Type="http://schemas.openxmlformats.org/officeDocument/2006/relationships/image" Target="../media/image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DD46DAAF-0691-4732-B8E6-A409314AED1F}"/>
              </a:ext>
            </a:extLst>
          </p:cNvPr>
          <p:cNvGrpSpPr/>
          <p:nvPr/>
        </p:nvGrpSpPr>
        <p:grpSpPr>
          <a:xfrm>
            <a:off x="1504650" y="1851374"/>
            <a:ext cx="9996728" cy="1594458"/>
            <a:chOff x="1384239" y="2218926"/>
            <a:chExt cx="9996728" cy="1594458"/>
          </a:xfrm>
        </p:grpSpPr>
        <p:sp>
          <p:nvSpPr>
            <p:cNvPr id="4" name="CuadroTexto 3">
              <a:extLst>
                <a:ext uri="{FF2B5EF4-FFF2-40B4-BE49-F238E27FC236}">
                  <a16:creationId xmlns:a16="http://schemas.microsoft.com/office/drawing/2014/main" id="{FE008EE6-F287-4C8B-953E-DE73050D9582}"/>
                </a:ext>
              </a:extLst>
            </p:cNvPr>
            <p:cNvSpPr txBox="1"/>
            <p:nvPr/>
          </p:nvSpPr>
          <p:spPr>
            <a:xfrm>
              <a:off x="1384239" y="2218926"/>
              <a:ext cx="9996728" cy="1569660"/>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9600" dirty="0">
                  <a:ln w="76200">
                    <a:solidFill>
                      <a:srgbClr val="ECDBC3"/>
                    </a:solidFill>
                  </a:ln>
                  <a:solidFill>
                    <a:srgbClr val="ECDBC3"/>
                  </a:solidFill>
                  <a:latin typeface="Austral Script" panose="02000507000000020002" pitchFamily="50" charset="0"/>
                </a:rPr>
                <a:t>Narrativo</a:t>
              </a:r>
            </a:p>
          </p:txBody>
        </p:sp>
        <p:sp>
          <p:nvSpPr>
            <p:cNvPr id="5" name="CuadroTexto 4">
              <a:extLst>
                <a:ext uri="{FF2B5EF4-FFF2-40B4-BE49-F238E27FC236}">
                  <a16:creationId xmlns:a16="http://schemas.microsoft.com/office/drawing/2014/main" id="{43CE0BC4-2E4D-4E5F-BB51-28B0DB41D152}"/>
                </a:ext>
              </a:extLst>
            </p:cNvPr>
            <p:cNvSpPr txBox="1"/>
            <p:nvPr/>
          </p:nvSpPr>
          <p:spPr>
            <a:xfrm>
              <a:off x="1384239" y="2243724"/>
              <a:ext cx="9996728" cy="1569660"/>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9600" dirty="0">
                  <a:ln w="3175">
                    <a:noFill/>
                  </a:ln>
                  <a:solidFill>
                    <a:srgbClr val="A2774C"/>
                  </a:solidFill>
                  <a:latin typeface="Austral Script" panose="02000507000000020002" pitchFamily="50" charset="0"/>
                </a:rPr>
                <a:t>Narrative</a:t>
              </a:r>
            </a:p>
          </p:txBody>
        </p:sp>
      </p:grpSp>
      <p:pic>
        <p:nvPicPr>
          <p:cNvPr id="6" name="Imagen 5">
            <a:extLst>
              <a:ext uri="{FF2B5EF4-FFF2-40B4-BE49-F238E27FC236}">
                <a16:creationId xmlns:a16="http://schemas.microsoft.com/office/drawing/2014/main" id="{E8AF49F7-4F7C-40FE-ABCD-4BE48326749D}"/>
              </a:ext>
            </a:extLst>
          </p:cNvPr>
          <p:cNvPicPr>
            <a:picLocks noChangeAspect="1"/>
          </p:cNvPicPr>
          <p:nvPr/>
        </p:nvPicPr>
        <p:blipFill>
          <a:blip r:embed="rId2"/>
          <a:stretch>
            <a:fillRect/>
          </a:stretch>
        </p:blipFill>
        <p:spPr>
          <a:xfrm>
            <a:off x="174246" y="0"/>
            <a:ext cx="1853345" cy="1853345"/>
          </a:xfrm>
          <a:prstGeom prst="rect">
            <a:avLst/>
          </a:prstGeom>
        </p:spPr>
      </p:pic>
      <p:pic>
        <p:nvPicPr>
          <p:cNvPr id="7" name="Imagen 6">
            <a:extLst>
              <a:ext uri="{FF2B5EF4-FFF2-40B4-BE49-F238E27FC236}">
                <a16:creationId xmlns:a16="http://schemas.microsoft.com/office/drawing/2014/main" id="{C9C5ED9A-1610-41D9-BA93-F306499283C7}"/>
              </a:ext>
            </a:extLst>
          </p:cNvPr>
          <p:cNvPicPr>
            <a:picLocks noChangeAspect="1"/>
          </p:cNvPicPr>
          <p:nvPr/>
        </p:nvPicPr>
        <p:blipFill>
          <a:blip r:embed="rId2"/>
          <a:stretch>
            <a:fillRect/>
          </a:stretch>
        </p:blipFill>
        <p:spPr>
          <a:xfrm>
            <a:off x="10191703" y="5004654"/>
            <a:ext cx="1853345" cy="1853345"/>
          </a:xfrm>
          <a:prstGeom prst="rect">
            <a:avLst/>
          </a:prstGeom>
        </p:spPr>
      </p:pic>
      <p:pic>
        <p:nvPicPr>
          <p:cNvPr id="8" name="Imagen 7">
            <a:extLst>
              <a:ext uri="{FF2B5EF4-FFF2-40B4-BE49-F238E27FC236}">
                <a16:creationId xmlns:a16="http://schemas.microsoft.com/office/drawing/2014/main" id="{4E9556AF-4D83-4AF7-96F4-83CACB828F1B}"/>
              </a:ext>
            </a:extLst>
          </p:cNvPr>
          <p:cNvPicPr>
            <a:picLocks noChangeAspect="1"/>
          </p:cNvPicPr>
          <p:nvPr/>
        </p:nvPicPr>
        <p:blipFill>
          <a:blip r:embed="rId3"/>
          <a:stretch>
            <a:fillRect/>
          </a:stretch>
        </p:blipFill>
        <p:spPr>
          <a:xfrm>
            <a:off x="0" y="3903260"/>
            <a:ext cx="2566638" cy="2954740"/>
          </a:xfrm>
          <a:prstGeom prst="rect">
            <a:avLst/>
          </a:prstGeom>
        </p:spPr>
      </p:pic>
      <p:pic>
        <p:nvPicPr>
          <p:cNvPr id="9" name="Imagen 8">
            <a:extLst>
              <a:ext uri="{FF2B5EF4-FFF2-40B4-BE49-F238E27FC236}">
                <a16:creationId xmlns:a16="http://schemas.microsoft.com/office/drawing/2014/main" id="{BBD5736C-51FD-4067-86EA-806E8C919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448" y="3436967"/>
            <a:ext cx="3819104" cy="2155291"/>
          </a:xfrm>
          <a:prstGeom prst="rect">
            <a:avLst/>
          </a:prstGeom>
        </p:spPr>
      </p:pic>
      <p:pic>
        <p:nvPicPr>
          <p:cNvPr id="10" name="Imagen 9">
            <a:extLst>
              <a:ext uri="{FF2B5EF4-FFF2-40B4-BE49-F238E27FC236}">
                <a16:creationId xmlns:a16="http://schemas.microsoft.com/office/drawing/2014/main" id="{C8763B13-0550-4F58-8CBE-3F6E67BCE1F6}"/>
              </a:ext>
            </a:extLst>
          </p:cNvPr>
          <p:cNvPicPr>
            <a:picLocks noChangeAspect="1"/>
          </p:cNvPicPr>
          <p:nvPr/>
        </p:nvPicPr>
        <p:blipFill>
          <a:blip r:embed="rId5"/>
          <a:stretch>
            <a:fillRect/>
          </a:stretch>
        </p:blipFill>
        <p:spPr>
          <a:xfrm>
            <a:off x="9653380" y="0"/>
            <a:ext cx="2364374" cy="2369331"/>
          </a:xfrm>
          <a:prstGeom prst="rect">
            <a:avLst/>
          </a:prstGeom>
        </p:spPr>
      </p:pic>
    </p:spTree>
    <p:extLst>
      <p:ext uri="{BB962C8B-B14F-4D97-AF65-F5344CB8AC3E}">
        <p14:creationId xmlns:p14="http://schemas.microsoft.com/office/powerpoint/2010/main" val="200766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E1D5C7-DBD0-470F-8F89-0101A27F1AB6}"/>
              </a:ext>
            </a:extLst>
          </p:cNvPr>
          <p:cNvPicPr>
            <a:picLocks noChangeAspect="1"/>
          </p:cNvPicPr>
          <p:nvPr/>
        </p:nvPicPr>
        <p:blipFill>
          <a:blip r:embed="rId2"/>
          <a:stretch>
            <a:fillRect/>
          </a:stretch>
        </p:blipFill>
        <p:spPr>
          <a:xfrm flipH="1">
            <a:off x="-4835" y="1120158"/>
            <a:ext cx="2005758" cy="1865538"/>
          </a:xfrm>
          <a:prstGeom prst="rect">
            <a:avLst/>
          </a:prstGeom>
        </p:spPr>
      </p:pic>
      <p:pic>
        <p:nvPicPr>
          <p:cNvPr id="7" name="Imagen 6">
            <a:extLst>
              <a:ext uri="{FF2B5EF4-FFF2-40B4-BE49-F238E27FC236}">
                <a16:creationId xmlns:a16="http://schemas.microsoft.com/office/drawing/2014/main" id="{312873A1-9837-4147-A868-3A8A09AFB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42835">
            <a:off x="8854286" y="1038930"/>
            <a:ext cx="1843475" cy="2435361"/>
          </a:xfrm>
          <a:prstGeom prst="rect">
            <a:avLst/>
          </a:prstGeom>
        </p:spPr>
      </p:pic>
      <p:pic>
        <p:nvPicPr>
          <p:cNvPr id="8" name="Imagen 7">
            <a:extLst>
              <a:ext uri="{FF2B5EF4-FFF2-40B4-BE49-F238E27FC236}">
                <a16:creationId xmlns:a16="http://schemas.microsoft.com/office/drawing/2014/main" id="{FC70F531-0666-4D42-B29E-3CE7288A8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67" y="5330461"/>
            <a:ext cx="1642663" cy="1642663"/>
          </a:xfrm>
          <a:prstGeom prst="rect">
            <a:avLst/>
          </a:prstGeom>
        </p:spPr>
      </p:pic>
      <p:pic>
        <p:nvPicPr>
          <p:cNvPr id="9" name="Imagen 8">
            <a:extLst>
              <a:ext uri="{FF2B5EF4-FFF2-40B4-BE49-F238E27FC236}">
                <a16:creationId xmlns:a16="http://schemas.microsoft.com/office/drawing/2014/main" id="{467ED30E-C138-4550-9C01-AC64993BFB5C}"/>
              </a:ext>
            </a:extLst>
          </p:cNvPr>
          <p:cNvPicPr>
            <a:picLocks noChangeAspect="1"/>
          </p:cNvPicPr>
          <p:nvPr/>
        </p:nvPicPr>
        <p:blipFill>
          <a:blip r:embed="rId5"/>
          <a:stretch>
            <a:fillRect/>
          </a:stretch>
        </p:blipFill>
        <p:spPr>
          <a:xfrm>
            <a:off x="8491269" y="3661604"/>
            <a:ext cx="3539164" cy="2588344"/>
          </a:xfrm>
          <a:prstGeom prst="rect">
            <a:avLst/>
          </a:prstGeom>
        </p:spPr>
      </p:pic>
      <p:pic>
        <p:nvPicPr>
          <p:cNvPr id="10" name="Imagen 9">
            <a:extLst>
              <a:ext uri="{FF2B5EF4-FFF2-40B4-BE49-F238E27FC236}">
                <a16:creationId xmlns:a16="http://schemas.microsoft.com/office/drawing/2014/main" id="{9FE881E9-C211-4DB0-8349-B0A40A2E7BD0}"/>
              </a:ext>
            </a:extLst>
          </p:cNvPr>
          <p:cNvPicPr>
            <a:picLocks noChangeAspect="1"/>
          </p:cNvPicPr>
          <p:nvPr/>
        </p:nvPicPr>
        <p:blipFill>
          <a:blip r:embed="rId6"/>
          <a:stretch>
            <a:fillRect/>
          </a:stretch>
        </p:blipFill>
        <p:spPr>
          <a:xfrm>
            <a:off x="4227773" y="2370920"/>
            <a:ext cx="3462828" cy="3462828"/>
          </a:xfrm>
          <a:prstGeom prst="rect">
            <a:avLst/>
          </a:prstGeom>
        </p:spPr>
      </p:pic>
      <p:pic>
        <p:nvPicPr>
          <p:cNvPr id="11" name="Imagen 10">
            <a:extLst>
              <a:ext uri="{FF2B5EF4-FFF2-40B4-BE49-F238E27FC236}">
                <a16:creationId xmlns:a16="http://schemas.microsoft.com/office/drawing/2014/main" id="{F60D6FD5-8034-4FA8-86D2-AF54FA923958}"/>
              </a:ext>
            </a:extLst>
          </p:cNvPr>
          <p:cNvPicPr>
            <a:picLocks noChangeAspect="1"/>
          </p:cNvPicPr>
          <p:nvPr/>
        </p:nvPicPr>
        <p:blipFill>
          <a:blip r:embed="rId7"/>
          <a:stretch>
            <a:fillRect/>
          </a:stretch>
        </p:blipFill>
        <p:spPr>
          <a:xfrm>
            <a:off x="874936" y="1484474"/>
            <a:ext cx="6623965" cy="3982569"/>
          </a:xfrm>
          <a:prstGeom prst="rect">
            <a:avLst/>
          </a:prstGeom>
        </p:spPr>
      </p:pic>
      <p:sp>
        <p:nvSpPr>
          <p:cNvPr id="12" name="CuadroTexto 11">
            <a:extLst>
              <a:ext uri="{FF2B5EF4-FFF2-40B4-BE49-F238E27FC236}">
                <a16:creationId xmlns:a16="http://schemas.microsoft.com/office/drawing/2014/main" id="{2AD039BB-0070-46C7-A9E1-FAB95E3A1477}"/>
              </a:ext>
            </a:extLst>
          </p:cNvPr>
          <p:cNvSpPr txBox="1"/>
          <p:nvPr/>
        </p:nvSpPr>
        <p:spPr>
          <a:xfrm>
            <a:off x="1308163" y="2163342"/>
            <a:ext cx="4358519" cy="1938992"/>
          </a:xfrm>
          <a:prstGeom prst="rect">
            <a:avLst/>
          </a:prstGeom>
          <a:noFill/>
        </p:spPr>
        <p:txBody>
          <a:bodyPr wrap="square" rtlCol="0">
            <a:spAutoFit/>
          </a:bodyPr>
          <a:lstStyle/>
          <a:p>
            <a:r>
              <a:rPr lang="es-PE" sz="4800" b="1" dirty="0">
                <a:solidFill>
                  <a:srgbClr val="694219"/>
                </a:solidFill>
                <a:latin typeface="CAC Champagne" panose="00000400000000000000" pitchFamily="2" charset="0"/>
              </a:rPr>
              <a:t>La Novela</a:t>
            </a:r>
          </a:p>
          <a:p>
            <a:r>
              <a:rPr lang="es-PE" sz="2400" b="1" dirty="0">
                <a:latin typeface="CAC Champagne" panose="00000400000000000000" pitchFamily="2" charset="0"/>
              </a:rPr>
              <a:t>Es una obra literaria del género narrativo que posee una extensión media o larga, que relata una ficción o una historia.</a:t>
            </a:r>
            <a:endParaRPr lang="es-PE" sz="2400" dirty="0">
              <a:latin typeface="CAC Champagne" panose="00000400000000000000" pitchFamily="2" charset="0"/>
            </a:endParaRPr>
          </a:p>
        </p:txBody>
      </p:sp>
    </p:spTree>
    <p:extLst>
      <p:ext uri="{BB962C8B-B14F-4D97-AF65-F5344CB8AC3E}">
        <p14:creationId xmlns:p14="http://schemas.microsoft.com/office/powerpoint/2010/main" val="21649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oogle Shape;271;p27">
            <a:extLst>
              <a:ext uri="{FF2B5EF4-FFF2-40B4-BE49-F238E27FC236}">
                <a16:creationId xmlns:a16="http://schemas.microsoft.com/office/drawing/2014/main" id="{C0A1A274-50B4-4091-94CB-4D5574B24D1C}"/>
              </a:ext>
            </a:extLst>
          </p:cNvPr>
          <p:cNvPicPr preferRelativeResize="0"/>
          <p:nvPr/>
        </p:nvPicPr>
        <p:blipFill rotWithShape="1">
          <a:blip r:embed="rId2">
            <a:alphaModFix/>
          </a:blip>
          <a:srcRect t="15584" b="16810"/>
          <a:stretch/>
        </p:blipFill>
        <p:spPr>
          <a:xfrm>
            <a:off x="-387971" y="-90248"/>
            <a:ext cx="6774969" cy="2701265"/>
          </a:xfrm>
          <a:prstGeom prst="rect">
            <a:avLst/>
          </a:prstGeom>
          <a:noFill/>
          <a:ln>
            <a:noFill/>
          </a:ln>
        </p:spPr>
      </p:pic>
      <p:pic>
        <p:nvPicPr>
          <p:cNvPr id="28" name="Google Shape;85;p13">
            <a:extLst>
              <a:ext uri="{FF2B5EF4-FFF2-40B4-BE49-F238E27FC236}">
                <a16:creationId xmlns:a16="http://schemas.microsoft.com/office/drawing/2014/main" id="{CDA587C6-DB4F-4EC3-94E3-3A3BC4A90700}"/>
              </a:ext>
            </a:extLst>
          </p:cNvPr>
          <p:cNvPicPr preferRelativeResize="0"/>
          <p:nvPr/>
        </p:nvPicPr>
        <p:blipFill rotWithShape="1">
          <a:blip r:embed="rId3">
            <a:alphaModFix/>
          </a:blip>
          <a:srcRect/>
          <a:stretch/>
        </p:blipFill>
        <p:spPr>
          <a:xfrm rot="21418555">
            <a:off x="8364812" y="-250858"/>
            <a:ext cx="4436355" cy="8010337"/>
          </a:xfrm>
          <a:prstGeom prst="rect">
            <a:avLst/>
          </a:prstGeom>
          <a:noFill/>
          <a:ln>
            <a:noFill/>
          </a:ln>
        </p:spPr>
      </p:pic>
      <p:sp>
        <p:nvSpPr>
          <p:cNvPr id="15" name="Google Shape;574;p46">
            <a:extLst>
              <a:ext uri="{FF2B5EF4-FFF2-40B4-BE49-F238E27FC236}">
                <a16:creationId xmlns:a16="http://schemas.microsoft.com/office/drawing/2014/main" id="{42E27B3F-5E69-42DD-8FF0-C7C6588DEE44}"/>
              </a:ext>
            </a:extLst>
          </p:cNvPr>
          <p:cNvSpPr txBox="1">
            <a:spLocks/>
          </p:cNvSpPr>
          <p:nvPr/>
        </p:nvSpPr>
        <p:spPr>
          <a:xfrm>
            <a:off x="952167" y="725641"/>
            <a:ext cx="10287600"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a:t>Methodology</a:t>
            </a:r>
          </a:p>
        </p:txBody>
      </p:sp>
      <p:sp>
        <p:nvSpPr>
          <p:cNvPr id="16" name="Google Shape;575;p46">
            <a:extLst>
              <a:ext uri="{FF2B5EF4-FFF2-40B4-BE49-F238E27FC236}">
                <a16:creationId xmlns:a16="http://schemas.microsoft.com/office/drawing/2014/main" id="{236774FD-BDFE-4369-ACEB-4528EB78A11A}"/>
              </a:ext>
            </a:extLst>
          </p:cNvPr>
          <p:cNvSpPr txBox="1">
            <a:spLocks/>
          </p:cNvSpPr>
          <p:nvPr/>
        </p:nvSpPr>
        <p:spPr>
          <a:xfrm>
            <a:off x="4914568" y="2936625"/>
            <a:ext cx="2620400" cy="4876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Venus is the second planet from the Sun</a:t>
            </a:r>
          </a:p>
        </p:txBody>
      </p:sp>
      <p:sp>
        <p:nvSpPr>
          <p:cNvPr id="17" name="Google Shape;576;p46">
            <a:extLst>
              <a:ext uri="{FF2B5EF4-FFF2-40B4-BE49-F238E27FC236}">
                <a16:creationId xmlns:a16="http://schemas.microsoft.com/office/drawing/2014/main" id="{AFD4B111-8228-4C32-9B28-2A133BC08D5E}"/>
              </a:ext>
            </a:extLst>
          </p:cNvPr>
          <p:cNvSpPr txBox="1">
            <a:spLocks/>
          </p:cNvSpPr>
          <p:nvPr/>
        </p:nvSpPr>
        <p:spPr>
          <a:xfrm>
            <a:off x="4986168" y="2280908"/>
            <a:ext cx="2548800"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dirty="0"/>
              <a:t>Research</a:t>
            </a:r>
          </a:p>
        </p:txBody>
      </p:sp>
      <p:sp>
        <p:nvSpPr>
          <p:cNvPr id="18" name="Google Shape;577;p46">
            <a:extLst>
              <a:ext uri="{FF2B5EF4-FFF2-40B4-BE49-F238E27FC236}">
                <a16:creationId xmlns:a16="http://schemas.microsoft.com/office/drawing/2014/main" id="{31AF6D40-350D-4110-97D1-7C49284C3996}"/>
              </a:ext>
            </a:extLst>
          </p:cNvPr>
          <p:cNvSpPr txBox="1">
            <a:spLocks/>
          </p:cNvSpPr>
          <p:nvPr/>
        </p:nvSpPr>
        <p:spPr>
          <a:xfrm>
            <a:off x="4914568" y="5003892"/>
            <a:ext cx="2620400" cy="4876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Despite being red, Mars is a cold place</a:t>
            </a:r>
          </a:p>
        </p:txBody>
      </p:sp>
      <p:sp>
        <p:nvSpPr>
          <p:cNvPr id="19" name="Google Shape;578;p46">
            <a:extLst>
              <a:ext uri="{FF2B5EF4-FFF2-40B4-BE49-F238E27FC236}">
                <a16:creationId xmlns:a16="http://schemas.microsoft.com/office/drawing/2014/main" id="{EF562F37-D26B-4CC5-A2B8-169161DB3561}"/>
              </a:ext>
            </a:extLst>
          </p:cNvPr>
          <p:cNvSpPr txBox="1">
            <a:spLocks/>
          </p:cNvSpPr>
          <p:nvPr/>
        </p:nvSpPr>
        <p:spPr>
          <a:xfrm>
            <a:off x="4986168" y="4342741"/>
            <a:ext cx="2548800"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dirty="0"/>
              <a:t>Data Study</a:t>
            </a:r>
          </a:p>
        </p:txBody>
      </p:sp>
      <p:sp>
        <p:nvSpPr>
          <p:cNvPr id="20" name="Google Shape;579;p46">
            <a:extLst>
              <a:ext uri="{FF2B5EF4-FFF2-40B4-BE49-F238E27FC236}">
                <a16:creationId xmlns:a16="http://schemas.microsoft.com/office/drawing/2014/main" id="{16B45FAA-EDBD-4ADB-94B8-557DFE597DF4}"/>
              </a:ext>
            </a:extLst>
          </p:cNvPr>
          <p:cNvSpPr txBox="1">
            <a:spLocks/>
          </p:cNvSpPr>
          <p:nvPr/>
        </p:nvSpPr>
        <p:spPr>
          <a:xfrm>
            <a:off x="8177265" y="2936625"/>
            <a:ext cx="2620400" cy="4876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Neptune is very far away from Earth</a:t>
            </a:r>
          </a:p>
        </p:txBody>
      </p:sp>
      <p:sp>
        <p:nvSpPr>
          <p:cNvPr id="21" name="Google Shape;580;p46">
            <a:extLst>
              <a:ext uri="{FF2B5EF4-FFF2-40B4-BE49-F238E27FC236}">
                <a16:creationId xmlns:a16="http://schemas.microsoft.com/office/drawing/2014/main" id="{58B2A1DD-12DF-4E92-BC4F-450830E9DB3C}"/>
              </a:ext>
            </a:extLst>
          </p:cNvPr>
          <p:cNvSpPr txBox="1">
            <a:spLocks/>
          </p:cNvSpPr>
          <p:nvPr/>
        </p:nvSpPr>
        <p:spPr>
          <a:xfrm>
            <a:off x="8248865" y="2280908"/>
            <a:ext cx="2548800"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a:t>Analysis</a:t>
            </a:r>
          </a:p>
        </p:txBody>
      </p:sp>
      <p:sp>
        <p:nvSpPr>
          <p:cNvPr id="22" name="Google Shape;581;p46">
            <a:extLst>
              <a:ext uri="{FF2B5EF4-FFF2-40B4-BE49-F238E27FC236}">
                <a16:creationId xmlns:a16="http://schemas.microsoft.com/office/drawing/2014/main" id="{A1B48AE5-E08E-4E52-BC5A-56A95F2D1B75}"/>
              </a:ext>
            </a:extLst>
          </p:cNvPr>
          <p:cNvSpPr txBox="1">
            <a:spLocks/>
          </p:cNvSpPr>
          <p:nvPr/>
        </p:nvSpPr>
        <p:spPr>
          <a:xfrm>
            <a:off x="8177265" y="5003892"/>
            <a:ext cx="2620400" cy="4876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t>Jupiter is the biggest planet of them all</a:t>
            </a:r>
          </a:p>
        </p:txBody>
      </p:sp>
      <p:sp>
        <p:nvSpPr>
          <p:cNvPr id="23" name="Google Shape;582;p46">
            <a:extLst>
              <a:ext uri="{FF2B5EF4-FFF2-40B4-BE49-F238E27FC236}">
                <a16:creationId xmlns:a16="http://schemas.microsoft.com/office/drawing/2014/main" id="{0D1AE8DA-F30B-476B-A0A1-FEA9A3EBD2A3}"/>
              </a:ext>
            </a:extLst>
          </p:cNvPr>
          <p:cNvSpPr txBox="1">
            <a:spLocks/>
          </p:cNvSpPr>
          <p:nvPr/>
        </p:nvSpPr>
        <p:spPr>
          <a:xfrm>
            <a:off x="8248865" y="4342741"/>
            <a:ext cx="2548800"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a:t>Comparison</a:t>
            </a:r>
          </a:p>
        </p:txBody>
      </p:sp>
      <p:sp>
        <p:nvSpPr>
          <p:cNvPr id="24" name="Google Shape;605;p46">
            <a:extLst>
              <a:ext uri="{FF2B5EF4-FFF2-40B4-BE49-F238E27FC236}">
                <a16:creationId xmlns:a16="http://schemas.microsoft.com/office/drawing/2014/main" id="{E9240E9F-637D-49C9-9DDF-179475802D96}"/>
              </a:ext>
            </a:extLst>
          </p:cNvPr>
          <p:cNvSpPr/>
          <p:nvPr/>
        </p:nvSpPr>
        <p:spPr>
          <a:xfrm>
            <a:off x="533139" y="3202055"/>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sp>
        <p:nvSpPr>
          <p:cNvPr id="25" name="Google Shape;606;p46">
            <a:extLst>
              <a:ext uri="{FF2B5EF4-FFF2-40B4-BE49-F238E27FC236}">
                <a16:creationId xmlns:a16="http://schemas.microsoft.com/office/drawing/2014/main" id="{6D4C0785-8E29-436D-A33D-AD316E19F276}"/>
              </a:ext>
            </a:extLst>
          </p:cNvPr>
          <p:cNvSpPr/>
          <p:nvPr/>
        </p:nvSpPr>
        <p:spPr>
          <a:xfrm>
            <a:off x="4896611" y="5817100"/>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sp>
        <p:nvSpPr>
          <p:cNvPr id="26" name="Google Shape;607;p46">
            <a:extLst>
              <a:ext uri="{FF2B5EF4-FFF2-40B4-BE49-F238E27FC236}">
                <a16:creationId xmlns:a16="http://schemas.microsoft.com/office/drawing/2014/main" id="{63726A87-DC57-48E2-98A0-D54D5E749775}"/>
              </a:ext>
            </a:extLst>
          </p:cNvPr>
          <p:cNvSpPr/>
          <p:nvPr/>
        </p:nvSpPr>
        <p:spPr>
          <a:xfrm>
            <a:off x="3089099" y="1328873"/>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pic>
        <p:nvPicPr>
          <p:cNvPr id="27" name="Imagen 26">
            <a:extLst>
              <a:ext uri="{FF2B5EF4-FFF2-40B4-BE49-F238E27FC236}">
                <a16:creationId xmlns:a16="http://schemas.microsoft.com/office/drawing/2014/main" id="{8688564E-35FF-41B4-8A47-89F5B02F9F35}"/>
              </a:ext>
            </a:extLst>
          </p:cNvPr>
          <p:cNvPicPr>
            <a:picLocks noChangeAspect="1"/>
          </p:cNvPicPr>
          <p:nvPr/>
        </p:nvPicPr>
        <p:blipFill>
          <a:blip r:embed="rId4"/>
          <a:stretch>
            <a:fillRect/>
          </a:stretch>
        </p:blipFill>
        <p:spPr>
          <a:xfrm>
            <a:off x="562659" y="2983761"/>
            <a:ext cx="4569551" cy="2997625"/>
          </a:xfrm>
          <a:prstGeom prst="rect">
            <a:avLst/>
          </a:prstGeom>
        </p:spPr>
      </p:pic>
    </p:spTree>
    <p:extLst>
      <p:ext uri="{BB962C8B-B14F-4D97-AF65-F5344CB8AC3E}">
        <p14:creationId xmlns:p14="http://schemas.microsoft.com/office/powerpoint/2010/main" val="2812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5000"/>
                                  </p:stCondLst>
                                  <p:childTnLst>
                                    <p:anim calcmode="lin" valueType="num">
                                      <p:cBhvr additive="base">
                                        <p:cTn id="6" dur="500"/>
                                        <p:tgtEl>
                                          <p:spTgt spid="28"/>
                                        </p:tgtEl>
                                        <p:attrNameLst>
                                          <p:attrName>ppt_x</p:attrName>
                                        </p:attrNameLst>
                                      </p:cBhvr>
                                      <p:tavLst>
                                        <p:tav tm="0">
                                          <p:val>
                                            <p:strVal val="#ppt_x"/>
                                          </p:val>
                                        </p:tav>
                                        <p:tav tm="100000">
                                          <p:val>
                                            <p:strVal val="#ppt_x+1"/>
                                          </p:val>
                                        </p:tav>
                                      </p:tavLst>
                                    </p:anim>
                                    <p:set>
                                      <p:cBhvr>
                                        <p:cTn id="7" dur="1" fill="hold">
                                          <p:stCondLst>
                                            <p:cond delay="50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1F6C594-B8E0-4A8D-8B56-F2A69084ABF1}"/>
              </a:ext>
            </a:extLst>
          </p:cNvPr>
          <p:cNvSpPr txBox="1"/>
          <p:nvPr/>
        </p:nvSpPr>
        <p:spPr>
          <a:xfrm>
            <a:off x="458778" y="333078"/>
            <a:ext cx="7078365"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76200">
                  <a:solidFill>
                    <a:schemeClr val="bg1"/>
                  </a:solidFill>
                </a:ln>
                <a:solidFill>
                  <a:schemeClr val="bg1"/>
                </a:solidFill>
                <a:latin typeface="Austral Script" panose="02000507000000020002" pitchFamily="50" charset="0"/>
              </a:rPr>
              <a:t>Tipos de obras en los Géneros</a:t>
            </a:r>
          </a:p>
        </p:txBody>
      </p:sp>
      <p:sp>
        <p:nvSpPr>
          <p:cNvPr id="3" name="CuadroTexto 2">
            <a:extLst>
              <a:ext uri="{FF2B5EF4-FFF2-40B4-BE49-F238E27FC236}">
                <a16:creationId xmlns:a16="http://schemas.microsoft.com/office/drawing/2014/main" id="{30CAD160-762A-4CFB-AE55-71D93EC42771}"/>
              </a:ext>
            </a:extLst>
          </p:cNvPr>
          <p:cNvSpPr txBox="1"/>
          <p:nvPr/>
        </p:nvSpPr>
        <p:spPr>
          <a:xfrm>
            <a:off x="499723" y="360373"/>
            <a:ext cx="7037420"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3175">
                  <a:noFill/>
                </a:ln>
                <a:solidFill>
                  <a:srgbClr val="A2774C"/>
                </a:solidFill>
                <a:latin typeface="Austral Script" panose="02000507000000020002" pitchFamily="50" charset="0"/>
              </a:rPr>
              <a:t>Tipos de obras en los Géneros</a:t>
            </a:r>
          </a:p>
        </p:txBody>
      </p:sp>
      <p:pic>
        <p:nvPicPr>
          <p:cNvPr id="4" name="Imagen 3">
            <a:extLst>
              <a:ext uri="{FF2B5EF4-FFF2-40B4-BE49-F238E27FC236}">
                <a16:creationId xmlns:a16="http://schemas.microsoft.com/office/drawing/2014/main" id="{5B72D856-8946-4F27-AD49-2342C0AF5225}"/>
              </a:ext>
            </a:extLst>
          </p:cNvPr>
          <p:cNvPicPr>
            <a:picLocks noChangeAspect="1"/>
          </p:cNvPicPr>
          <p:nvPr/>
        </p:nvPicPr>
        <p:blipFill>
          <a:blip r:embed="rId2"/>
          <a:stretch>
            <a:fillRect/>
          </a:stretch>
        </p:blipFill>
        <p:spPr>
          <a:xfrm flipH="1">
            <a:off x="5410207" y="1730957"/>
            <a:ext cx="5167627" cy="3523795"/>
          </a:xfrm>
          <a:prstGeom prst="rect">
            <a:avLst/>
          </a:prstGeom>
        </p:spPr>
      </p:pic>
      <p:pic>
        <p:nvPicPr>
          <p:cNvPr id="6" name="Imagen 5">
            <a:extLst>
              <a:ext uri="{FF2B5EF4-FFF2-40B4-BE49-F238E27FC236}">
                <a16:creationId xmlns:a16="http://schemas.microsoft.com/office/drawing/2014/main" id="{45068320-7798-42D3-9E99-E4EEE2CD8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335" y="1265489"/>
            <a:ext cx="1116997" cy="1267792"/>
          </a:xfrm>
          <a:prstGeom prst="rect">
            <a:avLst/>
          </a:prstGeom>
        </p:spPr>
      </p:pic>
      <p:pic>
        <p:nvPicPr>
          <p:cNvPr id="7" name="Imagen 6">
            <a:extLst>
              <a:ext uri="{FF2B5EF4-FFF2-40B4-BE49-F238E27FC236}">
                <a16:creationId xmlns:a16="http://schemas.microsoft.com/office/drawing/2014/main" id="{D90412AF-4AB2-408E-9971-8ABAEA9F5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618" y="3932260"/>
            <a:ext cx="2095467" cy="1878368"/>
          </a:xfrm>
          <a:prstGeom prst="rect">
            <a:avLst/>
          </a:prstGeom>
        </p:spPr>
      </p:pic>
      <p:sp>
        <p:nvSpPr>
          <p:cNvPr id="8" name="CuadroTexto 7">
            <a:extLst>
              <a:ext uri="{FF2B5EF4-FFF2-40B4-BE49-F238E27FC236}">
                <a16:creationId xmlns:a16="http://schemas.microsoft.com/office/drawing/2014/main" id="{B6E63D5D-61D2-4708-8B51-ECA1F5D971C8}"/>
              </a:ext>
            </a:extLst>
          </p:cNvPr>
          <p:cNvSpPr txBox="1"/>
          <p:nvPr/>
        </p:nvSpPr>
        <p:spPr>
          <a:xfrm>
            <a:off x="5743883" y="1969360"/>
            <a:ext cx="4358519" cy="3046988"/>
          </a:xfrm>
          <a:prstGeom prst="rect">
            <a:avLst/>
          </a:prstGeom>
          <a:noFill/>
        </p:spPr>
        <p:txBody>
          <a:bodyPr wrap="square" rtlCol="0">
            <a:spAutoFit/>
          </a:bodyPr>
          <a:lstStyle/>
          <a:p>
            <a:pPr algn="r"/>
            <a:r>
              <a:rPr lang="es-PE" sz="4800" b="1" dirty="0">
                <a:solidFill>
                  <a:srgbClr val="694219"/>
                </a:solidFill>
                <a:latin typeface="CAC Champagne" panose="00000400000000000000" pitchFamily="2" charset="0"/>
              </a:rPr>
              <a:t>La Poesía</a:t>
            </a:r>
          </a:p>
          <a:p>
            <a:pPr algn="r"/>
            <a:r>
              <a:rPr lang="es-PE" sz="2400" b="1" dirty="0">
                <a:latin typeface="CAC Champagne" panose="00000400000000000000" pitchFamily="2" charset="0"/>
              </a:rPr>
              <a:t>Tipo de obra literaria que utiliza la combinación de palabras en versos para transmitir una estética determinada. Se considera una de las formas más fundamentales para transmitir.</a:t>
            </a:r>
            <a:endParaRPr lang="es-PE" sz="2400" dirty="0">
              <a:latin typeface="CAC Champagne" panose="00000400000000000000" pitchFamily="2" charset="0"/>
            </a:endParaRPr>
          </a:p>
        </p:txBody>
      </p:sp>
      <p:pic>
        <p:nvPicPr>
          <p:cNvPr id="9" name="Imagen 8">
            <a:extLst>
              <a:ext uri="{FF2B5EF4-FFF2-40B4-BE49-F238E27FC236}">
                <a16:creationId xmlns:a16="http://schemas.microsoft.com/office/drawing/2014/main" id="{0B127BB1-8C03-48F6-88D6-0569093D4C80}"/>
              </a:ext>
            </a:extLst>
          </p:cNvPr>
          <p:cNvPicPr>
            <a:picLocks noChangeAspect="1"/>
          </p:cNvPicPr>
          <p:nvPr/>
        </p:nvPicPr>
        <p:blipFill>
          <a:blip r:embed="rId5"/>
          <a:stretch>
            <a:fillRect/>
          </a:stretch>
        </p:blipFill>
        <p:spPr>
          <a:xfrm>
            <a:off x="10202463" y="4872722"/>
            <a:ext cx="2095466" cy="2095466"/>
          </a:xfrm>
          <a:prstGeom prst="rect">
            <a:avLst/>
          </a:prstGeom>
        </p:spPr>
      </p:pic>
      <p:pic>
        <p:nvPicPr>
          <p:cNvPr id="10" name="Imagen 9">
            <a:extLst>
              <a:ext uri="{FF2B5EF4-FFF2-40B4-BE49-F238E27FC236}">
                <a16:creationId xmlns:a16="http://schemas.microsoft.com/office/drawing/2014/main" id="{4B4AEC38-EBB0-47A2-9ABF-723533F06D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37740">
            <a:off x="1878533" y="2780503"/>
            <a:ext cx="2928991" cy="2928991"/>
          </a:xfrm>
          <a:prstGeom prst="rect">
            <a:avLst/>
          </a:prstGeom>
        </p:spPr>
      </p:pic>
      <p:pic>
        <p:nvPicPr>
          <p:cNvPr id="11" name="Imagen 10">
            <a:extLst>
              <a:ext uri="{FF2B5EF4-FFF2-40B4-BE49-F238E27FC236}">
                <a16:creationId xmlns:a16="http://schemas.microsoft.com/office/drawing/2014/main" id="{9CB62CB3-562F-491C-931F-A649C6FEC2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04978">
            <a:off x="1128800" y="1875425"/>
            <a:ext cx="1990802" cy="2581822"/>
          </a:xfrm>
          <a:prstGeom prst="rect">
            <a:avLst/>
          </a:prstGeom>
        </p:spPr>
      </p:pic>
    </p:spTree>
    <p:extLst>
      <p:ext uri="{BB962C8B-B14F-4D97-AF65-F5344CB8AC3E}">
        <p14:creationId xmlns:p14="http://schemas.microsoft.com/office/powerpoint/2010/main" val="48688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2;p47">
            <a:extLst>
              <a:ext uri="{FF2B5EF4-FFF2-40B4-BE49-F238E27FC236}">
                <a16:creationId xmlns:a16="http://schemas.microsoft.com/office/drawing/2014/main" id="{02B99670-955E-4A4B-BEA7-9AE90C389E36}"/>
              </a:ext>
            </a:extLst>
          </p:cNvPr>
          <p:cNvSpPr txBox="1">
            <a:spLocks/>
          </p:cNvSpPr>
          <p:nvPr/>
        </p:nvSpPr>
        <p:spPr>
          <a:xfrm>
            <a:off x="3817800" y="4597508"/>
            <a:ext cx="4556400" cy="5472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s-PE"/>
              <a:t>—Someone Famous</a:t>
            </a:r>
            <a:endParaRPr lang="es-PE" dirty="0"/>
          </a:p>
        </p:txBody>
      </p:sp>
      <p:sp>
        <p:nvSpPr>
          <p:cNvPr id="3" name="Google Shape;613;p47">
            <a:extLst>
              <a:ext uri="{FF2B5EF4-FFF2-40B4-BE49-F238E27FC236}">
                <a16:creationId xmlns:a16="http://schemas.microsoft.com/office/drawing/2014/main" id="{AC578A97-D845-4440-AFD8-760832E544F6}"/>
              </a:ext>
            </a:extLst>
          </p:cNvPr>
          <p:cNvSpPr txBox="1">
            <a:spLocks/>
          </p:cNvSpPr>
          <p:nvPr/>
        </p:nvSpPr>
        <p:spPr>
          <a:xfrm>
            <a:off x="1794400" y="1713292"/>
            <a:ext cx="8603200" cy="27564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dk1"/>
              </a:buClr>
              <a:buSzPts val="1100"/>
            </a:pPr>
            <a:r>
              <a:rPr lang="en-US"/>
              <a:t>“This is a quote, words full of wisdom that someone important said and can make the reader get inspired.”</a:t>
            </a:r>
            <a:endParaRPr lang="en-US" dirty="0"/>
          </a:p>
        </p:txBody>
      </p:sp>
      <p:pic>
        <p:nvPicPr>
          <p:cNvPr id="4" name="Imagen 3">
            <a:extLst>
              <a:ext uri="{FF2B5EF4-FFF2-40B4-BE49-F238E27FC236}">
                <a16:creationId xmlns:a16="http://schemas.microsoft.com/office/drawing/2014/main" id="{CA9D0500-AF36-4BA3-9C3E-A86253477B46}"/>
              </a:ext>
            </a:extLst>
          </p:cNvPr>
          <p:cNvPicPr>
            <a:picLocks noChangeAspect="1"/>
          </p:cNvPicPr>
          <p:nvPr/>
        </p:nvPicPr>
        <p:blipFill>
          <a:blip r:embed="rId2"/>
          <a:stretch>
            <a:fillRect/>
          </a:stretch>
        </p:blipFill>
        <p:spPr>
          <a:xfrm>
            <a:off x="9137216" y="3810184"/>
            <a:ext cx="2520768" cy="2669048"/>
          </a:xfrm>
          <a:prstGeom prst="rect">
            <a:avLst/>
          </a:prstGeom>
        </p:spPr>
      </p:pic>
    </p:spTree>
    <p:extLst>
      <p:ext uri="{BB962C8B-B14F-4D97-AF65-F5344CB8AC3E}">
        <p14:creationId xmlns:p14="http://schemas.microsoft.com/office/powerpoint/2010/main" val="64259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50;p51">
            <a:extLst>
              <a:ext uri="{FF2B5EF4-FFF2-40B4-BE49-F238E27FC236}">
                <a16:creationId xmlns:a16="http://schemas.microsoft.com/office/drawing/2014/main" id="{AC0DAB93-2B0F-4D5F-80EF-F87612E58ABF}"/>
              </a:ext>
            </a:extLst>
          </p:cNvPr>
          <p:cNvSpPr txBox="1">
            <a:spLocks/>
          </p:cNvSpPr>
          <p:nvPr/>
        </p:nvSpPr>
        <p:spPr>
          <a:xfrm>
            <a:off x="952167" y="729100"/>
            <a:ext cx="10287600"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a:t>Literature Review</a:t>
            </a:r>
          </a:p>
        </p:txBody>
      </p:sp>
      <p:sp>
        <p:nvSpPr>
          <p:cNvPr id="3" name="Google Shape;751;p51">
            <a:extLst>
              <a:ext uri="{FF2B5EF4-FFF2-40B4-BE49-F238E27FC236}">
                <a16:creationId xmlns:a16="http://schemas.microsoft.com/office/drawing/2014/main" id="{515AAAE4-29D2-48F0-A6B3-054FBB4E23CB}"/>
              </a:ext>
            </a:extLst>
          </p:cNvPr>
          <p:cNvSpPr txBox="1">
            <a:spLocks/>
          </p:cNvSpPr>
          <p:nvPr/>
        </p:nvSpPr>
        <p:spPr>
          <a:xfrm>
            <a:off x="2181391" y="4475345"/>
            <a:ext cx="3170000" cy="950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100"/>
            </a:pPr>
            <a:r>
              <a:rPr lang="en-US"/>
              <a:t>Mercury is the closest planet to the Sun and the smallest of them all</a:t>
            </a:r>
          </a:p>
        </p:txBody>
      </p:sp>
      <p:sp>
        <p:nvSpPr>
          <p:cNvPr id="4" name="Google Shape;752;p51">
            <a:extLst>
              <a:ext uri="{FF2B5EF4-FFF2-40B4-BE49-F238E27FC236}">
                <a16:creationId xmlns:a16="http://schemas.microsoft.com/office/drawing/2014/main" id="{7A835A45-6DC4-4886-9CB2-C3F5C2CCF2B4}"/>
              </a:ext>
            </a:extLst>
          </p:cNvPr>
          <p:cNvSpPr txBox="1">
            <a:spLocks/>
          </p:cNvSpPr>
          <p:nvPr/>
        </p:nvSpPr>
        <p:spPr>
          <a:xfrm>
            <a:off x="6774108" y="4475345"/>
            <a:ext cx="3170000" cy="950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100"/>
            </a:pPr>
            <a:r>
              <a:rPr lang="en-US"/>
              <a:t>Despite being red, Mars is actually a cold place full of iron oxide dust</a:t>
            </a:r>
          </a:p>
        </p:txBody>
      </p:sp>
      <p:sp>
        <p:nvSpPr>
          <p:cNvPr id="5" name="Google Shape;753;p51">
            <a:extLst>
              <a:ext uri="{FF2B5EF4-FFF2-40B4-BE49-F238E27FC236}">
                <a16:creationId xmlns:a16="http://schemas.microsoft.com/office/drawing/2014/main" id="{3914E44E-C55E-4E94-B853-84EB424428E2}"/>
              </a:ext>
            </a:extLst>
          </p:cNvPr>
          <p:cNvSpPr txBox="1">
            <a:spLocks/>
          </p:cNvSpPr>
          <p:nvPr/>
        </p:nvSpPr>
        <p:spPr>
          <a:xfrm>
            <a:off x="2566391" y="3884545"/>
            <a:ext cx="2400000"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dk1"/>
              </a:buClr>
              <a:buSzPts val="1100"/>
            </a:pPr>
            <a:r>
              <a:rPr lang="es-PE"/>
              <a:t>Theory 01</a:t>
            </a:r>
          </a:p>
        </p:txBody>
      </p:sp>
      <p:sp>
        <p:nvSpPr>
          <p:cNvPr id="6" name="Google Shape;754;p51">
            <a:extLst>
              <a:ext uri="{FF2B5EF4-FFF2-40B4-BE49-F238E27FC236}">
                <a16:creationId xmlns:a16="http://schemas.microsoft.com/office/drawing/2014/main" id="{1A880D3A-A5F3-4E37-A28E-0A24CA2DB829}"/>
              </a:ext>
            </a:extLst>
          </p:cNvPr>
          <p:cNvSpPr txBox="1">
            <a:spLocks/>
          </p:cNvSpPr>
          <p:nvPr/>
        </p:nvSpPr>
        <p:spPr>
          <a:xfrm>
            <a:off x="7159108" y="3884545"/>
            <a:ext cx="2400000"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dk1"/>
              </a:buClr>
              <a:buSzPts val="1100"/>
            </a:pPr>
            <a:r>
              <a:rPr lang="es-PE"/>
              <a:t>Theory 02</a:t>
            </a:r>
          </a:p>
        </p:txBody>
      </p:sp>
      <p:pic>
        <p:nvPicPr>
          <p:cNvPr id="7" name="Imagen 6">
            <a:extLst>
              <a:ext uri="{FF2B5EF4-FFF2-40B4-BE49-F238E27FC236}">
                <a16:creationId xmlns:a16="http://schemas.microsoft.com/office/drawing/2014/main" id="{337028A4-7649-48EA-878F-69570976AF00}"/>
              </a:ext>
            </a:extLst>
          </p:cNvPr>
          <p:cNvPicPr>
            <a:picLocks noChangeAspect="1"/>
          </p:cNvPicPr>
          <p:nvPr/>
        </p:nvPicPr>
        <p:blipFill>
          <a:blip r:embed="rId2"/>
          <a:stretch>
            <a:fillRect/>
          </a:stretch>
        </p:blipFill>
        <p:spPr>
          <a:xfrm>
            <a:off x="7765559" y="2304267"/>
            <a:ext cx="1187099" cy="1580279"/>
          </a:xfrm>
          <a:prstGeom prst="rect">
            <a:avLst/>
          </a:prstGeom>
        </p:spPr>
      </p:pic>
      <p:pic>
        <p:nvPicPr>
          <p:cNvPr id="8" name="Imagen 7">
            <a:extLst>
              <a:ext uri="{FF2B5EF4-FFF2-40B4-BE49-F238E27FC236}">
                <a16:creationId xmlns:a16="http://schemas.microsoft.com/office/drawing/2014/main" id="{00ED02B1-CB05-4B80-8EF1-E2579CE1FB2C}"/>
              </a:ext>
            </a:extLst>
          </p:cNvPr>
          <p:cNvPicPr>
            <a:picLocks noChangeAspect="1"/>
          </p:cNvPicPr>
          <p:nvPr/>
        </p:nvPicPr>
        <p:blipFill>
          <a:blip r:embed="rId3"/>
          <a:stretch>
            <a:fillRect/>
          </a:stretch>
        </p:blipFill>
        <p:spPr>
          <a:xfrm>
            <a:off x="3685785" y="2267281"/>
            <a:ext cx="597028" cy="1617264"/>
          </a:xfrm>
          <a:prstGeom prst="rect">
            <a:avLst/>
          </a:prstGeom>
        </p:spPr>
      </p:pic>
    </p:spTree>
    <p:extLst>
      <p:ext uri="{BB962C8B-B14F-4D97-AF65-F5344CB8AC3E}">
        <p14:creationId xmlns:p14="http://schemas.microsoft.com/office/powerpoint/2010/main" val="325834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277C9F5-A134-4B1E-9D3A-93C3B23A000C}"/>
              </a:ext>
            </a:extLst>
          </p:cNvPr>
          <p:cNvGrpSpPr/>
          <p:nvPr/>
        </p:nvGrpSpPr>
        <p:grpSpPr>
          <a:xfrm>
            <a:off x="462006" y="1532104"/>
            <a:ext cx="6413667" cy="3973111"/>
            <a:chOff x="659519" y="2321157"/>
            <a:chExt cx="3911842" cy="2423291"/>
          </a:xfrm>
        </p:grpSpPr>
        <p:pic>
          <p:nvPicPr>
            <p:cNvPr id="14" name="Google Shape;114;p15">
              <a:extLst>
                <a:ext uri="{FF2B5EF4-FFF2-40B4-BE49-F238E27FC236}">
                  <a16:creationId xmlns:a16="http://schemas.microsoft.com/office/drawing/2014/main" id="{632EBA88-4DDD-4727-A5B3-614EFAA20B3D}"/>
                </a:ext>
              </a:extLst>
            </p:cNvPr>
            <p:cNvPicPr preferRelativeResize="0"/>
            <p:nvPr/>
          </p:nvPicPr>
          <p:blipFill rotWithShape="1">
            <a:blip r:embed="rId2">
              <a:alphaModFix/>
            </a:blip>
            <a:srcRect/>
            <a:stretch/>
          </p:blipFill>
          <p:spPr>
            <a:xfrm>
              <a:off x="659519" y="2437002"/>
              <a:ext cx="3911842" cy="2307446"/>
            </a:xfrm>
            <a:prstGeom prst="rect">
              <a:avLst/>
            </a:prstGeom>
            <a:noFill/>
            <a:ln>
              <a:noFill/>
            </a:ln>
          </p:spPr>
        </p:pic>
        <p:sp>
          <p:nvSpPr>
            <p:cNvPr id="15" name="Google Shape;115;p15">
              <a:extLst>
                <a:ext uri="{FF2B5EF4-FFF2-40B4-BE49-F238E27FC236}">
                  <a16:creationId xmlns:a16="http://schemas.microsoft.com/office/drawing/2014/main" id="{675AE0C3-8050-4BB5-AC41-4B12DD8AE8DC}"/>
                </a:ext>
              </a:extLst>
            </p:cNvPr>
            <p:cNvSpPr/>
            <p:nvPr/>
          </p:nvSpPr>
          <p:spPr>
            <a:xfrm>
              <a:off x="2170597" y="2321157"/>
              <a:ext cx="444843" cy="472646"/>
            </a:xfrm>
            <a:prstGeom prst="ellipse">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3" name="CuadroTexto 2">
            <a:extLst>
              <a:ext uri="{FF2B5EF4-FFF2-40B4-BE49-F238E27FC236}">
                <a16:creationId xmlns:a16="http://schemas.microsoft.com/office/drawing/2014/main" id="{94291B5D-8B74-4222-BD97-EECE2ACD53EC}"/>
              </a:ext>
            </a:extLst>
          </p:cNvPr>
          <p:cNvSpPr txBox="1"/>
          <p:nvPr/>
        </p:nvSpPr>
        <p:spPr>
          <a:xfrm>
            <a:off x="502950" y="294592"/>
            <a:ext cx="11689050"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76200">
                  <a:solidFill>
                    <a:schemeClr val="bg1"/>
                  </a:solidFill>
                </a:ln>
                <a:solidFill>
                  <a:schemeClr val="bg1"/>
                </a:solidFill>
                <a:latin typeface="Austral Script" panose="02000507000000020002" pitchFamily="50" charset="0"/>
              </a:rPr>
              <a:t>Tipos de obras en los Géneros literarios</a:t>
            </a:r>
          </a:p>
        </p:txBody>
      </p:sp>
      <p:sp>
        <p:nvSpPr>
          <p:cNvPr id="4" name="CuadroTexto 3">
            <a:extLst>
              <a:ext uri="{FF2B5EF4-FFF2-40B4-BE49-F238E27FC236}">
                <a16:creationId xmlns:a16="http://schemas.microsoft.com/office/drawing/2014/main" id="{A680C4EE-0844-433E-85E2-8A7283D4229D}"/>
              </a:ext>
            </a:extLst>
          </p:cNvPr>
          <p:cNvSpPr txBox="1"/>
          <p:nvPr/>
        </p:nvSpPr>
        <p:spPr>
          <a:xfrm>
            <a:off x="543894" y="321888"/>
            <a:ext cx="11225025"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3175">
                  <a:noFill/>
                </a:ln>
                <a:solidFill>
                  <a:srgbClr val="A2774C"/>
                </a:solidFill>
                <a:latin typeface="Austral Script" panose="02000507000000020002" pitchFamily="50" charset="0"/>
              </a:rPr>
              <a:t>Tipos de obras en los Géneros literarios</a:t>
            </a:r>
          </a:p>
        </p:txBody>
      </p:sp>
      <p:pic>
        <p:nvPicPr>
          <p:cNvPr id="7" name="Imagen 6">
            <a:extLst>
              <a:ext uri="{FF2B5EF4-FFF2-40B4-BE49-F238E27FC236}">
                <a16:creationId xmlns:a16="http://schemas.microsoft.com/office/drawing/2014/main" id="{DB9EDA87-73C7-48EE-9BF3-A24A452B167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0379599" y="801962"/>
            <a:ext cx="1853345" cy="1853345"/>
          </a:xfrm>
          <a:prstGeom prst="rect">
            <a:avLst/>
          </a:prstGeom>
        </p:spPr>
      </p:pic>
      <p:grpSp>
        <p:nvGrpSpPr>
          <p:cNvPr id="9" name="Grupo 8">
            <a:extLst>
              <a:ext uri="{FF2B5EF4-FFF2-40B4-BE49-F238E27FC236}">
                <a16:creationId xmlns:a16="http://schemas.microsoft.com/office/drawing/2014/main" id="{4B943D09-1B67-4219-BD91-BE1F02FA954F}"/>
              </a:ext>
            </a:extLst>
          </p:cNvPr>
          <p:cNvGrpSpPr/>
          <p:nvPr/>
        </p:nvGrpSpPr>
        <p:grpSpPr>
          <a:xfrm>
            <a:off x="1562056" y="525808"/>
            <a:ext cx="5545629" cy="3778435"/>
            <a:chOff x="1733097" y="1118625"/>
            <a:chExt cx="5545629" cy="3778435"/>
          </a:xfrm>
        </p:grpSpPr>
        <p:pic>
          <p:nvPicPr>
            <p:cNvPr id="11" name="Imagen 10">
              <a:extLst>
                <a:ext uri="{FF2B5EF4-FFF2-40B4-BE49-F238E27FC236}">
                  <a16:creationId xmlns:a16="http://schemas.microsoft.com/office/drawing/2014/main" id="{398746CA-8C99-4B3C-A912-5ED88ECACBD4}"/>
                </a:ext>
              </a:extLst>
            </p:cNvPr>
            <p:cNvPicPr>
              <a:picLocks noChangeAspect="1"/>
            </p:cNvPicPr>
            <p:nvPr/>
          </p:nvPicPr>
          <p:blipFill>
            <a:blip r:embed="rId5"/>
            <a:stretch>
              <a:fillRect/>
            </a:stretch>
          </p:blipFill>
          <p:spPr>
            <a:xfrm flipH="1">
              <a:off x="4913273" y="1118625"/>
              <a:ext cx="2365453" cy="2499577"/>
            </a:xfrm>
            <a:prstGeom prst="rect">
              <a:avLst/>
            </a:prstGeom>
          </p:spPr>
        </p:pic>
        <p:sp>
          <p:nvSpPr>
            <p:cNvPr id="12" name="CuadroTexto 11">
              <a:extLst>
                <a:ext uri="{FF2B5EF4-FFF2-40B4-BE49-F238E27FC236}">
                  <a16:creationId xmlns:a16="http://schemas.microsoft.com/office/drawing/2014/main" id="{1F383323-9581-4999-80A7-0EED31400909}"/>
                </a:ext>
              </a:extLst>
            </p:cNvPr>
            <p:cNvSpPr txBox="1"/>
            <p:nvPr/>
          </p:nvSpPr>
          <p:spPr>
            <a:xfrm>
              <a:off x="1733097" y="2588736"/>
              <a:ext cx="4358519" cy="2308324"/>
            </a:xfrm>
            <a:prstGeom prst="rect">
              <a:avLst/>
            </a:prstGeom>
            <a:noFill/>
          </p:spPr>
          <p:txBody>
            <a:bodyPr wrap="square" rtlCol="0">
              <a:spAutoFit/>
            </a:bodyPr>
            <a:lstStyle/>
            <a:p>
              <a:r>
                <a:rPr lang="es-PE" sz="4800" b="1" dirty="0">
                  <a:solidFill>
                    <a:srgbClr val="694219"/>
                  </a:solidFill>
                  <a:latin typeface="CAC Champagne" panose="00000400000000000000" pitchFamily="2" charset="0"/>
                </a:rPr>
                <a:t>Los Cuentos</a:t>
              </a:r>
            </a:p>
            <a:p>
              <a:r>
                <a:rPr lang="es-PE" sz="2400" b="1" dirty="0">
                  <a:latin typeface="CAC Champagne" panose="00000400000000000000" pitchFamily="2" charset="0"/>
                </a:rPr>
                <a:t>Determinados por poseer una breve extensión generalmente de hechos ficticios que contiene pocos personajes y tiene una trama simple y de fácil comprensión.</a:t>
              </a:r>
              <a:endParaRPr lang="es-PE" sz="2400" dirty="0">
                <a:latin typeface="CAC Champagne" panose="00000400000000000000" pitchFamily="2" charset="0"/>
              </a:endParaRPr>
            </a:p>
          </p:txBody>
        </p:sp>
      </p:grpSp>
      <p:pic>
        <p:nvPicPr>
          <p:cNvPr id="13" name="Imagen 12">
            <a:extLst>
              <a:ext uri="{FF2B5EF4-FFF2-40B4-BE49-F238E27FC236}">
                <a16:creationId xmlns:a16="http://schemas.microsoft.com/office/drawing/2014/main" id="{E930D2B9-B3C0-4EE0-B622-76A9809BEC86}"/>
              </a:ext>
            </a:extLst>
          </p:cNvPr>
          <p:cNvPicPr>
            <a:picLocks noChangeAspect="1"/>
          </p:cNvPicPr>
          <p:nvPr/>
        </p:nvPicPr>
        <p:blipFill>
          <a:blip r:embed="rId6"/>
          <a:stretch>
            <a:fillRect/>
          </a:stretch>
        </p:blipFill>
        <p:spPr>
          <a:xfrm>
            <a:off x="129505" y="5004655"/>
            <a:ext cx="1853345" cy="1853345"/>
          </a:xfrm>
          <a:prstGeom prst="rect">
            <a:avLst/>
          </a:prstGeom>
        </p:spPr>
      </p:pic>
      <p:sp>
        <p:nvSpPr>
          <p:cNvPr id="16" name="Google Shape;575;p46">
            <a:extLst>
              <a:ext uri="{FF2B5EF4-FFF2-40B4-BE49-F238E27FC236}">
                <a16:creationId xmlns:a16="http://schemas.microsoft.com/office/drawing/2014/main" id="{977D24B9-B739-49DA-ADBC-DD127E3C5431}"/>
              </a:ext>
            </a:extLst>
          </p:cNvPr>
          <p:cNvSpPr txBox="1">
            <a:spLocks/>
          </p:cNvSpPr>
          <p:nvPr/>
        </p:nvSpPr>
        <p:spPr>
          <a:xfrm>
            <a:off x="7501235" y="2823424"/>
            <a:ext cx="2620400" cy="4876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400"/>
              <a:t>Venus is the second planet from the Sun</a:t>
            </a:r>
            <a:endParaRPr lang="en-US" sz="2400" dirty="0"/>
          </a:p>
        </p:txBody>
      </p:sp>
      <p:sp>
        <p:nvSpPr>
          <p:cNvPr id="17" name="Google Shape;576;p46">
            <a:extLst>
              <a:ext uri="{FF2B5EF4-FFF2-40B4-BE49-F238E27FC236}">
                <a16:creationId xmlns:a16="http://schemas.microsoft.com/office/drawing/2014/main" id="{92344C08-AE10-4BEA-BEDD-CE9B899C2F1C}"/>
              </a:ext>
            </a:extLst>
          </p:cNvPr>
          <p:cNvSpPr txBox="1">
            <a:spLocks/>
          </p:cNvSpPr>
          <p:nvPr/>
        </p:nvSpPr>
        <p:spPr>
          <a:xfrm>
            <a:off x="7501235" y="1900410"/>
            <a:ext cx="2911693"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600" dirty="0"/>
              <a:t>Research</a:t>
            </a:r>
          </a:p>
        </p:txBody>
      </p:sp>
      <p:sp>
        <p:nvSpPr>
          <p:cNvPr id="18" name="Google Shape;577;p46">
            <a:extLst>
              <a:ext uri="{FF2B5EF4-FFF2-40B4-BE49-F238E27FC236}">
                <a16:creationId xmlns:a16="http://schemas.microsoft.com/office/drawing/2014/main" id="{E1313C1A-5526-4B80-8549-7EBE705B01B2}"/>
              </a:ext>
            </a:extLst>
          </p:cNvPr>
          <p:cNvSpPr txBox="1">
            <a:spLocks/>
          </p:cNvSpPr>
          <p:nvPr/>
        </p:nvSpPr>
        <p:spPr>
          <a:xfrm>
            <a:off x="7501235" y="4890691"/>
            <a:ext cx="2620400" cy="4876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400" dirty="0"/>
              <a:t>Despite being red, Mars is a cold place</a:t>
            </a:r>
          </a:p>
        </p:txBody>
      </p:sp>
      <p:sp>
        <p:nvSpPr>
          <p:cNvPr id="19" name="Google Shape;578;p46">
            <a:extLst>
              <a:ext uri="{FF2B5EF4-FFF2-40B4-BE49-F238E27FC236}">
                <a16:creationId xmlns:a16="http://schemas.microsoft.com/office/drawing/2014/main" id="{1A4B4184-1E40-4794-B9CA-379FC7C0A159}"/>
              </a:ext>
            </a:extLst>
          </p:cNvPr>
          <p:cNvSpPr txBox="1">
            <a:spLocks/>
          </p:cNvSpPr>
          <p:nvPr/>
        </p:nvSpPr>
        <p:spPr>
          <a:xfrm>
            <a:off x="7501235" y="4019862"/>
            <a:ext cx="3763949"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600" dirty="0"/>
              <a:t>Data Study</a:t>
            </a:r>
          </a:p>
        </p:txBody>
      </p:sp>
      <p:sp>
        <p:nvSpPr>
          <p:cNvPr id="20" name="Google Shape;606;p46">
            <a:extLst>
              <a:ext uri="{FF2B5EF4-FFF2-40B4-BE49-F238E27FC236}">
                <a16:creationId xmlns:a16="http://schemas.microsoft.com/office/drawing/2014/main" id="{D67EFA5B-7945-4539-A652-4EA3951AC10A}"/>
              </a:ext>
            </a:extLst>
          </p:cNvPr>
          <p:cNvSpPr/>
          <p:nvPr/>
        </p:nvSpPr>
        <p:spPr>
          <a:xfrm>
            <a:off x="7483278" y="5703899"/>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pic>
        <p:nvPicPr>
          <p:cNvPr id="21" name="Imagen 20">
            <a:extLst>
              <a:ext uri="{FF2B5EF4-FFF2-40B4-BE49-F238E27FC236}">
                <a16:creationId xmlns:a16="http://schemas.microsoft.com/office/drawing/2014/main" id="{D5889967-DF93-4071-95F3-205223972AFB}"/>
              </a:ext>
            </a:extLst>
          </p:cNvPr>
          <p:cNvPicPr>
            <a:picLocks noChangeAspect="1"/>
          </p:cNvPicPr>
          <p:nvPr/>
        </p:nvPicPr>
        <p:blipFill>
          <a:blip r:embed="rId7"/>
          <a:stretch>
            <a:fillRect/>
          </a:stretch>
        </p:blipFill>
        <p:spPr>
          <a:xfrm>
            <a:off x="9712171" y="5166743"/>
            <a:ext cx="2278256" cy="1560110"/>
          </a:xfrm>
          <a:prstGeom prst="rect">
            <a:avLst/>
          </a:prstGeom>
        </p:spPr>
      </p:pic>
    </p:spTree>
    <p:extLst>
      <p:ext uri="{BB962C8B-B14F-4D97-AF65-F5344CB8AC3E}">
        <p14:creationId xmlns:p14="http://schemas.microsoft.com/office/powerpoint/2010/main" val="181009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title"/>
          </p:nvPr>
        </p:nvSpPr>
        <p:spPr>
          <a:xfrm>
            <a:off x="952167" y="2096467"/>
            <a:ext cx="4331200" cy="2240800"/>
          </a:xfrm>
          <a:prstGeom prst="rect">
            <a:avLst/>
          </a:prstGeom>
        </p:spPr>
        <p:txBody>
          <a:bodyPr spcFirstLastPara="1" vert="horz" wrap="square" lIns="121900" tIns="121900" rIns="121900" bIns="121900" rtlCol="0" anchor="ctr" anchorCtr="0">
            <a:noAutofit/>
          </a:bodyPr>
          <a:lstStyle/>
          <a:p>
            <a:r>
              <a:rPr lang="en" dirty="0"/>
              <a:t>About Generation of ‘27</a:t>
            </a:r>
            <a:endParaRPr dirty="0"/>
          </a:p>
        </p:txBody>
      </p:sp>
      <p:sp>
        <p:nvSpPr>
          <p:cNvPr id="526" name="Google Shape;526;p45"/>
          <p:cNvSpPr txBox="1">
            <a:spLocks noGrp="1"/>
          </p:cNvSpPr>
          <p:nvPr>
            <p:ph type="title" idx="2"/>
          </p:nvPr>
        </p:nvSpPr>
        <p:spPr>
          <a:xfrm>
            <a:off x="952167" y="725267"/>
            <a:ext cx="1905600" cy="1168000"/>
          </a:xfrm>
          <a:prstGeom prst="rect">
            <a:avLst/>
          </a:prstGeom>
        </p:spPr>
        <p:txBody>
          <a:bodyPr spcFirstLastPara="1" vert="horz" wrap="square" lIns="121900" tIns="121900" rIns="121900" bIns="121900" rtlCol="0" anchor="ctr" anchorCtr="0">
            <a:noAutofit/>
          </a:bodyPr>
          <a:lstStyle/>
          <a:p>
            <a:r>
              <a:rPr lang="en"/>
              <a:t>01</a:t>
            </a:r>
            <a:endParaRPr/>
          </a:p>
        </p:txBody>
      </p:sp>
      <p:sp>
        <p:nvSpPr>
          <p:cNvPr id="527" name="Google Shape;527;p45"/>
          <p:cNvSpPr txBox="1">
            <a:spLocks noGrp="1"/>
          </p:cNvSpPr>
          <p:nvPr>
            <p:ph type="subTitle" idx="1"/>
          </p:nvPr>
        </p:nvSpPr>
        <p:spPr>
          <a:xfrm>
            <a:off x="952167" y="4441700"/>
            <a:ext cx="3480400" cy="829600"/>
          </a:xfrm>
          <a:prstGeom prst="rect">
            <a:avLst/>
          </a:prstGeom>
        </p:spPr>
        <p:txBody>
          <a:bodyPr spcFirstLastPara="1" vert="horz" wrap="square" lIns="121900" tIns="121900" rIns="121900" bIns="121900" rtlCol="0" anchor="ctr" anchorCtr="0">
            <a:noAutofit/>
          </a:bodyPr>
          <a:lstStyle/>
          <a:p>
            <a:pPr marL="0" indent="0">
              <a:buClr>
                <a:schemeClr val="dk1"/>
              </a:buClr>
              <a:buSzPts val="1100"/>
            </a:pPr>
            <a:r>
              <a:rPr lang="en" dirty="0"/>
              <a:t>You could enter a subtitle here if you need it</a:t>
            </a:r>
            <a:endParaRPr dirty="0"/>
          </a:p>
        </p:txBody>
      </p:sp>
      <p:sp>
        <p:nvSpPr>
          <p:cNvPr id="528" name="Google Shape;528;p45"/>
          <p:cNvSpPr/>
          <p:nvPr/>
        </p:nvSpPr>
        <p:spPr>
          <a:xfrm>
            <a:off x="5249382" y="4337267"/>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sp>
        <p:nvSpPr>
          <p:cNvPr id="529" name="Google Shape;529;p45"/>
          <p:cNvSpPr/>
          <p:nvPr/>
        </p:nvSpPr>
        <p:spPr>
          <a:xfrm>
            <a:off x="6527291" y="962934"/>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sp>
        <p:nvSpPr>
          <p:cNvPr id="530" name="Google Shape;530;p45"/>
          <p:cNvSpPr/>
          <p:nvPr/>
        </p:nvSpPr>
        <p:spPr>
          <a:xfrm>
            <a:off x="9941490" y="2096462"/>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pic>
        <p:nvPicPr>
          <p:cNvPr id="2" name="Imagen 1"/>
          <p:cNvPicPr>
            <a:picLocks noChangeAspect="1"/>
          </p:cNvPicPr>
          <p:nvPr/>
        </p:nvPicPr>
        <p:blipFill>
          <a:blip r:embed="rId3"/>
          <a:stretch>
            <a:fillRect/>
          </a:stretch>
        </p:blipFill>
        <p:spPr>
          <a:xfrm>
            <a:off x="5994387" y="2481275"/>
            <a:ext cx="5689512" cy="38960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6"/>
          <p:cNvSpPr txBox="1">
            <a:spLocks noGrp="1"/>
          </p:cNvSpPr>
          <p:nvPr>
            <p:ph type="title"/>
          </p:nvPr>
        </p:nvSpPr>
        <p:spPr>
          <a:xfrm>
            <a:off x="952167" y="725641"/>
            <a:ext cx="10287600" cy="487600"/>
          </a:xfrm>
          <a:prstGeom prst="rect">
            <a:avLst/>
          </a:prstGeom>
        </p:spPr>
        <p:txBody>
          <a:bodyPr spcFirstLastPara="1" vert="horz" wrap="square" lIns="121900" tIns="121900" rIns="121900" bIns="121900" rtlCol="0" anchor="ctr" anchorCtr="0">
            <a:noAutofit/>
          </a:bodyPr>
          <a:lstStyle/>
          <a:p>
            <a:r>
              <a:rPr lang="en"/>
              <a:t>Methodology</a:t>
            </a:r>
            <a:endParaRPr/>
          </a:p>
        </p:txBody>
      </p:sp>
      <p:sp>
        <p:nvSpPr>
          <p:cNvPr id="575" name="Google Shape;575;p46"/>
          <p:cNvSpPr txBox="1">
            <a:spLocks noGrp="1"/>
          </p:cNvSpPr>
          <p:nvPr>
            <p:ph type="subTitle" idx="1"/>
          </p:nvPr>
        </p:nvSpPr>
        <p:spPr>
          <a:xfrm>
            <a:off x="4914568" y="2936625"/>
            <a:ext cx="2620400" cy="487600"/>
          </a:xfrm>
          <a:prstGeom prst="rect">
            <a:avLst/>
          </a:prstGeom>
        </p:spPr>
        <p:txBody>
          <a:bodyPr spcFirstLastPara="1" vert="horz" wrap="square" lIns="121900" tIns="121900" rIns="121900" bIns="121900" rtlCol="0" anchor="ctr" anchorCtr="0">
            <a:noAutofit/>
          </a:bodyPr>
          <a:lstStyle/>
          <a:p>
            <a:pPr marL="0" indent="0"/>
            <a:r>
              <a:rPr lang="en" dirty="0"/>
              <a:t>Venus is the second planet from the Sun</a:t>
            </a:r>
            <a:endParaRPr dirty="0"/>
          </a:p>
        </p:txBody>
      </p:sp>
      <p:sp>
        <p:nvSpPr>
          <p:cNvPr id="576" name="Google Shape;576;p46"/>
          <p:cNvSpPr txBox="1">
            <a:spLocks noGrp="1"/>
          </p:cNvSpPr>
          <p:nvPr>
            <p:ph type="title" idx="2"/>
          </p:nvPr>
        </p:nvSpPr>
        <p:spPr>
          <a:xfrm>
            <a:off x="4986168" y="2280908"/>
            <a:ext cx="2548800" cy="487600"/>
          </a:xfrm>
          <a:prstGeom prst="rect">
            <a:avLst/>
          </a:prstGeom>
        </p:spPr>
        <p:txBody>
          <a:bodyPr spcFirstLastPara="1" vert="horz" wrap="square" lIns="121900" tIns="121900" rIns="121900" bIns="121900" rtlCol="0" anchor="ctr" anchorCtr="0">
            <a:noAutofit/>
          </a:bodyPr>
          <a:lstStyle/>
          <a:p>
            <a:r>
              <a:rPr lang="en"/>
              <a:t>Research</a:t>
            </a:r>
            <a:endParaRPr/>
          </a:p>
        </p:txBody>
      </p:sp>
      <p:sp>
        <p:nvSpPr>
          <p:cNvPr id="577" name="Google Shape;577;p46"/>
          <p:cNvSpPr txBox="1">
            <a:spLocks noGrp="1"/>
          </p:cNvSpPr>
          <p:nvPr>
            <p:ph type="subTitle" idx="3"/>
          </p:nvPr>
        </p:nvSpPr>
        <p:spPr>
          <a:xfrm>
            <a:off x="4914568" y="5003892"/>
            <a:ext cx="2620400" cy="487600"/>
          </a:xfrm>
          <a:prstGeom prst="rect">
            <a:avLst/>
          </a:prstGeom>
        </p:spPr>
        <p:txBody>
          <a:bodyPr spcFirstLastPara="1" vert="horz" wrap="square" lIns="121900" tIns="121900" rIns="121900" bIns="121900" rtlCol="0" anchor="ctr" anchorCtr="0">
            <a:noAutofit/>
          </a:bodyPr>
          <a:lstStyle/>
          <a:p>
            <a:pPr marL="0" indent="0"/>
            <a:r>
              <a:rPr lang="en"/>
              <a:t>Despite being red, Mars is a cold place</a:t>
            </a:r>
            <a:endParaRPr/>
          </a:p>
        </p:txBody>
      </p:sp>
      <p:sp>
        <p:nvSpPr>
          <p:cNvPr id="578" name="Google Shape;578;p46"/>
          <p:cNvSpPr txBox="1">
            <a:spLocks noGrp="1"/>
          </p:cNvSpPr>
          <p:nvPr>
            <p:ph type="title" idx="4"/>
          </p:nvPr>
        </p:nvSpPr>
        <p:spPr>
          <a:xfrm>
            <a:off x="4986168" y="4342741"/>
            <a:ext cx="2548800" cy="487600"/>
          </a:xfrm>
          <a:prstGeom prst="rect">
            <a:avLst/>
          </a:prstGeom>
        </p:spPr>
        <p:txBody>
          <a:bodyPr spcFirstLastPara="1" vert="horz" wrap="square" lIns="121900" tIns="121900" rIns="121900" bIns="121900" rtlCol="0" anchor="ctr" anchorCtr="0">
            <a:noAutofit/>
          </a:bodyPr>
          <a:lstStyle/>
          <a:p>
            <a:r>
              <a:rPr lang="en"/>
              <a:t>Data Study</a:t>
            </a:r>
            <a:endParaRPr/>
          </a:p>
        </p:txBody>
      </p:sp>
      <p:sp>
        <p:nvSpPr>
          <p:cNvPr id="579" name="Google Shape;579;p46"/>
          <p:cNvSpPr txBox="1">
            <a:spLocks noGrp="1"/>
          </p:cNvSpPr>
          <p:nvPr>
            <p:ph type="subTitle" idx="5"/>
          </p:nvPr>
        </p:nvSpPr>
        <p:spPr>
          <a:xfrm>
            <a:off x="8177265" y="2936625"/>
            <a:ext cx="2620400" cy="487600"/>
          </a:xfrm>
          <a:prstGeom prst="rect">
            <a:avLst/>
          </a:prstGeom>
        </p:spPr>
        <p:txBody>
          <a:bodyPr spcFirstLastPara="1" vert="horz" wrap="square" lIns="121900" tIns="121900" rIns="121900" bIns="121900" rtlCol="0" anchor="ctr" anchorCtr="0">
            <a:noAutofit/>
          </a:bodyPr>
          <a:lstStyle/>
          <a:p>
            <a:pPr marL="0" indent="0"/>
            <a:r>
              <a:rPr lang="en"/>
              <a:t>Neptune is very far away from Earth</a:t>
            </a:r>
            <a:endParaRPr/>
          </a:p>
        </p:txBody>
      </p:sp>
      <p:sp>
        <p:nvSpPr>
          <p:cNvPr id="580" name="Google Shape;580;p46"/>
          <p:cNvSpPr txBox="1">
            <a:spLocks noGrp="1"/>
          </p:cNvSpPr>
          <p:nvPr>
            <p:ph type="title" idx="6"/>
          </p:nvPr>
        </p:nvSpPr>
        <p:spPr>
          <a:xfrm>
            <a:off x="8248865" y="2280908"/>
            <a:ext cx="2548800" cy="487600"/>
          </a:xfrm>
          <a:prstGeom prst="rect">
            <a:avLst/>
          </a:prstGeom>
        </p:spPr>
        <p:txBody>
          <a:bodyPr spcFirstLastPara="1" vert="horz" wrap="square" lIns="121900" tIns="121900" rIns="121900" bIns="121900" rtlCol="0" anchor="ctr" anchorCtr="0">
            <a:noAutofit/>
          </a:bodyPr>
          <a:lstStyle/>
          <a:p>
            <a:r>
              <a:rPr lang="en"/>
              <a:t>Analysis</a:t>
            </a:r>
            <a:endParaRPr/>
          </a:p>
        </p:txBody>
      </p:sp>
      <p:sp>
        <p:nvSpPr>
          <p:cNvPr id="581" name="Google Shape;581;p46"/>
          <p:cNvSpPr txBox="1">
            <a:spLocks noGrp="1"/>
          </p:cNvSpPr>
          <p:nvPr>
            <p:ph type="subTitle" idx="7"/>
          </p:nvPr>
        </p:nvSpPr>
        <p:spPr>
          <a:xfrm>
            <a:off x="8177265" y="5003892"/>
            <a:ext cx="2620400" cy="487600"/>
          </a:xfrm>
          <a:prstGeom prst="rect">
            <a:avLst/>
          </a:prstGeom>
        </p:spPr>
        <p:txBody>
          <a:bodyPr spcFirstLastPara="1" vert="horz" wrap="square" lIns="121900" tIns="121900" rIns="121900" bIns="121900" rtlCol="0" anchor="ctr" anchorCtr="0">
            <a:noAutofit/>
          </a:bodyPr>
          <a:lstStyle/>
          <a:p>
            <a:pPr marL="0" indent="0"/>
            <a:r>
              <a:rPr lang="en"/>
              <a:t>Jupiter is the biggest planet of them all</a:t>
            </a:r>
            <a:endParaRPr/>
          </a:p>
        </p:txBody>
      </p:sp>
      <p:sp>
        <p:nvSpPr>
          <p:cNvPr id="582" name="Google Shape;582;p46"/>
          <p:cNvSpPr txBox="1">
            <a:spLocks noGrp="1"/>
          </p:cNvSpPr>
          <p:nvPr>
            <p:ph type="title" idx="8"/>
          </p:nvPr>
        </p:nvSpPr>
        <p:spPr>
          <a:xfrm>
            <a:off x="8248865" y="4342741"/>
            <a:ext cx="2548800" cy="487600"/>
          </a:xfrm>
          <a:prstGeom prst="rect">
            <a:avLst/>
          </a:prstGeom>
        </p:spPr>
        <p:txBody>
          <a:bodyPr spcFirstLastPara="1" vert="horz" wrap="square" lIns="121900" tIns="121900" rIns="121900" bIns="121900" rtlCol="0" anchor="ctr" anchorCtr="0">
            <a:noAutofit/>
          </a:bodyPr>
          <a:lstStyle/>
          <a:p>
            <a:r>
              <a:rPr lang="en"/>
              <a:t>Comparison</a:t>
            </a:r>
            <a:endParaRPr/>
          </a:p>
        </p:txBody>
      </p:sp>
      <p:sp>
        <p:nvSpPr>
          <p:cNvPr id="605" name="Google Shape;605;p46"/>
          <p:cNvSpPr/>
          <p:nvPr/>
        </p:nvSpPr>
        <p:spPr>
          <a:xfrm>
            <a:off x="533139" y="3202055"/>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sp>
        <p:nvSpPr>
          <p:cNvPr id="606" name="Google Shape;606;p46"/>
          <p:cNvSpPr/>
          <p:nvPr/>
        </p:nvSpPr>
        <p:spPr>
          <a:xfrm>
            <a:off x="4896611" y="5817100"/>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sp>
        <p:nvSpPr>
          <p:cNvPr id="607" name="Google Shape;607;p46"/>
          <p:cNvSpPr/>
          <p:nvPr/>
        </p:nvSpPr>
        <p:spPr>
          <a:xfrm>
            <a:off x="3089099" y="1328873"/>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endParaRPr sz="2400"/>
          </a:p>
        </p:txBody>
      </p:sp>
      <p:pic>
        <p:nvPicPr>
          <p:cNvPr id="2" name="Imagen 1"/>
          <p:cNvPicPr>
            <a:picLocks noChangeAspect="1"/>
          </p:cNvPicPr>
          <p:nvPr/>
        </p:nvPicPr>
        <p:blipFill>
          <a:blip r:embed="rId3"/>
          <a:stretch>
            <a:fillRect/>
          </a:stretch>
        </p:blipFill>
        <p:spPr>
          <a:xfrm>
            <a:off x="562659" y="2983761"/>
            <a:ext cx="4569551" cy="29976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8;p55">
            <a:extLst>
              <a:ext uri="{FF2B5EF4-FFF2-40B4-BE49-F238E27FC236}">
                <a16:creationId xmlns:a16="http://schemas.microsoft.com/office/drawing/2014/main" id="{CD2B7902-F802-4AD0-9DFA-FC7EC9330CC1}"/>
              </a:ext>
            </a:extLst>
          </p:cNvPr>
          <p:cNvSpPr txBox="1">
            <a:spLocks/>
          </p:cNvSpPr>
          <p:nvPr/>
        </p:nvSpPr>
        <p:spPr>
          <a:xfrm>
            <a:off x="952167" y="729100"/>
            <a:ext cx="10288000" cy="487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PE">
                <a:solidFill>
                  <a:schemeClr val="dk2"/>
                </a:solidFill>
              </a:rPr>
              <a:t>Your Work</a:t>
            </a:r>
          </a:p>
        </p:txBody>
      </p:sp>
      <p:sp>
        <p:nvSpPr>
          <p:cNvPr id="3" name="Google Shape;829;p55">
            <a:extLst>
              <a:ext uri="{FF2B5EF4-FFF2-40B4-BE49-F238E27FC236}">
                <a16:creationId xmlns:a16="http://schemas.microsoft.com/office/drawing/2014/main" id="{B570AD7E-3878-4F09-9AFB-ADAA4E7ABC27}"/>
              </a:ext>
            </a:extLst>
          </p:cNvPr>
          <p:cNvSpPr txBox="1"/>
          <p:nvPr/>
        </p:nvSpPr>
        <p:spPr>
          <a:xfrm>
            <a:off x="1098875" y="3622841"/>
            <a:ext cx="3768000" cy="1922800"/>
          </a:xfrm>
          <a:prstGeom prst="rect">
            <a:avLst/>
          </a:prstGeom>
          <a:noFill/>
          <a:ln>
            <a:noFill/>
          </a:ln>
        </p:spPr>
        <p:txBody>
          <a:bodyPr spcFirstLastPara="1" wrap="square" lIns="121900" tIns="121900" rIns="121900" bIns="121900" anchor="ctr" anchorCtr="0">
            <a:noAutofit/>
          </a:bodyPr>
          <a:lstStyle/>
          <a:p>
            <a:pPr>
              <a:lnSpc>
                <a:spcPct val="115000"/>
              </a:lnSpc>
            </a:pPr>
            <a:r>
              <a:rPr lang="en" sz="2400" dirty="0">
                <a:solidFill>
                  <a:schemeClr val="dk2"/>
                </a:solidFill>
                <a:latin typeface="Roboto"/>
                <a:ea typeface="Roboto"/>
                <a:cs typeface="Roboto"/>
                <a:sym typeface="Roboto"/>
              </a:rPr>
              <a:t>You can replace the image on the screen with your own work. Just delete this one, add yours and center it properly</a:t>
            </a:r>
            <a:endParaRPr sz="2400" dirty="0">
              <a:solidFill>
                <a:schemeClr val="dk2"/>
              </a:solidFill>
              <a:latin typeface="Roboto"/>
              <a:ea typeface="Roboto"/>
              <a:cs typeface="Roboto"/>
              <a:sym typeface="Roboto"/>
            </a:endParaRPr>
          </a:p>
        </p:txBody>
      </p:sp>
      <p:sp>
        <p:nvSpPr>
          <p:cNvPr id="4" name="Google Shape;830;p55">
            <a:extLst>
              <a:ext uri="{FF2B5EF4-FFF2-40B4-BE49-F238E27FC236}">
                <a16:creationId xmlns:a16="http://schemas.microsoft.com/office/drawing/2014/main" id="{E4090443-3FC6-4A32-A787-AF08502EC92C}"/>
              </a:ext>
            </a:extLst>
          </p:cNvPr>
          <p:cNvSpPr/>
          <p:nvPr/>
        </p:nvSpPr>
        <p:spPr>
          <a:xfrm>
            <a:off x="5715011" y="1681517"/>
            <a:ext cx="4953475" cy="3495020"/>
          </a:xfrm>
          <a:custGeom>
            <a:avLst/>
            <a:gdLst/>
            <a:ahLst/>
            <a:cxnLst/>
            <a:rect l="l" t="t" r="r" b="b"/>
            <a:pathLst>
              <a:path w="231579" h="163446" extrusionOk="0">
                <a:moveTo>
                  <a:pt x="7353" y="0"/>
                </a:moveTo>
                <a:cubicBezTo>
                  <a:pt x="3258" y="0"/>
                  <a:pt x="0" y="3258"/>
                  <a:pt x="0" y="7353"/>
                </a:cubicBezTo>
                <a:lnTo>
                  <a:pt x="0" y="156092"/>
                </a:lnTo>
                <a:cubicBezTo>
                  <a:pt x="0" y="160094"/>
                  <a:pt x="3258" y="163445"/>
                  <a:pt x="7353" y="163445"/>
                </a:cubicBezTo>
                <a:lnTo>
                  <a:pt x="224226" y="163445"/>
                </a:lnTo>
                <a:cubicBezTo>
                  <a:pt x="228228" y="163445"/>
                  <a:pt x="231579" y="160187"/>
                  <a:pt x="231579" y="156092"/>
                </a:cubicBezTo>
                <a:lnTo>
                  <a:pt x="231579" y="7353"/>
                </a:lnTo>
                <a:cubicBezTo>
                  <a:pt x="231579" y="3258"/>
                  <a:pt x="228228" y="0"/>
                  <a:pt x="22422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 name="Google Shape;831;p55">
            <a:extLst>
              <a:ext uri="{FF2B5EF4-FFF2-40B4-BE49-F238E27FC236}">
                <a16:creationId xmlns:a16="http://schemas.microsoft.com/office/drawing/2014/main" id="{254C5961-4AF1-486B-9FFE-85E0DBF7739C}"/>
              </a:ext>
            </a:extLst>
          </p:cNvPr>
          <p:cNvSpPr/>
          <p:nvPr/>
        </p:nvSpPr>
        <p:spPr>
          <a:xfrm>
            <a:off x="5149587" y="5102872"/>
            <a:ext cx="6090311" cy="73665"/>
          </a:xfrm>
          <a:custGeom>
            <a:avLst/>
            <a:gdLst/>
            <a:ahLst/>
            <a:cxnLst/>
            <a:rect l="l" t="t" r="r" b="b"/>
            <a:pathLst>
              <a:path w="284727" h="3445" extrusionOk="0">
                <a:moveTo>
                  <a:pt x="0" y="0"/>
                </a:moveTo>
                <a:cubicBezTo>
                  <a:pt x="0" y="0"/>
                  <a:pt x="3072" y="3444"/>
                  <a:pt x="12472" y="3444"/>
                </a:cubicBezTo>
                <a:lnTo>
                  <a:pt x="272254" y="3444"/>
                </a:lnTo>
                <a:cubicBezTo>
                  <a:pt x="281655" y="3444"/>
                  <a:pt x="284726" y="0"/>
                  <a:pt x="28472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 name="Google Shape;832;p55">
            <a:extLst>
              <a:ext uri="{FF2B5EF4-FFF2-40B4-BE49-F238E27FC236}">
                <a16:creationId xmlns:a16="http://schemas.microsoft.com/office/drawing/2014/main" id="{30160CD2-868E-4DB0-8B2F-E739DB4BDE3D}"/>
              </a:ext>
            </a:extLst>
          </p:cNvPr>
          <p:cNvSpPr/>
          <p:nvPr/>
        </p:nvSpPr>
        <p:spPr>
          <a:xfrm>
            <a:off x="5149588" y="4987423"/>
            <a:ext cx="6088321" cy="115471"/>
          </a:xfrm>
          <a:custGeom>
            <a:avLst/>
            <a:gdLst/>
            <a:ahLst/>
            <a:cxnLst/>
            <a:rect l="l" t="t" r="r" b="b"/>
            <a:pathLst>
              <a:path w="284634" h="5400" extrusionOk="0">
                <a:moveTo>
                  <a:pt x="0" y="1"/>
                </a:moveTo>
                <a:lnTo>
                  <a:pt x="0" y="5399"/>
                </a:lnTo>
                <a:lnTo>
                  <a:pt x="284633" y="5399"/>
                </a:lnTo>
                <a:lnTo>
                  <a:pt x="28463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 name="Google Shape;833;p55">
            <a:extLst>
              <a:ext uri="{FF2B5EF4-FFF2-40B4-BE49-F238E27FC236}">
                <a16:creationId xmlns:a16="http://schemas.microsoft.com/office/drawing/2014/main" id="{0EAA5B6D-9C7C-4086-8CFA-D07501D3CE88}"/>
              </a:ext>
            </a:extLst>
          </p:cNvPr>
          <p:cNvSpPr/>
          <p:nvPr/>
        </p:nvSpPr>
        <p:spPr>
          <a:xfrm>
            <a:off x="7771638" y="5001364"/>
            <a:ext cx="854145" cy="53757"/>
          </a:xfrm>
          <a:custGeom>
            <a:avLst/>
            <a:gdLst/>
            <a:ahLst/>
            <a:cxnLst/>
            <a:rect l="l" t="t" r="r" b="b"/>
            <a:pathLst>
              <a:path w="39932" h="2514" extrusionOk="0">
                <a:moveTo>
                  <a:pt x="1" y="0"/>
                </a:moveTo>
                <a:cubicBezTo>
                  <a:pt x="1" y="1396"/>
                  <a:pt x="1118" y="2513"/>
                  <a:pt x="2514" y="2513"/>
                </a:cubicBezTo>
                <a:lnTo>
                  <a:pt x="37418" y="2513"/>
                </a:lnTo>
                <a:cubicBezTo>
                  <a:pt x="38815" y="2513"/>
                  <a:pt x="39932" y="1396"/>
                  <a:pt x="39932" y="0"/>
                </a:cubicBezTo>
                <a:close/>
              </a:path>
            </a:pathLst>
          </a:custGeom>
          <a:solidFill>
            <a:srgbClr val="5E543C"/>
          </a:solidFill>
          <a:ln>
            <a:noFill/>
          </a:ln>
        </p:spPr>
        <p:txBody>
          <a:bodyPr spcFirstLastPara="1" wrap="square" lIns="121900" tIns="121900" rIns="121900" bIns="121900" anchor="ctr" anchorCtr="0">
            <a:noAutofit/>
          </a:bodyPr>
          <a:lstStyle/>
          <a:p>
            <a:endParaRPr sz="2400"/>
          </a:p>
        </p:txBody>
      </p:sp>
      <p:sp>
        <p:nvSpPr>
          <p:cNvPr id="8" name="Google Shape;834;p55">
            <a:extLst>
              <a:ext uri="{FF2B5EF4-FFF2-40B4-BE49-F238E27FC236}">
                <a16:creationId xmlns:a16="http://schemas.microsoft.com/office/drawing/2014/main" id="{AAFFBA82-98EE-400D-BCF8-9510732728E9}"/>
              </a:ext>
            </a:extLst>
          </p:cNvPr>
          <p:cNvSpPr/>
          <p:nvPr/>
        </p:nvSpPr>
        <p:spPr>
          <a:xfrm>
            <a:off x="5838452" y="1818840"/>
            <a:ext cx="4704603" cy="3071075"/>
          </a:xfrm>
          <a:custGeom>
            <a:avLst/>
            <a:gdLst/>
            <a:ahLst/>
            <a:cxnLst/>
            <a:rect l="l" t="t" r="r" b="b"/>
            <a:pathLst>
              <a:path w="219944" h="143620" extrusionOk="0">
                <a:moveTo>
                  <a:pt x="0" y="0"/>
                </a:moveTo>
                <a:lnTo>
                  <a:pt x="0" y="143620"/>
                </a:lnTo>
                <a:lnTo>
                  <a:pt x="219944" y="143620"/>
                </a:lnTo>
                <a:lnTo>
                  <a:pt x="219944"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pic>
        <p:nvPicPr>
          <p:cNvPr id="9" name="Google Shape;835;p55">
            <a:extLst>
              <a:ext uri="{FF2B5EF4-FFF2-40B4-BE49-F238E27FC236}">
                <a16:creationId xmlns:a16="http://schemas.microsoft.com/office/drawing/2014/main" id="{BD1684AC-60B6-451F-8DC0-67AD5FD41715}"/>
              </a:ext>
            </a:extLst>
          </p:cNvPr>
          <p:cNvPicPr preferRelativeResize="0"/>
          <p:nvPr/>
        </p:nvPicPr>
        <p:blipFill>
          <a:blip r:embed="rId2">
            <a:alphaModFix/>
          </a:blip>
          <a:stretch>
            <a:fillRect/>
          </a:stretch>
        </p:blipFill>
        <p:spPr>
          <a:xfrm>
            <a:off x="5838467" y="1818833"/>
            <a:ext cx="4704599" cy="3071067"/>
          </a:xfrm>
          <a:prstGeom prst="rect">
            <a:avLst/>
          </a:prstGeom>
          <a:noFill/>
          <a:ln>
            <a:noFill/>
          </a:ln>
        </p:spPr>
      </p:pic>
      <p:pic>
        <p:nvPicPr>
          <p:cNvPr id="10" name="Imagen 9">
            <a:extLst>
              <a:ext uri="{FF2B5EF4-FFF2-40B4-BE49-F238E27FC236}">
                <a16:creationId xmlns:a16="http://schemas.microsoft.com/office/drawing/2014/main" id="{50E6DCCF-2244-46E7-B1A6-6DC82D6F7C32}"/>
              </a:ext>
            </a:extLst>
          </p:cNvPr>
          <p:cNvPicPr>
            <a:picLocks noChangeAspect="1"/>
          </p:cNvPicPr>
          <p:nvPr/>
        </p:nvPicPr>
        <p:blipFill>
          <a:blip r:embed="rId3"/>
          <a:stretch>
            <a:fillRect/>
          </a:stretch>
        </p:blipFill>
        <p:spPr>
          <a:xfrm>
            <a:off x="1957659" y="2492462"/>
            <a:ext cx="1603716" cy="1219199"/>
          </a:xfrm>
          <a:prstGeom prst="rect">
            <a:avLst/>
          </a:prstGeom>
        </p:spPr>
      </p:pic>
    </p:spTree>
    <p:extLst>
      <p:ext uri="{BB962C8B-B14F-4D97-AF65-F5344CB8AC3E}">
        <p14:creationId xmlns:p14="http://schemas.microsoft.com/office/powerpoint/2010/main" val="115034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61"/>
          <p:cNvPicPr preferRelativeResize="0"/>
          <p:nvPr/>
        </p:nvPicPr>
        <p:blipFill rotWithShape="1">
          <a:blip r:embed="rId3">
            <a:alphaModFix/>
          </a:blip>
          <a:srcRect l="30073" t="12688" r="5167" b="2944"/>
          <a:stretch/>
        </p:blipFill>
        <p:spPr>
          <a:xfrm>
            <a:off x="6468864" y="1730464"/>
            <a:ext cx="5143833" cy="3769567"/>
          </a:xfrm>
          <a:prstGeom prst="rect">
            <a:avLst/>
          </a:prstGeom>
          <a:noFill/>
          <a:ln>
            <a:noFill/>
          </a:ln>
        </p:spPr>
      </p:pic>
      <p:sp>
        <p:nvSpPr>
          <p:cNvPr id="921" name="Google Shape;921;p61"/>
          <p:cNvSpPr txBox="1">
            <a:spLocks noGrp="1"/>
          </p:cNvSpPr>
          <p:nvPr>
            <p:ph type="title"/>
          </p:nvPr>
        </p:nvSpPr>
        <p:spPr>
          <a:xfrm>
            <a:off x="952160" y="2813725"/>
            <a:ext cx="4080000" cy="487600"/>
          </a:xfrm>
          <a:prstGeom prst="rect">
            <a:avLst/>
          </a:prstGeom>
        </p:spPr>
        <p:txBody>
          <a:bodyPr spcFirstLastPara="1" vert="horz" wrap="square" lIns="121900" tIns="121900" rIns="121900" bIns="121900" rtlCol="0" anchor="ctr" anchorCtr="0">
            <a:noAutofit/>
          </a:bodyPr>
          <a:lstStyle/>
          <a:p>
            <a:pPr>
              <a:buClr>
                <a:schemeClr val="dk1"/>
              </a:buClr>
              <a:buSzPts val="1100"/>
            </a:pPr>
            <a:endParaRPr sz="4000"/>
          </a:p>
          <a:p>
            <a:endParaRPr/>
          </a:p>
        </p:txBody>
      </p:sp>
      <p:sp>
        <p:nvSpPr>
          <p:cNvPr id="922" name="Google Shape;922;p61"/>
          <p:cNvSpPr txBox="1">
            <a:spLocks noGrp="1"/>
          </p:cNvSpPr>
          <p:nvPr>
            <p:ph type="subTitle" idx="1"/>
          </p:nvPr>
        </p:nvSpPr>
        <p:spPr>
          <a:xfrm>
            <a:off x="1351177" y="4909420"/>
            <a:ext cx="3533600" cy="1202000"/>
          </a:xfrm>
          <a:prstGeom prst="rect">
            <a:avLst/>
          </a:prstGeom>
        </p:spPr>
        <p:txBody>
          <a:bodyPr spcFirstLastPara="1" vert="horz" wrap="square" lIns="121900" tIns="121900" rIns="121900" bIns="121900" rtlCol="0" anchor="ctr" anchorCtr="0">
            <a:noAutofit/>
          </a:bodyPr>
          <a:lstStyle/>
          <a:p>
            <a:pPr marL="0" indent="0">
              <a:spcAft>
                <a:spcPts val="2133"/>
              </a:spcAft>
            </a:pPr>
            <a:r>
              <a:rPr lang="en" dirty="0"/>
              <a:t>Images reveal large amounts of data, so remember: Use an image instead of a long text</a:t>
            </a:r>
            <a:endParaRPr dirty="0"/>
          </a:p>
        </p:txBody>
      </p:sp>
      <p:sp>
        <p:nvSpPr>
          <p:cNvPr id="923" name="Google Shape;923;p61"/>
          <p:cNvSpPr txBox="1">
            <a:spLocks noGrp="1"/>
          </p:cNvSpPr>
          <p:nvPr>
            <p:ph type="title" idx="2"/>
          </p:nvPr>
        </p:nvSpPr>
        <p:spPr>
          <a:xfrm>
            <a:off x="952167" y="761200"/>
            <a:ext cx="7179200" cy="1015600"/>
          </a:xfrm>
          <a:prstGeom prst="rect">
            <a:avLst/>
          </a:prstGeom>
        </p:spPr>
        <p:txBody>
          <a:bodyPr spcFirstLastPara="1" vert="horz" wrap="square" lIns="121900" tIns="121900" rIns="121900" bIns="121900" rtlCol="0" anchor="ctr" anchorCtr="0">
            <a:noAutofit/>
          </a:bodyPr>
          <a:lstStyle/>
          <a:p>
            <a:pPr>
              <a:buClr>
                <a:schemeClr val="dk1"/>
              </a:buClr>
              <a:buSzPts val="1100"/>
            </a:pPr>
            <a:r>
              <a:rPr lang="en"/>
              <a:t>A Picture Always Reinforces the Concept</a:t>
            </a:r>
            <a:endParaRPr/>
          </a:p>
        </p:txBody>
      </p:sp>
      <p:pic>
        <p:nvPicPr>
          <p:cNvPr id="2" name="Imagen 1"/>
          <p:cNvPicPr>
            <a:picLocks noChangeAspect="1"/>
          </p:cNvPicPr>
          <p:nvPr/>
        </p:nvPicPr>
        <p:blipFill>
          <a:blip r:embed="rId4"/>
          <a:stretch>
            <a:fillRect/>
          </a:stretch>
        </p:blipFill>
        <p:spPr>
          <a:xfrm>
            <a:off x="1492997" y="2321076"/>
            <a:ext cx="3539164" cy="25883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4"/>
          <p:cNvSpPr txBox="1">
            <a:spLocks noGrp="1"/>
          </p:cNvSpPr>
          <p:nvPr>
            <p:ph type="subTitle" idx="1"/>
          </p:nvPr>
        </p:nvSpPr>
        <p:spPr>
          <a:xfrm>
            <a:off x="2213484" y="2777517"/>
            <a:ext cx="3120000" cy="487600"/>
          </a:xfrm>
          <a:prstGeom prst="rect">
            <a:avLst/>
          </a:prstGeom>
        </p:spPr>
        <p:txBody>
          <a:bodyPr spcFirstLastPara="1" vert="horz" wrap="square" lIns="121900" tIns="121900" rIns="121900" bIns="121900" rtlCol="0" anchor="ctr" anchorCtr="0">
            <a:noAutofit/>
          </a:bodyPr>
          <a:lstStyle/>
          <a:p>
            <a:pPr marL="0" indent="0"/>
            <a:r>
              <a:rPr lang="en"/>
              <a:t>Here you could describe the topic of the section</a:t>
            </a:r>
            <a:endParaRPr/>
          </a:p>
        </p:txBody>
      </p:sp>
      <p:sp>
        <p:nvSpPr>
          <p:cNvPr id="509" name="Google Shape;509;p44"/>
          <p:cNvSpPr txBox="1">
            <a:spLocks noGrp="1"/>
          </p:cNvSpPr>
          <p:nvPr>
            <p:ph type="title"/>
          </p:nvPr>
        </p:nvSpPr>
        <p:spPr>
          <a:xfrm>
            <a:off x="2213503" y="2121833"/>
            <a:ext cx="2892000" cy="487600"/>
          </a:xfrm>
          <a:prstGeom prst="rect">
            <a:avLst/>
          </a:prstGeom>
        </p:spPr>
        <p:txBody>
          <a:bodyPr spcFirstLastPara="1" vert="horz" wrap="square" lIns="121900" tIns="121900" rIns="121900" bIns="121900" rtlCol="0" anchor="ctr" anchorCtr="0">
            <a:noAutofit/>
          </a:bodyPr>
          <a:lstStyle/>
          <a:p>
            <a:r>
              <a:rPr lang="en"/>
              <a:t>Objectives</a:t>
            </a:r>
            <a:endParaRPr/>
          </a:p>
        </p:txBody>
      </p:sp>
      <p:sp>
        <p:nvSpPr>
          <p:cNvPr id="510" name="Google Shape;510;p44"/>
          <p:cNvSpPr txBox="1">
            <a:spLocks noGrp="1"/>
          </p:cNvSpPr>
          <p:nvPr>
            <p:ph type="title" idx="2"/>
          </p:nvPr>
        </p:nvSpPr>
        <p:spPr>
          <a:xfrm>
            <a:off x="1093984" y="2033617"/>
            <a:ext cx="1216800" cy="664000"/>
          </a:xfrm>
          <a:prstGeom prst="rect">
            <a:avLst/>
          </a:prstGeom>
        </p:spPr>
        <p:txBody>
          <a:bodyPr spcFirstLastPara="1" vert="horz" wrap="square" lIns="121900" tIns="121900" rIns="121900" bIns="121900" rtlCol="0" anchor="ctr" anchorCtr="0">
            <a:noAutofit/>
          </a:bodyPr>
          <a:lstStyle/>
          <a:p>
            <a:r>
              <a:rPr lang="en"/>
              <a:t>01.</a:t>
            </a:r>
            <a:endParaRPr/>
          </a:p>
        </p:txBody>
      </p:sp>
      <p:sp>
        <p:nvSpPr>
          <p:cNvPr id="511" name="Google Shape;511;p44"/>
          <p:cNvSpPr txBox="1">
            <a:spLocks noGrp="1"/>
          </p:cNvSpPr>
          <p:nvPr>
            <p:ph type="subTitle" idx="3"/>
          </p:nvPr>
        </p:nvSpPr>
        <p:spPr>
          <a:xfrm>
            <a:off x="2213484" y="5047984"/>
            <a:ext cx="3120000" cy="487600"/>
          </a:xfrm>
          <a:prstGeom prst="rect">
            <a:avLst/>
          </a:prstGeom>
        </p:spPr>
        <p:txBody>
          <a:bodyPr spcFirstLastPara="1" vert="horz" wrap="square" lIns="121900" tIns="121900" rIns="121900" bIns="121900" rtlCol="0" anchor="ctr" anchorCtr="0">
            <a:noAutofit/>
          </a:bodyPr>
          <a:lstStyle/>
          <a:p>
            <a:pPr marL="0" indent="0">
              <a:buClr>
                <a:schemeClr val="dk1"/>
              </a:buClr>
              <a:buSzPts val="1100"/>
            </a:pPr>
            <a:r>
              <a:rPr lang="en"/>
              <a:t>Here you could describe the topic of the section</a:t>
            </a:r>
            <a:endParaRPr/>
          </a:p>
        </p:txBody>
      </p:sp>
      <p:sp>
        <p:nvSpPr>
          <p:cNvPr id="512" name="Google Shape;512;p44"/>
          <p:cNvSpPr txBox="1">
            <a:spLocks noGrp="1"/>
          </p:cNvSpPr>
          <p:nvPr>
            <p:ph type="title" idx="4"/>
          </p:nvPr>
        </p:nvSpPr>
        <p:spPr>
          <a:xfrm>
            <a:off x="2213503" y="4386867"/>
            <a:ext cx="2892000" cy="487600"/>
          </a:xfrm>
          <a:prstGeom prst="rect">
            <a:avLst/>
          </a:prstGeom>
        </p:spPr>
        <p:txBody>
          <a:bodyPr spcFirstLastPara="1" vert="horz" wrap="square" lIns="121900" tIns="121900" rIns="121900" bIns="121900" rtlCol="0" anchor="ctr" anchorCtr="0">
            <a:noAutofit/>
          </a:bodyPr>
          <a:lstStyle/>
          <a:p>
            <a:r>
              <a:rPr lang="en"/>
              <a:t>Methodology</a:t>
            </a:r>
            <a:endParaRPr/>
          </a:p>
        </p:txBody>
      </p:sp>
      <p:sp>
        <p:nvSpPr>
          <p:cNvPr id="513" name="Google Shape;513;p44"/>
          <p:cNvSpPr txBox="1">
            <a:spLocks noGrp="1"/>
          </p:cNvSpPr>
          <p:nvPr>
            <p:ph type="title" idx="5"/>
          </p:nvPr>
        </p:nvSpPr>
        <p:spPr>
          <a:xfrm>
            <a:off x="1091584" y="4298651"/>
            <a:ext cx="1219200" cy="664000"/>
          </a:xfrm>
          <a:prstGeom prst="rect">
            <a:avLst/>
          </a:prstGeom>
        </p:spPr>
        <p:txBody>
          <a:bodyPr spcFirstLastPara="1" vert="horz" wrap="square" lIns="121900" tIns="121900" rIns="121900" bIns="121900" rtlCol="0" anchor="ctr" anchorCtr="0">
            <a:noAutofit/>
          </a:bodyPr>
          <a:lstStyle/>
          <a:p>
            <a:r>
              <a:rPr lang="en"/>
              <a:t>02.</a:t>
            </a:r>
            <a:endParaRPr/>
          </a:p>
        </p:txBody>
      </p:sp>
      <p:sp>
        <p:nvSpPr>
          <p:cNvPr id="514" name="Google Shape;514;p44"/>
          <p:cNvSpPr txBox="1">
            <a:spLocks noGrp="1"/>
          </p:cNvSpPr>
          <p:nvPr>
            <p:ph type="subTitle" idx="6"/>
          </p:nvPr>
        </p:nvSpPr>
        <p:spPr>
          <a:xfrm>
            <a:off x="7980417" y="2777517"/>
            <a:ext cx="3120000" cy="487600"/>
          </a:xfrm>
          <a:prstGeom prst="rect">
            <a:avLst/>
          </a:prstGeom>
        </p:spPr>
        <p:txBody>
          <a:bodyPr spcFirstLastPara="1" vert="horz" wrap="square" lIns="121900" tIns="121900" rIns="121900" bIns="121900" rtlCol="0" anchor="ctr" anchorCtr="0">
            <a:noAutofit/>
          </a:bodyPr>
          <a:lstStyle/>
          <a:p>
            <a:pPr marL="0" indent="0">
              <a:buClr>
                <a:schemeClr val="dk1"/>
              </a:buClr>
              <a:buSzPts val="1100"/>
            </a:pPr>
            <a:r>
              <a:rPr lang="en"/>
              <a:t>Here you could describe the topic of the section</a:t>
            </a:r>
            <a:endParaRPr/>
          </a:p>
        </p:txBody>
      </p:sp>
      <p:sp>
        <p:nvSpPr>
          <p:cNvPr id="515" name="Google Shape;515;p44"/>
          <p:cNvSpPr txBox="1">
            <a:spLocks noGrp="1"/>
          </p:cNvSpPr>
          <p:nvPr>
            <p:ph type="title" idx="7"/>
          </p:nvPr>
        </p:nvSpPr>
        <p:spPr>
          <a:xfrm>
            <a:off x="7980436" y="2121833"/>
            <a:ext cx="2892000" cy="487600"/>
          </a:xfrm>
          <a:prstGeom prst="rect">
            <a:avLst/>
          </a:prstGeom>
        </p:spPr>
        <p:txBody>
          <a:bodyPr spcFirstLastPara="1" vert="horz" wrap="square" lIns="121900" tIns="121900" rIns="121900" bIns="121900" rtlCol="0" anchor="ctr" anchorCtr="0">
            <a:noAutofit/>
          </a:bodyPr>
          <a:lstStyle/>
          <a:p>
            <a:r>
              <a:rPr lang="en"/>
              <a:t>Results</a:t>
            </a:r>
            <a:endParaRPr/>
          </a:p>
        </p:txBody>
      </p:sp>
      <p:sp>
        <p:nvSpPr>
          <p:cNvPr id="516" name="Google Shape;516;p44"/>
          <p:cNvSpPr txBox="1">
            <a:spLocks noGrp="1"/>
          </p:cNvSpPr>
          <p:nvPr>
            <p:ph type="title" idx="8"/>
          </p:nvPr>
        </p:nvSpPr>
        <p:spPr>
          <a:xfrm>
            <a:off x="6841217" y="2033617"/>
            <a:ext cx="1219200" cy="664000"/>
          </a:xfrm>
          <a:prstGeom prst="rect">
            <a:avLst/>
          </a:prstGeom>
        </p:spPr>
        <p:txBody>
          <a:bodyPr spcFirstLastPara="1" vert="horz" wrap="square" lIns="121900" tIns="121900" rIns="121900" bIns="121900" rtlCol="0" anchor="ctr" anchorCtr="0">
            <a:noAutofit/>
          </a:bodyPr>
          <a:lstStyle/>
          <a:p>
            <a:r>
              <a:rPr lang="en"/>
              <a:t>03.</a:t>
            </a:r>
            <a:endParaRPr/>
          </a:p>
        </p:txBody>
      </p:sp>
      <p:sp>
        <p:nvSpPr>
          <p:cNvPr id="517" name="Google Shape;517;p44"/>
          <p:cNvSpPr txBox="1">
            <a:spLocks noGrp="1"/>
          </p:cNvSpPr>
          <p:nvPr>
            <p:ph type="subTitle" idx="9"/>
          </p:nvPr>
        </p:nvSpPr>
        <p:spPr>
          <a:xfrm>
            <a:off x="7980417" y="5047984"/>
            <a:ext cx="3120000" cy="487600"/>
          </a:xfrm>
          <a:prstGeom prst="rect">
            <a:avLst/>
          </a:prstGeom>
        </p:spPr>
        <p:txBody>
          <a:bodyPr spcFirstLastPara="1" vert="horz" wrap="square" lIns="121900" tIns="121900" rIns="121900" bIns="121900" rtlCol="0" anchor="ctr" anchorCtr="0">
            <a:noAutofit/>
          </a:bodyPr>
          <a:lstStyle/>
          <a:p>
            <a:pPr marL="0" indent="0">
              <a:buClr>
                <a:schemeClr val="dk1"/>
              </a:buClr>
              <a:buSzPts val="1100"/>
            </a:pPr>
            <a:r>
              <a:rPr lang="en"/>
              <a:t>Here you could describe the topic of the section</a:t>
            </a:r>
            <a:endParaRPr/>
          </a:p>
        </p:txBody>
      </p:sp>
      <p:sp>
        <p:nvSpPr>
          <p:cNvPr id="518" name="Google Shape;518;p44"/>
          <p:cNvSpPr txBox="1">
            <a:spLocks noGrp="1"/>
          </p:cNvSpPr>
          <p:nvPr>
            <p:ph type="title" idx="13"/>
          </p:nvPr>
        </p:nvSpPr>
        <p:spPr>
          <a:xfrm>
            <a:off x="7980436" y="4386867"/>
            <a:ext cx="2892000" cy="487600"/>
          </a:xfrm>
          <a:prstGeom prst="rect">
            <a:avLst/>
          </a:prstGeom>
        </p:spPr>
        <p:txBody>
          <a:bodyPr spcFirstLastPara="1" vert="horz" wrap="square" lIns="121900" tIns="121900" rIns="121900" bIns="121900" rtlCol="0" anchor="ctr" anchorCtr="0">
            <a:noAutofit/>
          </a:bodyPr>
          <a:lstStyle/>
          <a:p>
            <a:r>
              <a:rPr lang="en"/>
              <a:t>Conclusions</a:t>
            </a:r>
            <a:endParaRPr/>
          </a:p>
        </p:txBody>
      </p:sp>
      <p:sp>
        <p:nvSpPr>
          <p:cNvPr id="519" name="Google Shape;519;p44"/>
          <p:cNvSpPr txBox="1">
            <a:spLocks noGrp="1"/>
          </p:cNvSpPr>
          <p:nvPr>
            <p:ph type="title" idx="14"/>
          </p:nvPr>
        </p:nvSpPr>
        <p:spPr>
          <a:xfrm>
            <a:off x="6841217" y="4298651"/>
            <a:ext cx="1219200" cy="664000"/>
          </a:xfrm>
          <a:prstGeom prst="rect">
            <a:avLst/>
          </a:prstGeom>
        </p:spPr>
        <p:txBody>
          <a:bodyPr spcFirstLastPara="1" vert="horz" wrap="square" lIns="121900" tIns="121900" rIns="121900" bIns="121900" rtlCol="0" anchor="ctr" anchorCtr="0">
            <a:noAutofit/>
          </a:bodyPr>
          <a:lstStyle/>
          <a:p>
            <a:r>
              <a:rPr lang="en"/>
              <a:t>04.</a:t>
            </a:r>
            <a:endParaRPr/>
          </a:p>
        </p:txBody>
      </p:sp>
      <p:sp>
        <p:nvSpPr>
          <p:cNvPr id="520" name="Google Shape;520;p44"/>
          <p:cNvSpPr txBox="1">
            <a:spLocks noGrp="1"/>
          </p:cNvSpPr>
          <p:nvPr>
            <p:ph type="title" idx="15"/>
          </p:nvPr>
        </p:nvSpPr>
        <p:spPr>
          <a:xfrm>
            <a:off x="952167" y="729100"/>
            <a:ext cx="10287600" cy="487600"/>
          </a:xfrm>
          <a:prstGeom prst="rect">
            <a:avLst/>
          </a:prstGeom>
        </p:spPr>
        <p:txBody>
          <a:bodyPr spcFirstLastPara="1" vert="horz" wrap="square" lIns="121900" tIns="121900" rIns="121900" bIns="121900" rtlCol="0" anchor="ctr" anchorCtr="0">
            <a:noAutofit/>
          </a:bodyPr>
          <a:lstStyle/>
          <a:p>
            <a:r>
              <a:rPr lang="en"/>
              <a:t>Table of Contents</a:t>
            </a:r>
            <a:endParaRPr/>
          </a:p>
        </p:txBody>
      </p:sp>
      <p:pic>
        <p:nvPicPr>
          <p:cNvPr id="16" name="Imagen 15"/>
          <p:cNvPicPr>
            <a:picLocks noChangeAspect="1"/>
          </p:cNvPicPr>
          <p:nvPr/>
        </p:nvPicPr>
        <p:blipFill>
          <a:blip r:embed="rId3"/>
          <a:stretch>
            <a:fillRect/>
          </a:stretch>
        </p:blipFill>
        <p:spPr>
          <a:xfrm rot="20276099">
            <a:off x="7625545" y="1565843"/>
            <a:ext cx="1091865" cy="318461"/>
          </a:xfrm>
          <a:prstGeom prst="rect">
            <a:avLst/>
          </a:prstGeom>
        </p:spPr>
      </p:pic>
      <p:pic>
        <p:nvPicPr>
          <p:cNvPr id="17" name="Imagen 16"/>
          <p:cNvPicPr>
            <a:picLocks noChangeAspect="1"/>
          </p:cNvPicPr>
          <p:nvPr/>
        </p:nvPicPr>
        <p:blipFill>
          <a:blip r:embed="rId3"/>
          <a:stretch>
            <a:fillRect/>
          </a:stretch>
        </p:blipFill>
        <p:spPr>
          <a:xfrm rot="20276099">
            <a:off x="1876833" y="1554144"/>
            <a:ext cx="1091865" cy="318461"/>
          </a:xfrm>
          <a:prstGeom prst="rect">
            <a:avLst/>
          </a:prstGeom>
        </p:spPr>
      </p:pic>
      <p:pic>
        <p:nvPicPr>
          <p:cNvPr id="18" name="Imagen 17"/>
          <p:cNvPicPr>
            <a:picLocks noChangeAspect="1"/>
          </p:cNvPicPr>
          <p:nvPr/>
        </p:nvPicPr>
        <p:blipFill>
          <a:blip r:embed="rId3"/>
          <a:stretch>
            <a:fillRect/>
          </a:stretch>
        </p:blipFill>
        <p:spPr>
          <a:xfrm rot="20276099">
            <a:off x="1876834" y="3856604"/>
            <a:ext cx="1091865" cy="318461"/>
          </a:xfrm>
          <a:prstGeom prst="rect">
            <a:avLst/>
          </a:prstGeom>
        </p:spPr>
      </p:pic>
      <p:pic>
        <p:nvPicPr>
          <p:cNvPr id="19" name="Imagen 18"/>
          <p:cNvPicPr>
            <a:picLocks noChangeAspect="1"/>
          </p:cNvPicPr>
          <p:nvPr/>
        </p:nvPicPr>
        <p:blipFill>
          <a:blip r:embed="rId3"/>
          <a:stretch>
            <a:fillRect/>
          </a:stretch>
        </p:blipFill>
        <p:spPr>
          <a:xfrm rot="20276099">
            <a:off x="7590846" y="3831964"/>
            <a:ext cx="1091865" cy="318461"/>
          </a:xfrm>
          <a:prstGeom prst="rect">
            <a:avLst/>
          </a:prstGeom>
        </p:spPr>
      </p:pic>
      <p:pic>
        <p:nvPicPr>
          <p:cNvPr id="22" name="Imagen 21">
            <a:extLst>
              <a:ext uri="{FF2B5EF4-FFF2-40B4-BE49-F238E27FC236}">
                <a16:creationId xmlns:a16="http://schemas.microsoft.com/office/drawing/2014/main" id="{968358B5-CB3E-48DE-B92C-7FA3AFF7D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7740">
            <a:off x="10051378" y="127763"/>
            <a:ext cx="1748230" cy="1748230"/>
          </a:xfrm>
          <a:prstGeom prst="rect">
            <a:avLst/>
          </a:prstGeom>
        </p:spPr>
      </p:pic>
      <p:pic>
        <p:nvPicPr>
          <p:cNvPr id="23" name="Imagen 22">
            <a:extLst>
              <a:ext uri="{FF2B5EF4-FFF2-40B4-BE49-F238E27FC236}">
                <a16:creationId xmlns:a16="http://schemas.microsoft.com/office/drawing/2014/main" id="{42ECF5F3-1396-4E5E-A6E9-DE41F62DE3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4978">
            <a:off x="426998" y="4827613"/>
            <a:ext cx="1188251" cy="1541013"/>
          </a:xfrm>
          <a:prstGeom prst="rect">
            <a:avLst/>
          </a:prstGeom>
        </p:spPr>
      </p:pic>
      <p:pic>
        <p:nvPicPr>
          <p:cNvPr id="24" name="Imagen 23">
            <a:extLst>
              <a:ext uri="{FF2B5EF4-FFF2-40B4-BE49-F238E27FC236}">
                <a16:creationId xmlns:a16="http://schemas.microsoft.com/office/drawing/2014/main" id="{04D4BABA-39C9-411E-AD66-9918EF226DAA}"/>
              </a:ext>
            </a:extLst>
          </p:cNvPr>
          <p:cNvPicPr>
            <a:picLocks noChangeAspect="1"/>
          </p:cNvPicPr>
          <p:nvPr/>
        </p:nvPicPr>
        <p:blipFill>
          <a:blip r:embed="rId6"/>
          <a:stretch>
            <a:fillRect/>
          </a:stretch>
        </p:blipFill>
        <p:spPr>
          <a:xfrm>
            <a:off x="4234528" y="2434912"/>
            <a:ext cx="3097398" cy="21210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3252B8-3959-44B5-8006-21635635C18D}"/>
              </a:ext>
            </a:extLst>
          </p:cNvPr>
          <p:cNvSpPr txBox="1"/>
          <p:nvPr/>
        </p:nvSpPr>
        <p:spPr>
          <a:xfrm>
            <a:off x="3047260" y="3108054"/>
            <a:ext cx="6094520" cy="646331"/>
          </a:xfrm>
          <a:prstGeom prst="rect">
            <a:avLst/>
          </a:prstGeom>
          <a:noFill/>
        </p:spPr>
        <p:txBody>
          <a:bodyPr wrap="square">
            <a:spAutoFit/>
          </a:bodyPr>
          <a:lstStyle/>
          <a:p>
            <a:r>
              <a:rPr lang="es-PE" dirty="0"/>
              <a:t>https://www.youtube.com/channel/UCQBLKd53eGA7tttFigEmgVg/videos</a:t>
            </a:r>
          </a:p>
        </p:txBody>
      </p:sp>
      <p:sp>
        <p:nvSpPr>
          <p:cNvPr id="5" name="CuadroTexto 4">
            <a:extLst>
              <a:ext uri="{FF2B5EF4-FFF2-40B4-BE49-F238E27FC236}">
                <a16:creationId xmlns:a16="http://schemas.microsoft.com/office/drawing/2014/main" id="{610B4345-0F0F-4A5B-90FA-482DC4F5C314}"/>
              </a:ext>
            </a:extLst>
          </p:cNvPr>
          <p:cNvSpPr txBox="1"/>
          <p:nvPr/>
        </p:nvSpPr>
        <p:spPr>
          <a:xfrm>
            <a:off x="3047260" y="2261132"/>
            <a:ext cx="6094520" cy="400110"/>
          </a:xfrm>
          <a:prstGeom prst="rect">
            <a:avLst/>
          </a:prstGeom>
          <a:noFill/>
        </p:spPr>
        <p:txBody>
          <a:bodyPr wrap="square">
            <a:spAutoFit/>
          </a:bodyPr>
          <a:lstStyle/>
          <a:p>
            <a:r>
              <a:rPr lang="es-PE" sz="2000" b="1" dirty="0"/>
              <a:t>https://www.plantillaspower-point.com/</a:t>
            </a:r>
          </a:p>
        </p:txBody>
      </p:sp>
    </p:spTree>
    <p:extLst>
      <p:ext uri="{BB962C8B-B14F-4D97-AF65-F5344CB8AC3E}">
        <p14:creationId xmlns:p14="http://schemas.microsoft.com/office/powerpoint/2010/main" val="252052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2BB9518-9CDF-4E8B-8779-D26663B0777F}"/>
              </a:ext>
            </a:extLst>
          </p:cNvPr>
          <p:cNvGrpSpPr/>
          <p:nvPr/>
        </p:nvGrpSpPr>
        <p:grpSpPr>
          <a:xfrm>
            <a:off x="674603" y="1377540"/>
            <a:ext cx="7960900" cy="4485861"/>
            <a:chOff x="865869" y="980544"/>
            <a:chExt cx="7960900" cy="4485861"/>
          </a:xfrm>
        </p:grpSpPr>
        <p:pic>
          <p:nvPicPr>
            <p:cNvPr id="3" name="Imagen 2">
              <a:extLst>
                <a:ext uri="{FF2B5EF4-FFF2-40B4-BE49-F238E27FC236}">
                  <a16:creationId xmlns:a16="http://schemas.microsoft.com/office/drawing/2014/main" id="{2466DB52-DED8-47D5-B428-2A1728E85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69" y="980544"/>
              <a:ext cx="7604936" cy="4485861"/>
            </a:xfrm>
            <a:prstGeom prst="rect">
              <a:avLst/>
            </a:prstGeom>
          </p:spPr>
        </p:pic>
        <p:pic>
          <p:nvPicPr>
            <p:cNvPr id="4" name="Imagen 3">
              <a:extLst>
                <a:ext uri="{FF2B5EF4-FFF2-40B4-BE49-F238E27FC236}">
                  <a16:creationId xmlns:a16="http://schemas.microsoft.com/office/drawing/2014/main" id="{397306E5-3342-48C3-A072-B8C7917FE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68547">
              <a:off x="6679381" y="1363715"/>
              <a:ext cx="2147388" cy="588577"/>
            </a:xfrm>
            <a:prstGeom prst="rect">
              <a:avLst/>
            </a:prstGeom>
          </p:spPr>
        </p:pic>
      </p:grpSp>
      <p:pic>
        <p:nvPicPr>
          <p:cNvPr id="5" name="Imagen 4">
            <a:extLst>
              <a:ext uri="{FF2B5EF4-FFF2-40B4-BE49-F238E27FC236}">
                <a16:creationId xmlns:a16="http://schemas.microsoft.com/office/drawing/2014/main" id="{0A61E4CB-3191-4D75-93D7-B7050D9F8A59}"/>
              </a:ext>
            </a:extLst>
          </p:cNvPr>
          <p:cNvPicPr>
            <a:picLocks noChangeAspect="1"/>
          </p:cNvPicPr>
          <p:nvPr/>
        </p:nvPicPr>
        <p:blipFill rotWithShape="1">
          <a:blip r:embed="rId4">
            <a:extLst>
              <a:ext uri="{28A0092B-C50C-407E-A947-70E740481C1C}">
                <a14:useLocalDpi xmlns:a14="http://schemas.microsoft.com/office/drawing/2010/main" val="0"/>
              </a:ext>
            </a:extLst>
          </a:blip>
          <a:srcRect l="44125" t="48448" r="14837" b="8598"/>
          <a:stretch/>
        </p:blipFill>
        <p:spPr>
          <a:xfrm>
            <a:off x="9858234" y="3801368"/>
            <a:ext cx="2504833" cy="3255737"/>
          </a:xfrm>
          <a:prstGeom prst="rect">
            <a:avLst/>
          </a:prstGeom>
        </p:spPr>
      </p:pic>
      <p:pic>
        <p:nvPicPr>
          <p:cNvPr id="6" name="Imagen 5">
            <a:extLst>
              <a:ext uri="{FF2B5EF4-FFF2-40B4-BE49-F238E27FC236}">
                <a16:creationId xmlns:a16="http://schemas.microsoft.com/office/drawing/2014/main" id="{F7769DD9-0490-416D-B7C1-1E8D14C13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4107" y="3622139"/>
            <a:ext cx="3750863" cy="2738130"/>
          </a:xfrm>
          <a:prstGeom prst="rect">
            <a:avLst/>
          </a:prstGeom>
        </p:spPr>
      </p:pic>
      <p:sp>
        <p:nvSpPr>
          <p:cNvPr id="7" name="CuadroTexto 6">
            <a:extLst>
              <a:ext uri="{FF2B5EF4-FFF2-40B4-BE49-F238E27FC236}">
                <a16:creationId xmlns:a16="http://schemas.microsoft.com/office/drawing/2014/main" id="{B14212A2-A1C2-438A-9274-DC91AAE5686C}"/>
              </a:ext>
            </a:extLst>
          </p:cNvPr>
          <p:cNvSpPr txBox="1"/>
          <p:nvPr/>
        </p:nvSpPr>
        <p:spPr>
          <a:xfrm>
            <a:off x="1931415" y="594843"/>
            <a:ext cx="5091312"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76200">
                  <a:solidFill>
                    <a:srgbClr val="ECDBC3"/>
                  </a:solidFill>
                </a:ln>
                <a:latin typeface="Austral Script" panose="02000507000000020002" pitchFamily="50" charset="0"/>
              </a:rPr>
              <a:t>La literatura</a:t>
            </a:r>
          </a:p>
        </p:txBody>
      </p:sp>
      <p:sp>
        <p:nvSpPr>
          <p:cNvPr id="8" name="CuadroTexto 7">
            <a:extLst>
              <a:ext uri="{FF2B5EF4-FFF2-40B4-BE49-F238E27FC236}">
                <a16:creationId xmlns:a16="http://schemas.microsoft.com/office/drawing/2014/main" id="{E0A365E0-EA32-4462-B0F0-3E6A563D00A9}"/>
              </a:ext>
            </a:extLst>
          </p:cNvPr>
          <p:cNvSpPr txBox="1"/>
          <p:nvPr/>
        </p:nvSpPr>
        <p:spPr>
          <a:xfrm>
            <a:off x="1394284" y="1905073"/>
            <a:ext cx="4690346" cy="3046988"/>
          </a:xfrm>
          <a:prstGeom prst="rect">
            <a:avLst/>
          </a:prstGeom>
          <a:noFill/>
        </p:spPr>
        <p:txBody>
          <a:bodyPr wrap="square" rtlCol="0">
            <a:spAutoFit/>
          </a:bodyPr>
          <a:lstStyle/>
          <a:p>
            <a:r>
              <a:rPr lang="es-PE" sz="2400" dirty="0">
                <a:latin typeface="CAC Champagne" panose="00000400000000000000" pitchFamily="2" charset="0"/>
              </a:rPr>
              <a:t>Es una locución primorosa que se basa en el vínculo de léxicos y plegarias con el fin de transmitir un mensaje. Es decir establece una instrumento en la comunicación  por lo cual el poeta o escritor puede hacer llegar al lector una serie de sentimientos, emociones, percepciones, sensaciones, ideas u opiniones, además los tipos de literatura se definen dependiendo la obra que esta presente y exprese.</a:t>
            </a:r>
          </a:p>
        </p:txBody>
      </p:sp>
      <p:sp>
        <p:nvSpPr>
          <p:cNvPr id="9" name="CuadroTexto 8">
            <a:extLst>
              <a:ext uri="{FF2B5EF4-FFF2-40B4-BE49-F238E27FC236}">
                <a16:creationId xmlns:a16="http://schemas.microsoft.com/office/drawing/2014/main" id="{9A56D82A-580B-4B0A-8DB0-DDC62EEE3911}"/>
              </a:ext>
            </a:extLst>
          </p:cNvPr>
          <p:cNvSpPr txBox="1"/>
          <p:nvPr/>
        </p:nvSpPr>
        <p:spPr>
          <a:xfrm>
            <a:off x="1970396" y="609206"/>
            <a:ext cx="5091312"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3175">
                  <a:noFill/>
                </a:ln>
                <a:solidFill>
                  <a:srgbClr val="A2774C"/>
                </a:solidFill>
                <a:latin typeface="Austral Script" panose="02000507000000020002" pitchFamily="50" charset="0"/>
              </a:rPr>
              <a:t>La literatura</a:t>
            </a:r>
          </a:p>
        </p:txBody>
      </p:sp>
      <p:pic>
        <p:nvPicPr>
          <p:cNvPr id="10" name="Imagen 9">
            <a:extLst>
              <a:ext uri="{FF2B5EF4-FFF2-40B4-BE49-F238E27FC236}">
                <a16:creationId xmlns:a16="http://schemas.microsoft.com/office/drawing/2014/main" id="{F0455AEF-0E1E-4A0F-A740-47763D25960B}"/>
              </a:ext>
            </a:extLst>
          </p:cNvPr>
          <p:cNvPicPr>
            <a:picLocks noChangeAspect="1"/>
          </p:cNvPicPr>
          <p:nvPr/>
        </p:nvPicPr>
        <p:blipFill>
          <a:blip r:embed="rId6"/>
          <a:stretch>
            <a:fillRect/>
          </a:stretch>
        </p:blipFill>
        <p:spPr>
          <a:xfrm>
            <a:off x="9484065" y="-551842"/>
            <a:ext cx="3462653" cy="3462653"/>
          </a:xfrm>
          <a:prstGeom prst="rect">
            <a:avLst/>
          </a:prstGeom>
        </p:spPr>
      </p:pic>
      <p:pic>
        <p:nvPicPr>
          <p:cNvPr id="11" name="Imagen 10">
            <a:extLst>
              <a:ext uri="{FF2B5EF4-FFF2-40B4-BE49-F238E27FC236}">
                <a16:creationId xmlns:a16="http://schemas.microsoft.com/office/drawing/2014/main" id="{592E27B9-A27B-445A-B8F1-DE61B394C2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4102" y="158243"/>
            <a:ext cx="1856083" cy="1856083"/>
          </a:xfrm>
          <a:prstGeom prst="rect">
            <a:avLst/>
          </a:prstGeom>
        </p:spPr>
      </p:pic>
      <p:pic>
        <p:nvPicPr>
          <p:cNvPr id="12" name="Imagen 11">
            <a:extLst>
              <a:ext uri="{FF2B5EF4-FFF2-40B4-BE49-F238E27FC236}">
                <a16:creationId xmlns:a16="http://schemas.microsoft.com/office/drawing/2014/main" id="{78BE6E8E-1D39-4810-AC9F-99994B6AEA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011" y="5084311"/>
            <a:ext cx="1642663" cy="1642663"/>
          </a:xfrm>
          <a:prstGeom prst="rect">
            <a:avLst/>
          </a:prstGeom>
        </p:spPr>
      </p:pic>
    </p:spTree>
    <p:extLst>
      <p:ext uri="{BB962C8B-B14F-4D97-AF65-F5344CB8AC3E}">
        <p14:creationId xmlns:p14="http://schemas.microsoft.com/office/powerpoint/2010/main" val="336943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9452D2-C55C-41F8-B29B-31D2A8013248}"/>
              </a:ext>
            </a:extLst>
          </p:cNvPr>
          <p:cNvPicPr>
            <a:picLocks noChangeAspect="1"/>
          </p:cNvPicPr>
          <p:nvPr/>
        </p:nvPicPr>
        <p:blipFill rotWithShape="1">
          <a:blip r:embed="rId2"/>
          <a:srcRect r="31776" b="17327"/>
          <a:stretch/>
        </p:blipFill>
        <p:spPr>
          <a:xfrm>
            <a:off x="4749421" y="1603514"/>
            <a:ext cx="6937829" cy="4729048"/>
          </a:xfrm>
          <a:prstGeom prst="rect">
            <a:avLst/>
          </a:prstGeom>
        </p:spPr>
      </p:pic>
      <p:pic>
        <p:nvPicPr>
          <p:cNvPr id="3" name="Imagen 2">
            <a:extLst>
              <a:ext uri="{FF2B5EF4-FFF2-40B4-BE49-F238E27FC236}">
                <a16:creationId xmlns:a16="http://schemas.microsoft.com/office/drawing/2014/main" id="{1B21AF78-B400-461E-B41A-6B629EF2DE3D}"/>
              </a:ext>
            </a:extLst>
          </p:cNvPr>
          <p:cNvPicPr>
            <a:picLocks noChangeAspect="1"/>
          </p:cNvPicPr>
          <p:nvPr/>
        </p:nvPicPr>
        <p:blipFill>
          <a:blip r:embed="rId3"/>
          <a:stretch>
            <a:fillRect/>
          </a:stretch>
        </p:blipFill>
        <p:spPr>
          <a:xfrm flipH="1">
            <a:off x="4090242" y="981330"/>
            <a:ext cx="2005758" cy="1865538"/>
          </a:xfrm>
          <a:prstGeom prst="rect">
            <a:avLst/>
          </a:prstGeom>
        </p:spPr>
      </p:pic>
      <p:sp>
        <p:nvSpPr>
          <p:cNvPr id="4" name="CuadroTexto 3">
            <a:extLst>
              <a:ext uri="{FF2B5EF4-FFF2-40B4-BE49-F238E27FC236}">
                <a16:creationId xmlns:a16="http://schemas.microsoft.com/office/drawing/2014/main" id="{E18E6D7C-112B-4831-97EB-079A36183D0F}"/>
              </a:ext>
            </a:extLst>
          </p:cNvPr>
          <p:cNvSpPr txBox="1"/>
          <p:nvPr/>
        </p:nvSpPr>
        <p:spPr>
          <a:xfrm>
            <a:off x="458778" y="525438"/>
            <a:ext cx="5091312"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76200">
                  <a:solidFill>
                    <a:schemeClr val="bg1"/>
                  </a:solidFill>
                </a:ln>
                <a:solidFill>
                  <a:schemeClr val="bg1"/>
                </a:solidFill>
                <a:latin typeface="Austral Script" panose="02000507000000020002" pitchFamily="50" charset="0"/>
              </a:rPr>
              <a:t>Géneros literarios</a:t>
            </a:r>
          </a:p>
        </p:txBody>
      </p:sp>
      <p:sp>
        <p:nvSpPr>
          <p:cNvPr id="5" name="CuadroTexto 4">
            <a:extLst>
              <a:ext uri="{FF2B5EF4-FFF2-40B4-BE49-F238E27FC236}">
                <a16:creationId xmlns:a16="http://schemas.microsoft.com/office/drawing/2014/main" id="{AFA206D3-0431-46AE-909F-15F65C50934A}"/>
              </a:ext>
            </a:extLst>
          </p:cNvPr>
          <p:cNvSpPr txBox="1"/>
          <p:nvPr/>
        </p:nvSpPr>
        <p:spPr>
          <a:xfrm>
            <a:off x="504154" y="540087"/>
            <a:ext cx="5091312"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3175">
                  <a:noFill/>
                </a:ln>
                <a:solidFill>
                  <a:srgbClr val="A2774C"/>
                </a:solidFill>
                <a:latin typeface="Austral Script" panose="02000507000000020002" pitchFamily="50" charset="0"/>
              </a:rPr>
              <a:t>Géneros literarios</a:t>
            </a:r>
          </a:p>
        </p:txBody>
      </p:sp>
      <p:sp>
        <p:nvSpPr>
          <p:cNvPr id="6" name="CuadroTexto 5">
            <a:extLst>
              <a:ext uri="{FF2B5EF4-FFF2-40B4-BE49-F238E27FC236}">
                <a16:creationId xmlns:a16="http://schemas.microsoft.com/office/drawing/2014/main" id="{F5644359-FF15-422C-80A5-CCA780357099}"/>
              </a:ext>
            </a:extLst>
          </p:cNvPr>
          <p:cNvSpPr txBox="1"/>
          <p:nvPr/>
        </p:nvSpPr>
        <p:spPr>
          <a:xfrm>
            <a:off x="5172443" y="2444544"/>
            <a:ext cx="6091784" cy="3046988"/>
          </a:xfrm>
          <a:prstGeom prst="rect">
            <a:avLst/>
          </a:prstGeom>
          <a:noFill/>
        </p:spPr>
        <p:txBody>
          <a:bodyPr wrap="square" rtlCol="0">
            <a:spAutoFit/>
          </a:bodyPr>
          <a:lstStyle/>
          <a:p>
            <a:pPr marL="457200" indent="-457200">
              <a:buFont typeface="+mj-lt"/>
              <a:buAutoNum type="arabicPeriod"/>
            </a:pPr>
            <a:r>
              <a:rPr lang="es-PE" sz="2400" b="1" dirty="0">
                <a:latin typeface="CAC Champagne" panose="00000400000000000000" pitchFamily="2" charset="0"/>
              </a:rPr>
              <a:t>La Lirica: </a:t>
            </a:r>
            <a:r>
              <a:rPr lang="es-PE" sz="2400" dirty="0">
                <a:latin typeface="CAC Champagne" panose="00000400000000000000" pitchFamily="2" charset="0"/>
              </a:rPr>
              <a:t>contiene la elegía; el himno, la oda, la égloga, la sátira, entre otros. Se especifica por estar escrita en versos cortos.</a:t>
            </a:r>
          </a:p>
          <a:p>
            <a:pPr marL="457200" indent="-457200">
              <a:buFont typeface="+mj-lt"/>
              <a:buAutoNum type="arabicPeriod"/>
            </a:pPr>
            <a:r>
              <a:rPr lang="es-PE" sz="2400" b="1" dirty="0">
                <a:latin typeface="CAC Champagne" panose="00000400000000000000" pitchFamily="2" charset="0"/>
              </a:rPr>
              <a:t>La Épica o Narrativa: </a:t>
            </a:r>
            <a:r>
              <a:rPr lang="es-PE" sz="2400" dirty="0">
                <a:latin typeface="CAC Champagne" panose="00000400000000000000" pitchFamily="2" charset="0"/>
              </a:rPr>
              <a:t>en la que se incluyen, la epopeya, los cantares de gesta, el cuento y la novela. Su contenido está narrado en versos largos o prosa.</a:t>
            </a:r>
          </a:p>
          <a:p>
            <a:pPr marL="457200" indent="-457200">
              <a:buFont typeface="+mj-lt"/>
              <a:buAutoNum type="arabicPeriod"/>
            </a:pPr>
            <a:r>
              <a:rPr lang="es-PE" sz="2400" b="1" dirty="0">
                <a:latin typeface="CAC Champagne" panose="00000400000000000000" pitchFamily="2" charset="0"/>
              </a:rPr>
              <a:t>Dramática: </a:t>
            </a:r>
            <a:r>
              <a:rPr lang="es-PE" sz="2400" dirty="0">
                <a:latin typeface="CAC Champagne" panose="00000400000000000000" pitchFamily="2" charset="0"/>
              </a:rPr>
              <a:t>son las obras teatrales, la tragedia, la comedia y la falsa. En ocasiones se incluye también otros géneros como la oratoria y la didáctica.</a:t>
            </a:r>
          </a:p>
        </p:txBody>
      </p:sp>
      <p:pic>
        <p:nvPicPr>
          <p:cNvPr id="7" name="Imagen 6">
            <a:extLst>
              <a:ext uri="{FF2B5EF4-FFF2-40B4-BE49-F238E27FC236}">
                <a16:creationId xmlns:a16="http://schemas.microsoft.com/office/drawing/2014/main" id="{80737708-9160-42DA-8D36-F4763EDC3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01" y="4536571"/>
            <a:ext cx="2846867" cy="2846867"/>
          </a:xfrm>
          <a:prstGeom prst="rect">
            <a:avLst/>
          </a:prstGeom>
        </p:spPr>
      </p:pic>
      <p:pic>
        <p:nvPicPr>
          <p:cNvPr id="8" name="Imagen 7">
            <a:extLst>
              <a:ext uri="{FF2B5EF4-FFF2-40B4-BE49-F238E27FC236}">
                <a16:creationId xmlns:a16="http://schemas.microsoft.com/office/drawing/2014/main" id="{EA20686B-630B-4E8D-8658-B43D7CC99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835">
            <a:off x="1381497" y="2253575"/>
            <a:ext cx="1843475" cy="2435361"/>
          </a:xfrm>
          <a:prstGeom prst="rect">
            <a:avLst/>
          </a:prstGeom>
        </p:spPr>
      </p:pic>
      <p:pic>
        <p:nvPicPr>
          <p:cNvPr id="9" name="Imagen 8">
            <a:extLst>
              <a:ext uri="{FF2B5EF4-FFF2-40B4-BE49-F238E27FC236}">
                <a16:creationId xmlns:a16="http://schemas.microsoft.com/office/drawing/2014/main" id="{510C6DE8-2DCC-4AD6-831A-611B72EE88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6644" y="5191633"/>
            <a:ext cx="1642663" cy="1642663"/>
          </a:xfrm>
          <a:prstGeom prst="rect">
            <a:avLst/>
          </a:prstGeom>
        </p:spPr>
      </p:pic>
      <p:pic>
        <p:nvPicPr>
          <p:cNvPr id="10" name="Imagen 9">
            <a:extLst>
              <a:ext uri="{FF2B5EF4-FFF2-40B4-BE49-F238E27FC236}">
                <a16:creationId xmlns:a16="http://schemas.microsoft.com/office/drawing/2014/main" id="{CD767315-2F66-45E4-B2CB-4D341A65B2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89360">
            <a:off x="2209847" y="3944813"/>
            <a:ext cx="1731395" cy="1731395"/>
          </a:xfrm>
          <a:prstGeom prst="rect">
            <a:avLst/>
          </a:prstGeom>
        </p:spPr>
      </p:pic>
    </p:spTree>
    <p:extLst>
      <p:ext uri="{BB962C8B-B14F-4D97-AF65-F5344CB8AC3E}">
        <p14:creationId xmlns:p14="http://schemas.microsoft.com/office/powerpoint/2010/main" val="425611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3AE17A6-A65B-47C2-910E-7C73EA48CA7C}"/>
              </a:ext>
            </a:extLst>
          </p:cNvPr>
          <p:cNvPicPr>
            <a:picLocks noChangeAspect="1"/>
          </p:cNvPicPr>
          <p:nvPr/>
        </p:nvPicPr>
        <p:blipFill>
          <a:blip r:embed="rId2"/>
          <a:stretch>
            <a:fillRect/>
          </a:stretch>
        </p:blipFill>
        <p:spPr>
          <a:xfrm>
            <a:off x="4227773" y="2370920"/>
            <a:ext cx="3462828" cy="3462828"/>
          </a:xfrm>
          <a:prstGeom prst="rect">
            <a:avLst/>
          </a:prstGeom>
        </p:spPr>
      </p:pic>
      <p:sp>
        <p:nvSpPr>
          <p:cNvPr id="4" name="CuadroTexto 3">
            <a:extLst>
              <a:ext uri="{FF2B5EF4-FFF2-40B4-BE49-F238E27FC236}">
                <a16:creationId xmlns:a16="http://schemas.microsoft.com/office/drawing/2014/main" id="{DD778055-5DA7-4CF4-AB0E-3C1B709C5CDC}"/>
              </a:ext>
            </a:extLst>
          </p:cNvPr>
          <p:cNvSpPr txBox="1"/>
          <p:nvPr/>
        </p:nvSpPr>
        <p:spPr>
          <a:xfrm>
            <a:off x="362174" y="377243"/>
            <a:ext cx="11062895"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76200">
                  <a:solidFill>
                    <a:srgbClr val="ECDBC3"/>
                  </a:solidFill>
                </a:ln>
                <a:latin typeface="Austral Script" panose="02000507000000020002" pitchFamily="50" charset="0"/>
              </a:rPr>
              <a:t>Tipos de obras en los Géneros literarios</a:t>
            </a:r>
          </a:p>
        </p:txBody>
      </p:sp>
      <p:sp>
        <p:nvSpPr>
          <p:cNvPr id="5" name="CuadroTexto 4">
            <a:extLst>
              <a:ext uri="{FF2B5EF4-FFF2-40B4-BE49-F238E27FC236}">
                <a16:creationId xmlns:a16="http://schemas.microsoft.com/office/drawing/2014/main" id="{578C2397-C5FA-4E5F-8CC2-BE421DE05F20}"/>
              </a:ext>
            </a:extLst>
          </p:cNvPr>
          <p:cNvSpPr txBox="1"/>
          <p:nvPr/>
        </p:nvSpPr>
        <p:spPr>
          <a:xfrm>
            <a:off x="403118" y="404539"/>
            <a:ext cx="11221368"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3175">
                  <a:noFill/>
                </a:ln>
                <a:solidFill>
                  <a:srgbClr val="A2774C"/>
                </a:solidFill>
                <a:latin typeface="Austral Script" panose="02000507000000020002" pitchFamily="50" charset="0"/>
              </a:rPr>
              <a:t>Tipos de obras en los Géneros literarios</a:t>
            </a:r>
          </a:p>
        </p:txBody>
      </p:sp>
      <p:pic>
        <p:nvPicPr>
          <p:cNvPr id="6" name="Imagen 5">
            <a:extLst>
              <a:ext uri="{FF2B5EF4-FFF2-40B4-BE49-F238E27FC236}">
                <a16:creationId xmlns:a16="http://schemas.microsoft.com/office/drawing/2014/main" id="{D933D074-31EF-4A36-A3A8-2DDFA7CAA022}"/>
              </a:ext>
            </a:extLst>
          </p:cNvPr>
          <p:cNvPicPr>
            <a:picLocks noChangeAspect="1"/>
          </p:cNvPicPr>
          <p:nvPr/>
        </p:nvPicPr>
        <p:blipFill>
          <a:blip r:embed="rId3"/>
          <a:stretch>
            <a:fillRect/>
          </a:stretch>
        </p:blipFill>
        <p:spPr>
          <a:xfrm>
            <a:off x="874936" y="1484474"/>
            <a:ext cx="6623965" cy="3982569"/>
          </a:xfrm>
          <a:prstGeom prst="rect">
            <a:avLst/>
          </a:prstGeom>
        </p:spPr>
      </p:pic>
      <p:pic>
        <p:nvPicPr>
          <p:cNvPr id="7" name="Imagen 6">
            <a:extLst>
              <a:ext uri="{FF2B5EF4-FFF2-40B4-BE49-F238E27FC236}">
                <a16:creationId xmlns:a16="http://schemas.microsoft.com/office/drawing/2014/main" id="{FACFB343-095F-4970-A98E-59EF9CC400E9}"/>
              </a:ext>
            </a:extLst>
          </p:cNvPr>
          <p:cNvPicPr>
            <a:picLocks noChangeAspect="1"/>
          </p:cNvPicPr>
          <p:nvPr/>
        </p:nvPicPr>
        <p:blipFill>
          <a:blip r:embed="rId4"/>
          <a:stretch>
            <a:fillRect/>
          </a:stretch>
        </p:blipFill>
        <p:spPr>
          <a:xfrm>
            <a:off x="10345003" y="4642565"/>
            <a:ext cx="2053505" cy="2365837"/>
          </a:xfrm>
          <a:prstGeom prst="rect">
            <a:avLst/>
          </a:prstGeom>
        </p:spPr>
      </p:pic>
      <p:sp>
        <p:nvSpPr>
          <p:cNvPr id="8" name="CuadroTexto 7">
            <a:extLst>
              <a:ext uri="{FF2B5EF4-FFF2-40B4-BE49-F238E27FC236}">
                <a16:creationId xmlns:a16="http://schemas.microsoft.com/office/drawing/2014/main" id="{BBC46827-7FE4-478F-A567-F6FDE154E1D9}"/>
              </a:ext>
            </a:extLst>
          </p:cNvPr>
          <p:cNvSpPr txBox="1"/>
          <p:nvPr/>
        </p:nvSpPr>
        <p:spPr>
          <a:xfrm>
            <a:off x="1308163" y="2163342"/>
            <a:ext cx="4358519" cy="1938992"/>
          </a:xfrm>
          <a:prstGeom prst="rect">
            <a:avLst/>
          </a:prstGeom>
          <a:noFill/>
        </p:spPr>
        <p:txBody>
          <a:bodyPr wrap="square" rtlCol="0">
            <a:spAutoFit/>
          </a:bodyPr>
          <a:lstStyle/>
          <a:p>
            <a:r>
              <a:rPr lang="es-PE" sz="4800" b="1" dirty="0">
                <a:solidFill>
                  <a:srgbClr val="694219"/>
                </a:solidFill>
                <a:latin typeface="CAC Champagne" panose="00000400000000000000" pitchFamily="2" charset="0"/>
              </a:rPr>
              <a:t>La Novela</a:t>
            </a:r>
          </a:p>
          <a:p>
            <a:r>
              <a:rPr lang="es-PE" sz="2400" b="1" dirty="0">
                <a:latin typeface="CAC Champagne" panose="00000400000000000000" pitchFamily="2" charset="0"/>
              </a:rPr>
              <a:t>Es una obra literaria del género narrativo que posee una extensión media o larga, que relata una ficción o una historia.</a:t>
            </a:r>
            <a:endParaRPr lang="es-PE" sz="2400" dirty="0">
              <a:latin typeface="CAC Champagne" panose="00000400000000000000" pitchFamily="2" charset="0"/>
            </a:endParaRPr>
          </a:p>
        </p:txBody>
      </p:sp>
      <p:pic>
        <p:nvPicPr>
          <p:cNvPr id="9" name="Imagen 8">
            <a:extLst>
              <a:ext uri="{FF2B5EF4-FFF2-40B4-BE49-F238E27FC236}">
                <a16:creationId xmlns:a16="http://schemas.microsoft.com/office/drawing/2014/main" id="{82D80380-5654-4B33-90E2-CED05B30C273}"/>
              </a:ext>
            </a:extLst>
          </p:cNvPr>
          <p:cNvPicPr>
            <a:picLocks noChangeAspect="1"/>
          </p:cNvPicPr>
          <p:nvPr/>
        </p:nvPicPr>
        <p:blipFill>
          <a:blip r:embed="rId5"/>
          <a:stretch>
            <a:fillRect/>
          </a:stretch>
        </p:blipFill>
        <p:spPr>
          <a:xfrm>
            <a:off x="10231954" y="1027631"/>
            <a:ext cx="1853345" cy="1853345"/>
          </a:xfrm>
          <a:prstGeom prst="rect">
            <a:avLst/>
          </a:prstGeom>
        </p:spPr>
      </p:pic>
      <p:pic>
        <p:nvPicPr>
          <p:cNvPr id="10" name="Imagen 9">
            <a:extLst>
              <a:ext uri="{FF2B5EF4-FFF2-40B4-BE49-F238E27FC236}">
                <a16:creationId xmlns:a16="http://schemas.microsoft.com/office/drawing/2014/main" id="{45DCB523-3E61-469C-BE35-E01FACD169A3}"/>
              </a:ext>
            </a:extLst>
          </p:cNvPr>
          <p:cNvPicPr>
            <a:picLocks noChangeAspect="1"/>
          </p:cNvPicPr>
          <p:nvPr/>
        </p:nvPicPr>
        <p:blipFill>
          <a:blip r:embed="rId6"/>
          <a:stretch>
            <a:fillRect/>
          </a:stretch>
        </p:blipFill>
        <p:spPr>
          <a:xfrm rot="21122446">
            <a:off x="8067327" y="2075520"/>
            <a:ext cx="1977764" cy="3261938"/>
          </a:xfrm>
          <a:prstGeom prst="rect">
            <a:avLst/>
          </a:prstGeom>
        </p:spPr>
      </p:pic>
      <p:pic>
        <p:nvPicPr>
          <p:cNvPr id="11" name="Imagen 10">
            <a:extLst>
              <a:ext uri="{FF2B5EF4-FFF2-40B4-BE49-F238E27FC236}">
                <a16:creationId xmlns:a16="http://schemas.microsoft.com/office/drawing/2014/main" id="{745E64EB-25B6-4B92-BBA4-680B9A34B853}"/>
              </a:ext>
            </a:extLst>
          </p:cNvPr>
          <p:cNvPicPr>
            <a:picLocks noChangeAspect="1"/>
          </p:cNvPicPr>
          <p:nvPr/>
        </p:nvPicPr>
        <p:blipFill>
          <a:blip r:embed="rId7"/>
          <a:stretch>
            <a:fillRect/>
          </a:stretch>
        </p:blipFill>
        <p:spPr>
          <a:xfrm>
            <a:off x="10880105" y="-1159448"/>
            <a:ext cx="2410388" cy="2410388"/>
          </a:xfrm>
          <a:prstGeom prst="rect">
            <a:avLst/>
          </a:prstGeom>
        </p:spPr>
      </p:pic>
      <p:pic>
        <p:nvPicPr>
          <p:cNvPr id="12" name="Imagen 11">
            <a:extLst>
              <a:ext uri="{FF2B5EF4-FFF2-40B4-BE49-F238E27FC236}">
                <a16:creationId xmlns:a16="http://schemas.microsoft.com/office/drawing/2014/main" id="{8649B40F-9A8C-45FB-A1C4-B13482C67BB1}"/>
              </a:ext>
            </a:extLst>
          </p:cNvPr>
          <p:cNvPicPr>
            <a:picLocks noChangeAspect="1"/>
          </p:cNvPicPr>
          <p:nvPr/>
        </p:nvPicPr>
        <p:blipFill>
          <a:blip r:embed="rId5"/>
          <a:stretch>
            <a:fillRect/>
          </a:stretch>
        </p:blipFill>
        <p:spPr>
          <a:xfrm>
            <a:off x="-135337" y="5050132"/>
            <a:ext cx="1853345" cy="1853345"/>
          </a:xfrm>
          <a:prstGeom prst="rect">
            <a:avLst/>
          </a:prstGeom>
        </p:spPr>
      </p:pic>
    </p:spTree>
    <p:extLst>
      <p:ext uri="{BB962C8B-B14F-4D97-AF65-F5344CB8AC3E}">
        <p14:creationId xmlns:p14="http://schemas.microsoft.com/office/powerpoint/2010/main" val="305648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A14017-6717-4093-B6E9-A2879F9B57BA}"/>
              </a:ext>
            </a:extLst>
          </p:cNvPr>
          <p:cNvSpPr txBox="1"/>
          <p:nvPr/>
        </p:nvSpPr>
        <p:spPr>
          <a:xfrm>
            <a:off x="458778" y="333078"/>
            <a:ext cx="11733222"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76200">
                  <a:solidFill>
                    <a:schemeClr val="bg1"/>
                  </a:solidFill>
                </a:ln>
                <a:solidFill>
                  <a:schemeClr val="bg1"/>
                </a:solidFill>
                <a:latin typeface="Austral Script" panose="02000507000000020002" pitchFamily="50" charset="0"/>
              </a:rPr>
              <a:t>Tipos de obras en los Géneros literarios</a:t>
            </a:r>
          </a:p>
        </p:txBody>
      </p:sp>
      <p:sp>
        <p:nvSpPr>
          <p:cNvPr id="4" name="CuadroTexto 3">
            <a:extLst>
              <a:ext uri="{FF2B5EF4-FFF2-40B4-BE49-F238E27FC236}">
                <a16:creationId xmlns:a16="http://schemas.microsoft.com/office/drawing/2014/main" id="{29C4A2FC-DE59-46C9-B170-382930EE7DED}"/>
              </a:ext>
            </a:extLst>
          </p:cNvPr>
          <p:cNvSpPr txBox="1"/>
          <p:nvPr/>
        </p:nvSpPr>
        <p:spPr>
          <a:xfrm>
            <a:off x="499722" y="360373"/>
            <a:ext cx="11082795"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3175">
                  <a:noFill/>
                </a:ln>
                <a:solidFill>
                  <a:srgbClr val="A2774C"/>
                </a:solidFill>
                <a:latin typeface="Austral Script" panose="02000507000000020002" pitchFamily="50" charset="0"/>
              </a:rPr>
              <a:t>Tipos de obras en los Géneros literarios</a:t>
            </a:r>
          </a:p>
        </p:txBody>
      </p:sp>
      <p:pic>
        <p:nvPicPr>
          <p:cNvPr id="5" name="Imagen 4">
            <a:extLst>
              <a:ext uri="{FF2B5EF4-FFF2-40B4-BE49-F238E27FC236}">
                <a16:creationId xmlns:a16="http://schemas.microsoft.com/office/drawing/2014/main" id="{E345A19F-BE79-4575-97FA-EB70B1409BEF}"/>
              </a:ext>
            </a:extLst>
          </p:cNvPr>
          <p:cNvPicPr>
            <a:picLocks noChangeAspect="1"/>
          </p:cNvPicPr>
          <p:nvPr/>
        </p:nvPicPr>
        <p:blipFill>
          <a:blip r:embed="rId2"/>
          <a:stretch>
            <a:fillRect/>
          </a:stretch>
        </p:blipFill>
        <p:spPr>
          <a:xfrm flipH="1">
            <a:off x="5410207" y="1730957"/>
            <a:ext cx="5167627" cy="3523795"/>
          </a:xfrm>
          <a:prstGeom prst="rect">
            <a:avLst/>
          </a:prstGeom>
        </p:spPr>
      </p:pic>
      <p:pic>
        <p:nvPicPr>
          <p:cNvPr id="6" name="Imagen 5">
            <a:extLst>
              <a:ext uri="{FF2B5EF4-FFF2-40B4-BE49-F238E27FC236}">
                <a16:creationId xmlns:a16="http://schemas.microsoft.com/office/drawing/2014/main" id="{14951B76-9631-4600-9C76-24D273588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696" y="3115185"/>
            <a:ext cx="2567865" cy="3800818"/>
          </a:xfrm>
          <a:prstGeom prst="rect">
            <a:avLst/>
          </a:prstGeom>
        </p:spPr>
      </p:pic>
      <p:pic>
        <p:nvPicPr>
          <p:cNvPr id="7" name="Imagen 6">
            <a:extLst>
              <a:ext uri="{FF2B5EF4-FFF2-40B4-BE49-F238E27FC236}">
                <a16:creationId xmlns:a16="http://schemas.microsoft.com/office/drawing/2014/main" id="{225C1B61-3654-4D62-8A93-C72D0321F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335" y="1265489"/>
            <a:ext cx="1116997" cy="1267792"/>
          </a:xfrm>
          <a:prstGeom prst="rect">
            <a:avLst/>
          </a:prstGeom>
        </p:spPr>
      </p:pic>
      <p:pic>
        <p:nvPicPr>
          <p:cNvPr id="8" name="Imagen 7">
            <a:extLst>
              <a:ext uri="{FF2B5EF4-FFF2-40B4-BE49-F238E27FC236}">
                <a16:creationId xmlns:a16="http://schemas.microsoft.com/office/drawing/2014/main" id="{A064A5DB-A736-46FB-93BB-98E79B1CF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2618" y="3932260"/>
            <a:ext cx="2095467" cy="1878368"/>
          </a:xfrm>
          <a:prstGeom prst="rect">
            <a:avLst/>
          </a:prstGeom>
        </p:spPr>
      </p:pic>
      <p:sp>
        <p:nvSpPr>
          <p:cNvPr id="9" name="CuadroTexto 8">
            <a:extLst>
              <a:ext uri="{FF2B5EF4-FFF2-40B4-BE49-F238E27FC236}">
                <a16:creationId xmlns:a16="http://schemas.microsoft.com/office/drawing/2014/main" id="{9A43CC01-6BD6-436C-B8B7-F989DEE11C16}"/>
              </a:ext>
            </a:extLst>
          </p:cNvPr>
          <p:cNvSpPr txBox="1"/>
          <p:nvPr/>
        </p:nvSpPr>
        <p:spPr>
          <a:xfrm>
            <a:off x="5743883" y="1969360"/>
            <a:ext cx="4358519" cy="3046988"/>
          </a:xfrm>
          <a:prstGeom prst="rect">
            <a:avLst/>
          </a:prstGeom>
          <a:noFill/>
        </p:spPr>
        <p:txBody>
          <a:bodyPr wrap="square" rtlCol="0">
            <a:spAutoFit/>
          </a:bodyPr>
          <a:lstStyle/>
          <a:p>
            <a:pPr algn="r"/>
            <a:r>
              <a:rPr lang="es-PE" sz="4800" b="1" dirty="0">
                <a:solidFill>
                  <a:srgbClr val="694219"/>
                </a:solidFill>
                <a:latin typeface="CAC Champagne" panose="00000400000000000000" pitchFamily="2" charset="0"/>
              </a:rPr>
              <a:t>La Poesía</a:t>
            </a:r>
          </a:p>
          <a:p>
            <a:pPr algn="r"/>
            <a:r>
              <a:rPr lang="es-PE" sz="2400" b="1" dirty="0">
                <a:latin typeface="CAC Champagne" panose="00000400000000000000" pitchFamily="2" charset="0"/>
              </a:rPr>
              <a:t>Tipo de obra literaria que utiliza la combinación de palabras en versos para transmitir una estética determinada. Se considera una de las formas más fundamentales para transmitir los sentimientos de hecho algunos autores la definen como “ El sentimiento Hecho Palabra”</a:t>
            </a:r>
            <a:endParaRPr lang="es-PE" sz="2400" dirty="0">
              <a:latin typeface="CAC Champagne" panose="00000400000000000000" pitchFamily="2" charset="0"/>
            </a:endParaRPr>
          </a:p>
        </p:txBody>
      </p:sp>
      <p:pic>
        <p:nvPicPr>
          <p:cNvPr id="10" name="Imagen 9">
            <a:extLst>
              <a:ext uri="{FF2B5EF4-FFF2-40B4-BE49-F238E27FC236}">
                <a16:creationId xmlns:a16="http://schemas.microsoft.com/office/drawing/2014/main" id="{F3EB64B4-93E6-4B53-8903-C4BD37247F58}"/>
              </a:ext>
            </a:extLst>
          </p:cNvPr>
          <p:cNvPicPr>
            <a:picLocks noChangeAspect="1"/>
          </p:cNvPicPr>
          <p:nvPr/>
        </p:nvPicPr>
        <p:blipFill>
          <a:blip r:embed="rId6"/>
          <a:stretch>
            <a:fillRect/>
          </a:stretch>
        </p:blipFill>
        <p:spPr>
          <a:xfrm>
            <a:off x="10202463" y="4872722"/>
            <a:ext cx="2095466" cy="2095466"/>
          </a:xfrm>
          <a:prstGeom prst="rect">
            <a:avLst/>
          </a:prstGeom>
        </p:spPr>
      </p:pic>
      <p:pic>
        <p:nvPicPr>
          <p:cNvPr id="11" name="Imagen 10">
            <a:extLst>
              <a:ext uri="{FF2B5EF4-FFF2-40B4-BE49-F238E27FC236}">
                <a16:creationId xmlns:a16="http://schemas.microsoft.com/office/drawing/2014/main" id="{1AA685B3-13C9-4C4D-8A0B-C59077A83C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37740">
            <a:off x="1878533" y="2780503"/>
            <a:ext cx="2928991" cy="2928991"/>
          </a:xfrm>
          <a:prstGeom prst="rect">
            <a:avLst/>
          </a:prstGeom>
        </p:spPr>
      </p:pic>
      <p:pic>
        <p:nvPicPr>
          <p:cNvPr id="12" name="Imagen 11">
            <a:extLst>
              <a:ext uri="{FF2B5EF4-FFF2-40B4-BE49-F238E27FC236}">
                <a16:creationId xmlns:a16="http://schemas.microsoft.com/office/drawing/2014/main" id="{5827A224-5A4A-485A-A1FE-F3472F967A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4978">
            <a:off x="1128800" y="1875425"/>
            <a:ext cx="1990802" cy="2581822"/>
          </a:xfrm>
          <a:prstGeom prst="rect">
            <a:avLst/>
          </a:prstGeom>
        </p:spPr>
      </p:pic>
    </p:spTree>
    <p:extLst>
      <p:ext uri="{BB962C8B-B14F-4D97-AF65-F5344CB8AC3E}">
        <p14:creationId xmlns:p14="http://schemas.microsoft.com/office/powerpoint/2010/main" val="39274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291B5D-8B74-4222-BD97-EECE2ACD53EC}"/>
              </a:ext>
            </a:extLst>
          </p:cNvPr>
          <p:cNvSpPr txBox="1"/>
          <p:nvPr/>
        </p:nvSpPr>
        <p:spPr>
          <a:xfrm>
            <a:off x="502950" y="294592"/>
            <a:ext cx="11689050"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76200">
                  <a:solidFill>
                    <a:schemeClr val="bg1"/>
                  </a:solidFill>
                </a:ln>
                <a:solidFill>
                  <a:schemeClr val="bg1"/>
                </a:solidFill>
                <a:latin typeface="Austral Script" panose="02000507000000020002" pitchFamily="50" charset="0"/>
              </a:rPr>
              <a:t>Tipos de obras en los Géneros literarios</a:t>
            </a:r>
          </a:p>
        </p:txBody>
      </p:sp>
      <p:sp>
        <p:nvSpPr>
          <p:cNvPr id="4" name="CuadroTexto 3">
            <a:extLst>
              <a:ext uri="{FF2B5EF4-FFF2-40B4-BE49-F238E27FC236}">
                <a16:creationId xmlns:a16="http://schemas.microsoft.com/office/drawing/2014/main" id="{A680C4EE-0844-433E-85E2-8A7283D4229D}"/>
              </a:ext>
            </a:extLst>
          </p:cNvPr>
          <p:cNvSpPr txBox="1"/>
          <p:nvPr/>
        </p:nvSpPr>
        <p:spPr>
          <a:xfrm>
            <a:off x="543894" y="321888"/>
            <a:ext cx="11225025"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3175">
                  <a:noFill/>
                </a:ln>
                <a:solidFill>
                  <a:srgbClr val="A2774C"/>
                </a:solidFill>
                <a:latin typeface="Austral Script" panose="02000507000000020002" pitchFamily="50" charset="0"/>
              </a:rPr>
              <a:t>Tipos de obras en los Géneros literarios</a:t>
            </a:r>
          </a:p>
        </p:txBody>
      </p:sp>
      <p:pic>
        <p:nvPicPr>
          <p:cNvPr id="5" name="Imagen 4">
            <a:extLst>
              <a:ext uri="{FF2B5EF4-FFF2-40B4-BE49-F238E27FC236}">
                <a16:creationId xmlns:a16="http://schemas.microsoft.com/office/drawing/2014/main" id="{322DEFA7-4C17-4C8B-8D12-FB1BDA35CCF3}"/>
              </a:ext>
            </a:extLst>
          </p:cNvPr>
          <p:cNvPicPr>
            <a:picLocks noChangeAspect="1"/>
          </p:cNvPicPr>
          <p:nvPr/>
        </p:nvPicPr>
        <p:blipFill>
          <a:blip r:embed="rId2"/>
          <a:stretch>
            <a:fillRect/>
          </a:stretch>
        </p:blipFill>
        <p:spPr>
          <a:xfrm>
            <a:off x="9935570" y="4471392"/>
            <a:ext cx="2256429" cy="2386608"/>
          </a:xfrm>
          <a:prstGeom prst="rect">
            <a:avLst/>
          </a:prstGeom>
        </p:spPr>
      </p:pic>
      <p:pic>
        <p:nvPicPr>
          <p:cNvPr id="6" name="Imagen 5">
            <a:extLst>
              <a:ext uri="{FF2B5EF4-FFF2-40B4-BE49-F238E27FC236}">
                <a16:creationId xmlns:a16="http://schemas.microsoft.com/office/drawing/2014/main" id="{481FBCC6-B9A5-4AEC-90D0-F77200EEBB30}"/>
              </a:ext>
            </a:extLst>
          </p:cNvPr>
          <p:cNvPicPr>
            <a:picLocks noChangeAspect="1"/>
          </p:cNvPicPr>
          <p:nvPr/>
        </p:nvPicPr>
        <p:blipFill>
          <a:blip r:embed="rId3"/>
          <a:stretch>
            <a:fillRect/>
          </a:stretch>
        </p:blipFill>
        <p:spPr>
          <a:xfrm>
            <a:off x="429063" y="2904344"/>
            <a:ext cx="3462828" cy="3462828"/>
          </a:xfrm>
          <a:prstGeom prst="rect">
            <a:avLst/>
          </a:prstGeom>
        </p:spPr>
      </p:pic>
      <p:pic>
        <p:nvPicPr>
          <p:cNvPr id="7" name="Imagen 6">
            <a:extLst>
              <a:ext uri="{FF2B5EF4-FFF2-40B4-BE49-F238E27FC236}">
                <a16:creationId xmlns:a16="http://schemas.microsoft.com/office/drawing/2014/main" id="{DB9EDA87-73C7-48EE-9BF3-A24A452B167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0379599" y="801962"/>
            <a:ext cx="1853345" cy="1853345"/>
          </a:xfrm>
          <a:prstGeom prst="rect">
            <a:avLst/>
          </a:prstGeom>
        </p:spPr>
      </p:pic>
      <p:pic>
        <p:nvPicPr>
          <p:cNvPr id="8" name="Imagen 7">
            <a:extLst>
              <a:ext uri="{FF2B5EF4-FFF2-40B4-BE49-F238E27FC236}">
                <a16:creationId xmlns:a16="http://schemas.microsoft.com/office/drawing/2014/main" id="{5DD3D194-915D-48F7-B7FB-4F26FE4A82B7}"/>
              </a:ext>
            </a:extLst>
          </p:cNvPr>
          <p:cNvPicPr>
            <a:picLocks noChangeAspect="1"/>
          </p:cNvPicPr>
          <p:nvPr/>
        </p:nvPicPr>
        <p:blipFill>
          <a:blip r:embed="rId6"/>
          <a:stretch>
            <a:fillRect/>
          </a:stretch>
        </p:blipFill>
        <p:spPr>
          <a:xfrm rot="809940">
            <a:off x="7449429" y="1815961"/>
            <a:ext cx="2633700" cy="3657917"/>
          </a:xfrm>
          <a:prstGeom prst="rect">
            <a:avLst/>
          </a:prstGeom>
        </p:spPr>
      </p:pic>
      <p:grpSp>
        <p:nvGrpSpPr>
          <p:cNvPr id="9" name="Grupo 8">
            <a:extLst>
              <a:ext uri="{FF2B5EF4-FFF2-40B4-BE49-F238E27FC236}">
                <a16:creationId xmlns:a16="http://schemas.microsoft.com/office/drawing/2014/main" id="{4B943D09-1B67-4219-BD91-BE1F02FA954F}"/>
              </a:ext>
            </a:extLst>
          </p:cNvPr>
          <p:cNvGrpSpPr/>
          <p:nvPr/>
        </p:nvGrpSpPr>
        <p:grpSpPr>
          <a:xfrm>
            <a:off x="1327429" y="1118625"/>
            <a:ext cx="5951297" cy="4386170"/>
            <a:chOff x="1327429" y="1118625"/>
            <a:chExt cx="5951297" cy="4386170"/>
          </a:xfrm>
        </p:grpSpPr>
        <p:pic>
          <p:nvPicPr>
            <p:cNvPr id="10" name="Imagen 9">
              <a:extLst>
                <a:ext uri="{FF2B5EF4-FFF2-40B4-BE49-F238E27FC236}">
                  <a16:creationId xmlns:a16="http://schemas.microsoft.com/office/drawing/2014/main" id="{013CBA46-E7FC-4545-BC34-0114B5570454}"/>
                </a:ext>
              </a:extLst>
            </p:cNvPr>
            <p:cNvPicPr>
              <a:picLocks noChangeAspect="1"/>
            </p:cNvPicPr>
            <p:nvPr/>
          </p:nvPicPr>
          <p:blipFill>
            <a:blip r:embed="rId7"/>
            <a:stretch>
              <a:fillRect/>
            </a:stretch>
          </p:blipFill>
          <p:spPr>
            <a:xfrm>
              <a:off x="1327429" y="1981002"/>
              <a:ext cx="5169856" cy="3523793"/>
            </a:xfrm>
            <a:prstGeom prst="rect">
              <a:avLst/>
            </a:prstGeom>
          </p:spPr>
        </p:pic>
        <p:pic>
          <p:nvPicPr>
            <p:cNvPr id="11" name="Imagen 10">
              <a:extLst>
                <a:ext uri="{FF2B5EF4-FFF2-40B4-BE49-F238E27FC236}">
                  <a16:creationId xmlns:a16="http://schemas.microsoft.com/office/drawing/2014/main" id="{398746CA-8C99-4B3C-A912-5ED88ECACBD4}"/>
                </a:ext>
              </a:extLst>
            </p:cNvPr>
            <p:cNvPicPr>
              <a:picLocks noChangeAspect="1"/>
            </p:cNvPicPr>
            <p:nvPr/>
          </p:nvPicPr>
          <p:blipFill>
            <a:blip r:embed="rId8"/>
            <a:stretch>
              <a:fillRect/>
            </a:stretch>
          </p:blipFill>
          <p:spPr>
            <a:xfrm flipH="1">
              <a:off x="4913273" y="1118625"/>
              <a:ext cx="2365453" cy="2499577"/>
            </a:xfrm>
            <a:prstGeom prst="rect">
              <a:avLst/>
            </a:prstGeom>
          </p:spPr>
        </p:pic>
        <p:sp>
          <p:nvSpPr>
            <p:cNvPr id="12" name="CuadroTexto 11">
              <a:extLst>
                <a:ext uri="{FF2B5EF4-FFF2-40B4-BE49-F238E27FC236}">
                  <a16:creationId xmlns:a16="http://schemas.microsoft.com/office/drawing/2014/main" id="{1F383323-9581-4999-80A7-0EED31400909}"/>
                </a:ext>
              </a:extLst>
            </p:cNvPr>
            <p:cNvSpPr txBox="1"/>
            <p:nvPr/>
          </p:nvSpPr>
          <p:spPr>
            <a:xfrm>
              <a:off x="1733097" y="2588736"/>
              <a:ext cx="4358519" cy="2308324"/>
            </a:xfrm>
            <a:prstGeom prst="rect">
              <a:avLst/>
            </a:prstGeom>
            <a:noFill/>
          </p:spPr>
          <p:txBody>
            <a:bodyPr wrap="square" rtlCol="0">
              <a:spAutoFit/>
            </a:bodyPr>
            <a:lstStyle/>
            <a:p>
              <a:r>
                <a:rPr lang="es-PE" sz="4800" b="1" dirty="0">
                  <a:solidFill>
                    <a:srgbClr val="694219"/>
                  </a:solidFill>
                  <a:latin typeface="CAC Champagne" panose="00000400000000000000" pitchFamily="2" charset="0"/>
                </a:rPr>
                <a:t>Los Cuentos</a:t>
              </a:r>
            </a:p>
            <a:p>
              <a:r>
                <a:rPr lang="es-PE" sz="2400" b="1" dirty="0">
                  <a:latin typeface="CAC Champagne" panose="00000400000000000000" pitchFamily="2" charset="0"/>
                </a:rPr>
                <a:t>Determinados por poseer una breve extensión generalmente de hechos ficticios que contiene pocos personajes y tiene una trama simple y de fácil comprensión.</a:t>
              </a:r>
              <a:endParaRPr lang="es-PE" sz="2400" dirty="0">
                <a:latin typeface="CAC Champagne" panose="00000400000000000000" pitchFamily="2" charset="0"/>
              </a:endParaRPr>
            </a:p>
          </p:txBody>
        </p:sp>
      </p:grpSp>
      <p:pic>
        <p:nvPicPr>
          <p:cNvPr id="13" name="Imagen 12">
            <a:extLst>
              <a:ext uri="{FF2B5EF4-FFF2-40B4-BE49-F238E27FC236}">
                <a16:creationId xmlns:a16="http://schemas.microsoft.com/office/drawing/2014/main" id="{E930D2B9-B3C0-4EE0-B622-76A9809BEC86}"/>
              </a:ext>
            </a:extLst>
          </p:cNvPr>
          <p:cNvPicPr>
            <a:picLocks noChangeAspect="1"/>
          </p:cNvPicPr>
          <p:nvPr/>
        </p:nvPicPr>
        <p:blipFill>
          <a:blip r:embed="rId9"/>
          <a:stretch>
            <a:fillRect/>
          </a:stretch>
        </p:blipFill>
        <p:spPr>
          <a:xfrm>
            <a:off x="147260" y="4881990"/>
            <a:ext cx="1853345" cy="1853345"/>
          </a:xfrm>
          <a:prstGeom prst="rect">
            <a:avLst/>
          </a:prstGeom>
        </p:spPr>
      </p:pic>
    </p:spTree>
    <p:extLst>
      <p:ext uri="{BB962C8B-B14F-4D97-AF65-F5344CB8AC3E}">
        <p14:creationId xmlns:p14="http://schemas.microsoft.com/office/powerpoint/2010/main" val="132997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21;p4">
            <a:extLst>
              <a:ext uri="{FF2B5EF4-FFF2-40B4-BE49-F238E27FC236}">
                <a16:creationId xmlns:a16="http://schemas.microsoft.com/office/drawing/2014/main" id="{96427203-F955-408D-A94D-6252C004921D}"/>
              </a:ext>
            </a:extLst>
          </p:cNvPr>
          <p:cNvPicPr preferRelativeResize="0"/>
          <p:nvPr/>
        </p:nvPicPr>
        <p:blipFill>
          <a:blip r:embed="rId2">
            <a:alphaModFix amt="75000"/>
          </a:blip>
          <a:stretch>
            <a:fillRect/>
          </a:stretch>
        </p:blipFill>
        <p:spPr>
          <a:xfrm>
            <a:off x="47094" y="1384814"/>
            <a:ext cx="2747267" cy="2645701"/>
          </a:xfrm>
          <a:prstGeom prst="rect">
            <a:avLst/>
          </a:prstGeom>
          <a:noFill/>
          <a:ln>
            <a:noFill/>
          </a:ln>
        </p:spPr>
      </p:pic>
      <p:pic>
        <p:nvPicPr>
          <p:cNvPr id="14" name="Google Shape;22;p4">
            <a:extLst>
              <a:ext uri="{FF2B5EF4-FFF2-40B4-BE49-F238E27FC236}">
                <a16:creationId xmlns:a16="http://schemas.microsoft.com/office/drawing/2014/main" id="{6517F77D-2FA3-4ACC-B7A3-6182210050E3}"/>
              </a:ext>
            </a:extLst>
          </p:cNvPr>
          <p:cNvPicPr preferRelativeResize="0"/>
          <p:nvPr/>
        </p:nvPicPr>
        <p:blipFill>
          <a:blip r:embed="rId2">
            <a:alphaModFix amt="75000"/>
          </a:blip>
          <a:stretch>
            <a:fillRect/>
          </a:stretch>
        </p:blipFill>
        <p:spPr>
          <a:xfrm rot="10800000">
            <a:off x="4010270" y="4154013"/>
            <a:ext cx="2747267" cy="2645701"/>
          </a:xfrm>
          <a:prstGeom prst="rect">
            <a:avLst/>
          </a:prstGeom>
          <a:noFill/>
          <a:ln>
            <a:noFill/>
          </a:ln>
        </p:spPr>
      </p:pic>
      <p:pic>
        <p:nvPicPr>
          <p:cNvPr id="5" name="Imagen 4">
            <a:extLst>
              <a:ext uri="{FF2B5EF4-FFF2-40B4-BE49-F238E27FC236}">
                <a16:creationId xmlns:a16="http://schemas.microsoft.com/office/drawing/2014/main" id="{0A61E4CB-3191-4D75-93D7-B7050D9F8A59}"/>
              </a:ext>
            </a:extLst>
          </p:cNvPr>
          <p:cNvPicPr>
            <a:picLocks noChangeAspect="1"/>
          </p:cNvPicPr>
          <p:nvPr/>
        </p:nvPicPr>
        <p:blipFill rotWithShape="1">
          <a:blip r:embed="rId3">
            <a:extLst>
              <a:ext uri="{28A0092B-C50C-407E-A947-70E740481C1C}">
                <a14:useLocalDpi xmlns:a14="http://schemas.microsoft.com/office/drawing/2010/main" val="0"/>
              </a:ext>
            </a:extLst>
          </a:blip>
          <a:srcRect l="44125" t="48448" r="14837" b="8598"/>
          <a:stretch/>
        </p:blipFill>
        <p:spPr>
          <a:xfrm>
            <a:off x="9858234" y="3801368"/>
            <a:ext cx="2504833" cy="3255737"/>
          </a:xfrm>
          <a:prstGeom prst="rect">
            <a:avLst/>
          </a:prstGeom>
        </p:spPr>
      </p:pic>
      <p:sp>
        <p:nvSpPr>
          <p:cNvPr id="8" name="CuadroTexto 7">
            <a:extLst>
              <a:ext uri="{FF2B5EF4-FFF2-40B4-BE49-F238E27FC236}">
                <a16:creationId xmlns:a16="http://schemas.microsoft.com/office/drawing/2014/main" id="{E0A365E0-EA32-4462-B0F0-3E6A563D00A9}"/>
              </a:ext>
            </a:extLst>
          </p:cNvPr>
          <p:cNvSpPr txBox="1"/>
          <p:nvPr/>
        </p:nvSpPr>
        <p:spPr>
          <a:xfrm>
            <a:off x="1394284" y="1905073"/>
            <a:ext cx="4690346" cy="3046988"/>
          </a:xfrm>
          <a:prstGeom prst="rect">
            <a:avLst/>
          </a:prstGeom>
          <a:noFill/>
        </p:spPr>
        <p:txBody>
          <a:bodyPr wrap="square" rtlCol="0">
            <a:spAutoFit/>
          </a:bodyPr>
          <a:lstStyle/>
          <a:p>
            <a:r>
              <a:rPr lang="es-PE" sz="2400" dirty="0">
                <a:latin typeface="CAC Champagne" panose="00000400000000000000" pitchFamily="2" charset="0"/>
              </a:rPr>
              <a:t>Es una locución primorosa que se basa en el vínculo de léxicos y plegarias con el fin de transmitir un mensaje. Es decir establece una instrumento en la comunicación  por lo cual el poeta o escritor puede hacer llegar al lector una serie de sentimientos, emociones, percepciones, sensaciones, ideas u opiniones, además los tipos de literatura se definen dependiendo la obra que esta presente y exprese.</a:t>
            </a:r>
          </a:p>
        </p:txBody>
      </p:sp>
      <p:sp>
        <p:nvSpPr>
          <p:cNvPr id="9" name="CuadroTexto 8">
            <a:extLst>
              <a:ext uri="{FF2B5EF4-FFF2-40B4-BE49-F238E27FC236}">
                <a16:creationId xmlns:a16="http://schemas.microsoft.com/office/drawing/2014/main" id="{9A56D82A-580B-4B0A-8DB0-DDC62EEE3911}"/>
              </a:ext>
            </a:extLst>
          </p:cNvPr>
          <p:cNvSpPr txBox="1"/>
          <p:nvPr/>
        </p:nvSpPr>
        <p:spPr>
          <a:xfrm>
            <a:off x="1363976" y="701563"/>
            <a:ext cx="5091312"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b="1" dirty="0">
                <a:ln w="3175">
                  <a:noFill/>
                </a:ln>
                <a:solidFill>
                  <a:srgbClr val="A2774C"/>
                </a:solidFill>
                <a:latin typeface="Austral Script" panose="02000507000000020002" pitchFamily="50" charset="0"/>
              </a:rPr>
              <a:t>Narrativa</a:t>
            </a:r>
          </a:p>
        </p:txBody>
      </p:sp>
      <p:pic>
        <p:nvPicPr>
          <p:cNvPr id="10" name="Imagen 9">
            <a:extLst>
              <a:ext uri="{FF2B5EF4-FFF2-40B4-BE49-F238E27FC236}">
                <a16:creationId xmlns:a16="http://schemas.microsoft.com/office/drawing/2014/main" id="{F0455AEF-0E1E-4A0F-A740-47763D25960B}"/>
              </a:ext>
            </a:extLst>
          </p:cNvPr>
          <p:cNvPicPr>
            <a:picLocks noChangeAspect="1"/>
          </p:cNvPicPr>
          <p:nvPr/>
        </p:nvPicPr>
        <p:blipFill>
          <a:blip r:embed="rId4"/>
          <a:stretch>
            <a:fillRect/>
          </a:stretch>
        </p:blipFill>
        <p:spPr>
          <a:xfrm>
            <a:off x="9484065" y="-551842"/>
            <a:ext cx="3462653" cy="3462653"/>
          </a:xfrm>
          <a:prstGeom prst="rect">
            <a:avLst/>
          </a:prstGeom>
        </p:spPr>
      </p:pic>
      <p:pic>
        <p:nvPicPr>
          <p:cNvPr id="11" name="Imagen 10">
            <a:extLst>
              <a:ext uri="{FF2B5EF4-FFF2-40B4-BE49-F238E27FC236}">
                <a16:creationId xmlns:a16="http://schemas.microsoft.com/office/drawing/2014/main" id="{592E27B9-A27B-445A-B8F1-DE61B394C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4102" y="158243"/>
            <a:ext cx="1856083" cy="1856083"/>
          </a:xfrm>
          <a:prstGeom prst="rect">
            <a:avLst/>
          </a:prstGeom>
        </p:spPr>
      </p:pic>
      <p:pic>
        <p:nvPicPr>
          <p:cNvPr id="12" name="Imagen 11">
            <a:extLst>
              <a:ext uri="{FF2B5EF4-FFF2-40B4-BE49-F238E27FC236}">
                <a16:creationId xmlns:a16="http://schemas.microsoft.com/office/drawing/2014/main" id="{78BE6E8E-1D39-4810-AC9F-99994B6AEA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11" y="5084311"/>
            <a:ext cx="1642663" cy="1642663"/>
          </a:xfrm>
          <a:prstGeom prst="rect">
            <a:avLst/>
          </a:prstGeom>
        </p:spPr>
      </p:pic>
      <p:pic>
        <p:nvPicPr>
          <p:cNvPr id="15" name="Imagen 14">
            <a:extLst>
              <a:ext uri="{FF2B5EF4-FFF2-40B4-BE49-F238E27FC236}">
                <a16:creationId xmlns:a16="http://schemas.microsoft.com/office/drawing/2014/main" id="{C813EB16-E9FD-49ED-8E50-E1E7C9CE9D6E}"/>
              </a:ext>
            </a:extLst>
          </p:cNvPr>
          <p:cNvPicPr>
            <a:picLocks noChangeAspect="1"/>
          </p:cNvPicPr>
          <p:nvPr/>
        </p:nvPicPr>
        <p:blipFill>
          <a:blip r:embed="rId6"/>
          <a:stretch>
            <a:fillRect/>
          </a:stretch>
        </p:blipFill>
        <p:spPr>
          <a:xfrm>
            <a:off x="6306437" y="2253889"/>
            <a:ext cx="4519619" cy="3094957"/>
          </a:xfrm>
          <a:prstGeom prst="rect">
            <a:avLst/>
          </a:prstGeom>
        </p:spPr>
      </p:pic>
    </p:spTree>
    <p:extLst>
      <p:ext uri="{BB962C8B-B14F-4D97-AF65-F5344CB8AC3E}">
        <p14:creationId xmlns:p14="http://schemas.microsoft.com/office/powerpoint/2010/main" val="127337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9452D2-C55C-41F8-B29B-31D2A8013248}"/>
              </a:ext>
            </a:extLst>
          </p:cNvPr>
          <p:cNvPicPr>
            <a:picLocks noChangeAspect="1"/>
          </p:cNvPicPr>
          <p:nvPr/>
        </p:nvPicPr>
        <p:blipFill rotWithShape="1">
          <a:blip r:embed="rId2"/>
          <a:srcRect r="31776" b="17327"/>
          <a:stretch/>
        </p:blipFill>
        <p:spPr>
          <a:xfrm>
            <a:off x="654344" y="1742342"/>
            <a:ext cx="6937829" cy="4729048"/>
          </a:xfrm>
          <a:prstGeom prst="rect">
            <a:avLst/>
          </a:prstGeom>
        </p:spPr>
      </p:pic>
      <p:pic>
        <p:nvPicPr>
          <p:cNvPr id="3" name="Imagen 2">
            <a:extLst>
              <a:ext uri="{FF2B5EF4-FFF2-40B4-BE49-F238E27FC236}">
                <a16:creationId xmlns:a16="http://schemas.microsoft.com/office/drawing/2014/main" id="{1B21AF78-B400-461E-B41A-6B629EF2DE3D}"/>
              </a:ext>
            </a:extLst>
          </p:cNvPr>
          <p:cNvPicPr>
            <a:picLocks noChangeAspect="1"/>
          </p:cNvPicPr>
          <p:nvPr/>
        </p:nvPicPr>
        <p:blipFill>
          <a:blip r:embed="rId3"/>
          <a:stretch>
            <a:fillRect/>
          </a:stretch>
        </p:blipFill>
        <p:spPr>
          <a:xfrm flipH="1">
            <a:off x="-4835" y="1120158"/>
            <a:ext cx="2005758" cy="1865538"/>
          </a:xfrm>
          <a:prstGeom prst="rect">
            <a:avLst/>
          </a:prstGeom>
        </p:spPr>
      </p:pic>
      <p:sp>
        <p:nvSpPr>
          <p:cNvPr id="4" name="CuadroTexto 3">
            <a:extLst>
              <a:ext uri="{FF2B5EF4-FFF2-40B4-BE49-F238E27FC236}">
                <a16:creationId xmlns:a16="http://schemas.microsoft.com/office/drawing/2014/main" id="{E18E6D7C-112B-4831-97EB-079A36183D0F}"/>
              </a:ext>
            </a:extLst>
          </p:cNvPr>
          <p:cNvSpPr txBox="1"/>
          <p:nvPr/>
        </p:nvSpPr>
        <p:spPr>
          <a:xfrm>
            <a:off x="3422764" y="621596"/>
            <a:ext cx="5091312"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76200">
                  <a:solidFill>
                    <a:schemeClr val="bg1"/>
                  </a:solidFill>
                </a:ln>
                <a:solidFill>
                  <a:schemeClr val="bg1"/>
                </a:solidFill>
                <a:latin typeface="Austral Script" panose="02000507000000020002" pitchFamily="50" charset="0"/>
              </a:rPr>
              <a:t>Géneros literarios</a:t>
            </a:r>
          </a:p>
        </p:txBody>
      </p:sp>
      <p:sp>
        <p:nvSpPr>
          <p:cNvPr id="5" name="CuadroTexto 4">
            <a:extLst>
              <a:ext uri="{FF2B5EF4-FFF2-40B4-BE49-F238E27FC236}">
                <a16:creationId xmlns:a16="http://schemas.microsoft.com/office/drawing/2014/main" id="{AFA206D3-0431-46AE-909F-15F65C50934A}"/>
              </a:ext>
            </a:extLst>
          </p:cNvPr>
          <p:cNvSpPr txBox="1"/>
          <p:nvPr/>
        </p:nvSpPr>
        <p:spPr>
          <a:xfrm>
            <a:off x="3422764" y="608052"/>
            <a:ext cx="5091312" cy="769441"/>
          </a:xfrm>
          <a:prstGeom prst="rect">
            <a:avLst/>
          </a:prstGeom>
          <a:noFill/>
          <a:effectLst>
            <a:outerShdw blurRad="50800" dist="50800" dir="5400000" sx="1000" sy="1000" algn="ctr" rotWithShape="0">
              <a:srgbClr val="000000">
                <a:alpha val="43137"/>
              </a:srgbClr>
            </a:outerShdw>
            <a:softEdge rad="0"/>
          </a:effectLst>
        </p:spPr>
        <p:txBody>
          <a:bodyPr wrap="square" rtlCol="0">
            <a:spAutoFit/>
          </a:bodyPr>
          <a:lstStyle/>
          <a:p>
            <a:r>
              <a:rPr lang="es-PE" sz="4400" dirty="0">
                <a:ln w="3175">
                  <a:noFill/>
                </a:ln>
                <a:solidFill>
                  <a:srgbClr val="A2774C"/>
                </a:solidFill>
                <a:latin typeface="Austral Script" panose="02000507000000020002" pitchFamily="50" charset="0"/>
              </a:rPr>
              <a:t>Géneros literarios</a:t>
            </a:r>
          </a:p>
        </p:txBody>
      </p:sp>
      <p:sp>
        <p:nvSpPr>
          <p:cNvPr id="6" name="CuadroTexto 5">
            <a:extLst>
              <a:ext uri="{FF2B5EF4-FFF2-40B4-BE49-F238E27FC236}">
                <a16:creationId xmlns:a16="http://schemas.microsoft.com/office/drawing/2014/main" id="{F5644359-FF15-422C-80A5-CCA780357099}"/>
              </a:ext>
            </a:extLst>
          </p:cNvPr>
          <p:cNvSpPr txBox="1"/>
          <p:nvPr/>
        </p:nvSpPr>
        <p:spPr>
          <a:xfrm>
            <a:off x="1077366" y="2583372"/>
            <a:ext cx="6091784" cy="3785652"/>
          </a:xfrm>
          <a:prstGeom prst="rect">
            <a:avLst/>
          </a:prstGeom>
          <a:noFill/>
        </p:spPr>
        <p:txBody>
          <a:bodyPr wrap="square" rtlCol="0">
            <a:spAutoFit/>
          </a:bodyPr>
          <a:lstStyle/>
          <a:p>
            <a:pPr marL="457200" indent="-457200">
              <a:buFont typeface="+mj-lt"/>
              <a:buAutoNum type="arabicPeriod"/>
            </a:pPr>
            <a:r>
              <a:rPr lang="es-PE" sz="2400" b="1" dirty="0">
                <a:latin typeface="CAC Champagne" panose="00000400000000000000" pitchFamily="2" charset="0"/>
              </a:rPr>
              <a:t>La Lirica: </a:t>
            </a:r>
            <a:r>
              <a:rPr lang="es-PE" sz="2400" dirty="0">
                <a:latin typeface="CAC Champagne" panose="00000400000000000000" pitchFamily="2" charset="0"/>
              </a:rPr>
              <a:t>contiene la elegía; el himno, la oda, la égloga, la sátira, entre otros. Se especifica por estar escrita en versos cortos.</a:t>
            </a:r>
          </a:p>
          <a:p>
            <a:pPr marL="457200" indent="-457200">
              <a:buFont typeface="+mj-lt"/>
              <a:buAutoNum type="arabicPeriod"/>
            </a:pPr>
            <a:r>
              <a:rPr lang="es-PE" sz="2400" b="1" dirty="0">
                <a:latin typeface="CAC Champagne" panose="00000400000000000000" pitchFamily="2" charset="0"/>
              </a:rPr>
              <a:t>La Épica o Narrativa: </a:t>
            </a:r>
            <a:r>
              <a:rPr lang="es-PE" sz="2400" dirty="0">
                <a:latin typeface="CAC Champagne" panose="00000400000000000000" pitchFamily="2" charset="0"/>
              </a:rPr>
              <a:t>en la que se incluyen, la epopeya, los cantares de gesta, el cuento y la novela. Su contenido está narrado en versos largos o prosa.</a:t>
            </a:r>
          </a:p>
          <a:p>
            <a:pPr marL="457200" indent="-457200">
              <a:buFont typeface="+mj-lt"/>
              <a:buAutoNum type="arabicPeriod"/>
            </a:pPr>
            <a:r>
              <a:rPr lang="es-PE" sz="2400" b="1" dirty="0">
                <a:latin typeface="CAC Champagne" panose="00000400000000000000" pitchFamily="2" charset="0"/>
              </a:rPr>
              <a:t>Dramática: </a:t>
            </a:r>
            <a:r>
              <a:rPr lang="es-PE" sz="2400" dirty="0">
                <a:latin typeface="CAC Champagne" panose="00000400000000000000" pitchFamily="2" charset="0"/>
              </a:rPr>
              <a:t>son las obras teatrales, la tragedia, la comedia y la falsa. En ocasiones se incluye también </a:t>
            </a:r>
            <a:r>
              <a:rPr lang="es-PE" sz="2400">
                <a:latin typeface="CAC Champagne" panose="00000400000000000000" pitchFamily="2" charset="0"/>
              </a:rPr>
              <a:t>otros géneros</a:t>
            </a:r>
            <a:endParaRPr lang="es-PE" sz="2400" dirty="0">
              <a:latin typeface="CAC Champagne" panose="00000400000000000000" pitchFamily="2" charset="0"/>
            </a:endParaRPr>
          </a:p>
        </p:txBody>
      </p:sp>
      <p:pic>
        <p:nvPicPr>
          <p:cNvPr id="8" name="Imagen 7">
            <a:extLst>
              <a:ext uri="{FF2B5EF4-FFF2-40B4-BE49-F238E27FC236}">
                <a16:creationId xmlns:a16="http://schemas.microsoft.com/office/drawing/2014/main" id="{EA20686B-630B-4E8D-8658-B43D7CC99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2835">
            <a:off x="9167213" y="1038930"/>
            <a:ext cx="1843475" cy="2435361"/>
          </a:xfrm>
          <a:prstGeom prst="rect">
            <a:avLst/>
          </a:prstGeom>
        </p:spPr>
      </p:pic>
      <p:pic>
        <p:nvPicPr>
          <p:cNvPr id="9" name="Imagen 8">
            <a:extLst>
              <a:ext uri="{FF2B5EF4-FFF2-40B4-BE49-F238E27FC236}">
                <a16:creationId xmlns:a16="http://schemas.microsoft.com/office/drawing/2014/main" id="{510C6DE8-2DCC-4AD6-831A-611B72EE8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67" y="5330461"/>
            <a:ext cx="1642663" cy="1642663"/>
          </a:xfrm>
          <a:prstGeom prst="rect">
            <a:avLst/>
          </a:prstGeom>
        </p:spPr>
      </p:pic>
      <p:pic>
        <p:nvPicPr>
          <p:cNvPr id="11" name="Imagen 10">
            <a:extLst>
              <a:ext uri="{FF2B5EF4-FFF2-40B4-BE49-F238E27FC236}">
                <a16:creationId xmlns:a16="http://schemas.microsoft.com/office/drawing/2014/main" id="{85AA1192-21AB-408C-9320-868482FD51F8}"/>
              </a:ext>
            </a:extLst>
          </p:cNvPr>
          <p:cNvPicPr>
            <a:picLocks noChangeAspect="1"/>
          </p:cNvPicPr>
          <p:nvPr/>
        </p:nvPicPr>
        <p:blipFill>
          <a:blip r:embed="rId6"/>
          <a:stretch>
            <a:fillRect/>
          </a:stretch>
        </p:blipFill>
        <p:spPr>
          <a:xfrm>
            <a:off x="8491269" y="3661604"/>
            <a:ext cx="3539164" cy="2588344"/>
          </a:xfrm>
          <a:prstGeom prst="rect">
            <a:avLst/>
          </a:prstGeom>
        </p:spPr>
      </p:pic>
    </p:spTree>
    <p:extLst>
      <p:ext uri="{BB962C8B-B14F-4D97-AF65-F5344CB8AC3E}">
        <p14:creationId xmlns:p14="http://schemas.microsoft.com/office/powerpoint/2010/main" val="28202260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886</Words>
  <Application>Microsoft Office PowerPoint</Application>
  <PresentationFormat>Panorámica</PresentationFormat>
  <Paragraphs>90</Paragraphs>
  <Slides>20</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Austral Script</vt:lpstr>
      <vt:lpstr>CAC Champagne</vt:lpstr>
      <vt:lpstr>Calibri</vt:lpstr>
      <vt:lpstr>Calibri Light</vt:lpstr>
      <vt:lpstr>Libre Baskerville</vt:lpstr>
      <vt:lpstr>Roboto</vt:lpstr>
      <vt:lpstr>Tema de Office</vt:lpstr>
      <vt:lpstr>Presentación de PowerPoint</vt:lpstr>
      <vt:lpstr>Objectives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About Generation of ‘27</vt:lpstr>
      <vt:lpstr>Comparison</vt:lpstr>
      <vt:lpstr>Presentación de PowerPoint</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thalia art</dc:creator>
  <cp:keywords>thali art</cp:keywords>
  <cp:lastModifiedBy>i201701069 (Sucasaca Mamani, Jean Carlo)</cp:lastModifiedBy>
  <cp:revision>20</cp:revision>
  <dcterms:created xsi:type="dcterms:W3CDTF">2020-11-05T02:11:52Z</dcterms:created>
  <dcterms:modified xsi:type="dcterms:W3CDTF">2021-09-22T01:54:19Z</dcterms:modified>
</cp:coreProperties>
</file>