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30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6" r:id="rId20"/>
    <p:sldId id="272" r:id="rId21"/>
    <p:sldId id="303" r:id="rId22"/>
    <p:sldId id="273" r:id="rId23"/>
    <p:sldId id="274" r:id="rId24"/>
    <p:sldId id="305" r:id="rId25"/>
    <p:sldId id="298" r:id="rId26"/>
    <p:sldId id="297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78" r:id="rId43"/>
    <p:sldId id="291" r:id="rId44"/>
    <p:sldId id="300" r:id="rId45"/>
    <p:sldId id="302" r:id="rId46"/>
    <p:sldId id="301" r:id="rId47"/>
    <p:sldId id="299" r:id="rId48"/>
    <p:sldId id="292" r:id="rId49"/>
    <p:sldId id="293" r:id="rId50"/>
    <p:sldId id="294" r:id="rId51"/>
  </p:sldIdLst>
  <p:sldSz cx="9144000" cy="5143500" type="screen16x9"/>
  <p:notesSz cx="6858000" cy="9144000"/>
  <p:embeddedFontLst>
    <p:embeddedFont>
      <p:font typeface="Montserrat" panose="020B0604020202020204" charset="0"/>
      <p:regular r:id="rId54"/>
      <p:bold r:id="rId55"/>
      <p:italic r:id="rId56"/>
      <p:boldItalic r:id="rId57"/>
    </p:embeddedFont>
    <p:embeddedFont>
      <p:font typeface="Montserrat Light" panose="020B0604020202020204" charset="0"/>
      <p:regular r:id="rId58"/>
      <p:bold r:id="rId59"/>
      <p:italic r:id="rId60"/>
      <p:boldItalic r:id="rId61"/>
    </p:embeddedFont>
    <p:embeddedFont>
      <p:font typeface="Malgun Gothic" panose="020B0503020000020004" pitchFamily="34" charset="-127"/>
      <p:regular r:id="rId62"/>
      <p:bold r:id="rId63"/>
    </p:embeddedFont>
    <p:embeddedFont>
      <p:font typeface="FZShuTi" panose="02010601030101010101" pitchFamily="2" charset="-122"/>
      <p:regular r:id="rId64"/>
    </p:embeddedFont>
    <p:embeddedFont>
      <p:font typeface="Spartan Thin" charset="0"/>
      <p:bold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Spartan" charset="0"/>
      <p:regular r:id="rId70"/>
      <p:bold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EA2EB8-E8D0-411D-9A24-C7976264DD3C}">
  <a:tblStyle styleId="{55EA2EB8-E8D0-411D-9A24-C7976264DD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FE8131-4B52-43F3-A791-BC1C231953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33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72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3B2A-29D7-46FB-899E-A083032D76E9}" type="datetimeFigureOut">
              <a:rPr lang="es-PE" smtClean="0"/>
              <a:t>19/10/2021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8754-D75A-4D3E-8652-58DCBBF556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565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37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81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22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62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12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8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369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22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909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20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73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744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528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44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208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53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782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63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33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180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117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86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904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173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660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142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446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911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394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113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2f7c811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2f7c811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4183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360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00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743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509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b2f7c811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b2f7c811e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395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796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814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031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233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389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6873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064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5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2738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20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48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59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281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21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3295588" y="96980"/>
            <a:ext cx="5848412" cy="4991100"/>
            <a:chOff x="8050213" y="-801688"/>
            <a:chExt cx="2187575" cy="1866901"/>
          </a:xfrm>
          <a:solidFill>
            <a:srgbClr val="FFFF00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9675" y="70740"/>
            <a:ext cx="1977320" cy="4986917"/>
          </a:xfrm>
          <a:prstGeom prst="rect">
            <a:avLst/>
          </a:prstGeom>
        </p:spPr>
      </p:pic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ultiple">
  <p:cSld name="BLANK_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2833" y="82341"/>
            <a:ext cx="1974161" cy="4960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ubtle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2496" y="177777"/>
            <a:ext cx="5560643" cy="4782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ubtle" preserve="1">
  <p:cSld name="1_Blank - Sub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3430171" y="222918"/>
            <a:ext cx="5599113" cy="4792663"/>
            <a:chOff x="3463925" y="158750"/>
            <a:chExt cx="5599113" cy="4792663"/>
          </a:xfrm>
          <a:solidFill>
            <a:srgbClr val="FFFF00">
              <a:alpha val="28000"/>
            </a:srgbClr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3463925" y="158750"/>
              <a:ext cx="5599113" cy="4792663"/>
            </a:xfrm>
            <a:custGeom>
              <a:avLst/>
              <a:gdLst>
                <a:gd name="T0" fmla="*/ 511 w 580"/>
                <a:gd name="T1" fmla="*/ 77 h 496"/>
                <a:gd name="T2" fmla="*/ 544 w 580"/>
                <a:gd name="T3" fmla="*/ 29 h 496"/>
                <a:gd name="T4" fmla="*/ 430 w 580"/>
                <a:gd name="T5" fmla="*/ 34 h 496"/>
                <a:gd name="T6" fmla="*/ 296 w 580"/>
                <a:gd name="T7" fmla="*/ 48 h 496"/>
                <a:gd name="T8" fmla="*/ 286 w 580"/>
                <a:gd name="T9" fmla="*/ 9 h 496"/>
                <a:gd name="T10" fmla="*/ 273 w 580"/>
                <a:gd name="T11" fmla="*/ 48 h 496"/>
                <a:gd name="T12" fmla="*/ 251 w 580"/>
                <a:gd name="T13" fmla="*/ 86 h 496"/>
                <a:gd name="T14" fmla="*/ 124 w 580"/>
                <a:gd name="T15" fmla="*/ 123 h 496"/>
                <a:gd name="T16" fmla="*/ 31 w 580"/>
                <a:gd name="T17" fmla="*/ 177 h 496"/>
                <a:gd name="T18" fmla="*/ 51 w 580"/>
                <a:gd name="T19" fmla="*/ 203 h 496"/>
                <a:gd name="T20" fmla="*/ 17 w 580"/>
                <a:gd name="T21" fmla="*/ 357 h 496"/>
                <a:gd name="T22" fmla="*/ 215 w 580"/>
                <a:gd name="T23" fmla="*/ 285 h 496"/>
                <a:gd name="T24" fmla="*/ 116 w 580"/>
                <a:gd name="T25" fmla="*/ 153 h 496"/>
                <a:gd name="T26" fmla="*/ 240 w 580"/>
                <a:gd name="T27" fmla="*/ 117 h 496"/>
                <a:gd name="T28" fmla="*/ 254 w 580"/>
                <a:gd name="T29" fmla="*/ 113 h 496"/>
                <a:gd name="T30" fmla="*/ 255 w 580"/>
                <a:gd name="T31" fmla="*/ 128 h 496"/>
                <a:gd name="T32" fmla="*/ 266 w 580"/>
                <a:gd name="T33" fmla="*/ 153 h 496"/>
                <a:gd name="T34" fmla="*/ 266 w 580"/>
                <a:gd name="T35" fmla="*/ 309 h 496"/>
                <a:gd name="T36" fmla="*/ 262 w 580"/>
                <a:gd name="T37" fmla="*/ 431 h 496"/>
                <a:gd name="T38" fmla="*/ 219 w 580"/>
                <a:gd name="T39" fmla="*/ 460 h 496"/>
                <a:gd name="T40" fmla="*/ 198 w 580"/>
                <a:gd name="T41" fmla="*/ 496 h 496"/>
                <a:gd name="T42" fmla="*/ 391 w 580"/>
                <a:gd name="T43" fmla="*/ 477 h 496"/>
                <a:gd name="T44" fmla="*/ 338 w 580"/>
                <a:gd name="T45" fmla="*/ 450 h 496"/>
                <a:gd name="T46" fmla="*/ 303 w 580"/>
                <a:gd name="T47" fmla="*/ 427 h 496"/>
                <a:gd name="T48" fmla="*/ 303 w 580"/>
                <a:gd name="T49" fmla="*/ 153 h 496"/>
                <a:gd name="T50" fmla="*/ 315 w 580"/>
                <a:gd name="T51" fmla="*/ 98 h 496"/>
                <a:gd name="T52" fmla="*/ 450 w 580"/>
                <a:gd name="T53" fmla="*/ 56 h 496"/>
                <a:gd name="T54" fmla="*/ 376 w 580"/>
                <a:gd name="T55" fmla="*/ 146 h 496"/>
                <a:gd name="T56" fmla="*/ 458 w 580"/>
                <a:gd name="T57" fmla="*/ 299 h 496"/>
                <a:gd name="T58" fmla="*/ 483 w 580"/>
                <a:gd name="T59" fmla="*/ 299 h 496"/>
                <a:gd name="T60" fmla="*/ 578 w 580"/>
                <a:gd name="T61" fmla="*/ 182 h 496"/>
                <a:gd name="T62" fmla="*/ 148 w 580"/>
                <a:gd name="T63" fmla="*/ 236 h 496"/>
                <a:gd name="T64" fmla="*/ 129 w 580"/>
                <a:gd name="T65" fmla="*/ 252 h 496"/>
                <a:gd name="T66" fmla="*/ 121 w 580"/>
                <a:gd name="T67" fmla="*/ 238 h 496"/>
                <a:gd name="T68" fmla="*/ 123 w 580"/>
                <a:gd name="T69" fmla="*/ 274 h 496"/>
                <a:gd name="T70" fmla="*/ 122 w 580"/>
                <a:gd name="T71" fmla="*/ 362 h 496"/>
                <a:gd name="T72" fmla="*/ 110 w 580"/>
                <a:gd name="T73" fmla="*/ 378 h 496"/>
                <a:gd name="T74" fmla="*/ 62 w 580"/>
                <a:gd name="T75" fmla="*/ 334 h 496"/>
                <a:gd name="T76" fmla="*/ 60 w 580"/>
                <a:gd name="T77" fmla="*/ 323 h 496"/>
                <a:gd name="T78" fmla="*/ 73 w 580"/>
                <a:gd name="T79" fmla="*/ 312 h 496"/>
                <a:gd name="T80" fmla="*/ 99 w 580"/>
                <a:gd name="T81" fmla="*/ 338 h 496"/>
                <a:gd name="T82" fmla="*/ 75 w 580"/>
                <a:gd name="T83" fmla="*/ 269 h 496"/>
                <a:gd name="T84" fmla="*/ 113 w 580"/>
                <a:gd name="T85" fmla="*/ 200 h 496"/>
                <a:gd name="T86" fmla="*/ 387 w 580"/>
                <a:gd name="T87" fmla="*/ 173 h 496"/>
                <a:gd name="T88" fmla="*/ 468 w 580"/>
                <a:gd name="T89" fmla="*/ 67 h 496"/>
                <a:gd name="T90" fmla="*/ 555 w 580"/>
                <a:gd name="T91" fmla="*/ 17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6">
                  <a:moveTo>
                    <a:pt x="578" y="182"/>
                  </a:moveTo>
                  <a:cubicBezTo>
                    <a:pt x="576" y="168"/>
                    <a:pt x="570" y="156"/>
                    <a:pt x="564" y="145"/>
                  </a:cubicBezTo>
                  <a:cubicBezTo>
                    <a:pt x="549" y="120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9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4"/>
                  </a:cubicBezTo>
                  <a:cubicBezTo>
                    <a:pt x="293" y="35"/>
                    <a:pt x="293" y="27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6"/>
                    <a:pt x="275" y="44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8"/>
                    <a:pt x="238" y="90"/>
                    <a:pt x="232" y="92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3"/>
                  </a:cubicBezTo>
                  <a:cubicBezTo>
                    <a:pt x="90" y="132"/>
                    <a:pt x="57" y="142"/>
                    <a:pt x="24" y="152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9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9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6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9"/>
                  </a:cubicBezTo>
                  <a:cubicBezTo>
                    <a:pt x="120" y="157"/>
                    <a:pt x="118" y="155"/>
                    <a:pt x="116" y="153"/>
                  </a:cubicBezTo>
                  <a:cubicBezTo>
                    <a:pt x="137" y="147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8"/>
                    <a:pt x="240" y="117"/>
                  </a:cubicBezTo>
                  <a:cubicBezTo>
                    <a:pt x="242" y="116"/>
                    <a:pt x="244" y="116"/>
                    <a:pt x="245" y="115"/>
                  </a:cubicBezTo>
                  <a:cubicBezTo>
                    <a:pt x="247" y="115"/>
                    <a:pt x="248" y="115"/>
                    <a:pt x="249" y="114"/>
                  </a:cubicBezTo>
                  <a:cubicBezTo>
                    <a:pt x="251" y="114"/>
                    <a:pt x="252" y="113"/>
                    <a:pt x="254" y="113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9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40"/>
                  </a:cubicBezTo>
                  <a:cubicBezTo>
                    <a:pt x="255" y="145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4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8"/>
                    <a:pt x="266" y="326"/>
                    <a:pt x="266" y="335"/>
                  </a:cubicBezTo>
                  <a:cubicBezTo>
                    <a:pt x="266" y="366"/>
                    <a:pt x="266" y="396"/>
                    <a:pt x="266" y="427"/>
                  </a:cubicBezTo>
                  <a:cubicBezTo>
                    <a:pt x="266" y="430"/>
                    <a:pt x="265" y="431"/>
                    <a:pt x="262" y="431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7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4"/>
                    <a:pt x="180" y="485"/>
                  </a:cubicBezTo>
                  <a:cubicBezTo>
                    <a:pt x="183" y="493"/>
                    <a:pt x="190" y="496"/>
                    <a:pt x="198" y="496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6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50"/>
                  </a:cubicBezTo>
                  <a:cubicBezTo>
                    <a:pt x="338" y="440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1"/>
                  </a:cubicBezTo>
                  <a:cubicBezTo>
                    <a:pt x="304" y="431"/>
                    <a:pt x="303" y="430"/>
                    <a:pt x="303" y="427"/>
                  </a:cubicBezTo>
                  <a:cubicBezTo>
                    <a:pt x="303" y="406"/>
                    <a:pt x="303" y="385"/>
                    <a:pt x="303" y="364"/>
                  </a:cubicBezTo>
                  <a:cubicBezTo>
                    <a:pt x="303" y="301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50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5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4" y="167"/>
                    <a:pt x="359" y="189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1"/>
                    <a:pt x="473" y="300"/>
                    <a:pt x="480" y="300"/>
                  </a:cubicBezTo>
                  <a:cubicBezTo>
                    <a:pt x="481" y="300"/>
                    <a:pt x="481" y="300"/>
                    <a:pt x="482" y="300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70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8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5"/>
                    <a:pt x="145" y="258"/>
                    <a:pt x="140" y="259"/>
                  </a:cubicBezTo>
                  <a:cubicBezTo>
                    <a:pt x="134" y="259"/>
                    <a:pt x="132" y="258"/>
                    <a:pt x="129" y="252"/>
                  </a:cubicBezTo>
                  <a:cubicBezTo>
                    <a:pt x="128" y="249"/>
                    <a:pt x="127" y="246"/>
                    <a:pt x="126" y="244"/>
                  </a:cubicBezTo>
                  <a:cubicBezTo>
                    <a:pt x="126" y="243"/>
                    <a:pt x="126" y="242"/>
                    <a:pt x="125" y="242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3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9"/>
                    <a:pt x="159" y="346"/>
                    <a:pt x="134" y="358"/>
                  </a:cubicBezTo>
                  <a:cubicBezTo>
                    <a:pt x="130" y="360"/>
                    <a:pt x="126" y="362"/>
                    <a:pt x="122" y="362"/>
                  </a:cubicBezTo>
                  <a:cubicBezTo>
                    <a:pt x="120" y="362"/>
                    <a:pt x="120" y="363"/>
                    <a:pt x="120" y="365"/>
                  </a:cubicBezTo>
                  <a:cubicBezTo>
                    <a:pt x="120" y="366"/>
                    <a:pt x="120" y="367"/>
                    <a:pt x="120" y="368"/>
                  </a:cubicBezTo>
                  <a:cubicBezTo>
                    <a:pt x="120" y="374"/>
                    <a:pt x="116" y="378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7"/>
                    <a:pt x="68" y="348"/>
                    <a:pt x="62" y="334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3"/>
                  </a:cubicBezTo>
                  <a:cubicBezTo>
                    <a:pt x="60" y="322"/>
                    <a:pt x="60" y="321"/>
                    <a:pt x="60" y="320"/>
                  </a:cubicBezTo>
                  <a:cubicBezTo>
                    <a:pt x="61" y="318"/>
                    <a:pt x="62" y="317"/>
                    <a:pt x="63" y="315"/>
                  </a:cubicBezTo>
                  <a:cubicBezTo>
                    <a:pt x="66" y="313"/>
                    <a:pt x="69" y="311"/>
                    <a:pt x="73" y="312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3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9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3"/>
                    <a:pt x="99" y="210"/>
                  </a:cubicBezTo>
                  <a:cubicBezTo>
                    <a:pt x="100" y="201"/>
                    <a:pt x="105" y="197"/>
                    <a:pt x="113" y="200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9"/>
                  </a:cubicBezTo>
                  <a:cubicBezTo>
                    <a:pt x="544" y="149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622800" y="3067050"/>
              <a:ext cx="144463" cy="368300"/>
            </a:xfrm>
            <a:custGeom>
              <a:avLst/>
              <a:gdLst>
                <a:gd name="T0" fmla="*/ 15 w 15"/>
                <a:gd name="T1" fmla="*/ 16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6"/>
                  </a:moveTo>
                  <a:cubicBezTo>
                    <a:pt x="15" y="10"/>
                    <a:pt x="8" y="2"/>
                    <a:pt x="0" y="0"/>
                  </a:cubicBezTo>
                  <a:cubicBezTo>
                    <a:pt x="0" y="12"/>
                    <a:pt x="0" y="25"/>
                    <a:pt x="0" y="38"/>
                  </a:cubicBezTo>
                  <a:cubicBezTo>
                    <a:pt x="10" y="34"/>
                    <a:pt x="15" y="27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332288" y="2449513"/>
              <a:ext cx="87313" cy="250825"/>
            </a:xfrm>
            <a:custGeom>
              <a:avLst/>
              <a:gdLst>
                <a:gd name="T0" fmla="*/ 9 w 9"/>
                <a:gd name="T1" fmla="*/ 26 h 26"/>
                <a:gd name="T2" fmla="*/ 9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9" y="17"/>
                    <a:pt x="9" y="9"/>
                    <a:pt x="9" y="0"/>
                  </a:cubicBezTo>
                  <a:cubicBezTo>
                    <a:pt x="0" y="9"/>
                    <a:pt x="0" y="19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1439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3228877" y="11542"/>
            <a:ext cx="5883537" cy="5131958"/>
            <a:chOff x="5876925" y="330201"/>
            <a:chExt cx="2187576" cy="1866899"/>
          </a:xfrm>
          <a:solidFill>
            <a:srgbClr val="FFFFFF">
              <a:alpha val="18000"/>
            </a:srgbClr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876925" y="330201"/>
              <a:ext cx="2187576" cy="1866899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3 h 495"/>
                <a:gd name="T6" fmla="*/ 296 w 580"/>
                <a:gd name="T7" fmla="*/ 47 h 495"/>
                <a:gd name="T8" fmla="*/ 287 w 580"/>
                <a:gd name="T9" fmla="*/ 8 h 495"/>
                <a:gd name="T10" fmla="*/ 273 w 580"/>
                <a:gd name="T11" fmla="*/ 47 h 495"/>
                <a:gd name="T12" fmla="*/ 251 w 580"/>
                <a:gd name="T13" fmla="*/ 85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6 h 495"/>
                <a:gd name="T22" fmla="*/ 216 w 580"/>
                <a:gd name="T23" fmla="*/ 285 h 495"/>
                <a:gd name="T24" fmla="*/ 116 w 580"/>
                <a:gd name="T25" fmla="*/ 152 h 495"/>
                <a:gd name="T26" fmla="*/ 240 w 580"/>
                <a:gd name="T27" fmla="*/ 116 h 495"/>
                <a:gd name="T28" fmla="*/ 254 w 580"/>
                <a:gd name="T29" fmla="*/ 112 h 495"/>
                <a:gd name="T30" fmla="*/ 255 w 580"/>
                <a:gd name="T31" fmla="*/ 127 h 495"/>
                <a:gd name="T32" fmla="*/ 266 w 580"/>
                <a:gd name="T33" fmla="*/ 153 h 495"/>
                <a:gd name="T34" fmla="*/ 266 w 580"/>
                <a:gd name="T35" fmla="*/ 308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6 h 495"/>
                <a:gd name="T44" fmla="*/ 339 w 580"/>
                <a:gd name="T45" fmla="*/ 449 h 495"/>
                <a:gd name="T46" fmla="*/ 303 w 580"/>
                <a:gd name="T47" fmla="*/ 426 h 495"/>
                <a:gd name="T48" fmla="*/ 303 w 580"/>
                <a:gd name="T49" fmla="*/ 152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4 w 580"/>
                <a:gd name="T59" fmla="*/ 299 h 495"/>
                <a:gd name="T60" fmla="*/ 578 w 580"/>
                <a:gd name="T61" fmla="*/ 181 h 495"/>
                <a:gd name="T62" fmla="*/ 149 w 580"/>
                <a:gd name="T63" fmla="*/ 235 h 495"/>
                <a:gd name="T64" fmla="*/ 130 w 580"/>
                <a:gd name="T65" fmla="*/ 251 h 495"/>
                <a:gd name="T66" fmla="*/ 121 w 580"/>
                <a:gd name="T67" fmla="*/ 237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7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2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1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1" y="97"/>
                    <a:pt x="511" y="77"/>
                  </a:cubicBezTo>
                  <a:cubicBezTo>
                    <a:pt x="501" y="66"/>
                    <a:pt x="491" y="5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2" y="40"/>
                    <a:pt x="523" y="34"/>
                    <a:pt x="544" y="28"/>
                  </a:cubicBezTo>
                  <a:cubicBezTo>
                    <a:pt x="552" y="26"/>
                    <a:pt x="557" y="19"/>
                    <a:pt x="555" y="11"/>
                  </a:cubicBezTo>
                  <a:cubicBezTo>
                    <a:pt x="553" y="4"/>
                    <a:pt x="545" y="0"/>
                    <a:pt x="537" y="2"/>
                  </a:cubicBezTo>
                  <a:cubicBezTo>
                    <a:pt x="502" y="12"/>
                    <a:pt x="466" y="23"/>
                    <a:pt x="430" y="33"/>
                  </a:cubicBezTo>
                  <a:cubicBezTo>
                    <a:pt x="392" y="44"/>
                    <a:pt x="354" y="55"/>
                    <a:pt x="316" y="66"/>
                  </a:cubicBezTo>
                  <a:cubicBezTo>
                    <a:pt x="314" y="67"/>
                    <a:pt x="313" y="66"/>
                    <a:pt x="313" y="64"/>
                  </a:cubicBezTo>
                  <a:cubicBezTo>
                    <a:pt x="310" y="56"/>
                    <a:pt x="304" y="50"/>
                    <a:pt x="296" y="47"/>
                  </a:cubicBezTo>
                  <a:cubicBezTo>
                    <a:pt x="294" y="46"/>
                    <a:pt x="293" y="45"/>
                    <a:pt x="294" y="43"/>
                  </a:cubicBezTo>
                  <a:cubicBezTo>
                    <a:pt x="294" y="34"/>
                    <a:pt x="294" y="26"/>
                    <a:pt x="294" y="17"/>
                  </a:cubicBezTo>
                  <a:cubicBezTo>
                    <a:pt x="293" y="13"/>
                    <a:pt x="291" y="9"/>
                    <a:pt x="287" y="8"/>
                  </a:cubicBezTo>
                  <a:cubicBezTo>
                    <a:pt x="280" y="7"/>
                    <a:pt x="275" y="11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6"/>
                    <a:pt x="273" y="47"/>
                  </a:cubicBezTo>
                  <a:cubicBezTo>
                    <a:pt x="261" y="52"/>
                    <a:pt x="253" y="64"/>
                    <a:pt x="255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5" y="83"/>
                    <a:pt x="254" y="85"/>
                    <a:pt x="251" y="85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1"/>
                    <a:pt x="230" y="91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1"/>
                    <a:pt x="24" y="151"/>
                  </a:cubicBezTo>
                  <a:cubicBezTo>
                    <a:pt x="16" y="153"/>
                    <a:pt x="13" y="160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4" y="167"/>
                  </a:cubicBezTo>
                  <a:cubicBezTo>
                    <a:pt x="74" y="164"/>
                    <a:pt x="84" y="161"/>
                    <a:pt x="96" y="158"/>
                  </a:cubicBezTo>
                  <a:cubicBezTo>
                    <a:pt x="80" y="173"/>
                    <a:pt x="65" y="187"/>
                    <a:pt x="51" y="203"/>
                  </a:cubicBezTo>
                  <a:cubicBezTo>
                    <a:pt x="37" y="220"/>
                    <a:pt x="23" y="238"/>
                    <a:pt x="12" y="258"/>
                  </a:cubicBezTo>
                  <a:cubicBezTo>
                    <a:pt x="6" y="269"/>
                    <a:pt x="2" y="281"/>
                    <a:pt x="1" y="294"/>
                  </a:cubicBezTo>
                  <a:cubicBezTo>
                    <a:pt x="0" y="317"/>
                    <a:pt x="6" y="337"/>
                    <a:pt x="17" y="356"/>
                  </a:cubicBezTo>
                  <a:cubicBezTo>
                    <a:pt x="41" y="394"/>
                    <a:pt x="88" y="415"/>
                    <a:pt x="132" y="404"/>
                  </a:cubicBezTo>
                  <a:cubicBezTo>
                    <a:pt x="173" y="395"/>
                    <a:pt x="200" y="369"/>
                    <a:pt x="213" y="330"/>
                  </a:cubicBezTo>
                  <a:cubicBezTo>
                    <a:pt x="217" y="315"/>
                    <a:pt x="219" y="300"/>
                    <a:pt x="216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4"/>
                    <a:pt x="147" y="180"/>
                    <a:pt x="122" y="158"/>
                  </a:cubicBezTo>
                  <a:cubicBezTo>
                    <a:pt x="120" y="156"/>
                    <a:pt x="118" y="155"/>
                    <a:pt x="116" y="152"/>
                  </a:cubicBezTo>
                  <a:cubicBezTo>
                    <a:pt x="138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6"/>
                  </a:cubicBezTo>
                  <a:cubicBezTo>
                    <a:pt x="242" y="116"/>
                    <a:pt x="244" y="115"/>
                    <a:pt x="246" y="114"/>
                  </a:cubicBezTo>
                  <a:cubicBezTo>
                    <a:pt x="247" y="114"/>
                    <a:pt x="248" y="114"/>
                    <a:pt x="249" y="113"/>
                  </a:cubicBezTo>
                  <a:cubicBezTo>
                    <a:pt x="251" y="113"/>
                    <a:pt x="253" y="113"/>
                    <a:pt x="254" y="112"/>
                  </a:cubicBezTo>
                  <a:cubicBezTo>
                    <a:pt x="255" y="113"/>
                    <a:pt x="255" y="115"/>
                    <a:pt x="255" y="116"/>
                  </a:cubicBezTo>
                  <a:cubicBezTo>
                    <a:pt x="254" y="118"/>
                    <a:pt x="254" y="120"/>
                    <a:pt x="255" y="123"/>
                  </a:cubicBezTo>
                  <a:cubicBezTo>
                    <a:pt x="255" y="124"/>
                    <a:pt x="255" y="126"/>
                    <a:pt x="255" y="127"/>
                  </a:cubicBezTo>
                  <a:cubicBezTo>
                    <a:pt x="254" y="131"/>
                    <a:pt x="254" y="135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49"/>
                    <a:pt x="266" y="150"/>
                    <a:pt x="266" y="153"/>
                  </a:cubicBezTo>
                  <a:cubicBezTo>
                    <a:pt x="266" y="196"/>
                    <a:pt x="266" y="240"/>
                    <a:pt x="266" y="283"/>
                  </a:cubicBezTo>
                  <a:cubicBezTo>
                    <a:pt x="266" y="291"/>
                    <a:pt x="266" y="299"/>
                    <a:pt x="266" y="307"/>
                  </a:cubicBezTo>
                  <a:cubicBezTo>
                    <a:pt x="266" y="308"/>
                    <a:pt x="266" y="308"/>
                    <a:pt x="266" y="308"/>
                  </a:cubicBezTo>
                  <a:cubicBezTo>
                    <a:pt x="266" y="317"/>
                    <a:pt x="266" y="326"/>
                    <a:pt x="266" y="334"/>
                  </a:cubicBezTo>
                  <a:cubicBezTo>
                    <a:pt x="266" y="365"/>
                    <a:pt x="266" y="396"/>
                    <a:pt x="266" y="426"/>
                  </a:cubicBezTo>
                  <a:cubicBezTo>
                    <a:pt x="266" y="429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0"/>
                  </a:cubicBezTo>
                  <a:cubicBezTo>
                    <a:pt x="238" y="431"/>
                    <a:pt x="231" y="438"/>
                    <a:pt x="231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3" y="460"/>
                    <a:pt x="174" y="473"/>
                    <a:pt x="180" y="485"/>
                  </a:cubicBezTo>
                  <a:cubicBezTo>
                    <a:pt x="183" y="492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1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6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50" y="460"/>
                  </a:cubicBezTo>
                  <a:cubicBezTo>
                    <a:pt x="343" y="460"/>
                    <a:pt x="339" y="455"/>
                    <a:pt x="339" y="449"/>
                  </a:cubicBezTo>
                  <a:cubicBezTo>
                    <a:pt x="338" y="439"/>
                    <a:pt x="331" y="432"/>
                    <a:pt x="322" y="430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6"/>
                  </a:cubicBezTo>
                  <a:cubicBezTo>
                    <a:pt x="303" y="405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2"/>
                  </a:cubicBezTo>
                  <a:cubicBezTo>
                    <a:pt x="303" y="151"/>
                    <a:pt x="303" y="150"/>
                    <a:pt x="304" y="149"/>
                  </a:cubicBezTo>
                  <a:cubicBezTo>
                    <a:pt x="313" y="145"/>
                    <a:pt x="315" y="143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5"/>
                    <a:pt x="315" y="94"/>
                    <a:pt x="318" y="94"/>
                  </a:cubicBezTo>
                  <a:cubicBezTo>
                    <a:pt x="347" y="85"/>
                    <a:pt x="377" y="77"/>
                    <a:pt x="406" y="68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1" y="56"/>
                    <a:pt x="451" y="56"/>
                  </a:cubicBezTo>
                  <a:cubicBezTo>
                    <a:pt x="444" y="63"/>
                    <a:pt x="436" y="70"/>
                    <a:pt x="429" y="78"/>
                  </a:cubicBezTo>
                  <a:cubicBezTo>
                    <a:pt x="409" y="99"/>
                    <a:pt x="391" y="120"/>
                    <a:pt x="376" y="146"/>
                  </a:cubicBezTo>
                  <a:cubicBezTo>
                    <a:pt x="365" y="166"/>
                    <a:pt x="359" y="188"/>
                    <a:pt x="364" y="212"/>
                  </a:cubicBezTo>
                  <a:cubicBezTo>
                    <a:pt x="372" y="249"/>
                    <a:pt x="394" y="276"/>
                    <a:pt x="429" y="291"/>
                  </a:cubicBezTo>
                  <a:cubicBezTo>
                    <a:pt x="438" y="295"/>
                    <a:pt x="448" y="298"/>
                    <a:pt x="458" y="299"/>
                  </a:cubicBezTo>
                  <a:cubicBezTo>
                    <a:pt x="466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3" y="299"/>
                    <a:pt x="483" y="299"/>
                    <a:pt x="484" y="299"/>
                  </a:cubicBezTo>
                  <a:cubicBezTo>
                    <a:pt x="485" y="299"/>
                    <a:pt x="486" y="299"/>
                    <a:pt x="486" y="299"/>
                  </a:cubicBezTo>
                  <a:cubicBezTo>
                    <a:pt x="527" y="291"/>
                    <a:pt x="555" y="269"/>
                    <a:pt x="571" y="231"/>
                  </a:cubicBezTo>
                  <a:cubicBezTo>
                    <a:pt x="578" y="215"/>
                    <a:pt x="580" y="198"/>
                    <a:pt x="578" y="181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4" y="214"/>
                  </a:cubicBezTo>
                  <a:cubicBezTo>
                    <a:pt x="135" y="217"/>
                    <a:pt x="144" y="224"/>
                    <a:pt x="149" y="235"/>
                  </a:cubicBezTo>
                  <a:cubicBezTo>
                    <a:pt x="150" y="240"/>
                    <a:pt x="151" y="244"/>
                    <a:pt x="150" y="249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5" y="259"/>
                    <a:pt x="132" y="257"/>
                    <a:pt x="130" y="251"/>
                  </a:cubicBezTo>
                  <a:cubicBezTo>
                    <a:pt x="128" y="249"/>
                    <a:pt x="128" y="246"/>
                    <a:pt x="127" y="243"/>
                  </a:cubicBezTo>
                  <a:cubicBezTo>
                    <a:pt x="126" y="242"/>
                    <a:pt x="126" y="242"/>
                    <a:pt x="126" y="241"/>
                  </a:cubicBezTo>
                  <a:cubicBezTo>
                    <a:pt x="124" y="239"/>
                    <a:pt x="123" y="237"/>
                    <a:pt x="121" y="237"/>
                  </a:cubicBezTo>
                  <a:cubicBezTo>
                    <a:pt x="119" y="238"/>
                    <a:pt x="120" y="240"/>
                    <a:pt x="120" y="242"/>
                  </a:cubicBezTo>
                  <a:cubicBezTo>
                    <a:pt x="120" y="251"/>
                    <a:pt x="120" y="260"/>
                    <a:pt x="120" y="269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9" y="282"/>
                    <a:pt x="145" y="288"/>
                  </a:cubicBezTo>
                  <a:cubicBezTo>
                    <a:pt x="167" y="308"/>
                    <a:pt x="159" y="346"/>
                    <a:pt x="134" y="357"/>
                  </a:cubicBezTo>
                  <a:cubicBezTo>
                    <a:pt x="130" y="359"/>
                    <a:pt x="126" y="361"/>
                    <a:pt x="122" y="362"/>
                  </a:cubicBezTo>
                  <a:cubicBezTo>
                    <a:pt x="120" y="362"/>
                    <a:pt x="120" y="362"/>
                    <a:pt x="120" y="364"/>
                  </a:cubicBezTo>
                  <a:cubicBezTo>
                    <a:pt x="120" y="365"/>
                    <a:pt x="120" y="366"/>
                    <a:pt x="120" y="367"/>
                  </a:cubicBezTo>
                  <a:cubicBezTo>
                    <a:pt x="120" y="374"/>
                    <a:pt x="117" y="377"/>
                    <a:pt x="110" y="377"/>
                  </a:cubicBezTo>
                  <a:cubicBezTo>
                    <a:pt x="104" y="377"/>
                    <a:pt x="99" y="374"/>
                    <a:pt x="100" y="367"/>
                  </a:cubicBezTo>
                  <a:cubicBezTo>
                    <a:pt x="100" y="363"/>
                    <a:pt x="98" y="361"/>
                    <a:pt x="94" y="360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1"/>
                    <a:pt x="61" y="329"/>
                    <a:pt x="60" y="327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0"/>
                    <a:pt x="60" y="319"/>
                  </a:cubicBezTo>
                  <a:cubicBezTo>
                    <a:pt x="61" y="318"/>
                    <a:pt x="62" y="316"/>
                    <a:pt x="63" y="314"/>
                  </a:cubicBezTo>
                  <a:cubicBezTo>
                    <a:pt x="66" y="312"/>
                    <a:pt x="70" y="311"/>
                    <a:pt x="73" y="311"/>
                  </a:cubicBezTo>
                  <a:cubicBezTo>
                    <a:pt x="79" y="312"/>
                    <a:pt x="82" y="315"/>
                    <a:pt x="83" y="320"/>
                  </a:cubicBezTo>
                  <a:cubicBezTo>
                    <a:pt x="86" y="328"/>
                    <a:pt x="91" y="334"/>
                    <a:pt x="98" y="337"/>
                  </a:cubicBezTo>
                  <a:cubicBezTo>
                    <a:pt x="98" y="337"/>
                    <a:pt x="99" y="337"/>
                    <a:pt x="99" y="338"/>
                  </a:cubicBezTo>
                  <a:cubicBezTo>
                    <a:pt x="99" y="322"/>
                    <a:pt x="99" y="307"/>
                    <a:pt x="99" y="291"/>
                  </a:cubicBezTo>
                  <a:cubicBezTo>
                    <a:pt x="99" y="289"/>
                    <a:pt x="98" y="289"/>
                    <a:pt x="97" y="289"/>
                  </a:cubicBezTo>
                  <a:cubicBezTo>
                    <a:pt x="88" y="284"/>
                    <a:pt x="80" y="278"/>
                    <a:pt x="75" y="269"/>
                  </a:cubicBezTo>
                  <a:cubicBezTo>
                    <a:pt x="64" y="249"/>
                    <a:pt x="71" y="222"/>
                    <a:pt x="96" y="214"/>
                  </a:cubicBezTo>
                  <a:cubicBezTo>
                    <a:pt x="99" y="213"/>
                    <a:pt x="99" y="212"/>
                    <a:pt x="100" y="209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8" y="200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2"/>
                    <a:pt x="442" y="172"/>
                    <a:pt x="387" y="172"/>
                  </a:cubicBezTo>
                  <a:cubicBezTo>
                    <a:pt x="386" y="172"/>
                    <a:pt x="386" y="172"/>
                    <a:pt x="385" y="172"/>
                  </a:cubicBezTo>
                  <a:cubicBezTo>
                    <a:pt x="390" y="160"/>
                    <a:pt x="397" y="148"/>
                    <a:pt x="404" y="137"/>
                  </a:cubicBezTo>
                  <a:cubicBezTo>
                    <a:pt x="423" y="111"/>
                    <a:pt x="445" y="88"/>
                    <a:pt x="468" y="67"/>
                  </a:cubicBezTo>
                  <a:cubicBezTo>
                    <a:pt x="469" y="66"/>
                    <a:pt x="470" y="64"/>
                    <a:pt x="472" y="66"/>
                  </a:cubicBezTo>
                  <a:cubicBezTo>
                    <a:pt x="496" y="88"/>
                    <a:pt x="519" y="111"/>
                    <a:pt x="537" y="138"/>
                  </a:cubicBezTo>
                  <a:cubicBezTo>
                    <a:pt x="544" y="148"/>
                    <a:pt x="550" y="158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6329363" y="1462088"/>
              <a:ext cx="57150" cy="142875"/>
            </a:xfrm>
            <a:custGeom>
              <a:avLst/>
              <a:gdLst>
                <a:gd name="T0" fmla="*/ 15 w 15"/>
                <a:gd name="T1" fmla="*/ 16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6"/>
                  </a:moveTo>
                  <a:cubicBezTo>
                    <a:pt x="15" y="10"/>
                    <a:pt x="8" y="3"/>
                    <a:pt x="0" y="0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11" y="34"/>
                    <a:pt x="15" y="27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6216650" y="1220788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9"/>
                    <a:pt x="0" y="19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ccent">
  <p:cSld name="BLANK_1_1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>
            <a:off x="3144983" y="0"/>
            <a:ext cx="5999018" cy="5143500"/>
            <a:chOff x="5876925" y="330201"/>
            <a:chExt cx="2187576" cy="1866899"/>
          </a:xfrm>
          <a:solidFill>
            <a:schemeClr val="tx1">
              <a:alpha val="7000"/>
            </a:schemeClr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5876925" y="330201"/>
              <a:ext cx="2187576" cy="1866899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3 h 495"/>
                <a:gd name="T6" fmla="*/ 296 w 580"/>
                <a:gd name="T7" fmla="*/ 47 h 495"/>
                <a:gd name="T8" fmla="*/ 287 w 580"/>
                <a:gd name="T9" fmla="*/ 8 h 495"/>
                <a:gd name="T10" fmla="*/ 273 w 580"/>
                <a:gd name="T11" fmla="*/ 47 h 495"/>
                <a:gd name="T12" fmla="*/ 251 w 580"/>
                <a:gd name="T13" fmla="*/ 85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6 h 495"/>
                <a:gd name="T22" fmla="*/ 216 w 580"/>
                <a:gd name="T23" fmla="*/ 285 h 495"/>
                <a:gd name="T24" fmla="*/ 116 w 580"/>
                <a:gd name="T25" fmla="*/ 152 h 495"/>
                <a:gd name="T26" fmla="*/ 240 w 580"/>
                <a:gd name="T27" fmla="*/ 116 h 495"/>
                <a:gd name="T28" fmla="*/ 254 w 580"/>
                <a:gd name="T29" fmla="*/ 112 h 495"/>
                <a:gd name="T30" fmla="*/ 255 w 580"/>
                <a:gd name="T31" fmla="*/ 127 h 495"/>
                <a:gd name="T32" fmla="*/ 266 w 580"/>
                <a:gd name="T33" fmla="*/ 153 h 495"/>
                <a:gd name="T34" fmla="*/ 266 w 580"/>
                <a:gd name="T35" fmla="*/ 308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6 h 495"/>
                <a:gd name="T44" fmla="*/ 339 w 580"/>
                <a:gd name="T45" fmla="*/ 449 h 495"/>
                <a:gd name="T46" fmla="*/ 303 w 580"/>
                <a:gd name="T47" fmla="*/ 426 h 495"/>
                <a:gd name="T48" fmla="*/ 303 w 580"/>
                <a:gd name="T49" fmla="*/ 152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4 w 580"/>
                <a:gd name="T59" fmla="*/ 299 h 495"/>
                <a:gd name="T60" fmla="*/ 578 w 580"/>
                <a:gd name="T61" fmla="*/ 181 h 495"/>
                <a:gd name="T62" fmla="*/ 149 w 580"/>
                <a:gd name="T63" fmla="*/ 235 h 495"/>
                <a:gd name="T64" fmla="*/ 130 w 580"/>
                <a:gd name="T65" fmla="*/ 251 h 495"/>
                <a:gd name="T66" fmla="*/ 121 w 580"/>
                <a:gd name="T67" fmla="*/ 237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7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2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1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1" y="97"/>
                    <a:pt x="511" y="77"/>
                  </a:cubicBezTo>
                  <a:cubicBezTo>
                    <a:pt x="501" y="66"/>
                    <a:pt x="491" y="5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2" y="40"/>
                    <a:pt x="523" y="34"/>
                    <a:pt x="544" y="28"/>
                  </a:cubicBezTo>
                  <a:cubicBezTo>
                    <a:pt x="552" y="26"/>
                    <a:pt x="557" y="19"/>
                    <a:pt x="555" y="11"/>
                  </a:cubicBezTo>
                  <a:cubicBezTo>
                    <a:pt x="553" y="4"/>
                    <a:pt x="545" y="0"/>
                    <a:pt x="537" y="2"/>
                  </a:cubicBezTo>
                  <a:cubicBezTo>
                    <a:pt x="502" y="12"/>
                    <a:pt x="466" y="23"/>
                    <a:pt x="430" y="33"/>
                  </a:cubicBezTo>
                  <a:cubicBezTo>
                    <a:pt x="392" y="44"/>
                    <a:pt x="354" y="55"/>
                    <a:pt x="316" y="66"/>
                  </a:cubicBezTo>
                  <a:cubicBezTo>
                    <a:pt x="314" y="67"/>
                    <a:pt x="313" y="66"/>
                    <a:pt x="313" y="64"/>
                  </a:cubicBezTo>
                  <a:cubicBezTo>
                    <a:pt x="310" y="56"/>
                    <a:pt x="304" y="50"/>
                    <a:pt x="296" y="47"/>
                  </a:cubicBezTo>
                  <a:cubicBezTo>
                    <a:pt x="294" y="46"/>
                    <a:pt x="293" y="45"/>
                    <a:pt x="294" y="43"/>
                  </a:cubicBezTo>
                  <a:cubicBezTo>
                    <a:pt x="294" y="34"/>
                    <a:pt x="294" y="26"/>
                    <a:pt x="294" y="17"/>
                  </a:cubicBezTo>
                  <a:cubicBezTo>
                    <a:pt x="293" y="13"/>
                    <a:pt x="291" y="9"/>
                    <a:pt x="287" y="8"/>
                  </a:cubicBezTo>
                  <a:cubicBezTo>
                    <a:pt x="280" y="7"/>
                    <a:pt x="275" y="11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6"/>
                    <a:pt x="273" y="47"/>
                  </a:cubicBezTo>
                  <a:cubicBezTo>
                    <a:pt x="261" y="52"/>
                    <a:pt x="253" y="64"/>
                    <a:pt x="255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5" y="83"/>
                    <a:pt x="254" y="85"/>
                    <a:pt x="251" y="85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1"/>
                    <a:pt x="230" y="91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1"/>
                    <a:pt x="24" y="151"/>
                  </a:cubicBezTo>
                  <a:cubicBezTo>
                    <a:pt x="16" y="153"/>
                    <a:pt x="13" y="160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4" y="167"/>
                  </a:cubicBezTo>
                  <a:cubicBezTo>
                    <a:pt x="74" y="164"/>
                    <a:pt x="84" y="161"/>
                    <a:pt x="96" y="158"/>
                  </a:cubicBezTo>
                  <a:cubicBezTo>
                    <a:pt x="80" y="173"/>
                    <a:pt x="65" y="187"/>
                    <a:pt x="51" y="203"/>
                  </a:cubicBezTo>
                  <a:cubicBezTo>
                    <a:pt x="37" y="220"/>
                    <a:pt x="23" y="238"/>
                    <a:pt x="12" y="258"/>
                  </a:cubicBezTo>
                  <a:cubicBezTo>
                    <a:pt x="6" y="269"/>
                    <a:pt x="2" y="281"/>
                    <a:pt x="1" y="294"/>
                  </a:cubicBezTo>
                  <a:cubicBezTo>
                    <a:pt x="0" y="317"/>
                    <a:pt x="6" y="337"/>
                    <a:pt x="17" y="356"/>
                  </a:cubicBezTo>
                  <a:cubicBezTo>
                    <a:pt x="41" y="394"/>
                    <a:pt x="88" y="415"/>
                    <a:pt x="132" y="404"/>
                  </a:cubicBezTo>
                  <a:cubicBezTo>
                    <a:pt x="173" y="395"/>
                    <a:pt x="200" y="369"/>
                    <a:pt x="213" y="330"/>
                  </a:cubicBezTo>
                  <a:cubicBezTo>
                    <a:pt x="217" y="315"/>
                    <a:pt x="219" y="300"/>
                    <a:pt x="216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4"/>
                    <a:pt x="147" y="180"/>
                    <a:pt x="122" y="158"/>
                  </a:cubicBezTo>
                  <a:cubicBezTo>
                    <a:pt x="120" y="156"/>
                    <a:pt x="118" y="155"/>
                    <a:pt x="116" y="152"/>
                  </a:cubicBezTo>
                  <a:cubicBezTo>
                    <a:pt x="138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6"/>
                  </a:cubicBezTo>
                  <a:cubicBezTo>
                    <a:pt x="242" y="116"/>
                    <a:pt x="244" y="115"/>
                    <a:pt x="246" y="114"/>
                  </a:cubicBezTo>
                  <a:cubicBezTo>
                    <a:pt x="247" y="114"/>
                    <a:pt x="248" y="114"/>
                    <a:pt x="249" y="113"/>
                  </a:cubicBezTo>
                  <a:cubicBezTo>
                    <a:pt x="251" y="113"/>
                    <a:pt x="253" y="113"/>
                    <a:pt x="254" y="112"/>
                  </a:cubicBezTo>
                  <a:cubicBezTo>
                    <a:pt x="255" y="113"/>
                    <a:pt x="255" y="115"/>
                    <a:pt x="255" y="116"/>
                  </a:cubicBezTo>
                  <a:cubicBezTo>
                    <a:pt x="254" y="118"/>
                    <a:pt x="254" y="120"/>
                    <a:pt x="255" y="123"/>
                  </a:cubicBezTo>
                  <a:cubicBezTo>
                    <a:pt x="255" y="124"/>
                    <a:pt x="255" y="126"/>
                    <a:pt x="255" y="127"/>
                  </a:cubicBezTo>
                  <a:cubicBezTo>
                    <a:pt x="254" y="131"/>
                    <a:pt x="254" y="135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49"/>
                    <a:pt x="266" y="150"/>
                    <a:pt x="266" y="153"/>
                  </a:cubicBezTo>
                  <a:cubicBezTo>
                    <a:pt x="266" y="196"/>
                    <a:pt x="266" y="240"/>
                    <a:pt x="266" y="283"/>
                  </a:cubicBezTo>
                  <a:cubicBezTo>
                    <a:pt x="266" y="291"/>
                    <a:pt x="266" y="299"/>
                    <a:pt x="266" y="307"/>
                  </a:cubicBezTo>
                  <a:cubicBezTo>
                    <a:pt x="266" y="308"/>
                    <a:pt x="266" y="308"/>
                    <a:pt x="266" y="308"/>
                  </a:cubicBezTo>
                  <a:cubicBezTo>
                    <a:pt x="266" y="317"/>
                    <a:pt x="266" y="326"/>
                    <a:pt x="266" y="334"/>
                  </a:cubicBezTo>
                  <a:cubicBezTo>
                    <a:pt x="266" y="365"/>
                    <a:pt x="266" y="396"/>
                    <a:pt x="266" y="426"/>
                  </a:cubicBezTo>
                  <a:cubicBezTo>
                    <a:pt x="266" y="429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0"/>
                  </a:cubicBezTo>
                  <a:cubicBezTo>
                    <a:pt x="238" y="431"/>
                    <a:pt x="231" y="438"/>
                    <a:pt x="231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3" y="460"/>
                    <a:pt x="174" y="473"/>
                    <a:pt x="180" y="485"/>
                  </a:cubicBezTo>
                  <a:cubicBezTo>
                    <a:pt x="183" y="492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1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6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50" y="460"/>
                  </a:cubicBezTo>
                  <a:cubicBezTo>
                    <a:pt x="343" y="460"/>
                    <a:pt x="339" y="455"/>
                    <a:pt x="339" y="449"/>
                  </a:cubicBezTo>
                  <a:cubicBezTo>
                    <a:pt x="338" y="439"/>
                    <a:pt x="331" y="432"/>
                    <a:pt x="322" y="430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6"/>
                  </a:cubicBezTo>
                  <a:cubicBezTo>
                    <a:pt x="303" y="405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2"/>
                  </a:cubicBezTo>
                  <a:cubicBezTo>
                    <a:pt x="303" y="151"/>
                    <a:pt x="303" y="150"/>
                    <a:pt x="304" y="149"/>
                  </a:cubicBezTo>
                  <a:cubicBezTo>
                    <a:pt x="313" y="145"/>
                    <a:pt x="315" y="143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5"/>
                    <a:pt x="315" y="94"/>
                    <a:pt x="318" y="94"/>
                  </a:cubicBezTo>
                  <a:cubicBezTo>
                    <a:pt x="347" y="85"/>
                    <a:pt x="377" y="77"/>
                    <a:pt x="406" y="68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1" y="56"/>
                    <a:pt x="451" y="56"/>
                  </a:cubicBezTo>
                  <a:cubicBezTo>
                    <a:pt x="444" y="63"/>
                    <a:pt x="436" y="70"/>
                    <a:pt x="429" y="78"/>
                  </a:cubicBezTo>
                  <a:cubicBezTo>
                    <a:pt x="409" y="99"/>
                    <a:pt x="391" y="120"/>
                    <a:pt x="376" y="146"/>
                  </a:cubicBezTo>
                  <a:cubicBezTo>
                    <a:pt x="365" y="166"/>
                    <a:pt x="359" y="188"/>
                    <a:pt x="364" y="212"/>
                  </a:cubicBezTo>
                  <a:cubicBezTo>
                    <a:pt x="372" y="249"/>
                    <a:pt x="394" y="276"/>
                    <a:pt x="429" y="291"/>
                  </a:cubicBezTo>
                  <a:cubicBezTo>
                    <a:pt x="438" y="295"/>
                    <a:pt x="448" y="298"/>
                    <a:pt x="458" y="299"/>
                  </a:cubicBezTo>
                  <a:cubicBezTo>
                    <a:pt x="466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3" y="299"/>
                    <a:pt x="483" y="299"/>
                    <a:pt x="484" y="299"/>
                  </a:cubicBezTo>
                  <a:cubicBezTo>
                    <a:pt x="485" y="299"/>
                    <a:pt x="486" y="299"/>
                    <a:pt x="486" y="299"/>
                  </a:cubicBezTo>
                  <a:cubicBezTo>
                    <a:pt x="527" y="291"/>
                    <a:pt x="555" y="269"/>
                    <a:pt x="571" y="231"/>
                  </a:cubicBezTo>
                  <a:cubicBezTo>
                    <a:pt x="578" y="215"/>
                    <a:pt x="580" y="198"/>
                    <a:pt x="578" y="181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4" y="214"/>
                  </a:cubicBezTo>
                  <a:cubicBezTo>
                    <a:pt x="135" y="217"/>
                    <a:pt x="144" y="224"/>
                    <a:pt x="149" y="235"/>
                  </a:cubicBezTo>
                  <a:cubicBezTo>
                    <a:pt x="150" y="240"/>
                    <a:pt x="151" y="244"/>
                    <a:pt x="150" y="249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5" y="259"/>
                    <a:pt x="132" y="257"/>
                    <a:pt x="130" y="251"/>
                  </a:cubicBezTo>
                  <a:cubicBezTo>
                    <a:pt x="128" y="249"/>
                    <a:pt x="128" y="246"/>
                    <a:pt x="127" y="243"/>
                  </a:cubicBezTo>
                  <a:cubicBezTo>
                    <a:pt x="126" y="242"/>
                    <a:pt x="126" y="242"/>
                    <a:pt x="126" y="241"/>
                  </a:cubicBezTo>
                  <a:cubicBezTo>
                    <a:pt x="124" y="239"/>
                    <a:pt x="123" y="237"/>
                    <a:pt x="121" y="237"/>
                  </a:cubicBezTo>
                  <a:cubicBezTo>
                    <a:pt x="119" y="238"/>
                    <a:pt x="120" y="240"/>
                    <a:pt x="120" y="242"/>
                  </a:cubicBezTo>
                  <a:cubicBezTo>
                    <a:pt x="120" y="251"/>
                    <a:pt x="120" y="260"/>
                    <a:pt x="120" y="269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9" y="282"/>
                    <a:pt x="145" y="288"/>
                  </a:cubicBezTo>
                  <a:cubicBezTo>
                    <a:pt x="167" y="308"/>
                    <a:pt x="159" y="346"/>
                    <a:pt x="134" y="357"/>
                  </a:cubicBezTo>
                  <a:cubicBezTo>
                    <a:pt x="130" y="359"/>
                    <a:pt x="126" y="361"/>
                    <a:pt x="122" y="362"/>
                  </a:cubicBezTo>
                  <a:cubicBezTo>
                    <a:pt x="120" y="362"/>
                    <a:pt x="120" y="362"/>
                    <a:pt x="120" y="364"/>
                  </a:cubicBezTo>
                  <a:cubicBezTo>
                    <a:pt x="120" y="365"/>
                    <a:pt x="120" y="366"/>
                    <a:pt x="120" y="367"/>
                  </a:cubicBezTo>
                  <a:cubicBezTo>
                    <a:pt x="120" y="374"/>
                    <a:pt x="117" y="377"/>
                    <a:pt x="110" y="377"/>
                  </a:cubicBezTo>
                  <a:cubicBezTo>
                    <a:pt x="104" y="377"/>
                    <a:pt x="99" y="374"/>
                    <a:pt x="100" y="367"/>
                  </a:cubicBezTo>
                  <a:cubicBezTo>
                    <a:pt x="100" y="363"/>
                    <a:pt x="98" y="361"/>
                    <a:pt x="94" y="360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1"/>
                    <a:pt x="61" y="329"/>
                    <a:pt x="60" y="327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0"/>
                    <a:pt x="60" y="319"/>
                  </a:cubicBezTo>
                  <a:cubicBezTo>
                    <a:pt x="61" y="318"/>
                    <a:pt x="62" y="316"/>
                    <a:pt x="63" y="314"/>
                  </a:cubicBezTo>
                  <a:cubicBezTo>
                    <a:pt x="66" y="312"/>
                    <a:pt x="70" y="311"/>
                    <a:pt x="73" y="311"/>
                  </a:cubicBezTo>
                  <a:cubicBezTo>
                    <a:pt x="79" y="312"/>
                    <a:pt x="82" y="315"/>
                    <a:pt x="83" y="320"/>
                  </a:cubicBezTo>
                  <a:cubicBezTo>
                    <a:pt x="86" y="328"/>
                    <a:pt x="91" y="334"/>
                    <a:pt x="98" y="337"/>
                  </a:cubicBezTo>
                  <a:cubicBezTo>
                    <a:pt x="98" y="337"/>
                    <a:pt x="99" y="337"/>
                    <a:pt x="99" y="338"/>
                  </a:cubicBezTo>
                  <a:cubicBezTo>
                    <a:pt x="99" y="322"/>
                    <a:pt x="99" y="307"/>
                    <a:pt x="99" y="291"/>
                  </a:cubicBezTo>
                  <a:cubicBezTo>
                    <a:pt x="99" y="289"/>
                    <a:pt x="98" y="289"/>
                    <a:pt x="97" y="289"/>
                  </a:cubicBezTo>
                  <a:cubicBezTo>
                    <a:pt x="88" y="284"/>
                    <a:pt x="80" y="278"/>
                    <a:pt x="75" y="269"/>
                  </a:cubicBezTo>
                  <a:cubicBezTo>
                    <a:pt x="64" y="249"/>
                    <a:pt x="71" y="222"/>
                    <a:pt x="96" y="214"/>
                  </a:cubicBezTo>
                  <a:cubicBezTo>
                    <a:pt x="99" y="213"/>
                    <a:pt x="99" y="212"/>
                    <a:pt x="100" y="209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8" y="200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2"/>
                    <a:pt x="442" y="172"/>
                    <a:pt x="387" y="172"/>
                  </a:cubicBezTo>
                  <a:cubicBezTo>
                    <a:pt x="386" y="172"/>
                    <a:pt x="386" y="172"/>
                    <a:pt x="385" y="172"/>
                  </a:cubicBezTo>
                  <a:cubicBezTo>
                    <a:pt x="390" y="160"/>
                    <a:pt x="397" y="148"/>
                    <a:pt x="404" y="137"/>
                  </a:cubicBezTo>
                  <a:cubicBezTo>
                    <a:pt x="423" y="111"/>
                    <a:pt x="445" y="88"/>
                    <a:pt x="468" y="67"/>
                  </a:cubicBezTo>
                  <a:cubicBezTo>
                    <a:pt x="469" y="66"/>
                    <a:pt x="470" y="64"/>
                    <a:pt x="472" y="66"/>
                  </a:cubicBezTo>
                  <a:cubicBezTo>
                    <a:pt x="496" y="88"/>
                    <a:pt x="519" y="111"/>
                    <a:pt x="537" y="138"/>
                  </a:cubicBezTo>
                  <a:cubicBezTo>
                    <a:pt x="544" y="148"/>
                    <a:pt x="550" y="158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329363" y="1462088"/>
              <a:ext cx="57150" cy="142875"/>
            </a:xfrm>
            <a:custGeom>
              <a:avLst/>
              <a:gdLst>
                <a:gd name="T0" fmla="*/ 15 w 15"/>
                <a:gd name="T1" fmla="*/ 16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6"/>
                  </a:moveTo>
                  <a:cubicBezTo>
                    <a:pt x="15" y="10"/>
                    <a:pt x="8" y="3"/>
                    <a:pt x="0" y="0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11" y="34"/>
                    <a:pt x="15" y="27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6216650" y="1220788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9"/>
                    <a:pt x="0" y="19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8125623" y="206620"/>
            <a:ext cx="767366" cy="654878"/>
            <a:chOff x="8050213" y="-801688"/>
            <a:chExt cx="2187575" cy="1866901"/>
          </a:xfrm>
          <a:solidFill>
            <a:srgbClr val="FFFF00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4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9520" y="69275"/>
            <a:ext cx="1982418" cy="4999774"/>
          </a:xfrm>
          <a:prstGeom prst="rect">
            <a:avLst/>
          </a:prstGeom>
        </p:spPr>
      </p:pic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855300" y="1669463"/>
            <a:ext cx="7433400" cy="139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855300" y="3166240"/>
            <a:ext cx="7433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7384" y="91078"/>
            <a:ext cx="1963466" cy="4951977"/>
          </a:xfrm>
          <a:prstGeom prst="rect">
            <a:avLst/>
          </a:prstGeom>
        </p:spPr>
      </p:pic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855300" y="1093650"/>
            <a:ext cx="6476100" cy="3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➔"/>
              <a:defRPr sz="3500"/>
            </a:lvl1pPr>
            <a:lvl2pPr marL="914400" lvl="1" indent="-450850" rtl="0">
              <a:spcBef>
                <a:spcPts val="800"/>
              </a:spcBef>
              <a:spcAft>
                <a:spcPts val="0"/>
              </a:spcAft>
              <a:buSzPts val="3500"/>
              <a:buChar char="⇾"/>
              <a:defRPr sz="3500"/>
            </a:lvl2pPr>
            <a:lvl3pPr marL="1371600" lvl="2" indent="-45085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3pPr>
            <a:lvl4pPr marL="1828800" lvl="3" indent="-45085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4pPr>
            <a:lvl5pPr marL="2286000" lvl="4" indent="-45085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5pPr>
            <a:lvl6pPr marL="2743200" lvl="5" indent="-45085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6pPr>
            <a:lvl7pPr marL="3200400" lvl="6" indent="-45085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7pPr>
            <a:lvl8pPr marL="3657600" lvl="7" indent="-45085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8pPr>
            <a:lvl9pPr marL="4114800" lvl="8" indent="-450850" rtl="0">
              <a:spcBef>
                <a:spcPts val="800"/>
              </a:spcBef>
              <a:spcAft>
                <a:spcPts val="80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53" name="Google Shape;53;p4"/>
          <p:cNvSpPr txBox="1"/>
          <p:nvPr/>
        </p:nvSpPr>
        <p:spPr>
          <a:xfrm>
            <a:off x="324225" y="855550"/>
            <a:ext cx="654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Spartan"/>
                <a:ea typeface="Spartan"/>
                <a:cs typeface="Spartan"/>
                <a:sym typeface="Spartan"/>
              </a:rPr>
              <a:t>“</a:t>
            </a:r>
            <a:endParaRPr sz="96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855300" y="1093650"/>
            <a:ext cx="6476100" cy="3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➔"/>
              <a:defRPr sz="3500"/>
            </a:lvl1pPr>
            <a:lvl2pPr marL="914400" lvl="1" indent="-450850" rtl="0">
              <a:spcBef>
                <a:spcPts val="800"/>
              </a:spcBef>
              <a:spcAft>
                <a:spcPts val="0"/>
              </a:spcAft>
              <a:buSzPts val="3500"/>
              <a:buChar char="⇾"/>
              <a:defRPr sz="3500"/>
            </a:lvl2pPr>
            <a:lvl3pPr marL="1371600" lvl="2" indent="-45085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3pPr>
            <a:lvl4pPr marL="1828800" lvl="3" indent="-45085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4pPr>
            <a:lvl5pPr marL="2286000" lvl="4" indent="-45085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5pPr>
            <a:lvl6pPr marL="2743200" lvl="5" indent="-45085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6pPr>
            <a:lvl7pPr marL="3200400" lvl="6" indent="-45085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7pPr>
            <a:lvl8pPr marL="3657600" lvl="7" indent="-45085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8pPr>
            <a:lvl9pPr marL="4114800" lvl="8" indent="-450850" rtl="0">
              <a:spcBef>
                <a:spcPts val="800"/>
              </a:spcBef>
              <a:spcAft>
                <a:spcPts val="80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34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3180872" y="41560"/>
            <a:ext cx="5848412" cy="4991100"/>
            <a:chOff x="8050213" y="-801688"/>
            <a:chExt cx="2187575" cy="1866901"/>
          </a:xfrm>
          <a:solidFill>
            <a:srgbClr val="FFFF00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➔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3295588" y="0"/>
            <a:ext cx="5848412" cy="4991100"/>
            <a:chOff x="8050213" y="-801688"/>
            <a:chExt cx="2187575" cy="1866901"/>
          </a:xfrm>
          <a:solidFill>
            <a:srgbClr val="FFFF00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855275" y="1755975"/>
            <a:ext cx="28593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⇾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115843" y="1755975"/>
            <a:ext cx="28593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⇾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3295588" y="0"/>
            <a:ext cx="5848412" cy="4991100"/>
            <a:chOff x="8050213" y="-801688"/>
            <a:chExt cx="2187575" cy="1866901"/>
          </a:xfrm>
          <a:solidFill>
            <a:srgbClr val="FFFF00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743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855300" y="1755975"/>
            <a:ext cx="23157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➔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2"/>
          </p:nvPr>
        </p:nvSpPr>
        <p:spPr>
          <a:xfrm>
            <a:off x="3414199" y="1755975"/>
            <a:ext cx="23157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➔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3"/>
          </p:nvPr>
        </p:nvSpPr>
        <p:spPr>
          <a:xfrm>
            <a:off x="5973097" y="1755975"/>
            <a:ext cx="23157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➔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3295588" y="0"/>
            <a:ext cx="5848412" cy="4991100"/>
            <a:chOff x="8050213" y="-801688"/>
            <a:chExt cx="2187575" cy="1866901"/>
          </a:xfrm>
          <a:solidFill>
            <a:srgbClr val="FFFF00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➔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⇾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49" r:id="rId3"/>
    <p:sldLayoutId id="2147483650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3" r:id="rId14"/>
    <p:sldLayoutId id="2147483659" r:id="rId15"/>
    <p:sldLayoutId id="2147483660" r:id="rId1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parta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ontsquirrel.com/fonts/montserra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>
            <a:spLocks noGrp="1"/>
          </p:cNvSpPr>
          <p:nvPr>
            <p:ph type="ctrTitle"/>
          </p:nvPr>
        </p:nvSpPr>
        <p:spPr>
          <a:xfrm>
            <a:off x="822864" y="154359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PE" dirty="0"/>
              <a:t>BALANCE OF TRADE</a:t>
            </a:r>
            <a:endParaRPr dirty="0"/>
          </a:p>
        </p:txBody>
      </p:sp>
      <p:sp>
        <p:nvSpPr>
          <p:cNvPr id="3" name="Google Shape;151;p17"/>
          <p:cNvSpPr txBox="1">
            <a:spLocks/>
          </p:cNvSpPr>
          <p:nvPr/>
        </p:nvSpPr>
        <p:spPr>
          <a:xfrm>
            <a:off x="864264" y="3006061"/>
            <a:ext cx="36753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➔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⇾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■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buFont typeface="Montserrat Light"/>
              <a:buNone/>
            </a:pPr>
            <a:r>
              <a:rPr lang="en-US" sz="1800" b="1" dirty="0" smtClean="0">
                <a:highlight>
                  <a:schemeClr val="accent1"/>
                </a:highlight>
              </a:rPr>
              <a:t>Free Template</a:t>
            </a: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/>
              <a:t>I am here because I love to give presentations.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4470661"/>
            <a:ext cx="9144000" cy="672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45" y="1976215"/>
            <a:ext cx="3836888" cy="2935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743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855300" y="1755975"/>
            <a:ext cx="23157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2"/>
          </p:nvPr>
        </p:nvSpPr>
        <p:spPr>
          <a:xfrm>
            <a:off x="3414199" y="1755975"/>
            <a:ext cx="23157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3"/>
          </p:nvPr>
        </p:nvSpPr>
        <p:spPr>
          <a:xfrm>
            <a:off x="5973097" y="1755975"/>
            <a:ext cx="23157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952797" y="942486"/>
            <a:ext cx="2899749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/>
                </a:solidFill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952797" y="2798616"/>
            <a:ext cx="5118809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1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body" idx="1"/>
          </p:nvPr>
        </p:nvSpPr>
        <p:spPr>
          <a:xfrm>
            <a:off x="855300" y="2427200"/>
            <a:ext cx="3690000" cy="18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855300" y="1765675"/>
            <a:ext cx="4244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34" y="2427200"/>
            <a:ext cx="3206250" cy="22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2" name="Google Shape;222;p25"/>
          <p:cNvSpPr txBox="1">
            <a:spLocks noGrp="1"/>
          </p:cNvSpPr>
          <p:nvPr>
            <p:ph type="title" idx="4294967295"/>
          </p:nvPr>
        </p:nvSpPr>
        <p:spPr>
          <a:xfrm>
            <a:off x="855300" y="3811300"/>
            <a:ext cx="4556100" cy="7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lt1"/>
                </a:solidFill>
              </a:rPr>
              <a:t>Want big impact?</a:t>
            </a:r>
            <a:endParaRPr sz="240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13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133350" y="0"/>
            <a:ext cx="5999018" cy="5143500"/>
            <a:chOff x="5876925" y="330201"/>
            <a:chExt cx="2187576" cy="1866899"/>
          </a:xfrm>
          <a:solidFill>
            <a:schemeClr val="tx1">
              <a:alpha val="15000"/>
            </a:schemeClr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5876925" y="330201"/>
              <a:ext cx="2187576" cy="1866899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3 h 495"/>
                <a:gd name="T6" fmla="*/ 296 w 580"/>
                <a:gd name="T7" fmla="*/ 47 h 495"/>
                <a:gd name="T8" fmla="*/ 287 w 580"/>
                <a:gd name="T9" fmla="*/ 8 h 495"/>
                <a:gd name="T10" fmla="*/ 273 w 580"/>
                <a:gd name="T11" fmla="*/ 47 h 495"/>
                <a:gd name="T12" fmla="*/ 251 w 580"/>
                <a:gd name="T13" fmla="*/ 85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6 h 495"/>
                <a:gd name="T22" fmla="*/ 216 w 580"/>
                <a:gd name="T23" fmla="*/ 285 h 495"/>
                <a:gd name="T24" fmla="*/ 116 w 580"/>
                <a:gd name="T25" fmla="*/ 152 h 495"/>
                <a:gd name="T26" fmla="*/ 240 w 580"/>
                <a:gd name="T27" fmla="*/ 116 h 495"/>
                <a:gd name="T28" fmla="*/ 254 w 580"/>
                <a:gd name="T29" fmla="*/ 112 h 495"/>
                <a:gd name="T30" fmla="*/ 255 w 580"/>
                <a:gd name="T31" fmla="*/ 127 h 495"/>
                <a:gd name="T32" fmla="*/ 266 w 580"/>
                <a:gd name="T33" fmla="*/ 153 h 495"/>
                <a:gd name="T34" fmla="*/ 266 w 580"/>
                <a:gd name="T35" fmla="*/ 308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6 h 495"/>
                <a:gd name="T44" fmla="*/ 339 w 580"/>
                <a:gd name="T45" fmla="*/ 449 h 495"/>
                <a:gd name="T46" fmla="*/ 303 w 580"/>
                <a:gd name="T47" fmla="*/ 426 h 495"/>
                <a:gd name="T48" fmla="*/ 303 w 580"/>
                <a:gd name="T49" fmla="*/ 152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4 w 580"/>
                <a:gd name="T59" fmla="*/ 299 h 495"/>
                <a:gd name="T60" fmla="*/ 578 w 580"/>
                <a:gd name="T61" fmla="*/ 181 h 495"/>
                <a:gd name="T62" fmla="*/ 149 w 580"/>
                <a:gd name="T63" fmla="*/ 235 h 495"/>
                <a:gd name="T64" fmla="*/ 130 w 580"/>
                <a:gd name="T65" fmla="*/ 251 h 495"/>
                <a:gd name="T66" fmla="*/ 121 w 580"/>
                <a:gd name="T67" fmla="*/ 237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7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2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1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1" y="97"/>
                    <a:pt x="511" y="77"/>
                  </a:cubicBezTo>
                  <a:cubicBezTo>
                    <a:pt x="501" y="66"/>
                    <a:pt x="491" y="5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2" y="40"/>
                    <a:pt x="523" y="34"/>
                    <a:pt x="544" y="28"/>
                  </a:cubicBezTo>
                  <a:cubicBezTo>
                    <a:pt x="552" y="26"/>
                    <a:pt x="557" y="19"/>
                    <a:pt x="555" y="11"/>
                  </a:cubicBezTo>
                  <a:cubicBezTo>
                    <a:pt x="553" y="4"/>
                    <a:pt x="545" y="0"/>
                    <a:pt x="537" y="2"/>
                  </a:cubicBezTo>
                  <a:cubicBezTo>
                    <a:pt x="502" y="12"/>
                    <a:pt x="466" y="23"/>
                    <a:pt x="430" y="33"/>
                  </a:cubicBezTo>
                  <a:cubicBezTo>
                    <a:pt x="392" y="44"/>
                    <a:pt x="354" y="55"/>
                    <a:pt x="316" y="66"/>
                  </a:cubicBezTo>
                  <a:cubicBezTo>
                    <a:pt x="314" y="67"/>
                    <a:pt x="313" y="66"/>
                    <a:pt x="313" y="64"/>
                  </a:cubicBezTo>
                  <a:cubicBezTo>
                    <a:pt x="310" y="56"/>
                    <a:pt x="304" y="50"/>
                    <a:pt x="296" y="47"/>
                  </a:cubicBezTo>
                  <a:cubicBezTo>
                    <a:pt x="294" y="46"/>
                    <a:pt x="293" y="45"/>
                    <a:pt x="294" y="43"/>
                  </a:cubicBezTo>
                  <a:cubicBezTo>
                    <a:pt x="294" y="34"/>
                    <a:pt x="294" y="26"/>
                    <a:pt x="294" y="17"/>
                  </a:cubicBezTo>
                  <a:cubicBezTo>
                    <a:pt x="293" y="13"/>
                    <a:pt x="291" y="9"/>
                    <a:pt x="287" y="8"/>
                  </a:cubicBezTo>
                  <a:cubicBezTo>
                    <a:pt x="280" y="7"/>
                    <a:pt x="275" y="11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6"/>
                    <a:pt x="273" y="47"/>
                  </a:cubicBezTo>
                  <a:cubicBezTo>
                    <a:pt x="261" y="52"/>
                    <a:pt x="253" y="64"/>
                    <a:pt x="255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5" y="83"/>
                    <a:pt x="254" y="85"/>
                    <a:pt x="251" y="85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1"/>
                    <a:pt x="230" y="91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1"/>
                    <a:pt x="24" y="151"/>
                  </a:cubicBezTo>
                  <a:cubicBezTo>
                    <a:pt x="16" y="153"/>
                    <a:pt x="13" y="160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4" y="167"/>
                  </a:cubicBezTo>
                  <a:cubicBezTo>
                    <a:pt x="74" y="164"/>
                    <a:pt x="84" y="161"/>
                    <a:pt x="96" y="158"/>
                  </a:cubicBezTo>
                  <a:cubicBezTo>
                    <a:pt x="80" y="173"/>
                    <a:pt x="65" y="187"/>
                    <a:pt x="51" y="203"/>
                  </a:cubicBezTo>
                  <a:cubicBezTo>
                    <a:pt x="37" y="220"/>
                    <a:pt x="23" y="238"/>
                    <a:pt x="12" y="258"/>
                  </a:cubicBezTo>
                  <a:cubicBezTo>
                    <a:pt x="6" y="269"/>
                    <a:pt x="2" y="281"/>
                    <a:pt x="1" y="294"/>
                  </a:cubicBezTo>
                  <a:cubicBezTo>
                    <a:pt x="0" y="317"/>
                    <a:pt x="6" y="337"/>
                    <a:pt x="17" y="356"/>
                  </a:cubicBezTo>
                  <a:cubicBezTo>
                    <a:pt x="41" y="394"/>
                    <a:pt x="88" y="415"/>
                    <a:pt x="132" y="404"/>
                  </a:cubicBezTo>
                  <a:cubicBezTo>
                    <a:pt x="173" y="395"/>
                    <a:pt x="200" y="369"/>
                    <a:pt x="213" y="330"/>
                  </a:cubicBezTo>
                  <a:cubicBezTo>
                    <a:pt x="217" y="315"/>
                    <a:pt x="219" y="300"/>
                    <a:pt x="216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4"/>
                    <a:pt x="147" y="180"/>
                    <a:pt x="122" y="158"/>
                  </a:cubicBezTo>
                  <a:cubicBezTo>
                    <a:pt x="120" y="156"/>
                    <a:pt x="118" y="155"/>
                    <a:pt x="116" y="152"/>
                  </a:cubicBezTo>
                  <a:cubicBezTo>
                    <a:pt x="138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6"/>
                  </a:cubicBezTo>
                  <a:cubicBezTo>
                    <a:pt x="242" y="116"/>
                    <a:pt x="244" y="115"/>
                    <a:pt x="246" y="114"/>
                  </a:cubicBezTo>
                  <a:cubicBezTo>
                    <a:pt x="247" y="114"/>
                    <a:pt x="248" y="114"/>
                    <a:pt x="249" y="113"/>
                  </a:cubicBezTo>
                  <a:cubicBezTo>
                    <a:pt x="251" y="113"/>
                    <a:pt x="253" y="113"/>
                    <a:pt x="254" y="112"/>
                  </a:cubicBezTo>
                  <a:cubicBezTo>
                    <a:pt x="255" y="113"/>
                    <a:pt x="255" y="115"/>
                    <a:pt x="255" y="116"/>
                  </a:cubicBezTo>
                  <a:cubicBezTo>
                    <a:pt x="254" y="118"/>
                    <a:pt x="254" y="120"/>
                    <a:pt x="255" y="123"/>
                  </a:cubicBezTo>
                  <a:cubicBezTo>
                    <a:pt x="255" y="124"/>
                    <a:pt x="255" y="126"/>
                    <a:pt x="255" y="127"/>
                  </a:cubicBezTo>
                  <a:cubicBezTo>
                    <a:pt x="254" y="131"/>
                    <a:pt x="254" y="135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49"/>
                    <a:pt x="266" y="150"/>
                    <a:pt x="266" y="153"/>
                  </a:cubicBezTo>
                  <a:cubicBezTo>
                    <a:pt x="266" y="196"/>
                    <a:pt x="266" y="240"/>
                    <a:pt x="266" y="283"/>
                  </a:cubicBezTo>
                  <a:cubicBezTo>
                    <a:pt x="266" y="291"/>
                    <a:pt x="266" y="299"/>
                    <a:pt x="266" y="307"/>
                  </a:cubicBezTo>
                  <a:cubicBezTo>
                    <a:pt x="266" y="308"/>
                    <a:pt x="266" y="308"/>
                    <a:pt x="266" y="308"/>
                  </a:cubicBezTo>
                  <a:cubicBezTo>
                    <a:pt x="266" y="317"/>
                    <a:pt x="266" y="326"/>
                    <a:pt x="266" y="334"/>
                  </a:cubicBezTo>
                  <a:cubicBezTo>
                    <a:pt x="266" y="365"/>
                    <a:pt x="266" y="396"/>
                    <a:pt x="266" y="426"/>
                  </a:cubicBezTo>
                  <a:cubicBezTo>
                    <a:pt x="266" y="429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0"/>
                  </a:cubicBezTo>
                  <a:cubicBezTo>
                    <a:pt x="238" y="431"/>
                    <a:pt x="231" y="438"/>
                    <a:pt x="231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3" y="460"/>
                    <a:pt x="174" y="473"/>
                    <a:pt x="180" y="485"/>
                  </a:cubicBezTo>
                  <a:cubicBezTo>
                    <a:pt x="183" y="492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1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6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50" y="460"/>
                  </a:cubicBezTo>
                  <a:cubicBezTo>
                    <a:pt x="343" y="460"/>
                    <a:pt x="339" y="455"/>
                    <a:pt x="339" y="449"/>
                  </a:cubicBezTo>
                  <a:cubicBezTo>
                    <a:pt x="338" y="439"/>
                    <a:pt x="331" y="432"/>
                    <a:pt x="322" y="430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6"/>
                  </a:cubicBezTo>
                  <a:cubicBezTo>
                    <a:pt x="303" y="405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2"/>
                  </a:cubicBezTo>
                  <a:cubicBezTo>
                    <a:pt x="303" y="151"/>
                    <a:pt x="303" y="150"/>
                    <a:pt x="304" y="149"/>
                  </a:cubicBezTo>
                  <a:cubicBezTo>
                    <a:pt x="313" y="145"/>
                    <a:pt x="315" y="143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5"/>
                    <a:pt x="315" y="94"/>
                    <a:pt x="318" y="94"/>
                  </a:cubicBezTo>
                  <a:cubicBezTo>
                    <a:pt x="347" y="85"/>
                    <a:pt x="377" y="77"/>
                    <a:pt x="406" y="68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1" y="56"/>
                    <a:pt x="451" y="56"/>
                  </a:cubicBezTo>
                  <a:cubicBezTo>
                    <a:pt x="444" y="63"/>
                    <a:pt x="436" y="70"/>
                    <a:pt x="429" y="78"/>
                  </a:cubicBezTo>
                  <a:cubicBezTo>
                    <a:pt x="409" y="99"/>
                    <a:pt x="391" y="120"/>
                    <a:pt x="376" y="146"/>
                  </a:cubicBezTo>
                  <a:cubicBezTo>
                    <a:pt x="365" y="166"/>
                    <a:pt x="359" y="188"/>
                    <a:pt x="364" y="212"/>
                  </a:cubicBezTo>
                  <a:cubicBezTo>
                    <a:pt x="372" y="249"/>
                    <a:pt x="394" y="276"/>
                    <a:pt x="429" y="291"/>
                  </a:cubicBezTo>
                  <a:cubicBezTo>
                    <a:pt x="438" y="295"/>
                    <a:pt x="448" y="298"/>
                    <a:pt x="458" y="299"/>
                  </a:cubicBezTo>
                  <a:cubicBezTo>
                    <a:pt x="466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3" y="299"/>
                    <a:pt x="483" y="299"/>
                    <a:pt x="484" y="299"/>
                  </a:cubicBezTo>
                  <a:cubicBezTo>
                    <a:pt x="485" y="299"/>
                    <a:pt x="486" y="299"/>
                    <a:pt x="486" y="299"/>
                  </a:cubicBezTo>
                  <a:cubicBezTo>
                    <a:pt x="527" y="291"/>
                    <a:pt x="555" y="269"/>
                    <a:pt x="571" y="231"/>
                  </a:cubicBezTo>
                  <a:cubicBezTo>
                    <a:pt x="578" y="215"/>
                    <a:pt x="580" y="198"/>
                    <a:pt x="578" y="181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4" y="214"/>
                  </a:cubicBezTo>
                  <a:cubicBezTo>
                    <a:pt x="135" y="217"/>
                    <a:pt x="144" y="224"/>
                    <a:pt x="149" y="235"/>
                  </a:cubicBezTo>
                  <a:cubicBezTo>
                    <a:pt x="150" y="240"/>
                    <a:pt x="151" y="244"/>
                    <a:pt x="150" y="249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5" y="259"/>
                    <a:pt x="132" y="257"/>
                    <a:pt x="130" y="251"/>
                  </a:cubicBezTo>
                  <a:cubicBezTo>
                    <a:pt x="128" y="249"/>
                    <a:pt x="128" y="246"/>
                    <a:pt x="127" y="243"/>
                  </a:cubicBezTo>
                  <a:cubicBezTo>
                    <a:pt x="126" y="242"/>
                    <a:pt x="126" y="242"/>
                    <a:pt x="126" y="241"/>
                  </a:cubicBezTo>
                  <a:cubicBezTo>
                    <a:pt x="124" y="239"/>
                    <a:pt x="123" y="237"/>
                    <a:pt x="121" y="237"/>
                  </a:cubicBezTo>
                  <a:cubicBezTo>
                    <a:pt x="119" y="238"/>
                    <a:pt x="120" y="240"/>
                    <a:pt x="120" y="242"/>
                  </a:cubicBezTo>
                  <a:cubicBezTo>
                    <a:pt x="120" y="251"/>
                    <a:pt x="120" y="260"/>
                    <a:pt x="120" y="269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9" y="282"/>
                    <a:pt x="145" y="288"/>
                  </a:cubicBezTo>
                  <a:cubicBezTo>
                    <a:pt x="167" y="308"/>
                    <a:pt x="159" y="346"/>
                    <a:pt x="134" y="357"/>
                  </a:cubicBezTo>
                  <a:cubicBezTo>
                    <a:pt x="130" y="359"/>
                    <a:pt x="126" y="361"/>
                    <a:pt x="122" y="362"/>
                  </a:cubicBezTo>
                  <a:cubicBezTo>
                    <a:pt x="120" y="362"/>
                    <a:pt x="120" y="362"/>
                    <a:pt x="120" y="364"/>
                  </a:cubicBezTo>
                  <a:cubicBezTo>
                    <a:pt x="120" y="365"/>
                    <a:pt x="120" y="366"/>
                    <a:pt x="120" y="367"/>
                  </a:cubicBezTo>
                  <a:cubicBezTo>
                    <a:pt x="120" y="374"/>
                    <a:pt x="117" y="377"/>
                    <a:pt x="110" y="377"/>
                  </a:cubicBezTo>
                  <a:cubicBezTo>
                    <a:pt x="104" y="377"/>
                    <a:pt x="99" y="374"/>
                    <a:pt x="100" y="367"/>
                  </a:cubicBezTo>
                  <a:cubicBezTo>
                    <a:pt x="100" y="363"/>
                    <a:pt x="98" y="361"/>
                    <a:pt x="94" y="360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1"/>
                    <a:pt x="61" y="329"/>
                    <a:pt x="60" y="327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0"/>
                    <a:pt x="60" y="319"/>
                  </a:cubicBezTo>
                  <a:cubicBezTo>
                    <a:pt x="61" y="318"/>
                    <a:pt x="62" y="316"/>
                    <a:pt x="63" y="314"/>
                  </a:cubicBezTo>
                  <a:cubicBezTo>
                    <a:pt x="66" y="312"/>
                    <a:pt x="70" y="311"/>
                    <a:pt x="73" y="311"/>
                  </a:cubicBezTo>
                  <a:cubicBezTo>
                    <a:pt x="79" y="312"/>
                    <a:pt x="82" y="315"/>
                    <a:pt x="83" y="320"/>
                  </a:cubicBezTo>
                  <a:cubicBezTo>
                    <a:pt x="86" y="328"/>
                    <a:pt x="91" y="334"/>
                    <a:pt x="98" y="337"/>
                  </a:cubicBezTo>
                  <a:cubicBezTo>
                    <a:pt x="98" y="337"/>
                    <a:pt x="99" y="337"/>
                    <a:pt x="99" y="338"/>
                  </a:cubicBezTo>
                  <a:cubicBezTo>
                    <a:pt x="99" y="322"/>
                    <a:pt x="99" y="307"/>
                    <a:pt x="99" y="291"/>
                  </a:cubicBezTo>
                  <a:cubicBezTo>
                    <a:pt x="99" y="289"/>
                    <a:pt x="98" y="289"/>
                    <a:pt x="97" y="289"/>
                  </a:cubicBezTo>
                  <a:cubicBezTo>
                    <a:pt x="88" y="284"/>
                    <a:pt x="80" y="278"/>
                    <a:pt x="75" y="269"/>
                  </a:cubicBezTo>
                  <a:cubicBezTo>
                    <a:pt x="64" y="249"/>
                    <a:pt x="71" y="222"/>
                    <a:pt x="96" y="214"/>
                  </a:cubicBezTo>
                  <a:cubicBezTo>
                    <a:pt x="99" y="213"/>
                    <a:pt x="99" y="212"/>
                    <a:pt x="100" y="209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8" y="200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2"/>
                    <a:pt x="442" y="172"/>
                    <a:pt x="387" y="172"/>
                  </a:cubicBezTo>
                  <a:cubicBezTo>
                    <a:pt x="386" y="172"/>
                    <a:pt x="386" y="172"/>
                    <a:pt x="385" y="172"/>
                  </a:cubicBezTo>
                  <a:cubicBezTo>
                    <a:pt x="390" y="160"/>
                    <a:pt x="397" y="148"/>
                    <a:pt x="404" y="137"/>
                  </a:cubicBezTo>
                  <a:cubicBezTo>
                    <a:pt x="423" y="111"/>
                    <a:pt x="445" y="88"/>
                    <a:pt x="468" y="67"/>
                  </a:cubicBezTo>
                  <a:cubicBezTo>
                    <a:pt x="469" y="66"/>
                    <a:pt x="470" y="64"/>
                    <a:pt x="472" y="66"/>
                  </a:cubicBezTo>
                  <a:cubicBezTo>
                    <a:pt x="496" y="88"/>
                    <a:pt x="519" y="111"/>
                    <a:pt x="537" y="138"/>
                  </a:cubicBezTo>
                  <a:cubicBezTo>
                    <a:pt x="544" y="148"/>
                    <a:pt x="550" y="158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29363" y="1462088"/>
              <a:ext cx="57150" cy="142875"/>
            </a:xfrm>
            <a:custGeom>
              <a:avLst/>
              <a:gdLst>
                <a:gd name="T0" fmla="*/ 15 w 15"/>
                <a:gd name="T1" fmla="*/ 16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6"/>
                  </a:moveTo>
                  <a:cubicBezTo>
                    <a:pt x="15" y="10"/>
                    <a:pt x="8" y="3"/>
                    <a:pt x="0" y="0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11" y="34"/>
                    <a:pt x="15" y="27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216650" y="1220788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9"/>
                    <a:pt x="0" y="19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</a:t>
            </a:r>
            <a:br>
              <a:rPr lang="en"/>
            </a:br>
            <a:r>
              <a:rPr lang="en"/>
              <a:t>to explain your ideas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230" name="Google Shape;230;p26"/>
          <p:cNvCxnSpPr>
            <a:stCxn id="231" idx="6"/>
            <a:endCxn id="232" idx="2"/>
          </p:cNvCxnSpPr>
          <p:nvPr/>
        </p:nvCxnSpPr>
        <p:spPr>
          <a:xfrm>
            <a:off x="2217575" y="31627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26"/>
          <p:cNvCxnSpPr>
            <a:stCxn id="231" idx="6"/>
            <a:endCxn id="234" idx="2"/>
          </p:cNvCxnSpPr>
          <p:nvPr/>
        </p:nvCxnSpPr>
        <p:spPr>
          <a:xfrm rot="10800000" flipH="1">
            <a:off x="2217575" y="22267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26"/>
          <p:cNvCxnSpPr>
            <a:stCxn id="236" idx="3"/>
            <a:endCxn id="237" idx="2"/>
          </p:cNvCxnSpPr>
          <p:nvPr/>
        </p:nvCxnSpPr>
        <p:spPr>
          <a:xfrm rot="10800000" flipH="1">
            <a:off x="4276100" y="17695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26"/>
          <p:cNvCxnSpPr>
            <a:stCxn id="236" idx="3"/>
            <a:endCxn id="239" idx="2"/>
          </p:cNvCxnSpPr>
          <p:nvPr/>
        </p:nvCxnSpPr>
        <p:spPr>
          <a:xfrm>
            <a:off x="4276100" y="222670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26"/>
          <p:cNvCxnSpPr>
            <a:stCxn id="241" idx="3"/>
            <a:endCxn id="242" idx="2"/>
          </p:cNvCxnSpPr>
          <p:nvPr/>
        </p:nvCxnSpPr>
        <p:spPr>
          <a:xfrm rot="10800000" flipH="1">
            <a:off x="4276100" y="36415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26"/>
          <p:cNvCxnSpPr>
            <a:stCxn id="241" idx="3"/>
            <a:endCxn id="244" idx="2"/>
          </p:cNvCxnSpPr>
          <p:nvPr/>
        </p:nvCxnSpPr>
        <p:spPr>
          <a:xfrm>
            <a:off x="4276100" y="40987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5" name="Google Shape;245;p26"/>
          <p:cNvGrpSpPr/>
          <p:nvPr/>
        </p:nvGrpSpPr>
        <p:grpSpPr>
          <a:xfrm>
            <a:off x="4862300" y="1609900"/>
            <a:ext cx="1356300" cy="319200"/>
            <a:chOff x="5592550" y="1018950"/>
            <a:chExt cx="1356300" cy="319200"/>
          </a:xfrm>
        </p:grpSpPr>
        <p:sp>
          <p:nvSpPr>
            <p:cNvPr id="246" name="Google Shape;246;p26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7" name="Google Shape;247;p26"/>
          <p:cNvGrpSpPr/>
          <p:nvPr/>
        </p:nvGrpSpPr>
        <p:grpSpPr>
          <a:xfrm>
            <a:off x="2919800" y="2067100"/>
            <a:ext cx="1356300" cy="319200"/>
            <a:chOff x="3650050" y="1476150"/>
            <a:chExt cx="1356300" cy="319200"/>
          </a:xfrm>
        </p:grpSpPr>
        <p:sp>
          <p:nvSpPr>
            <p:cNvPr id="236" name="Google Shape;236;p26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8" name="Google Shape;248;p26"/>
          <p:cNvGrpSpPr/>
          <p:nvPr/>
        </p:nvGrpSpPr>
        <p:grpSpPr>
          <a:xfrm>
            <a:off x="855300" y="3003100"/>
            <a:ext cx="1362275" cy="319200"/>
            <a:chOff x="1596750" y="2412150"/>
            <a:chExt cx="1362275" cy="319200"/>
          </a:xfrm>
        </p:grpSpPr>
        <p:sp>
          <p:nvSpPr>
            <p:cNvPr id="249" name="Google Shape;249;p26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0" name="Google Shape;250;p26"/>
          <p:cNvGrpSpPr/>
          <p:nvPr/>
        </p:nvGrpSpPr>
        <p:grpSpPr>
          <a:xfrm>
            <a:off x="2919800" y="3939100"/>
            <a:ext cx="1356300" cy="319200"/>
            <a:chOff x="3650050" y="3348150"/>
            <a:chExt cx="1356300" cy="319200"/>
          </a:xfrm>
        </p:grpSpPr>
        <p:sp>
          <p:nvSpPr>
            <p:cNvPr id="241" name="Google Shape;241;p26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1" name="Google Shape;251;p26"/>
          <p:cNvGrpSpPr/>
          <p:nvPr/>
        </p:nvGrpSpPr>
        <p:grpSpPr>
          <a:xfrm>
            <a:off x="4862300" y="2524300"/>
            <a:ext cx="1356300" cy="319200"/>
            <a:chOff x="5592550" y="1933350"/>
            <a:chExt cx="1356300" cy="319200"/>
          </a:xfrm>
        </p:grpSpPr>
        <p:sp>
          <p:nvSpPr>
            <p:cNvPr id="252" name="Google Shape;252;p26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3" name="Google Shape;253;p26"/>
          <p:cNvGrpSpPr/>
          <p:nvPr/>
        </p:nvGrpSpPr>
        <p:grpSpPr>
          <a:xfrm>
            <a:off x="4862300" y="3481900"/>
            <a:ext cx="1356300" cy="319200"/>
            <a:chOff x="5592550" y="2890950"/>
            <a:chExt cx="1356300" cy="319200"/>
          </a:xfrm>
        </p:grpSpPr>
        <p:sp>
          <p:nvSpPr>
            <p:cNvPr id="254" name="Google Shape;254;p26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5" name="Google Shape;255;p26"/>
          <p:cNvGrpSpPr/>
          <p:nvPr/>
        </p:nvGrpSpPr>
        <p:grpSpPr>
          <a:xfrm>
            <a:off x="4862300" y="4396300"/>
            <a:ext cx="1356300" cy="319200"/>
            <a:chOff x="5592550" y="3805350"/>
            <a:chExt cx="1356300" cy="319200"/>
          </a:xfrm>
        </p:grpSpPr>
        <p:sp>
          <p:nvSpPr>
            <p:cNvPr id="256" name="Google Shape;256;p26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524" y="3431950"/>
            <a:ext cx="2396250" cy="1507500"/>
          </a:xfrm>
          <a:prstGeom prst="rect">
            <a:avLst/>
          </a:prstGeom>
        </p:spPr>
      </p:pic>
      <p:grpSp>
        <p:nvGrpSpPr>
          <p:cNvPr id="32" name="Google Shape;942;p50"/>
          <p:cNvGrpSpPr/>
          <p:nvPr/>
        </p:nvGrpSpPr>
        <p:grpSpPr>
          <a:xfrm>
            <a:off x="401925" y="2953919"/>
            <a:ext cx="459424" cy="417561"/>
            <a:chOff x="4562200" y="4968250"/>
            <a:chExt cx="549550" cy="499475"/>
          </a:xfrm>
        </p:grpSpPr>
        <p:sp>
          <p:nvSpPr>
            <p:cNvPr id="33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8" name="Google Shape;942;p50"/>
          <p:cNvGrpSpPr/>
          <p:nvPr/>
        </p:nvGrpSpPr>
        <p:grpSpPr>
          <a:xfrm>
            <a:off x="3450288" y="1709520"/>
            <a:ext cx="459424" cy="417561"/>
            <a:chOff x="4562200" y="4968250"/>
            <a:chExt cx="549550" cy="499475"/>
          </a:xfrm>
        </p:grpSpPr>
        <p:sp>
          <p:nvSpPr>
            <p:cNvPr id="39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" name="Google Shape;942;p50"/>
          <p:cNvGrpSpPr/>
          <p:nvPr/>
        </p:nvGrpSpPr>
        <p:grpSpPr>
          <a:xfrm>
            <a:off x="5274057" y="2013394"/>
            <a:ext cx="459424" cy="417561"/>
            <a:chOff x="4562200" y="4968250"/>
            <a:chExt cx="549550" cy="499475"/>
          </a:xfrm>
        </p:grpSpPr>
        <p:sp>
          <p:nvSpPr>
            <p:cNvPr id="45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" name="Google Shape;942;p50"/>
          <p:cNvGrpSpPr/>
          <p:nvPr/>
        </p:nvGrpSpPr>
        <p:grpSpPr>
          <a:xfrm>
            <a:off x="3404175" y="4312856"/>
            <a:ext cx="459424" cy="417561"/>
            <a:chOff x="4562200" y="4968250"/>
            <a:chExt cx="549550" cy="499475"/>
          </a:xfrm>
        </p:grpSpPr>
        <p:sp>
          <p:nvSpPr>
            <p:cNvPr id="51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" name="Google Shape;942;p50"/>
          <p:cNvGrpSpPr/>
          <p:nvPr/>
        </p:nvGrpSpPr>
        <p:grpSpPr>
          <a:xfrm>
            <a:off x="5278634" y="3875475"/>
            <a:ext cx="459424" cy="417561"/>
            <a:chOff x="4562200" y="4968250"/>
            <a:chExt cx="549550" cy="499475"/>
          </a:xfrm>
        </p:grpSpPr>
        <p:sp>
          <p:nvSpPr>
            <p:cNvPr id="57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470612"/>
            <a:ext cx="9144000" cy="672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</a:t>
            </a:r>
            <a:br>
              <a:rPr lang="en"/>
            </a:br>
            <a:r>
              <a:rPr lang="en"/>
              <a:t>to compare data</a:t>
            </a:r>
            <a:endParaRPr/>
          </a:p>
        </p:txBody>
      </p:sp>
      <p:graphicFrame>
        <p:nvGraphicFramePr>
          <p:cNvPr id="262" name="Google Shape;262;p27"/>
          <p:cNvGraphicFramePr/>
          <p:nvPr/>
        </p:nvGraphicFramePr>
        <p:xfrm>
          <a:off x="855300" y="1986381"/>
          <a:ext cx="6120000" cy="2270500"/>
        </p:xfrm>
        <a:graphic>
          <a:graphicData uri="http://schemas.openxmlformats.org/drawingml/2006/table">
            <a:tbl>
              <a:tblPr>
                <a:noFill/>
                <a:tableStyleId>{55EA2EB8-E8D0-411D-9A24-C7976264DD3C}</a:tableStyleId>
              </a:tblPr>
              <a:tblGrid>
                <a:gridCol w="1530000"/>
                <a:gridCol w="1530000"/>
                <a:gridCol w="1530000"/>
                <a:gridCol w="1530000"/>
              </a:tblGrid>
              <a:tr h="56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7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7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76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679404" y="868625"/>
            <a:ext cx="7842409" cy="3735951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 idx="4294967295"/>
          </p:nvPr>
        </p:nvSpPr>
        <p:spPr>
          <a:xfrm>
            <a:off x="855300" y="398925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2045025" y="1764025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4294967295"/>
          </p:nvPr>
        </p:nvSpPr>
        <p:spPr>
          <a:xfrm>
            <a:off x="457200" y="4833175"/>
            <a:ext cx="7719300" cy="16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900" b="1" dirty="0"/>
              <a:t>Find more maps at </a:t>
            </a:r>
            <a:r>
              <a:rPr lang="es-PE" sz="900" u="sng" dirty="0">
                <a:solidFill>
                  <a:schemeClr val="bg1"/>
                </a:solidFill>
              </a:rPr>
              <a:t>https://www.plantillaspower-point.com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1116957" y="2074106"/>
            <a:ext cx="241559" cy="241569"/>
          </a:xfrm>
          <a:custGeom>
            <a:avLst/>
            <a:gdLst/>
            <a:ahLst/>
            <a:cxnLst/>
            <a:rect l="l" t="t" r="r" b="b"/>
            <a:pathLst>
              <a:path w="1463992" h="1464055" extrusionOk="0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2794157" y="3634606"/>
            <a:ext cx="241559" cy="241569"/>
          </a:xfrm>
          <a:custGeom>
            <a:avLst/>
            <a:gdLst/>
            <a:ahLst/>
            <a:cxnLst/>
            <a:rect l="l" t="t" r="r" b="b"/>
            <a:pathLst>
              <a:path w="1463992" h="1464055" extrusionOk="0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3741782" y="1926581"/>
            <a:ext cx="241559" cy="241569"/>
          </a:xfrm>
          <a:custGeom>
            <a:avLst/>
            <a:gdLst/>
            <a:ahLst/>
            <a:cxnLst/>
            <a:rect l="l" t="t" r="r" b="b"/>
            <a:pathLst>
              <a:path w="1463992" h="1464055" extrusionOk="0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4397607" y="3983156"/>
            <a:ext cx="241559" cy="241569"/>
          </a:xfrm>
          <a:custGeom>
            <a:avLst/>
            <a:gdLst/>
            <a:ahLst/>
            <a:cxnLst/>
            <a:rect l="l" t="t" r="r" b="b"/>
            <a:pathLst>
              <a:path w="1463992" h="1464055" extrusionOk="0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6497982" y="2413756"/>
            <a:ext cx="241559" cy="241569"/>
          </a:xfrm>
          <a:custGeom>
            <a:avLst/>
            <a:gdLst/>
            <a:ahLst/>
            <a:cxnLst/>
            <a:rect l="l" t="t" r="r" b="b"/>
            <a:pathLst>
              <a:path w="1463992" h="1464055" extrusionOk="0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7131907" y="3945056"/>
            <a:ext cx="241559" cy="241569"/>
          </a:xfrm>
          <a:custGeom>
            <a:avLst/>
            <a:gdLst/>
            <a:ahLst/>
            <a:cxnLst/>
            <a:rect l="l" t="t" r="r" b="b"/>
            <a:pathLst>
              <a:path w="1463992" h="1464055" extrusionOk="0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61;p51"/>
          <p:cNvGrpSpPr/>
          <p:nvPr/>
        </p:nvGrpSpPr>
        <p:grpSpPr>
          <a:xfrm>
            <a:off x="2443125" y="3191656"/>
            <a:ext cx="445738" cy="442950"/>
            <a:chOff x="1442627" y="5710929"/>
            <a:chExt cx="594318" cy="590600"/>
          </a:xfrm>
        </p:grpSpPr>
        <p:sp>
          <p:nvSpPr>
            <p:cNvPr id="14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5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6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7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8" name="Google Shape;1361;p51"/>
          <p:cNvGrpSpPr/>
          <p:nvPr/>
        </p:nvGrpSpPr>
        <p:grpSpPr>
          <a:xfrm>
            <a:off x="1541986" y="1643800"/>
            <a:ext cx="445738" cy="442950"/>
            <a:chOff x="1442627" y="5710929"/>
            <a:chExt cx="594318" cy="590600"/>
          </a:xfrm>
        </p:grpSpPr>
        <p:sp>
          <p:nvSpPr>
            <p:cNvPr id="19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0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1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" name="Google Shape;1361;p51"/>
          <p:cNvGrpSpPr/>
          <p:nvPr/>
        </p:nvGrpSpPr>
        <p:grpSpPr>
          <a:xfrm>
            <a:off x="4528043" y="3099691"/>
            <a:ext cx="445738" cy="442950"/>
            <a:chOff x="1442627" y="5710929"/>
            <a:chExt cx="594318" cy="590600"/>
          </a:xfrm>
        </p:grpSpPr>
        <p:sp>
          <p:nvSpPr>
            <p:cNvPr id="24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7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8" name="Google Shape;1361;p51"/>
          <p:cNvGrpSpPr/>
          <p:nvPr/>
        </p:nvGrpSpPr>
        <p:grpSpPr>
          <a:xfrm>
            <a:off x="4207447" y="1424235"/>
            <a:ext cx="445738" cy="442950"/>
            <a:chOff x="1442627" y="5710929"/>
            <a:chExt cx="594318" cy="590600"/>
          </a:xfrm>
        </p:grpSpPr>
        <p:sp>
          <p:nvSpPr>
            <p:cNvPr id="29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30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31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32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33" name="Google Shape;1361;p51"/>
          <p:cNvGrpSpPr/>
          <p:nvPr/>
        </p:nvGrpSpPr>
        <p:grpSpPr>
          <a:xfrm>
            <a:off x="6395892" y="1825215"/>
            <a:ext cx="445738" cy="442950"/>
            <a:chOff x="1442627" y="5710929"/>
            <a:chExt cx="594318" cy="590600"/>
          </a:xfrm>
        </p:grpSpPr>
        <p:sp>
          <p:nvSpPr>
            <p:cNvPr id="34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35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36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37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38" name="Google Shape;1361;p51"/>
          <p:cNvGrpSpPr/>
          <p:nvPr/>
        </p:nvGrpSpPr>
        <p:grpSpPr>
          <a:xfrm>
            <a:off x="7373466" y="3413131"/>
            <a:ext cx="445738" cy="442950"/>
            <a:chOff x="1442627" y="5710929"/>
            <a:chExt cx="594318" cy="590600"/>
          </a:xfrm>
        </p:grpSpPr>
        <p:sp>
          <p:nvSpPr>
            <p:cNvPr id="39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40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41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42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43" name="Google Shape;1361;p51"/>
          <p:cNvGrpSpPr/>
          <p:nvPr/>
        </p:nvGrpSpPr>
        <p:grpSpPr>
          <a:xfrm>
            <a:off x="7635830" y="268394"/>
            <a:ext cx="1274635" cy="1266662"/>
            <a:chOff x="1442627" y="5710929"/>
            <a:chExt cx="594318" cy="590600"/>
          </a:xfrm>
        </p:grpSpPr>
        <p:sp>
          <p:nvSpPr>
            <p:cNvPr id="44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45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46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47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ctrTitle" idx="4294967295"/>
          </p:nvPr>
        </p:nvSpPr>
        <p:spPr>
          <a:xfrm>
            <a:off x="855300" y="1590500"/>
            <a:ext cx="7433400" cy="1437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>
                <a:solidFill>
                  <a:schemeClr val="accent1"/>
                </a:solidFill>
              </a:rPr>
              <a:t>89,526,124</a:t>
            </a:r>
            <a:endParaRPr sz="9500">
              <a:solidFill>
                <a:schemeClr val="accent1"/>
              </a:solidFill>
            </a:endParaRPr>
          </a:p>
        </p:txBody>
      </p:sp>
      <p:sp>
        <p:nvSpPr>
          <p:cNvPr id="284" name="Google Shape;284;p29"/>
          <p:cNvSpPr txBox="1">
            <a:spLocks noGrp="1"/>
          </p:cNvSpPr>
          <p:nvPr>
            <p:ph type="subTitle" idx="4294967295"/>
          </p:nvPr>
        </p:nvSpPr>
        <p:spPr>
          <a:xfrm>
            <a:off x="855300" y="3124602"/>
            <a:ext cx="7433400" cy="4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Whoa! That’s a big number, aren’t you proud?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5" name="Google Shape;28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17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ctrTitle" idx="4294967295"/>
          </p:nvPr>
        </p:nvSpPr>
        <p:spPr>
          <a:xfrm>
            <a:off x="855300" y="5718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89,526,124$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subTitle" idx="4294967295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2" name="Google Shape;292;p30"/>
          <p:cNvSpPr txBox="1">
            <a:spLocks noGrp="1"/>
          </p:cNvSpPr>
          <p:nvPr>
            <p:ph type="ctrTitle" idx="4294967295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100%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4294967295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4" name="Google Shape;294;p30"/>
          <p:cNvSpPr txBox="1">
            <a:spLocks noGrp="1"/>
          </p:cNvSpPr>
          <p:nvPr>
            <p:ph type="ctrTitle" idx="4294967295"/>
          </p:nvPr>
        </p:nvSpPr>
        <p:spPr>
          <a:xfrm>
            <a:off x="855300" y="18862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185,244 users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4294967295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96" name="Google Shape;29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38" y="3029860"/>
            <a:ext cx="1888177" cy="20206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2" name="Google Shape;222;p25"/>
          <p:cNvSpPr txBox="1">
            <a:spLocks noGrp="1"/>
          </p:cNvSpPr>
          <p:nvPr>
            <p:ph type="title" idx="4294967295"/>
          </p:nvPr>
        </p:nvSpPr>
        <p:spPr>
          <a:xfrm>
            <a:off x="487165" y="652463"/>
            <a:ext cx="4556100" cy="7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lt1"/>
                </a:solidFill>
              </a:rPr>
              <a:t>Want big impact?</a:t>
            </a:r>
            <a:endParaRPr sz="2400" b="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Use big image.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19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133350" y="0"/>
            <a:ext cx="5999018" cy="5143500"/>
            <a:chOff x="5876925" y="330201"/>
            <a:chExt cx="2187576" cy="1866899"/>
          </a:xfrm>
          <a:solidFill>
            <a:schemeClr val="tx1">
              <a:alpha val="15000"/>
            </a:schemeClr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5876925" y="330201"/>
              <a:ext cx="2187576" cy="1866899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3 h 495"/>
                <a:gd name="T6" fmla="*/ 296 w 580"/>
                <a:gd name="T7" fmla="*/ 47 h 495"/>
                <a:gd name="T8" fmla="*/ 287 w 580"/>
                <a:gd name="T9" fmla="*/ 8 h 495"/>
                <a:gd name="T10" fmla="*/ 273 w 580"/>
                <a:gd name="T11" fmla="*/ 47 h 495"/>
                <a:gd name="T12" fmla="*/ 251 w 580"/>
                <a:gd name="T13" fmla="*/ 85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6 h 495"/>
                <a:gd name="T22" fmla="*/ 216 w 580"/>
                <a:gd name="T23" fmla="*/ 285 h 495"/>
                <a:gd name="T24" fmla="*/ 116 w 580"/>
                <a:gd name="T25" fmla="*/ 152 h 495"/>
                <a:gd name="T26" fmla="*/ 240 w 580"/>
                <a:gd name="T27" fmla="*/ 116 h 495"/>
                <a:gd name="T28" fmla="*/ 254 w 580"/>
                <a:gd name="T29" fmla="*/ 112 h 495"/>
                <a:gd name="T30" fmla="*/ 255 w 580"/>
                <a:gd name="T31" fmla="*/ 127 h 495"/>
                <a:gd name="T32" fmla="*/ 266 w 580"/>
                <a:gd name="T33" fmla="*/ 153 h 495"/>
                <a:gd name="T34" fmla="*/ 266 w 580"/>
                <a:gd name="T35" fmla="*/ 308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6 h 495"/>
                <a:gd name="T44" fmla="*/ 339 w 580"/>
                <a:gd name="T45" fmla="*/ 449 h 495"/>
                <a:gd name="T46" fmla="*/ 303 w 580"/>
                <a:gd name="T47" fmla="*/ 426 h 495"/>
                <a:gd name="T48" fmla="*/ 303 w 580"/>
                <a:gd name="T49" fmla="*/ 152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4 w 580"/>
                <a:gd name="T59" fmla="*/ 299 h 495"/>
                <a:gd name="T60" fmla="*/ 578 w 580"/>
                <a:gd name="T61" fmla="*/ 181 h 495"/>
                <a:gd name="T62" fmla="*/ 149 w 580"/>
                <a:gd name="T63" fmla="*/ 235 h 495"/>
                <a:gd name="T64" fmla="*/ 130 w 580"/>
                <a:gd name="T65" fmla="*/ 251 h 495"/>
                <a:gd name="T66" fmla="*/ 121 w 580"/>
                <a:gd name="T67" fmla="*/ 237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7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2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1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1" y="97"/>
                    <a:pt x="511" y="77"/>
                  </a:cubicBezTo>
                  <a:cubicBezTo>
                    <a:pt x="501" y="66"/>
                    <a:pt x="491" y="5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2" y="40"/>
                    <a:pt x="523" y="34"/>
                    <a:pt x="544" y="28"/>
                  </a:cubicBezTo>
                  <a:cubicBezTo>
                    <a:pt x="552" y="26"/>
                    <a:pt x="557" y="19"/>
                    <a:pt x="555" y="11"/>
                  </a:cubicBezTo>
                  <a:cubicBezTo>
                    <a:pt x="553" y="4"/>
                    <a:pt x="545" y="0"/>
                    <a:pt x="537" y="2"/>
                  </a:cubicBezTo>
                  <a:cubicBezTo>
                    <a:pt x="502" y="12"/>
                    <a:pt x="466" y="23"/>
                    <a:pt x="430" y="33"/>
                  </a:cubicBezTo>
                  <a:cubicBezTo>
                    <a:pt x="392" y="44"/>
                    <a:pt x="354" y="55"/>
                    <a:pt x="316" y="66"/>
                  </a:cubicBezTo>
                  <a:cubicBezTo>
                    <a:pt x="314" y="67"/>
                    <a:pt x="313" y="66"/>
                    <a:pt x="313" y="64"/>
                  </a:cubicBezTo>
                  <a:cubicBezTo>
                    <a:pt x="310" y="56"/>
                    <a:pt x="304" y="50"/>
                    <a:pt x="296" y="47"/>
                  </a:cubicBezTo>
                  <a:cubicBezTo>
                    <a:pt x="294" y="46"/>
                    <a:pt x="293" y="45"/>
                    <a:pt x="294" y="43"/>
                  </a:cubicBezTo>
                  <a:cubicBezTo>
                    <a:pt x="294" y="34"/>
                    <a:pt x="294" y="26"/>
                    <a:pt x="294" y="17"/>
                  </a:cubicBezTo>
                  <a:cubicBezTo>
                    <a:pt x="293" y="13"/>
                    <a:pt x="291" y="9"/>
                    <a:pt x="287" y="8"/>
                  </a:cubicBezTo>
                  <a:cubicBezTo>
                    <a:pt x="280" y="7"/>
                    <a:pt x="275" y="11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6"/>
                    <a:pt x="273" y="47"/>
                  </a:cubicBezTo>
                  <a:cubicBezTo>
                    <a:pt x="261" y="52"/>
                    <a:pt x="253" y="64"/>
                    <a:pt x="255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5" y="83"/>
                    <a:pt x="254" y="85"/>
                    <a:pt x="251" y="85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1"/>
                    <a:pt x="230" y="91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1"/>
                    <a:pt x="24" y="151"/>
                  </a:cubicBezTo>
                  <a:cubicBezTo>
                    <a:pt x="16" y="153"/>
                    <a:pt x="13" y="160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4" y="167"/>
                  </a:cubicBezTo>
                  <a:cubicBezTo>
                    <a:pt x="74" y="164"/>
                    <a:pt x="84" y="161"/>
                    <a:pt x="96" y="158"/>
                  </a:cubicBezTo>
                  <a:cubicBezTo>
                    <a:pt x="80" y="173"/>
                    <a:pt x="65" y="187"/>
                    <a:pt x="51" y="203"/>
                  </a:cubicBezTo>
                  <a:cubicBezTo>
                    <a:pt x="37" y="220"/>
                    <a:pt x="23" y="238"/>
                    <a:pt x="12" y="258"/>
                  </a:cubicBezTo>
                  <a:cubicBezTo>
                    <a:pt x="6" y="269"/>
                    <a:pt x="2" y="281"/>
                    <a:pt x="1" y="294"/>
                  </a:cubicBezTo>
                  <a:cubicBezTo>
                    <a:pt x="0" y="317"/>
                    <a:pt x="6" y="337"/>
                    <a:pt x="17" y="356"/>
                  </a:cubicBezTo>
                  <a:cubicBezTo>
                    <a:pt x="41" y="394"/>
                    <a:pt x="88" y="415"/>
                    <a:pt x="132" y="404"/>
                  </a:cubicBezTo>
                  <a:cubicBezTo>
                    <a:pt x="173" y="395"/>
                    <a:pt x="200" y="369"/>
                    <a:pt x="213" y="330"/>
                  </a:cubicBezTo>
                  <a:cubicBezTo>
                    <a:pt x="217" y="315"/>
                    <a:pt x="219" y="300"/>
                    <a:pt x="216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4"/>
                    <a:pt x="147" y="180"/>
                    <a:pt x="122" y="158"/>
                  </a:cubicBezTo>
                  <a:cubicBezTo>
                    <a:pt x="120" y="156"/>
                    <a:pt x="118" y="155"/>
                    <a:pt x="116" y="152"/>
                  </a:cubicBezTo>
                  <a:cubicBezTo>
                    <a:pt x="138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6"/>
                  </a:cubicBezTo>
                  <a:cubicBezTo>
                    <a:pt x="242" y="116"/>
                    <a:pt x="244" y="115"/>
                    <a:pt x="246" y="114"/>
                  </a:cubicBezTo>
                  <a:cubicBezTo>
                    <a:pt x="247" y="114"/>
                    <a:pt x="248" y="114"/>
                    <a:pt x="249" y="113"/>
                  </a:cubicBezTo>
                  <a:cubicBezTo>
                    <a:pt x="251" y="113"/>
                    <a:pt x="253" y="113"/>
                    <a:pt x="254" y="112"/>
                  </a:cubicBezTo>
                  <a:cubicBezTo>
                    <a:pt x="255" y="113"/>
                    <a:pt x="255" y="115"/>
                    <a:pt x="255" y="116"/>
                  </a:cubicBezTo>
                  <a:cubicBezTo>
                    <a:pt x="254" y="118"/>
                    <a:pt x="254" y="120"/>
                    <a:pt x="255" y="123"/>
                  </a:cubicBezTo>
                  <a:cubicBezTo>
                    <a:pt x="255" y="124"/>
                    <a:pt x="255" y="126"/>
                    <a:pt x="255" y="127"/>
                  </a:cubicBezTo>
                  <a:cubicBezTo>
                    <a:pt x="254" y="131"/>
                    <a:pt x="254" y="135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49"/>
                    <a:pt x="266" y="150"/>
                    <a:pt x="266" y="153"/>
                  </a:cubicBezTo>
                  <a:cubicBezTo>
                    <a:pt x="266" y="196"/>
                    <a:pt x="266" y="240"/>
                    <a:pt x="266" y="283"/>
                  </a:cubicBezTo>
                  <a:cubicBezTo>
                    <a:pt x="266" y="291"/>
                    <a:pt x="266" y="299"/>
                    <a:pt x="266" y="307"/>
                  </a:cubicBezTo>
                  <a:cubicBezTo>
                    <a:pt x="266" y="308"/>
                    <a:pt x="266" y="308"/>
                    <a:pt x="266" y="308"/>
                  </a:cubicBezTo>
                  <a:cubicBezTo>
                    <a:pt x="266" y="317"/>
                    <a:pt x="266" y="326"/>
                    <a:pt x="266" y="334"/>
                  </a:cubicBezTo>
                  <a:cubicBezTo>
                    <a:pt x="266" y="365"/>
                    <a:pt x="266" y="396"/>
                    <a:pt x="266" y="426"/>
                  </a:cubicBezTo>
                  <a:cubicBezTo>
                    <a:pt x="266" y="429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0"/>
                  </a:cubicBezTo>
                  <a:cubicBezTo>
                    <a:pt x="238" y="431"/>
                    <a:pt x="231" y="438"/>
                    <a:pt x="231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3" y="460"/>
                    <a:pt x="174" y="473"/>
                    <a:pt x="180" y="485"/>
                  </a:cubicBezTo>
                  <a:cubicBezTo>
                    <a:pt x="183" y="492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1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6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50" y="460"/>
                  </a:cubicBezTo>
                  <a:cubicBezTo>
                    <a:pt x="343" y="460"/>
                    <a:pt x="339" y="455"/>
                    <a:pt x="339" y="449"/>
                  </a:cubicBezTo>
                  <a:cubicBezTo>
                    <a:pt x="338" y="439"/>
                    <a:pt x="331" y="432"/>
                    <a:pt x="322" y="430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6"/>
                  </a:cubicBezTo>
                  <a:cubicBezTo>
                    <a:pt x="303" y="405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2"/>
                  </a:cubicBezTo>
                  <a:cubicBezTo>
                    <a:pt x="303" y="151"/>
                    <a:pt x="303" y="150"/>
                    <a:pt x="304" y="149"/>
                  </a:cubicBezTo>
                  <a:cubicBezTo>
                    <a:pt x="313" y="145"/>
                    <a:pt x="315" y="143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5"/>
                    <a:pt x="315" y="94"/>
                    <a:pt x="318" y="94"/>
                  </a:cubicBezTo>
                  <a:cubicBezTo>
                    <a:pt x="347" y="85"/>
                    <a:pt x="377" y="77"/>
                    <a:pt x="406" y="68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1" y="56"/>
                    <a:pt x="451" y="56"/>
                  </a:cubicBezTo>
                  <a:cubicBezTo>
                    <a:pt x="444" y="63"/>
                    <a:pt x="436" y="70"/>
                    <a:pt x="429" y="78"/>
                  </a:cubicBezTo>
                  <a:cubicBezTo>
                    <a:pt x="409" y="99"/>
                    <a:pt x="391" y="120"/>
                    <a:pt x="376" y="146"/>
                  </a:cubicBezTo>
                  <a:cubicBezTo>
                    <a:pt x="365" y="166"/>
                    <a:pt x="359" y="188"/>
                    <a:pt x="364" y="212"/>
                  </a:cubicBezTo>
                  <a:cubicBezTo>
                    <a:pt x="372" y="249"/>
                    <a:pt x="394" y="276"/>
                    <a:pt x="429" y="291"/>
                  </a:cubicBezTo>
                  <a:cubicBezTo>
                    <a:pt x="438" y="295"/>
                    <a:pt x="448" y="298"/>
                    <a:pt x="458" y="299"/>
                  </a:cubicBezTo>
                  <a:cubicBezTo>
                    <a:pt x="466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3" y="299"/>
                    <a:pt x="483" y="299"/>
                    <a:pt x="484" y="299"/>
                  </a:cubicBezTo>
                  <a:cubicBezTo>
                    <a:pt x="485" y="299"/>
                    <a:pt x="486" y="299"/>
                    <a:pt x="486" y="299"/>
                  </a:cubicBezTo>
                  <a:cubicBezTo>
                    <a:pt x="527" y="291"/>
                    <a:pt x="555" y="269"/>
                    <a:pt x="571" y="231"/>
                  </a:cubicBezTo>
                  <a:cubicBezTo>
                    <a:pt x="578" y="215"/>
                    <a:pt x="580" y="198"/>
                    <a:pt x="578" y="181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4" y="214"/>
                  </a:cubicBezTo>
                  <a:cubicBezTo>
                    <a:pt x="135" y="217"/>
                    <a:pt x="144" y="224"/>
                    <a:pt x="149" y="235"/>
                  </a:cubicBezTo>
                  <a:cubicBezTo>
                    <a:pt x="150" y="240"/>
                    <a:pt x="151" y="244"/>
                    <a:pt x="150" y="249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5" y="259"/>
                    <a:pt x="132" y="257"/>
                    <a:pt x="130" y="251"/>
                  </a:cubicBezTo>
                  <a:cubicBezTo>
                    <a:pt x="128" y="249"/>
                    <a:pt x="128" y="246"/>
                    <a:pt x="127" y="243"/>
                  </a:cubicBezTo>
                  <a:cubicBezTo>
                    <a:pt x="126" y="242"/>
                    <a:pt x="126" y="242"/>
                    <a:pt x="126" y="241"/>
                  </a:cubicBezTo>
                  <a:cubicBezTo>
                    <a:pt x="124" y="239"/>
                    <a:pt x="123" y="237"/>
                    <a:pt x="121" y="237"/>
                  </a:cubicBezTo>
                  <a:cubicBezTo>
                    <a:pt x="119" y="238"/>
                    <a:pt x="120" y="240"/>
                    <a:pt x="120" y="242"/>
                  </a:cubicBezTo>
                  <a:cubicBezTo>
                    <a:pt x="120" y="251"/>
                    <a:pt x="120" y="260"/>
                    <a:pt x="120" y="269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9" y="282"/>
                    <a:pt x="145" y="288"/>
                  </a:cubicBezTo>
                  <a:cubicBezTo>
                    <a:pt x="167" y="308"/>
                    <a:pt x="159" y="346"/>
                    <a:pt x="134" y="357"/>
                  </a:cubicBezTo>
                  <a:cubicBezTo>
                    <a:pt x="130" y="359"/>
                    <a:pt x="126" y="361"/>
                    <a:pt x="122" y="362"/>
                  </a:cubicBezTo>
                  <a:cubicBezTo>
                    <a:pt x="120" y="362"/>
                    <a:pt x="120" y="362"/>
                    <a:pt x="120" y="364"/>
                  </a:cubicBezTo>
                  <a:cubicBezTo>
                    <a:pt x="120" y="365"/>
                    <a:pt x="120" y="366"/>
                    <a:pt x="120" y="367"/>
                  </a:cubicBezTo>
                  <a:cubicBezTo>
                    <a:pt x="120" y="374"/>
                    <a:pt x="117" y="377"/>
                    <a:pt x="110" y="377"/>
                  </a:cubicBezTo>
                  <a:cubicBezTo>
                    <a:pt x="104" y="377"/>
                    <a:pt x="99" y="374"/>
                    <a:pt x="100" y="367"/>
                  </a:cubicBezTo>
                  <a:cubicBezTo>
                    <a:pt x="100" y="363"/>
                    <a:pt x="98" y="361"/>
                    <a:pt x="94" y="360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1"/>
                    <a:pt x="61" y="329"/>
                    <a:pt x="60" y="327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0"/>
                    <a:pt x="60" y="319"/>
                  </a:cubicBezTo>
                  <a:cubicBezTo>
                    <a:pt x="61" y="318"/>
                    <a:pt x="62" y="316"/>
                    <a:pt x="63" y="314"/>
                  </a:cubicBezTo>
                  <a:cubicBezTo>
                    <a:pt x="66" y="312"/>
                    <a:pt x="70" y="311"/>
                    <a:pt x="73" y="311"/>
                  </a:cubicBezTo>
                  <a:cubicBezTo>
                    <a:pt x="79" y="312"/>
                    <a:pt x="82" y="315"/>
                    <a:pt x="83" y="320"/>
                  </a:cubicBezTo>
                  <a:cubicBezTo>
                    <a:pt x="86" y="328"/>
                    <a:pt x="91" y="334"/>
                    <a:pt x="98" y="337"/>
                  </a:cubicBezTo>
                  <a:cubicBezTo>
                    <a:pt x="98" y="337"/>
                    <a:pt x="99" y="337"/>
                    <a:pt x="99" y="338"/>
                  </a:cubicBezTo>
                  <a:cubicBezTo>
                    <a:pt x="99" y="322"/>
                    <a:pt x="99" y="307"/>
                    <a:pt x="99" y="291"/>
                  </a:cubicBezTo>
                  <a:cubicBezTo>
                    <a:pt x="99" y="289"/>
                    <a:pt x="98" y="289"/>
                    <a:pt x="97" y="289"/>
                  </a:cubicBezTo>
                  <a:cubicBezTo>
                    <a:pt x="88" y="284"/>
                    <a:pt x="80" y="278"/>
                    <a:pt x="75" y="269"/>
                  </a:cubicBezTo>
                  <a:cubicBezTo>
                    <a:pt x="64" y="249"/>
                    <a:pt x="71" y="222"/>
                    <a:pt x="96" y="214"/>
                  </a:cubicBezTo>
                  <a:cubicBezTo>
                    <a:pt x="99" y="213"/>
                    <a:pt x="99" y="212"/>
                    <a:pt x="100" y="209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8" y="200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2"/>
                    <a:pt x="442" y="172"/>
                    <a:pt x="387" y="172"/>
                  </a:cubicBezTo>
                  <a:cubicBezTo>
                    <a:pt x="386" y="172"/>
                    <a:pt x="386" y="172"/>
                    <a:pt x="385" y="172"/>
                  </a:cubicBezTo>
                  <a:cubicBezTo>
                    <a:pt x="390" y="160"/>
                    <a:pt x="397" y="148"/>
                    <a:pt x="404" y="137"/>
                  </a:cubicBezTo>
                  <a:cubicBezTo>
                    <a:pt x="423" y="111"/>
                    <a:pt x="445" y="88"/>
                    <a:pt x="468" y="67"/>
                  </a:cubicBezTo>
                  <a:cubicBezTo>
                    <a:pt x="469" y="66"/>
                    <a:pt x="470" y="64"/>
                    <a:pt x="472" y="66"/>
                  </a:cubicBezTo>
                  <a:cubicBezTo>
                    <a:pt x="496" y="88"/>
                    <a:pt x="519" y="111"/>
                    <a:pt x="537" y="138"/>
                  </a:cubicBezTo>
                  <a:cubicBezTo>
                    <a:pt x="544" y="148"/>
                    <a:pt x="550" y="158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29363" y="1462088"/>
              <a:ext cx="57150" cy="142875"/>
            </a:xfrm>
            <a:custGeom>
              <a:avLst/>
              <a:gdLst>
                <a:gd name="T0" fmla="*/ 15 w 15"/>
                <a:gd name="T1" fmla="*/ 16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6"/>
                  </a:moveTo>
                  <a:cubicBezTo>
                    <a:pt x="15" y="10"/>
                    <a:pt x="8" y="3"/>
                    <a:pt x="0" y="0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11" y="34"/>
                    <a:pt x="15" y="27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216650" y="1220788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9"/>
                    <a:pt x="0" y="19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8979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2"/>
          </p:nvPr>
        </p:nvSpPr>
        <p:spPr>
          <a:xfrm>
            <a:off x="4115847" y="1755975"/>
            <a:ext cx="2859300" cy="23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EDIT IN POWERPOINT®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lang="en" sz="1100" b="1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855275" y="1755975"/>
            <a:ext cx="2859300" cy="23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/>
              <a:t>EDIT IN GOOGLE SLIDES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lang="en" sz="1100" b="1"/>
              <a:t>"Use as Google Slides Theme"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/>
              <a:t>You have to be signed in to your Google account.</a:t>
            </a:r>
            <a:endParaRPr sz="1700"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2"/>
          </p:nvPr>
        </p:nvSpPr>
        <p:spPr>
          <a:xfrm>
            <a:off x="855300" y="4249625"/>
            <a:ext cx="7433400" cy="55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1000" b="1" dirty="0">
                <a:solidFill>
                  <a:schemeClr val="dk2"/>
                </a:solidFill>
              </a:rPr>
              <a:t>More info on how to use this template at </a:t>
            </a:r>
            <a:r>
              <a:rPr lang="es-PE" sz="1000" b="1" u="sng" dirty="0">
                <a:solidFill>
                  <a:schemeClr val="dk2"/>
                </a:solidFill>
              </a:rPr>
              <a:t>https://www.plantillaspower-point.com</a:t>
            </a:r>
            <a:r>
              <a:rPr lang="en" sz="1000" dirty="0" smtClean="0">
                <a:solidFill>
                  <a:schemeClr val="dk2"/>
                </a:solidFill>
              </a:rPr>
              <a:t>This </a:t>
            </a:r>
            <a:r>
              <a:rPr lang="en" sz="1000" dirty="0">
                <a:solidFill>
                  <a:schemeClr val="dk2"/>
                </a:solidFill>
              </a:rPr>
              <a:t>template is free to use under </a:t>
            </a:r>
            <a:r>
              <a:rPr lang="en" sz="1000" u="sng" dirty="0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Creative Commons Attribution license</a:t>
            </a:r>
            <a:r>
              <a:rPr lang="en" sz="1000" dirty="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03" name="Google Shape;303;p31"/>
          <p:cNvGrpSpPr/>
          <p:nvPr/>
        </p:nvGrpSpPr>
        <p:grpSpPr>
          <a:xfrm>
            <a:off x="4795354" y="2061799"/>
            <a:ext cx="2814473" cy="2181067"/>
            <a:chOff x="5632317" y="1189775"/>
            <a:chExt cx="3305700" cy="2561742"/>
          </a:xfrm>
        </p:grpSpPr>
        <p:sp>
          <p:nvSpPr>
            <p:cNvPr id="304" name="Google Shape;304;p3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3</a:t>
              </a:r>
              <a:endPara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5" name="Google Shape;305;p31"/>
            <p:cNvSpPr txBox="1"/>
            <p:nvPr/>
          </p:nvSpPr>
          <p:spPr>
            <a:xfrm>
              <a:off x="6167048" y="2057117"/>
              <a:ext cx="22362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elit. Duis sit amet odio vel purus bibendum luctus. Morbi iaculis dapibus tristique. 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0" y="2061982"/>
            <a:ext cx="3019831" cy="2180884"/>
            <a:chOff x="0" y="1189989"/>
            <a:chExt cx="3546900" cy="2561527"/>
          </a:xfrm>
        </p:grpSpPr>
        <p:sp>
          <p:nvSpPr>
            <p:cNvPr id="307" name="Google Shape;307;p3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1</a:t>
              </a:r>
              <a:endPara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8" name="Google Shape;308;p31"/>
            <p:cNvSpPr txBox="1"/>
            <p:nvPr/>
          </p:nvSpPr>
          <p:spPr>
            <a:xfrm>
              <a:off x="655362" y="2057117"/>
              <a:ext cx="22362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elit. Duis sit amet odio vel purus bibendum luctus. Morbi iaculis dapibus tristique.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9" name="Google Shape;309;p31"/>
          <p:cNvGrpSpPr/>
          <p:nvPr/>
        </p:nvGrpSpPr>
        <p:grpSpPr>
          <a:xfrm>
            <a:off x="2506695" y="2061799"/>
            <a:ext cx="2814473" cy="2181067"/>
            <a:chOff x="2944204" y="1189775"/>
            <a:chExt cx="3305700" cy="2561742"/>
          </a:xfrm>
        </p:grpSpPr>
        <p:sp>
          <p:nvSpPr>
            <p:cNvPr id="310" name="Google Shape;310;p3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2</a:t>
              </a:r>
              <a:endPara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1" name="Google Shape;311;p31"/>
            <p:cNvSpPr txBox="1"/>
            <p:nvPr/>
          </p:nvSpPr>
          <p:spPr>
            <a:xfrm>
              <a:off x="3478946" y="2057117"/>
              <a:ext cx="22362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elit. Duis sit amet odio vel purus bibendum luctus. Morbi iaculis dapibus tristique.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61" y="1959642"/>
            <a:ext cx="1110476" cy="8121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7934622" y="206583"/>
            <a:ext cx="1064611" cy="912787"/>
          </a:xfrm>
          <a:custGeom>
            <a:avLst/>
            <a:gdLst>
              <a:gd name="T0" fmla="*/ 511 w 580"/>
              <a:gd name="T1" fmla="*/ 77 h 495"/>
              <a:gd name="T2" fmla="*/ 544 w 580"/>
              <a:gd name="T3" fmla="*/ 28 h 495"/>
              <a:gd name="T4" fmla="*/ 430 w 580"/>
              <a:gd name="T5" fmla="*/ 33 h 495"/>
              <a:gd name="T6" fmla="*/ 296 w 580"/>
              <a:gd name="T7" fmla="*/ 47 h 495"/>
              <a:gd name="T8" fmla="*/ 287 w 580"/>
              <a:gd name="T9" fmla="*/ 8 h 495"/>
              <a:gd name="T10" fmla="*/ 273 w 580"/>
              <a:gd name="T11" fmla="*/ 47 h 495"/>
              <a:gd name="T12" fmla="*/ 251 w 580"/>
              <a:gd name="T13" fmla="*/ 85 h 495"/>
              <a:gd name="T14" fmla="*/ 124 w 580"/>
              <a:gd name="T15" fmla="*/ 122 h 495"/>
              <a:gd name="T16" fmla="*/ 31 w 580"/>
              <a:gd name="T17" fmla="*/ 177 h 495"/>
              <a:gd name="T18" fmla="*/ 51 w 580"/>
              <a:gd name="T19" fmla="*/ 203 h 495"/>
              <a:gd name="T20" fmla="*/ 17 w 580"/>
              <a:gd name="T21" fmla="*/ 356 h 495"/>
              <a:gd name="T22" fmla="*/ 216 w 580"/>
              <a:gd name="T23" fmla="*/ 285 h 495"/>
              <a:gd name="T24" fmla="*/ 116 w 580"/>
              <a:gd name="T25" fmla="*/ 152 h 495"/>
              <a:gd name="T26" fmla="*/ 240 w 580"/>
              <a:gd name="T27" fmla="*/ 116 h 495"/>
              <a:gd name="T28" fmla="*/ 254 w 580"/>
              <a:gd name="T29" fmla="*/ 112 h 495"/>
              <a:gd name="T30" fmla="*/ 255 w 580"/>
              <a:gd name="T31" fmla="*/ 127 h 495"/>
              <a:gd name="T32" fmla="*/ 266 w 580"/>
              <a:gd name="T33" fmla="*/ 153 h 495"/>
              <a:gd name="T34" fmla="*/ 266 w 580"/>
              <a:gd name="T35" fmla="*/ 308 h 495"/>
              <a:gd name="T36" fmla="*/ 262 w 580"/>
              <a:gd name="T37" fmla="*/ 430 h 495"/>
              <a:gd name="T38" fmla="*/ 219 w 580"/>
              <a:gd name="T39" fmla="*/ 460 h 495"/>
              <a:gd name="T40" fmla="*/ 198 w 580"/>
              <a:gd name="T41" fmla="*/ 495 h 495"/>
              <a:gd name="T42" fmla="*/ 391 w 580"/>
              <a:gd name="T43" fmla="*/ 476 h 495"/>
              <a:gd name="T44" fmla="*/ 339 w 580"/>
              <a:gd name="T45" fmla="*/ 449 h 495"/>
              <a:gd name="T46" fmla="*/ 303 w 580"/>
              <a:gd name="T47" fmla="*/ 426 h 495"/>
              <a:gd name="T48" fmla="*/ 303 w 580"/>
              <a:gd name="T49" fmla="*/ 152 h 495"/>
              <a:gd name="T50" fmla="*/ 315 w 580"/>
              <a:gd name="T51" fmla="*/ 98 h 495"/>
              <a:gd name="T52" fmla="*/ 450 w 580"/>
              <a:gd name="T53" fmla="*/ 56 h 495"/>
              <a:gd name="T54" fmla="*/ 376 w 580"/>
              <a:gd name="T55" fmla="*/ 146 h 495"/>
              <a:gd name="T56" fmla="*/ 458 w 580"/>
              <a:gd name="T57" fmla="*/ 299 h 495"/>
              <a:gd name="T58" fmla="*/ 484 w 580"/>
              <a:gd name="T59" fmla="*/ 299 h 495"/>
              <a:gd name="T60" fmla="*/ 578 w 580"/>
              <a:gd name="T61" fmla="*/ 181 h 495"/>
              <a:gd name="T62" fmla="*/ 149 w 580"/>
              <a:gd name="T63" fmla="*/ 235 h 495"/>
              <a:gd name="T64" fmla="*/ 130 w 580"/>
              <a:gd name="T65" fmla="*/ 251 h 495"/>
              <a:gd name="T66" fmla="*/ 121 w 580"/>
              <a:gd name="T67" fmla="*/ 237 h 495"/>
              <a:gd name="T68" fmla="*/ 123 w 580"/>
              <a:gd name="T69" fmla="*/ 274 h 495"/>
              <a:gd name="T70" fmla="*/ 122 w 580"/>
              <a:gd name="T71" fmla="*/ 362 h 495"/>
              <a:gd name="T72" fmla="*/ 110 w 580"/>
              <a:gd name="T73" fmla="*/ 377 h 495"/>
              <a:gd name="T74" fmla="*/ 62 w 580"/>
              <a:gd name="T75" fmla="*/ 333 h 495"/>
              <a:gd name="T76" fmla="*/ 60 w 580"/>
              <a:gd name="T77" fmla="*/ 322 h 495"/>
              <a:gd name="T78" fmla="*/ 73 w 580"/>
              <a:gd name="T79" fmla="*/ 311 h 495"/>
              <a:gd name="T80" fmla="*/ 99 w 580"/>
              <a:gd name="T81" fmla="*/ 338 h 495"/>
              <a:gd name="T82" fmla="*/ 75 w 580"/>
              <a:gd name="T83" fmla="*/ 269 h 495"/>
              <a:gd name="T84" fmla="*/ 113 w 580"/>
              <a:gd name="T85" fmla="*/ 199 h 495"/>
              <a:gd name="T86" fmla="*/ 387 w 580"/>
              <a:gd name="T87" fmla="*/ 172 h 495"/>
              <a:gd name="T88" fmla="*/ 468 w 580"/>
              <a:gd name="T89" fmla="*/ 67 h 495"/>
              <a:gd name="T90" fmla="*/ 555 w 580"/>
              <a:gd name="T91" fmla="*/ 17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80" h="495">
                <a:moveTo>
                  <a:pt x="578" y="181"/>
                </a:moveTo>
                <a:cubicBezTo>
                  <a:pt x="576" y="168"/>
                  <a:pt x="570" y="156"/>
                  <a:pt x="564" y="144"/>
                </a:cubicBezTo>
                <a:cubicBezTo>
                  <a:pt x="549" y="119"/>
                  <a:pt x="531" y="97"/>
                  <a:pt x="511" y="77"/>
                </a:cubicBezTo>
                <a:cubicBezTo>
                  <a:pt x="501" y="66"/>
                  <a:pt x="491" y="5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502" y="40"/>
                  <a:pt x="523" y="34"/>
                  <a:pt x="544" y="28"/>
                </a:cubicBezTo>
                <a:cubicBezTo>
                  <a:pt x="552" y="26"/>
                  <a:pt x="557" y="19"/>
                  <a:pt x="555" y="11"/>
                </a:cubicBezTo>
                <a:cubicBezTo>
                  <a:pt x="553" y="4"/>
                  <a:pt x="545" y="0"/>
                  <a:pt x="537" y="2"/>
                </a:cubicBezTo>
                <a:cubicBezTo>
                  <a:pt x="502" y="12"/>
                  <a:pt x="466" y="23"/>
                  <a:pt x="430" y="33"/>
                </a:cubicBezTo>
                <a:cubicBezTo>
                  <a:pt x="392" y="44"/>
                  <a:pt x="354" y="55"/>
                  <a:pt x="316" y="66"/>
                </a:cubicBezTo>
                <a:cubicBezTo>
                  <a:pt x="314" y="67"/>
                  <a:pt x="313" y="66"/>
                  <a:pt x="313" y="64"/>
                </a:cubicBezTo>
                <a:cubicBezTo>
                  <a:pt x="310" y="56"/>
                  <a:pt x="304" y="50"/>
                  <a:pt x="296" y="47"/>
                </a:cubicBezTo>
                <a:cubicBezTo>
                  <a:pt x="294" y="46"/>
                  <a:pt x="293" y="45"/>
                  <a:pt x="294" y="43"/>
                </a:cubicBezTo>
                <a:cubicBezTo>
                  <a:pt x="294" y="34"/>
                  <a:pt x="294" y="26"/>
                  <a:pt x="294" y="17"/>
                </a:cubicBezTo>
                <a:cubicBezTo>
                  <a:pt x="293" y="13"/>
                  <a:pt x="291" y="9"/>
                  <a:pt x="287" y="8"/>
                </a:cubicBezTo>
                <a:cubicBezTo>
                  <a:pt x="280" y="7"/>
                  <a:pt x="275" y="11"/>
                  <a:pt x="275" y="19"/>
                </a:cubicBezTo>
                <a:cubicBezTo>
                  <a:pt x="275" y="27"/>
                  <a:pt x="275" y="35"/>
                  <a:pt x="275" y="43"/>
                </a:cubicBezTo>
                <a:cubicBezTo>
                  <a:pt x="275" y="45"/>
                  <a:pt x="275" y="46"/>
                  <a:pt x="273" y="47"/>
                </a:cubicBezTo>
                <a:cubicBezTo>
                  <a:pt x="261" y="52"/>
                  <a:pt x="253" y="64"/>
                  <a:pt x="255" y="80"/>
                </a:cubicBezTo>
                <a:cubicBezTo>
                  <a:pt x="255" y="80"/>
                  <a:pt x="255" y="80"/>
                  <a:pt x="255" y="80"/>
                </a:cubicBezTo>
                <a:cubicBezTo>
                  <a:pt x="255" y="83"/>
                  <a:pt x="254" y="85"/>
                  <a:pt x="251" y="85"/>
                </a:cubicBezTo>
                <a:cubicBezTo>
                  <a:pt x="245" y="87"/>
                  <a:pt x="238" y="89"/>
                  <a:pt x="232" y="91"/>
                </a:cubicBezTo>
                <a:cubicBezTo>
                  <a:pt x="231" y="91"/>
                  <a:pt x="230" y="91"/>
                  <a:pt x="230" y="91"/>
                </a:cubicBezTo>
                <a:cubicBezTo>
                  <a:pt x="194" y="102"/>
                  <a:pt x="159" y="112"/>
                  <a:pt x="124" y="122"/>
                </a:cubicBezTo>
                <a:cubicBezTo>
                  <a:pt x="90" y="132"/>
                  <a:pt x="57" y="141"/>
                  <a:pt x="24" y="151"/>
                </a:cubicBezTo>
                <a:cubicBezTo>
                  <a:pt x="16" y="153"/>
                  <a:pt x="13" y="160"/>
                  <a:pt x="15" y="168"/>
                </a:cubicBezTo>
                <a:cubicBezTo>
                  <a:pt x="17" y="175"/>
                  <a:pt x="24" y="179"/>
                  <a:pt x="31" y="177"/>
                </a:cubicBezTo>
                <a:cubicBezTo>
                  <a:pt x="42" y="174"/>
                  <a:pt x="53" y="171"/>
                  <a:pt x="64" y="167"/>
                </a:cubicBezTo>
                <a:cubicBezTo>
                  <a:pt x="74" y="164"/>
                  <a:pt x="84" y="161"/>
                  <a:pt x="96" y="158"/>
                </a:cubicBezTo>
                <a:cubicBezTo>
                  <a:pt x="80" y="173"/>
                  <a:pt x="65" y="187"/>
                  <a:pt x="51" y="203"/>
                </a:cubicBezTo>
                <a:cubicBezTo>
                  <a:pt x="37" y="220"/>
                  <a:pt x="23" y="238"/>
                  <a:pt x="12" y="258"/>
                </a:cubicBezTo>
                <a:cubicBezTo>
                  <a:pt x="6" y="269"/>
                  <a:pt x="2" y="281"/>
                  <a:pt x="1" y="294"/>
                </a:cubicBezTo>
                <a:cubicBezTo>
                  <a:pt x="0" y="317"/>
                  <a:pt x="6" y="337"/>
                  <a:pt x="17" y="356"/>
                </a:cubicBezTo>
                <a:cubicBezTo>
                  <a:pt x="41" y="394"/>
                  <a:pt x="88" y="415"/>
                  <a:pt x="132" y="404"/>
                </a:cubicBezTo>
                <a:cubicBezTo>
                  <a:pt x="173" y="395"/>
                  <a:pt x="200" y="369"/>
                  <a:pt x="213" y="330"/>
                </a:cubicBezTo>
                <a:cubicBezTo>
                  <a:pt x="217" y="315"/>
                  <a:pt x="219" y="300"/>
                  <a:pt x="216" y="285"/>
                </a:cubicBezTo>
                <a:cubicBezTo>
                  <a:pt x="211" y="265"/>
                  <a:pt x="201" y="248"/>
                  <a:pt x="190" y="232"/>
                </a:cubicBezTo>
                <a:cubicBezTo>
                  <a:pt x="170" y="204"/>
                  <a:pt x="147" y="180"/>
                  <a:pt x="122" y="158"/>
                </a:cubicBezTo>
                <a:cubicBezTo>
                  <a:pt x="120" y="156"/>
                  <a:pt x="118" y="155"/>
                  <a:pt x="116" y="152"/>
                </a:cubicBezTo>
                <a:cubicBezTo>
                  <a:pt x="138" y="146"/>
                  <a:pt x="159" y="140"/>
                  <a:pt x="180" y="134"/>
                </a:cubicBezTo>
                <a:cubicBezTo>
                  <a:pt x="197" y="129"/>
                  <a:pt x="214" y="124"/>
                  <a:pt x="231" y="119"/>
                </a:cubicBezTo>
                <a:cubicBezTo>
                  <a:pt x="234" y="118"/>
                  <a:pt x="237" y="117"/>
                  <a:pt x="240" y="116"/>
                </a:cubicBezTo>
                <a:cubicBezTo>
                  <a:pt x="242" y="116"/>
                  <a:pt x="244" y="115"/>
                  <a:pt x="246" y="114"/>
                </a:cubicBezTo>
                <a:cubicBezTo>
                  <a:pt x="247" y="114"/>
                  <a:pt x="248" y="114"/>
                  <a:pt x="249" y="113"/>
                </a:cubicBezTo>
                <a:cubicBezTo>
                  <a:pt x="251" y="113"/>
                  <a:pt x="253" y="113"/>
                  <a:pt x="254" y="112"/>
                </a:cubicBezTo>
                <a:cubicBezTo>
                  <a:pt x="255" y="113"/>
                  <a:pt x="255" y="115"/>
                  <a:pt x="255" y="116"/>
                </a:cubicBezTo>
                <a:cubicBezTo>
                  <a:pt x="254" y="118"/>
                  <a:pt x="254" y="120"/>
                  <a:pt x="255" y="123"/>
                </a:cubicBezTo>
                <a:cubicBezTo>
                  <a:pt x="255" y="124"/>
                  <a:pt x="255" y="126"/>
                  <a:pt x="255" y="127"/>
                </a:cubicBezTo>
                <a:cubicBezTo>
                  <a:pt x="254" y="131"/>
                  <a:pt x="254" y="135"/>
                  <a:pt x="255" y="139"/>
                </a:cubicBezTo>
                <a:cubicBezTo>
                  <a:pt x="255" y="144"/>
                  <a:pt x="258" y="148"/>
                  <a:pt x="263" y="149"/>
                </a:cubicBezTo>
                <a:cubicBezTo>
                  <a:pt x="266" y="149"/>
                  <a:pt x="266" y="150"/>
                  <a:pt x="266" y="153"/>
                </a:cubicBezTo>
                <a:cubicBezTo>
                  <a:pt x="266" y="196"/>
                  <a:pt x="266" y="240"/>
                  <a:pt x="266" y="283"/>
                </a:cubicBezTo>
                <a:cubicBezTo>
                  <a:pt x="266" y="291"/>
                  <a:pt x="266" y="299"/>
                  <a:pt x="266" y="307"/>
                </a:cubicBezTo>
                <a:cubicBezTo>
                  <a:pt x="266" y="308"/>
                  <a:pt x="266" y="308"/>
                  <a:pt x="266" y="308"/>
                </a:cubicBezTo>
                <a:cubicBezTo>
                  <a:pt x="266" y="317"/>
                  <a:pt x="266" y="326"/>
                  <a:pt x="266" y="334"/>
                </a:cubicBezTo>
                <a:cubicBezTo>
                  <a:pt x="266" y="365"/>
                  <a:pt x="266" y="396"/>
                  <a:pt x="266" y="426"/>
                </a:cubicBezTo>
                <a:cubicBezTo>
                  <a:pt x="266" y="429"/>
                  <a:pt x="265" y="430"/>
                  <a:pt x="262" y="430"/>
                </a:cubicBezTo>
                <a:cubicBezTo>
                  <a:pt x="258" y="430"/>
                  <a:pt x="253" y="430"/>
                  <a:pt x="248" y="430"/>
                </a:cubicBezTo>
                <a:cubicBezTo>
                  <a:pt x="238" y="431"/>
                  <a:pt x="231" y="438"/>
                  <a:pt x="231" y="449"/>
                </a:cubicBezTo>
                <a:cubicBezTo>
                  <a:pt x="230" y="456"/>
                  <a:pt x="226" y="460"/>
                  <a:pt x="219" y="460"/>
                </a:cubicBezTo>
                <a:cubicBezTo>
                  <a:pt x="211" y="460"/>
                  <a:pt x="203" y="460"/>
                  <a:pt x="195" y="460"/>
                </a:cubicBezTo>
                <a:cubicBezTo>
                  <a:pt x="183" y="460"/>
                  <a:pt x="174" y="473"/>
                  <a:pt x="180" y="485"/>
                </a:cubicBezTo>
                <a:cubicBezTo>
                  <a:pt x="183" y="492"/>
                  <a:pt x="190" y="495"/>
                  <a:pt x="198" y="495"/>
                </a:cubicBezTo>
                <a:cubicBezTo>
                  <a:pt x="240" y="495"/>
                  <a:pt x="282" y="495"/>
                  <a:pt x="324" y="495"/>
                </a:cubicBezTo>
                <a:cubicBezTo>
                  <a:pt x="341" y="495"/>
                  <a:pt x="357" y="495"/>
                  <a:pt x="373" y="495"/>
                </a:cubicBezTo>
                <a:cubicBezTo>
                  <a:pt x="384" y="495"/>
                  <a:pt x="391" y="487"/>
                  <a:pt x="391" y="476"/>
                </a:cubicBezTo>
                <a:cubicBezTo>
                  <a:pt x="391" y="467"/>
                  <a:pt x="383" y="460"/>
                  <a:pt x="373" y="460"/>
                </a:cubicBezTo>
                <a:cubicBezTo>
                  <a:pt x="365" y="460"/>
                  <a:pt x="357" y="460"/>
                  <a:pt x="350" y="460"/>
                </a:cubicBezTo>
                <a:cubicBezTo>
                  <a:pt x="343" y="460"/>
                  <a:pt x="339" y="455"/>
                  <a:pt x="339" y="449"/>
                </a:cubicBezTo>
                <a:cubicBezTo>
                  <a:pt x="338" y="439"/>
                  <a:pt x="331" y="432"/>
                  <a:pt x="322" y="430"/>
                </a:cubicBezTo>
                <a:cubicBezTo>
                  <a:pt x="317" y="430"/>
                  <a:pt x="312" y="430"/>
                  <a:pt x="307" y="430"/>
                </a:cubicBezTo>
                <a:cubicBezTo>
                  <a:pt x="304" y="430"/>
                  <a:pt x="303" y="429"/>
                  <a:pt x="303" y="426"/>
                </a:cubicBezTo>
                <a:cubicBezTo>
                  <a:pt x="303" y="405"/>
                  <a:pt x="303" y="384"/>
                  <a:pt x="303" y="363"/>
                </a:cubicBezTo>
                <a:cubicBezTo>
                  <a:pt x="303" y="300"/>
                  <a:pt x="303" y="237"/>
                  <a:pt x="303" y="174"/>
                </a:cubicBezTo>
                <a:cubicBezTo>
                  <a:pt x="303" y="167"/>
                  <a:pt x="303" y="160"/>
                  <a:pt x="303" y="152"/>
                </a:cubicBezTo>
                <a:cubicBezTo>
                  <a:pt x="303" y="151"/>
                  <a:pt x="303" y="150"/>
                  <a:pt x="304" y="149"/>
                </a:cubicBezTo>
                <a:cubicBezTo>
                  <a:pt x="313" y="145"/>
                  <a:pt x="315" y="143"/>
                  <a:pt x="315" y="134"/>
                </a:cubicBezTo>
                <a:cubicBezTo>
                  <a:pt x="315" y="122"/>
                  <a:pt x="315" y="110"/>
                  <a:pt x="315" y="98"/>
                </a:cubicBezTo>
                <a:cubicBezTo>
                  <a:pt x="315" y="95"/>
                  <a:pt x="315" y="94"/>
                  <a:pt x="318" y="94"/>
                </a:cubicBezTo>
                <a:cubicBezTo>
                  <a:pt x="347" y="85"/>
                  <a:pt x="377" y="77"/>
                  <a:pt x="406" y="68"/>
                </a:cubicBezTo>
                <a:cubicBezTo>
                  <a:pt x="421" y="64"/>
                  <a:pt x="435" y="60"/>
                  <a:pt x="450" y="56"/>
                </a:cubicBezTo>
                <a:cubicBezTo>
                  <a:pt x="450" y="56"/>
                  <a:pt x="451" y="56"/>
                  <a:pt x="451" y="56"/>
                </a:cubicBezTo>
                <a:cubicBezTo>
                  <a:pt x="444" y="63"/>
                  <a:pt x="436" y="70"/>
                  <a:pt x="429" y="78"/>
                </a:cubicBezTo>
                <a:cubicBezTo>
                  <a:pt x="409" y="99"/>
                  <a:pt x="391" y="120"/>
                  <a:pt x="376" y="146"/>
                </a:cubicBezTo>
                <a:cubicBezTo>
                  <a:pt x="365" y="166"/>
                  <a:pt x="359" y="188"/>
                  <a:pt x="364" y="212"/>
                </a:cubicBezTo>
                <a:cubicBezTo>
                  <a:pt x="372" y="249"/>
                  <a:pt x="394" y="276"/>
                  <a:pt x="429" y="291"/>
                </a:cubicBezTo>
                <a:cubicBezTo>
                  <a:pt x="438" y="295"/>
                  <a:pt x="448" y="298"/>
                  <a:pt x="458" y="299"/>
                </a:cubicBezTo>
                <a:cubicBezTo>
                  <a:pt x="466" y="300"/>
                  <a:pt x="473" y="300"/>
                  <a:pt x="480" y="299"/>
                </a:cubicBezTo>
                <a:cubicBezTo>
                  <a:pt x="481" y="299"/>
                  <a:pt x="481" y="299"/>
                  <a:pt x="482" y="299"/>
                </a:cubicBezTo>
                <a:cubicBezTo>
                  <a:pt x="483" y="299"/>
                  <a:pt x="483" y="299"/>
                  <a:pt x="484" y="299"/>
                </a:cubicBezTo>
                <a:cubicBezTo>
                  <a:pt x="485" y="299"/>
                  <a:pt x="486" y="299"/>
                  <a:pt x="486" y="299"/>
                </a:cubicBezTo>
                <a:cubicBezTo>
                  <a:pt x="527" y="291"/>
                  <a:pt x="555" y="269"/>
                  <a:pt x="571" y="231"/>
                </a:cubicBezTo>
                <a:cubicBezTo>
                  <a:pt x="578" y="215"/>
                  <a:pt x="580" y="198"/>
                  <a:pt x="578" y="181"/>
                </a:cubicBezTo>
                <a:close/>
                <a:moveTo>
                  <a:pt x="120" y="209"/>
                </a:moveTo>
                <a:cubicBezTo>
                  <a:pt x="120" y="212"/>
                  <a:pt x="121" y="213"/>
                  <a:pt x="124" y="214"/>
                </a:cubicBezTo>
                <a:cubicBezTo>
                  <a:pt x="135" y="217"/>
                  <a:pt x="144" y="224"/>
                  <a:pt x="149" y="235"/>
                </a:cubicBezTo>
                <a:cubicBezTo>
                  <a:pt x="150" y="240"/>
                  <a:pt x="151" y="244"/>
                  <a:pt x="150" y="249"/>
                </a:cubicBezTo>
                <a:cubicBezTo>
                  <a:pt x="149" y="254"/>
                  <a:pt x="145" y="258"/>
                  <a:pt x="140" y="258"/>
                </a:cubicBezTo>
                <a:cubicBezTo>
                  <a:pt x="135" y="259"/>
                  <a:pt x="132" y="257"/>
                  <a:pt x="130" y="251"/>
                </a:cubicBezTo>
                <a:cubicBezTo>
                  <a:pt x="128" y="249"/>
                  <a:pt x="128" y="246"/>
                  <a:pt x="127" y="243"/>
                </a:cubicBezTo>
                <a:cubicBezTo>
                  <a:pt x="126" y="242"/>
                  <a:pt x="126" y="242"/>
                  <a:pt x="126" y="241"/>
                </a:cubicBezTo>
                <a:cubicBezTo>
                  <a:pt x="124" y="239"/>
                  <a:pt x="123" y="237"/>
                  <a:pt x="121" y="237"/>
                </a:cubicBezTo>
                <a:cubicBezTo>
                  <a:pt x="119" y="238"/>
                  <a:pt x="120" y="240"/>
                  <a:pt x="120" y="242"/>
                </a:cubicBezTo>
                <a:cubicBezTo>
                  <a:pt x="120" y="251"/>
                  <a:pt x="120" y="260"/>
                  <a:pt x="120" y="269"/>
                </a:cubicBezTo>
                <a:cubicBezTo>
                  <a:pt x="120" y="272"/>
                  <a:pt x="121" y="273"/>
                  <a:pt x="123" y="274"/>
                </a:cubicBezTo>
                <a:cubicBezTo>
                  <a:pt x="131" y="278"/>
                  <a:pt x="139" y="282"/>
                  <a:pt x="145" y="288"/>
                </a:cubicBezTo>
                <a:cubicBezTo>
                  <a:pt x="167" y="308"/>
                  <a:pt x="159" y="346"/>
                  <a:pt x="134" y="357"/>
                </a:cubicBezTo>
                <a:cubicBezTo>
                  <a:pt x="130" y="359"/>
                  <a:pt x="126" y="361"/>
                  <a:pt x="122" y="362"/>
                </a:cubicBezTo>
                <a:cubicBezTo>
                  <a:pt x="120" y="362"/>
                  <a:pt x="120" y="362"/>
                  <a:pt x="120" y="364"/>
                </a:cubicBezTo>
                <a:cubicBezTo>
                  <a:pt x="120" y="365"/>
                  <a:pt x="120" y="366"/>
                  <a:pt x="120" y="367"/>
                </a:cubicBezTo>
                <a:cubicBezTo>
                  <a:pt x="120" y="374"/>
                  <a:pt x="117" y="377"/>
                  <a:pt x="110" y="377"/>
                </a:cubicBezTo>
                <a:cubicBezTo>
                  <a:pt x="104" y="377"/>
                  <a:pt x="99" y="374"/>
                  <a:pt x="100" y="367"/>
                </a:cubicBezTo>
                <a:cubicBezTo>
                  <a:pt x="100" y="363"/>
                  <a:pt x="98" y="361"/>
                  <a:pt x="94" y="360"/>
                </a:cubicBezTo>
                <a:cubicBezTo>
                  <a:pt x="79" y="356"/>
                  <a:pt x="68" y="347"/>
                  <a:pt x="62" y="333"/>
                </a:cubicBezTo>
                <a:cubicBezTo>
                  <a:pt x="61" y="331"/>
                  <a:pt x="61" y="329"/>
                  <a:pt x="60" y="327"/>
                </a:cubicBezTo>
                <a:cubicBezTo>
                  <a:pt x="60" y="327"/>
                  <a:pt x="60" y="326"/>
                  <a:pt x="60" y="325"/>
                </a:cubicBezTo>
                <a:cubicBezTo>
                  <a:pt x="60" y="324"/>
                  <a:pt x="60" y="323"/>
                  <a:pt x="60" y="322"/>
                </a:cubicBezTo>
                <a:cubicBezTo>
                  <a:pt x="60" y="321"/>
                  <a:pt x="60" y="320"/>
                  <a:pt x="60" y="319"/>
                </a:cubicBezTo>
                <a:cubicBezTo>
                  <a:pt x="61" y="318"/>
                  <a:pt x="62" y="316"/>
                  <a:pt x="63" y="314"/>
                </a:cubicBezTo>
                <a:cubicBezTo>
                  <a:pt x="66" y="312"/>
                  <a:pt x="70" y="311"/>
                  <a:pt x="73" y="311"/>
                </a:cubicBezTo>
                <a:cubicBezTo>
                  <a:pt x="79" y="312"/>
                  <a:pt x="82" y="315"/>
                  <a:pt x="83" y="320"/>
                </a:cubicBezTo>
                <a:cubicBezTo>
                  <a:pt x="86" y="328"/>
                  <a:pt x="91" y="334"/>
                  <a:pt x="98" y="337"/>
                </a:cubicBezTo>
                <a:cubicBezTo>
                  <a:pt x="98" y="337"/>
                  <a:pt x="99" y="337"/>
                  <a:pt x="99" y="338"/>
                </a:cubicBezTo>
                <a:cubicBezTo>
                  <a:pt x="99" y="322"/>
                  <a:pt x="99" y="307"/>
                  <a:pt x="99" y="291"/>
                </a:cubicBezTo>
                <a:cubicBezTo>
                  <a:pt x="99" y="289"/>
                  <a:pt x="98" y="289"/>
                  <a:pt x="97" y="289"/>
                </a:cubicBezTo>
                <a:cubicBezTo>
                  <a:pt x="88" y="284"/>
                  <a:pt x="80" y="278"/>
                  <a:pt x="75" y="269"/>
                </a:cubicBezTo>
                <a:cubicBezTo>
                  <a:pt x="64" y="249"/>
                  <a:pt x="71" y="222"/>
                  <a:pt x="96" y="214"/>
                </a:cubicBezTo>
                <a:cubicBezTo>
                  <a:pt x="99" y="213"/>
                  <a:pt x="99" y="212"/>
                  <a:pt x="100" y="209"/>
                </a:cubicBezTo>
                <a:cubicBezTo>
                  <a:pt x="100" y="201"/>
                  <a:pt x="105" y="197"/>
                  <a:pt x="113" y="199"/>
                </a:cubicBezTo>
                <a:cubicBezTo>
                  <a:pt x="118" y="200"/>
                  <a:pt x="120" y="204"/>
                  <a:pt x="120" y="209"/>
                </a:cubicBezTo>
                <a:close/>
                <a:moveTo>
                  <a:pt x="553" y="173"/>
                </a:moveTo>
                <a:cubicBezTo>
                  <a:pt x="498" y="172"/>
                  <a:pt x="442" y="172"/>
                  <a:pt x="387" y="172"/>
                </a:cubicBezTo>
                <a:cubicBezTo>
                  <a:pt x="386" y="172"/>
                  <a:pt x="386" y="172"/>
                  <a:pt x="385" y="172"/>
                </a:cubicBezTo>
                <a:cubicBezTo>
                  <a:pt x="390" y="160"/>
                  <a:pt x="397" y="148"/>
                  <a:pt x="404" y="137"/>
                </a:cubicBezTo>
                <a:cubicBezTo>
                  <a:pt x="423" y="111"/>
                  <a:pt x="445" y="88"/>
                  <a:pt x="468" y="67"/>
                </a:cubicBezTo>
                <a:cubicBezTo>
                  <a:pt x="469" y="66"/>
                  <a:pt x="470" y="64"/>
                  <a:pt x="472" y="66"/>
                </a:cubicBezTo>
                <a:cubicBezTo>
                  <a:pt x="496" y="88"/>
                  <a:pt x="519" y="111"/>
                  <a:pt x="537" y="138"/>
                </a:cubicBezTo>
                <a:cubicBezTo>
                  <a:pt x="544" y="148"/>
                  <a:pt x="550" y="158"/>
                  <a:pt x="555" y="170"/>
                </a:cubicBezTo>
                <a:cubicBezTo>
                  <a:pt x="556" y="172"/>
                  <a:pt x="556" y="173"/>
                  <a:pt x="553" y="173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Google Shape;164;p19"/>
          <p:cNvSpPr txBox="1">
            <a:spLocks noGrp="1"/>
          </p:cNvSpPr>
          <p:nvPr>
            <p:ph type="sldNum" idx="4294967295"/>
          </p:nvPr>
        </p:nvSpPr>
        <p:spPr>
          <a:xfrm>
            <a:off x="8418262" y="4749800"/>
            <a:ext cx="549275" cy="3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grpSp>
        <p:nvGrpSpPr>
          <p:cNvPr id="3" name="Grupo 2"/>
          <p:cNvGrpSpPr/>
          <p:nvPr/>
        </p:nvGrpSpPr>
        <p:grpSpPr>
          <a:xfrm>
            <a:off x="2780622" y="1175693"/>
            <a:ext cx="3379548" cy="3311497"/>
            <a:chOff x="1818094" y="694430"/>
            <a:chExt cx="4267235" cy="4181309"/>
          </a:xfrm>
        </p:grpSpPr>
        <p:sp>
          <p:nvSpPr>
            <p:cNvPr id="5" name="Freeform 65">
              <a:extLst>
                <a:ext uri="{FF2B5EF4-FFF2-40B4-BE49-F238E27FC236}">
                  <a16:creationId xmlns:a16="http://schemas.microsoft.com/office/drawing/2014/main" xmlns="" id="{FE5E6AD3-3D85-4639-99FE-C82031315256}"/>
                </a:ext>
              </a:extLst>
            </p:cNvPr>
            <p:cNvSpPr/>
            <p:nvPr/>
          </p:nvSpPr>
          <p:spPr>
            <a:xfrm>
              <a:off x="3753790" y="1188937"/>
              <a:ext cx="2331539" cy="1156220"/>
            </a:xfrm>
            <a:custGeom>
              <a:avLst/>
              <a:gdLst>
                <a:gd name="connsiteX0" fmla="*/ 0 w 1447800"/>
                <a:gd name="connsiteY0" fmla="*/ 0 h 892628"/>
                <a:gd name="connsiteX1" fmla="*/ 1447800 w 1447800"/>
                <a:gd name="connsiteY1" fmla="*/ 0 h 892628"/>
                <a:gd name="connsiteX2" fmla="*/ 1447800 w 1447800"/>
                <a:gd name="connsiteY2" fmla="*/ 892628 h 892628"/>
                <a:gd name="connsiteX3" fmla="*/ 1077685 w 1447800"/>
                <a:gd name="connsiteY3" fmla="*/ 892628 h 8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892628">
                  <a:moveTo>
                    <a:pt x="0" y="0"/>
                  </a:moveTo>
                  <a:lnTo>
                    <a:pt x="1447800" y="0"/>
                  </a:lnTo>
                  <a:lnTo>
                    <a:pt x="1447800" y="892628"/>
                  </a:lnTo>
                  <a:lnTo>
                    <a:pt x="1077685" y="892628"/>
                  </a:lnTo>
                </a:path>
              </a:pathLst>
            </a:cu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66">
              <a:extLst>
                <a:ext uri="{FF2B5EF4-FFF2-40B4-BE49-F238E27FC236}">
                  <a16:creationId xmlns:a16="http://schemas.microsoft.com/office/drawing/2014/main" xmlns="" id="{98179F7F-6EF5-4A5F-9239-D5436AE57A64}"/>
                </a:ext>
              </a:extLst>
            </p:cNvPr>
            <p:cNvSpPr/>
            <p:nvPr/>
          </p:nvSpPr>
          <p:spPr>
            <a:xfrm flipH="1">
              <a:off x="1818094" y="2312899"/>
              <a:ext cx="2331539" cy="1156220"/>
            </a:xfrm>
            <a:custGeom>
              <a:avLst/>
              <a:gdLst>
                <a:gd name="connsiteX0" fmla="*/ 0 w 1447800"/>
                <a:gd name="connsiteY0" fmla="*/ 0 h 892628"/>
                <a:gd name="connsiteX1" fmla="*/ 1447800 w 1447800"/>
                <a:gd name="connsiteY1" fmla="*/ 0 h 892628"/>
                <a:gd name="connsiteX2" fmla="*/ 1447800 w 1447800"/>
                <a:gd name="connsiteY2" fmla="*/ 892628 h 892628"/>
                <a:gd name="connsiteX3" fmla="*/ 1077685 w 1447800"/>
                <a:gd name="connsiteY3" fmla="*/ 892628 h 8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892628">
                  <a:moveTo>
                    <a:pt x="0" y="0"/>
                  </a:moveTo>
                  <a:lnTo>
                    <a:pt x="1447800" y="0"/>
                  </a:lnTo>
                  <a:lnTo>
                    <a:pt x="1447800" y="892628"/>
                  </a:lnTo>
                  <a:lnTo>
                    <a:pt x="1077685" y="892628"/>
                  </a:lnTo>
                </a:path>
              </a:pathLst>
            </a:cu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67">
              <a:extLst>
                <a:ext uri="{FF2B5EF4-FFF2-40B4-BE49-F238E27FC236}">
                  <a16:creationId xmlns:a16="http://schemas.microsoft.com/office/drawing/2014/main" xmlns="" id="{2D923EA8-C29E-4304-95DE-179DF439515E}"/>
                </a:ext>
              </a:extLst>
            </p:cNvPr>
            <p:cNvSpPr/>
            <p:nvPr/>
          </p:nvSpPr>
          <p:spPr>
            <a:xfrm>
              <a:off x="3753790" y="3470082"/>
              <a:ext cx="2331539" cy="1156220"/>
            </a:xfrm>
            <a:custGeom>
              <a:avLst/>
              <a:gdLst>
                <a:gd name="connsiteX0" fmla="*/ 0 w 1447800"/>
                <a:gd name="connsiteY0" fmla="*/ 0 h 892628"/>
                <a:gd name="connsiteX1" fmla="*/ 1447800 w 1447800"/>
                <a:gd name="connsiteY1" fmla="*/ 0 h 892628"/>
                <a:gd name="connsiteX2" fmla="*/ 1447800 w 1447800"/>
                <a:gd name="connsiteY2" fmla="*/ 892628 h 892628"/>
                <a:gd name="connsiteX3" fmla="*/ 1077685 w 1447800"/>
                <a:gd name="connsiteY3" fmla="*/ 892628 h 8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892628">
                  <a:moveTo>
                    <a:pt x="0" y="0"/>
                  </a:moveTo>
                  <a:lnTo>
                    <a:pt x="1447800" y="0"/>
                  </a:lnTo>
                  <a:lnTo>
                    <a:pt x="1447800" y="892628"/>
                  </a:lnTo>
                  <a:lnTo>
                    <a:pt x="1077685" y="892628"/>
                  </a:lnTo>
                </a:path>
              </a:pathLst>
            </a:cu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338329" y="1871979"/>
              <a:ext cx="943140" cy="950715"/>
            </a:xfrm>
            <a:custGeom>
              <a:avLst/>
              <a:gdLst>
                <a:gd name="T0" fmla="*/ 316 w 316"/>
                <a:gd name="T1" fmla="*/ 158 h 317"/>
                <a:gd name="T2" fmla="*/ 305 w 316"/>
                <a:gd name="T3" fmla="*/ 178 h 317"/>
                <a:gd name="T4" fmla="*/ 177 w 316"/>
                <a:gd name="T5" fmla="*/ 306 h 317"/>
                <a:gd name="T6" fmla="*/ 140 w 316"/>
                <a:gd name="T7" fmla="*/ 306 h 317"/>
                <a:gd name="T8" fmla="*/ 12 w 316"/>
                <a:gd name="T9" fmla="*/ 178 h 317"/>
                <a:gd name="T10" fmla="*/ 13 w 316"/>
                <a:gd name="T11" fmla="*/ 139 h 317"/>
                <a:gd name="T12" fmla="*/ 138 w 316"/>
                <a:gd name="T13" fmla="*/ 14 h 317"/>
                <a:gd name="T14" fmla="*/ 179 w 316"/>
                <a:gd name="T15" fmla="*/ 14 h 317"/>
                <a:gd name="T16" fmla="*/ 304 w 316"/>
                <a:gd name="T17" fmla="*/ 139 h 317"/>
                <a:gd name="T18" fmla="*/ 316 w 316"/>
                <a:gd name="T19" fmla="*/ 158 h 317"/>
                <a:gd name="T20" fmla="*/ 182 w 316"/>
                <a:gd name="T21" fmla="*/ 102 h 317"/>
                <a:gd name="T22" fmla="*/ 159 w 316"/>
                <a:gd name="T23" fmla="*/ 74 h 317"/>
                <a:gd name="T24" fmla="*/ 135 w 316"/>
                <a:gd name="T25" fmla="*/ 99 h 317"/>
                <a:gd name="T26" fmla="*/ 147 w 316"/>
                <a:gd name="T27" fmla="*/ 182 h 317"/>
                <a:gd name="T28" fmla="*/ 159 w 316"/>
                <a:gd name="T29" fmla="*/ 192 h 317"/>
                <a:gd name="T30" fmla="*/ 171 w 316"/>
                <a:gd name="T31" fmla="*/ 182 h 317"/>
                <a:gd name="T32" fmla="*/ 182 w 316"/>
                <a:gd name="T33" fmla="*/ 102 h 317"/>
                <a:gd name="T34" fmla="*/ 177 w 316"/>
                <a:gd name="T35" fmla="*/ 226 h 317"/>
                <a:gd name="T36" fmla="*/ 159 w 316"/>
                <a:gd name="T37" fmla="*/ 207 h 317"/>
                <a:gd name="T38" fmla="*/ 140 w 316"/>
                <a:gd name="T39" fmla="*/ 225 h 317"/>
                <a:gd name="T40" fmla="*/ 158 w 316"/>
                <a:gd name="T41" fmla="*/ 244 h 317"/>
                <a:gd name="T42" fmla="*/ 177 w 316"/>
                <a:gd name="T43" fmla="*/ 22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6" h="317">
                  <a:moveTo>
                    <a:pt x="316" y="158"/>
                  </a:moveTo>
                  <a:cubicBezTo>
                    <a:pt x="312" y="166"/>
                    <a:pt x="310" y="173"/>
                    <a:pt x="305" y="178"/>
                  </a:cubicBezTo>
                  <a:cubicBezTo>
                    <a:pt x="263" y="221"/>
                    <a:pt x="220" y="263"/>
                    <a:pt x="177" y="306"/>
                  </a:cubicBezTo>
                  <a:cubicBezTo>
                    <a:pt x="166" y="317"/>
                    <a:pt x="151" y="317"/>
                    <a:pt x="140" y="306"/>
                  </a:cubicBezTo>
                  <a:cubicBezTo>
                    <a:pt x="97" y="263"/>
                    <a:pt x="54" y="221"/>
                    <a:pt x="12" y="178"/>
                  </a:cubicBezTo>
                  <a:cubicBezTo>
                    <a:pt x="0" y="166"/>
                    <a:pt x="1" y="151"/>
                    <a:pt x="13" y="139"/>
                  </a:cubicBezTo>
                  <a:cubicBezTo>
                    <a:pt x="54" y="97"/>
                    <a:pt x="96" y="56"/>
                    <a:pt x="138" y="14"/>
                  </a:cubicBezTo>
                  <a:cubicBezTo>
                    <a:pt x="151" y="0"/>
                    <a:pt x="166" y="0"/>
                    <a:pt x="179" y="14"/>
                  </a:cubicBezTo>
                  <a:cubicBezTo>
                    <a:pt x="221" y="55"/>
                    <a:pt x="262" y="97"/>
                    <a:pt x="304" y="139"/>
                  </a:cubicBezTo>
                  <a:cubicBezTo>
                    <a:pt x="309" y="144"/>
                    <a:pt x="312" y="151"/>
                    <a:pt x="316" y="158"/>
                  </a:cubicBezTo>
                  <a:close/>
                  <a:moveTo>
                    <a:pt x="182" y="102"/>
                  </a:moveTo>
                  <a:cubicBezTo>
                    <a:pt x="183" y="83"/>
                    <a:pt x="174" y="74"/>
                    <a:pt x="159" y="74"/>
                  </a:cubicBezTo>
                  <a:cubicBezTo>
                    <a:pt x="143" y="74"/>
                    <a:pt x="133" y="83"/>
                    <a:pt x="135" y="99"/>
                  </a:cubicBezTo>
                  <a:cubicBezTo>
                    <a:pt x="138" y="127"/>
                    <a:pt x="142" y="155"/>
                    <a:pt x="147" y="182"/>
                  </a:cubicBezTo>
                  <a:cubicBezTo>
                    <a:pt x="148" y="189"/>
                    <a:pt x="152" y="192"/>
                    <a:pt x="159" y="192"/>
                  </a:cubicBezTo>
                  <a:cubicBezTo>
                    <a:pt x="165" y="192"/>
                    <a:pt x="170" y="189"/>
                    <a:pt x="171" y="182"/>
                  </a:cubicBezTo>
                  <a:cubicBezTo>
                    <a:pt x="175" y="155"/>
                    <a:pt x="179" y="127"/>
                    <a:pt x="182" y="102"/>
                  </a:cubicBezTo>
                  <a:close/>
                  <a:moveTo>
                    <a:pt x="177" y="226"/>
                  </a:moveTo>
                  <a:cubicBezTo>
                    <a:pt x="177" y="214"/>
                    <a:pt x="170" y="207"/>
                    <a:pt x="159" y="207"/>
                  </a:cubicBezTo>
                  <a:cubicBezTo>
                    <a:pt x="147" y="207"/>
                    <a:pt x="140" y="214"/>
                    <a:pt x="140" y="225"/>
                  </a:cubicBezTo>
                  <a:cubicBezTo>
                    <a:pt x="140" y="237"/>
                    <a:pt x="147" y="244"/>
                    <a:pt x="158" y="244"/>
                  </a:cubicBezTo>
                  <a:cubicBezTo>
                    <a:pt x="170" y="244"/>
                    <a:pt x="177" y="237"/>
                    <a:pt x="177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491738" y="694430"/>
              <a:ext cx="984250" cy="989013"/>
            </a:xfrm>
            <a:custGeom>
              <a:avLst/>
              <a:gdLst>
                <a:gd name="T0" fmla="*/ 130 w 262"/>
                <a:gd name="T1" fmla="*/ 261 h 262"/>
                <a:gd name="T2" fmla="*/ 1 w 262"/>
                <a:gd name="T3" fmla="*/ 131 h 262"/>
                <a:gd name="T4" fmla="*/ 132 w 262"/>
                <a:gd name="T5" fmla="*/ 1 h 262"/>
                <a:gd name="T6" fmla="*/ 261 w 262"/>
                <a:gd name="T7" fmla="*/ 132 h 262"/>
                <a:gd name="T8" fmla="*/ 130 w 262"/>
                <a:gd name="T9" fmla="*/ 261 h 262"/>
                <a:gd name="T10" fmla="*/ 131 w 262"/>
                <a:gd name="T11" fmla="*/ 46 h 262"/>
                <a:gd name="T12" fmla="*/ 107 w 262"/>
                <a:gd name="T13" fmla="*/ 71 h 262"/>
                <a:gd name="T14" fmla="*/ 118 w 262"/>
                <a:gd name="T15" fmla="*/ 152 h 262"/>
                <a:gd name="T16" fmla="*/ 131 w 262"/>
                <a:gd name="T17" fmla="*/ 164 h 262"/>
                <a:gd name="T18" fmla="*/ 143 w 262"/>
                <a:gd name="T19" fmla="*/ 151 h 262"/>
                <a:gd name="T20" fmla="*/ 155 w 262"/>
                <a:gd name="T21" fmla="*/ 72 h 262"/>
                <a:gd name="T22" fmla="*/ 131 w 262"/>
                <a:gd name="T23" fmla="*/ 46 h 262"/>
                <a:gd name="T24" fmla="*/ 131 w 262"/>
                <a:gd name="T25" fmla="*/ 179 h 262"/>
                <a:gd name="T26" fmla="*/ 112 w 262"/>
                <a:gd name="T27" fmla="*/ 197 h 262"/>
                <a:gd name="T28" fmla="*/ 130 w 262"/>
                <a:gd name="T29" fmla="*/ 216 h 262"/>
                <a:gd name="T30" fmla="*/ 150 w 262"/>
                <a:gd name="T31" fmla="*/ 198 h 262"/>
                <a:gd name="T32" fmla="*/ 131 w 262"/>
                <a:gd name="T33" fmla="*/ 17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62">
                  <a:moveTo>
                    <a:pt x="130" y="261"/>
                  </a:moveTo>
                  <a:cubicBezTo>
                    <a:pt x="58" y="260"/>
                    <a:pt x="0" y="202"/>
                    <a:pt x="1" y="131"/>
                  </a:cubicBezTo>
                  <a:cubicBezTo>
                    <a:pt x="1" y="58"/>
                    <a:pt x="59" y="0"/>
                    <a:pt x="132" y="1"/>
                  </a:cubicBezTo>
                  <a:cubicBezTo>
                    <a:pt x="204" y="1"/>
                    <a:pt x="262" y="60"/>
                    <a:pt x="261" y="132"/>
                  </a:cubicBezTo>
                  <a:cubicBezTo>
                    <a:pt x="260" y="204"/>
                    <a:pt x="202" y="262"/>
                    <a:pt x="130" y="261"/>
                  </a:cubicBezTo>
                  <a:close/>
                  <a:moveTo>
                    <a:pt x="131" y="46"/>
                  </a:moveTo>
                  <a:cubicBezTo>
                    <a:pt x="116" y="46"/>
                    <a:pt x="105" y="56"/>
                    <a:pt x="107" y="71"/>
                  </a:cubicBezTo>
                  <a:cubicBezTo>
                    <a:pt x="110" y="98"/>
                    <a:pt x="114" y="125"/>
                    <a:pt x="118" y="152"/>
                  </a:cubicBezTo>
                  <a:cubicBezTo>
                    <a:pt x="119" y="159"/>
                    <a:pt x="123" y="164"/>
                    <a:pt x="131" y="164"/>
                  </a:cubicBezTo>
                  <a:cubicBezTo>
                    <a:pt x="139" y="164"/>
                    <a:pt x="142" y="159"/>
                    <a:pt x="143" y="151"/>
                  </a:cubicBezTo>
                  <a:cubicBezTo>
                    <a:pt x="147" y="125"/>
                    <a:pt x="151" y="98"/>
                    <a:pt x="155" y="72"/>
                  </a:cubicBezTo>
                  <a:cubicBezTo>
                    <a:pt x="157" y="57"/>
                    <a:pt x="147" y="46"/>
                    <a:pt x="131" y="46"/>
                  </a:cubicBezTo>
                  <a:close/>
                  <a:moveTo>
                    <a:pt x="131" y="179"/>
                  </a:moveTo>
                  <a:cubicBezTo>
                    <a:pt x="120" y="179"/>
                    <a:pt x="112" y="186"/>
                    <a:pt x="112" y="197"/>
                  </a:cubicBezTo>
                  <a:cubicBezTo>
                    <a:pt x="112" y="208"/>
                    <a:pt x="119" y="216"/>
                    <a:pt x="130" y="216"/>
                  </a:cubicBezTo>
                  <a:cubicBezTo>
                    <a:pt x="142" y="216"/>
                    <a:pt x="149" y="209"/>
                    <a:pt x="150" y="198"/>
                  </a:cubicBezTo>
                  <a:cubicBezTo>
                    <a:pt x="150" y="187"/>
                    <a:pt x="143" y="179"/>
                    <a:pt x="131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547183" y="2939926"/>
              <a:ext cx="930668" cy="815878"/>
            </a:xfrm>
            <a:custGeom>
              <a:avLst/>
              <a:gdLst>
                <a:gd name="T0" fmla="*/ 160 w 319"/>
                <a:gd name="T1" fmla="*/ 277 h 278"/>
                <a:gd name="T2" fmla="*/ 38 w 319"/>
                <a:gd name="T3" fmla="*/ 277 h 278"/>
                <a:gd name="T4" fmla="*/ 13 w 319"/>
                <a:gd name="T5" fmla="*/ 234 h 278"/>
                <a:gd name="T6" fmla="*/ 136 w 319"/>
                <a:gd name="T7" fmla="*/ 22 h 278"/>
                <a:gd name="T8" fmla="*/ 185 w 319"/>
                <a:gd name="T9" fmla="*/ 22 h 278"/>
                <a:gd name="T10" fmla="*/ 307 w 319"/>
                <a:gd name="T11" fmla="*/ 234 h 278"/>
                <a:gd name="T12" fmla="*/ 282 w 319"/>
                <a:gd name="T13" fmla="*/ 277 h 278"/>
                <a:gd name="T14" fmla="*/ 160 w 319"/>
                <a:gd name="T15" fmla="*/ 277 h 278"/>
                <a:gd name="T16" fmla="*/ 184 w 319"/>
                <a:gd name="T17" fmla="*/ 103 h 278"/>
                <a:gd name="T18" fmla="*/ 160 w 319"/>
                <a:gd name="T19" fmla="*/ 75 h 278"/>
                <a:gd name="T20" fmla="*/ 136 w 319"/>
                <a:gd name="T21" fmla="*/ 100 h 278"/>
                <a:gd name="T22" fmla="*/ 138 w 319"/>
                <a:gd name="T23" fmla="*/ 115 h 278"/>
                <a:gd name="T24" fmla="*/ 148 w 319"/>
                <a:gd name="T25" fmla="*/ 182 h 278"/>
                <a:gd name="T26" fmla="*/ 159 w 319"/>
                <a:gd name="T27" fmla="*/ 193 h 278"/>
                <a:gd name="T28" fmla="*/ 172 w 319"/>
                <a:gd name="T29" fmla="*/ 183 h 278"/>
                <a:gd name="T30" fmla="*/ 184 w 319"/>
                <a:gd name="T31" fmla="*/ 103 h 278"/>
                <a:gd name="T32" fmla="*/ 160 w 319"/>
                <a:gd name="T33" fmla="*/ 245 h 278"/>
                <a:gd name="T34" fmla="*/ 179 w 319"/>
                <a:gd name="T35" fmla="*/ 227 h 278"/>
                <a:gd name="T36" fmla="*/ 160 w 319"/>
                <a:gd name="T37" fmla="*/ 208 h 278"/>
                <a:gd name="T38" fmla="*/ 142 w 319"/>
                <a:gd name="T39" fmla="*/ 226 h 278"/>
                <a:gd name="T40" fmla="*/ 160 w 319"/>
                <a:gd name="T41" fmla="*/ 24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" h="278">
                  <a:moveTo>
                    <a:pt x="160" y="277"/>
                  </a:moveTo>
                  <a:cubicBezTo>
                    <a:pt x="119" y="277"/>
                    <a:pt x="79" y="277"/>
                    <a:pt x="38" y="277"/>
                  </a:cubicBezTo>
                  <a:cubicBezTo>
                    <a:pt x="11" y="277"/>
                    <a:pt x="0" y="258"/>
                    <a:pt x="13" y="234"/>
                  </a:cubicBezTo>
                  <a:cubicBezTo>
                    <a:pt x="54" y="163"/>
                    <a:pt x="95" y="92"/>
                    <a:pt x="136" y="22"/>
                  </a:cubicBezTo>
                  <a:cubicBezTo>
                    <a:pt x="149" y="0"/>
                    <a:pt x="172" y="0"/>
                    <a:pt x="185" y="22"/>
                  </a:cubicBezTo>
                  <a:cubicBezTo>
                    <a:pt x="225" y="92"/>
                    <a:pt x="266" y="164"/>
                    <a:pt x="307" y="234"/>
                  </a:cubicBezTo>
                  <a:cubicBezTo>
                    <a:pt x="319" y="253"/>
                    <a:pt x="309" y="278"/>
                    <a:pt x="282" y="277"/>
                  </a:cubicBezTo>
                  <a:cubicBezTo>
                    <a:pt x="241" y="276"/>
                    <a:pt x="201" y="277"/>
                    <a:pt x="160" y="277"/>
                  </a:cubicBezTo>
                  <a:close/>
                  <a:moveTo>
                    <a:pt x="184" y="103"/>
                  </a:moveTo>
                  <a:cubicBezTo>
                    <a:pt x="184" y="84"/>
                    <a:pt x="176" y="75"/>
                    <a:pt x="160" y="75"/>
                  </a:cubicBezTo>
                  <a:cubicBezTo>
                    <a:pt x="145" y="75"/>
                    <a:pt x="136" y="84"/>
                    <a:pt x="136" y="100"/>
                  </a:cubicBezTo>
                  <a:cubicBezTo>
                    <a:pt x="136" y="105"/>
                    <a:pt x="137" y="110"/>
                    <a:pt x="138" y="115"/>
                  </a:cubicBezTo>
                  <a:cubicBezTo>
                    <a:pt x="141" y="137"/>
                    <a:pt x="144" y="160"/>
                    <a:pt x="148" y="182"/>
                  </a:cubicBezTo>
                  <a:cubicBezTo>
                    <a:pt x="149" y="188"/>
                    <a:pt x="152" y="193"/>
                    <a:pt x="159" y="193"/>
                  </a:cubicBezTo>
                  <a:cubicBezTo>
                    <a:pt x="166" y="193"/>
                    <a:pt x="171" y="190"/>
                    <a:pt x="172" y="183"/>
                  </a:cubicBezTo>
                  <a:cubicBezTo>
                    <a:pt x="176" y="156"/>
                    <a:pt x="180" y="128"/>
                    <a:pt x="184" y="103"/>
                  </a:cubicBezTo>
                  <a:close/>
                  <a:moveTo>
                    <a:pt x="160" y="245"/>
                  </a:moveTo>
                  <a:cubicBezTo>
                    <a:pt x="172" y="245"/>
                    <a:pt x="179" y="238"/>
                    <a:pt x="179" y="227"/>
                  </a:cubicBezTo>
                  <a:cubicBezTo>
                    <a:pt x="179" y="215"/>
                    <a:pt x="172" y="208"/>
                    <a:pt x="160" y="208"/>
                  </a:cubicBezTo>
                  <a:cubicBezTo>
                    <a:pt x="148" y="208"/>
                    <a:pt x="142" y="215"/>
                    <a:pt x="142" y="226"/>
                  </a:cubicBezTo>
                  <a:cubicBezTo>
                    <a:pt x="142" y="238"/>
                    <a:pt x="148" y="245"/>
                    <a:pt x="160" y="2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4517440" y="4021863"/>
              <a:ext cx="638104" cy="853876"/>
              <a:chOff x="1495425" y="-2582863"/>
              <a:chExt cx="1539875" cy="2060576"/>
            </a:xfrm>
            <a:solidFill>
              <a:schemeClr val="bg1"/>
            </a:solidFill>
          </p:grpSpPr>
          <p:sp>
            <p:nvSpPr>
              <p:cNvPr id="12" name="Freeform 8"/>
              <p:cNvSpPr>
                <a:spLocks noEditPoints="1"/>
              </p:cNvSpPr>
              <p:nvPr/>
            </p:nvSpPr>
            <p:spPr bwMode="auto">
              <a:xfrm>
                <a:off x="1495425" y="-2582863"/>
                <a:ext cx="1539875" cy="2060576"/>
              </a:xfrm>
              <a:custGeom>
                <a:avLst/>
                <a:gdLst>
                  <a:gd name="T0" fmla="*/ 410 w 410"/>
                  <a:gd name="T1" fmla="*/ 491 h 546"/>
                  <a:gd name="T2" fmla="*/ 54 w 410"/>
                  <a:gd name="T3" fmla="*/ 546 h 546"/>
                  <a:gd name="T4" fmla="*/ 0 w 410"/>
                  <a:gd name="T5" fmla="*/ 53 h 546"/>
                  <a:gd name="T6" fmla="*/ 356 w 410"/>
                  <a:gd name="T7" fmla="*/ 0 h 546"/>
                  <a:gd name="T8" fmla="*/ 410 w 410"/>
                  <a:gd name="T9" fmla="*/ 275 h 546"/>
                  <a:gd name="T10" fmla="*/ 386 w 410"/>
                  <a:gd name="T11" fmla="*/ 156 h 546"/>
                  <a:gd name="T12" fmla="*/ 42 w 410"/>
                  <a:gd name="T13" fmla="*/ 137 h 546"/>
                  <a:gd name="T14" fmla="*/ 24 w 410"/>
                  <a:gd name="T15" fmla="*/ 494 h 546"/>
                  <a:gd name="T16" fmla="*/ 357 w 410"/>
                  <a:gd name="T17" fmla="*/ 522 h 546"/>
                  <a:gd name="T18" fmla="*/ 386 w 410"/>
                  <a:gd name="T19" fmla="*/ 326 h 546"/>
                  <a:gd name="T20" fmla="*/ 346 w 410"/>
                  <a:gd name="T21" fmla="*/ 81 h 546"/>
                  <a:gd name="T22" fmla="*/ 363 w 410"/>
                  <a:gd name="T23" fmla="*/ 108 h 546"/>
                  <a:gd name="T24" fmla="*/ 367 w 410"/>
                  <a:gd name="T25" fmla="*/ 46 h 546"/>
                  <a:gd name="T26" fmla="*/ 354 w 410"/>
                  <a:gd name="T27" fmla="*/ 47 h 546"/>
                  <a:gd name="T28" fmla="*/ 340 w 410"/>
                  <a:gd name="T29" fmla="*/ 41 h 546"/>
                  <a:gd name="T30" fmla="*/ 328 w 410"/>
                  <a:gd name="T31" fmla="*/ 43 h 546"/>
                  <a:gd name="T32" fmla="*/ 335 w 410"/>
                  <a:gd name="T33" fmla="*/ 108 h 546"/>
                  <a:gd name="T34" fmla="*/ 342 w 410"/>
                  <a:gd name="T35" fmla="*/ 81 h 546"/>
                  <a:gd name="T36" fmla="*/ 166 w 410"/>
                  <a:gd name="T37" fmla="*/ 97 h 546"/>
                  <a:gd name="T38" fmla="*/ 162 w 410"/>
                  <a:gd name="T39" fmla="*/ 46 h 546"/>
                  <a:gd name="T40" fmla="*/ 147 w 410"/>
                  <a:gd name="T41" fmla="*/ 45 h 546"/>
                  <a:gd name="T42" fmla="*/ 169 w 410"/>
                  <a:gd name="T43" fmla="*/ 109 h 546"/>
                  <a:gd name="T44" fmla="*/ 188 w 410"/>
                  <a:gd name="T45" fmla="*/ 48 h 546"/>
                  <a:gd name="T46" fmla="*/ 173 w 410"/>
                  <a:gd name="T47" fmla="*/ 48 h 546"/>
                  <a:gd name="T48" fmla="*/ 274 w 410"/>
                  <a:gd name="T49" fmla="*/ 72 h 546"/>
                  <a:gd name="T50" fmla="*/ 274 w 410"/>
                  <a:gd name="T51" fmla="*/ 89 h 546"/>
                  <a:gd name="T52" fmla="*/ 316 w 410"/>
                  <a:gd name="T53" fmla="*/ 89 h 546"/>
                  <a:gd name="T54" fmla="*/ 295 w 410"/>
                  <a:gd name="T55" fmla="*/ 35 h 546"/>
                  <a:gd name="T56" fmla="*/ 274 w 410"/>
                  <a:gd name="T57" fmla="*/ 72 h 546"/>
                  <a:gd name="T58" fmla="*/ 98 w 410"/>
                  <a:gd name="T59" fmla="*/ 109 h 546"/>
                  <a:gd name="T60" fmla="*/ 124 w 410"/>
                  <a:gd name="T61" fmla="*/ 103 h 546"/>
                  <a:gd name="T62" fmla="*/ 136 w 410"/>
                  <a:gd name="T63" fmla="*/ 99 h 546"/>
                  <a:gd name="T64" fmla="*/ 117 w 410"/>
                  <a:gd name="T65" fmla="*/ 36 h 546"/>
                  <a:gd name="T66" fmla="*/ 94 w 410"/>
                  <a:gd name="T67" fmla="*/ 106 h 546"/>
                  <a:gd name="T68" fmla="*/ 69 w 410"/>
                  <a:gd name="T69" fmla="*/ 51 h 546"/>
                  <a:gd name="T70" fmla="*/ 83 w 410"/>
                  <a:gd name="T71" fmla="*/ 45 h 546"/>
                  <a:gd name="T72" fmla="*/ 44 w 410"/>
                  <a:gd name="T73" fmla="*/ 52 h 546"/>
                  <a:gd name="T74" fmla="*/ 78 w 410"/>
                  <a:gd name="T75" fmla="*/ 105 h 546"/>
                  <a:gd name="T76" fmla="*/ 77 w 410"/>
                  <a:gd name="T77" fmla="*/ 84 h 546"/>
                  <a:gd name="T78" fmla="*/ 64 w 410"/>
                  <a:gd name="T79" fmla="*/ 97 h 546"/>
                  <a:gd name="T80" fmla="*/ 209 w 410"/>
                  <a:gd name="T81" fmla="*/ 76 h 546"/>
                  <a:gd name="T82" fmla="*/ 217 w 410"/>
                  <a:gd name="T83" fmla="*/ 108 h 546"/>
                  <a:gd name="T84" fmla="*/ 235 w 410"/>
                  <a:gd name="T85" fmla="*/ 43 h 546"/>
                  <a:gd name="T86" fmla="*/ 202 w 410"/>
                  <a:gd name="T87" fmla="*/ 38 h 546"/>
                  <a:gd name="T88" fmla="*/ 209 w 410"/>
                  <a:gd name="T89" fmla="*/ 76 h 546"/>
                  <a:gd name="T90" fmla="*/ 261 w 410"/>
                  <a:gd name="T91" fmla="*/ 106 h 546"/>
                  <a:gd name="T92" fmla="*/ 253 w 410"/>
                  <a:gd name="T93" fmla="*/ 36 h 546"/>
                  <a:gd name="T94" fmla="*/ 246 w 410"/>
                  <a:gd name="T95" fmla="*/ 98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0" h="546">
                    <a:moveTo>
                      <a:pt x="410" y="275"/>
                    </a:moveTo>
                    <a:cubicBezTo>
                      <a:pt x="410" y="347"/>
                      <a:pt x="410" y="419"/>
                      <a:pt x="410" y="491"/>
                    </a:cubicBezTo>
                    <a:cubicBezTo>
                      <a:pt x="410" y="530"/>
                      <a:pt x="394" y="546"/>
                      <a:pt x="355" y="546"/>
                    </a:cubicBezTo>
                    <a:cubicBezTo>
                      <a:pt x="255" y="546"/>
                      <a:pt x="154" y="546"/>
                      <a:pt x="54" y="546"/>
                    </a:cubicBezTo>
                    <a:cubicBezTo>
                      <a:pt x="17" y="546"/>
                      <a:pt x="0" y="529"/>
                      <a:pt x="0" y="492"/>
                    </a:cubicBezTo>
                    <a:cubicBezTo>
                      <a:pt x="0" y="345"/>
                      <a:pt x="0" y="199"/>
                      <a:pt x="0" y="53"/>
                    </a:cubicBezTo>
                    <a:cubicBezTo>
                      <a:pt x="1" y="17"/>
                      <a:pt x="18" y="0"/>
                      <a:pt x="54" y="0"/>
                    </a:cubicBezTo>
                    <a:cubicBezTo>
                      <a:pt x="155" y="0"/>
                      <a:pt x="255" y="0"/>
                      <a:pt x="356" y="0"/>
                    </a:cubicBezTo>
                    <a:cubicBezTo>
                      <a:pt x="393" y="0"/>
                      <a:pt x="410" y="17"/>
                      <a:pt x="410" y="53"/>
                    </a:cubicBezTo>
                    <a:cubicBezTo>
                      <a:pt x="410" y="127"/>
                      <a:pt x="410" y="201"/>
                      <a:pt x="410" y="275"/>
                    </a:cubicBezTo>
                    <a:close/>
                    <a:moveTo>
                      <a:pt x="386" y="326"/>
                    </a:moveTo>
                    <a:cubicBezTo>
                      <a:pt x="386" y="269"/>
                      <a:pt x="385" y="213"/>
                      <a:pt x="386" y="156"/>
                    </a:cubicBezTo>
                    <a:cubicBezTo>
                      <a:pt x="386" y="141"/>
                      <a:pt x="383" y="137"/>
                      <a:pt x="367" y="137"/>
                    </a:cubicBezTo>
                    <a:cubicBezTo>
                      <a:pt x="259" y="137"/>
                      <a:pt x="150" y="137"/>
                      <a:pt x="42" y="137"/>
                    </a:cubicBezTo>
                    <a:cubicBezTo>
                      <a:pt x="28" y="137"/>
                      <a:pt x="24" y="140"/>
                      <a:pt x="24" y="154"/>
                    </a:cubicBezTo>
                    <a:cubicBezTo>
                      <a:pt x="25" y="267"/>
                      <a:pt x="24" y="381"/>
                      <a:pt x="24" y="494"/>
                    </a:cubicBezTo>
                    <a:cubicBezTo>
                      <a:pt x="24" y="516"/>
                      <a:pt x="31" y="522"/>
                      <a:pt x="53" y="522"/>
                    </a:cubicBezTo>
                    <a:cubicBezTo>
                      <a:pt x="154" y="522"/>
                      <a:pt x="256" y="522"/>
                      <a:pt x="357" y="522"/>
                    </a:cubicBezTo>
                    <a:cubicBezTo>
                      <a:pt x="380" y="522"/>
                      <a:pt x="386" y="516"/>
                      <a:pt x="386" y="493"/>
                    </a:cubicBezTo>
                    <a:cubicBezTo>
                      <a:pt x="386" y="437"/>
                      <a:pt x="386" y="382"/>
                      <a:pt x="386" y="326"/>
                    </a:cubicBezTo>
                    <a:close/>
                    <a:moveTo>
                      <a:pt x="342" y="81"/>
                    </a:moveTo>
                    <a:cubicBezTo>
                      <a:pt x="343" y="81"/>
                      <a:pt x="344" y="81"/>
                      <a:pt x="346" y="81"/>
                    </a:cubicBezTo>
                    <a:cubicBezTo>
                      <a:pt x="348" y="88"/>
                      <a:pt x="351" y="95"/>
                      <a:pt x="354" y="102"/>
                    </a:cubicBezTo>
                    <a:cubicBezTo>
                      <a:pt x="356" y="105"/>
                      <a:pt x="360" y="106"/>
                      <a:pt x="363" y="108"/>
                    </a:cubicBezTo>
                    <a:cubicBezTo>
                      <a:pt x="364" y="105"/>
                      <a:pt x="367" y="102"/>
                      <a:pt x="367" y="100"/>
                    </a:cubicBezTo>
                    <a:cubicBezTo>
                      <a:pt x="367" y="82"/>
                      <a:pt x="367" y="64"/>
                      <a:pt x="367" y="46"/>
                    </a:cubicBezTo>
                    <a:cubicBezTo>
                      <a:pt x="367" y="43"/>
                      <a:pt x="363" y="39"/>
                      <a:pt x="361" y="36"/>
                    </a:cubicBezTo>
                    <a:cubicBezTo>
                      <a:pt x="358" y="40"/>
                      <a:pt x="355" y="43"/>
                      <a:pt x="354" y="47"/>
                    </a:cubicBezTo>
                    <a:cubicBezTo>
                      <a:pt x="353" y="51"/>
                      <a:pt x="353" y="56"/>
                      <a:pt x="353" y="60"/>
                    </a:cubicBezTo>
                    <a:cubicBezTo>
                      <a:pt x="347" y="54"/>
                      <a:pt x="344" y="47"/>
                      <a:pt x="340" y="41"/>
                    </a:cubicBezTo>
                    <a:cubicBezTo>
                      <a:pt x="339" y="39"/>
                      <a:pt x="335" y="36"/>
                      <a:pt x="333" y="37"/>
                    </a:cubicBezTo>
                    <a:cubicBezTo>
                      <a:pt x="331" y="37"/>
                      <a:pt x="328" y="41"/>
                      <a:pt x="328" y="43"/>
                    </a:cubicBezTo>
                    <a:cubicBezTo>
                      <a:pt x="327" y="62"/>
                      <a:pt x="327" y="81"/>
                      <a:pt x="328" y="100"/>
                    </a:cubicBezTo>
                    <a:cubicBezTo>
                      <a:pt x="328" y="103"/>
                      <a:pt x="333" y="105"/>
                      <a:pt x="335" y="108"/>
                    </a:cubicBezTo>
                    <a:cubicBezTo>
                      <a:pt x="337" y="105"/>
                      <a:pt x="341" y="103"/>
                      <a:pt x="341" y="100"/>
                    </a:cubicBezTo>
                    <a:cubicBezTo>
                      <a:pt x="342" y="94"/>
                      <a:pt x="342" y="88"/>
                      <a:pt x="342" y="81"/>
                    </a:cubicBezTo>
                    <a:close/>
                    <a:moveTo>
                      <a:pt x="173" y="96"/>
                    </a:moveTo>
                    <a:cubicBezTo>
                      <a:pt x="171" y="97"/>
                      <a:pt x="168" y="97"/>
                      <a:pt x="166" y="97"/>
                    </a:cubicBezTo>
                    <a:cubicBezTo>
                      <a:pt x="165" y="93"/>
                      <a:pt x="162" y="88"/>
                      <a:pt x="162" y="84"/>
                    </a:cubicBezTo>
                    <a:cubicBezTo>
                      <a:pt x="162" y="71"/>
                      <a:pt x="163" y="59"/>
                      <a:pt x="162" y="46"/>
                    </a:cubicBezTo>
                    <a:cubicBezTo>
                      <a:pt x="162" y="43"/>
                      <a:pt x="157" y="40"/>
                      <a:pt x="155" y="36"/>
                    </a:cubicBezTo>
                    <a:cubicBezTo>
                      <a:pt x="152" y="39"/>
                      <a:pt x="147" y="42"/>
                      <a:pt x="147" y="45"/>
                    </a:cubicBezTo>
                    <a:cubicBezTo>
                      <a:pt x="146" y="61"/>
                      <a:pt x="146" y="76"/>
                      <a:pt x="147" y="91"/>
                    </a:cubicBezTo>
                    <a:cubicBezTo>
                      <a:pt x="147" y="105"/>
                      <a:pt x="156" y="110"/>
                      <a:pt x="169" y="109"/>
                    </a:cubicBezTo>
                    <a:cubicBezTo>
                      <a:pt x="181" y="109"/>
                      <a:pt x="189" y="103"/>
                      <a:pt x="189" y="91"/>
                    </a:cubicBezTo>
                    <a:cubicBezTo>
                      <a:pt x="189" y="76"/>
                      <a:pt x="189" y="62"/>
                      <a:pt x="188" y="48"/>
                    </a:cubicBezTo>
                    <a:cubicBezTo>
                      <a:pt x="188" y="44"/>
                      <a:pt x="183" y="40"/>
                      <a:pt x="180" y="36"/>
                    </a:cubicBezTo>
                    <a:cubicBezTo>
                      <a:pt x="178" y="40"/>
                      <a:pt x="174" y="44"/>
                      <a:pt x="173" y="48"/>
                    </a:cubicBezTo>
                    <a:cubicBezTo>
                      <a:pt x="173" y="64"/>
                      <a:pt x="173" y="80"/>
                      <a:pt x="173" y="96"/>
                    </a:cubicBezTo>
                    <a:close/>
                    <a:moveTo>
                      <a:pt x="274" y="72"/>
                    </a:move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8"/>
                      <a:pt x="274" y="83"/>
                      <a:pt x="274" y="89"/>
                    </a:cubicBezTo>
                    <a:cubicBezTo>
                      <a:pt x="274" y="103"/>
                      <a:pt x="282" y="109"/>
                      <a:pt x="295" y="109"/>
                    </a:cubicBezTo>
                    <a:cubicBezTo>
                      <a:pt x="308" y="109"/>
                      <a:pt x="316" y="103"/>
                      <a:pt x="316" y="89"/>
                    </a:cubicBezTo>
                    <a:cubicBezTo>
                      <a:pt x="316" y="78"/>
                      <a:pt x="316" y="66"/>
                      <a:pt x="316" y="55"/>
                    </a:cubicBezTo>
                    <a:cubicBezTo>
                      <a:pt x="316" y="42"/>
                      <a:pt x="308" y="35"/>
                      <a:pt x="295" y="35"/>
                    </a:cubicBezTo>
                    <a:cubicBezTo>
                      <a:pt x="282" y="35"/>
                      <a:pt x="274" y="41"/>
                      <a:pt x="274" y="54"/>
                    </a:cubicBezTo>
                    <a:cubicBezTo>
                      <a:pt x="274" y="60"/>
                      <a:pt x="274" y="66"/>
                      <a:pt x="274" y="72"/>
                    </a:cubicBezTo>
                    <a:close/>
                    <a:moveTo>
                      <a:pt x="94" y="106"/>
                    </a:moveTo>
                    <a:cubicBezTo>
                      <a:pt x="95" y="107"/>
                      <a:pt x="96" y="108"/>
                      <a:pt x="98" y="109"/>
                    </a:cubicBezTo>
                    <a:cubicBezTo>
                      <a:pt x="102" y="107"/>
                      <a:pt x="107" y="105"/>
                      <a:pt x="108" y="102"/>
                    </a:cubicBezTo>
                    <a:cubicBezTo>
                      <a:pt x="115" y="86"/>
                      <a:pt x="119" y="92"/>
                      <a:pt x="124" y="103"/>
                    </a:cubicBezTo>
                    <a:cubicBezTo>
                      <a:pt x="125" y="105"/>
                      <a:pt x="129" y="106"/>
                      <a:pt x="132" y="108"/>
                    </a:cubicBezTo>
                    <a:cubicBezTo>
                      <a:pt x="133" y="105"/>
                      <a:pt x="136" y="102"/>
                      <a:pt x="136" y="99"/>
                    </a:cubicBezTo>
                    <a:cubicBezTo>
                      <a:pt x="133" y="80"/>
                      <a:pt x="130" y="61"/>
                      <a:pt x="126" y="43"/>
                    </a:cubicBezTo>
                    <a:cubicBezTo>
                      <a:pt x="125" y="40"/>
                      <a:pt x="120" y="36"/>
                      <a:pt x="117" y="36"/>
                    </a:cubicBezTo>
                    <a:cubicBezTo>
                      <a:pt x="113" y="37"/>
                      <a:pt x="106" y="39"/>
                      <a:pt x="105" y="42"/>
                    </a:cubicBezTo>
                    <a:cubicBezTo>
                      <a:pt x="101" y="63"/>
                      <a:pt x="97" y="84"/>
                      <a:pt x="94" y="106"/>
                    </a:cubicBezTo>
                    <a:close/>
                    <a:moveTo>
                      <a:pt x="65" y="46"/>
                    </a:moveTo>
                    <a:cubicBezTo>
                      <a:pt x="67" y="49"/>
                      <a:pt x="67" y="50"/>
                      <a:pt x="69" y="51"/>
                    </a:cubicBezTo>
                    <a:cubicBezTo>
                      <a:pt x="72" y="54"/>
                      <a:pt x="76" y="57"/>
                      <a:pt x="80" y="60"/>
                    </a:cubicBezTo>
                    <a:cubicBezTo>
                      <a:pt x="81" y="55"/>
                      <a:pt x="84" y="47"/>
                      <a:pt x="83" y="45"/>
                    </a:cubicBezTo>
                    <a:cubicBezTo>
                      <a:pt x="76" y="41"/>
                      <a:pt x="67" y="35"/>
                      <a:pt x="61" y="36"/>
                    </a:cubicBezTo>
                    <a:cubicBezTo>
                      <a:pt x="54" y="37"/>
                      <a:pt x="45" y="45"/>
                      <a:pt x="44" y="52"/>
                    </a:cubicBezTo>
                    <a:cubicBezTo>
                      <a:pt x="41" y="65"/>
                      <a:pt x="41" y="79"/>
                      <a:pt x="43" y="92"/>
                    </a:cubicBezTo>
                    <a:cubicBezTo>
                      <a:pt x="45" y="108"/>
                      <a:pt x="66" y="116"/>
                      <a:pt x="78" y="105"/>
                    </a:cubicBezTo>
                    <a:cubicBezTo>
                      <a:pt x="82" y="101"/>
                      <a:pt x="83" y="94"/>
                      <a:pt x="84" y="89"/>
                    </a:cubicBezTo>
                    <a:cubicBezTo>
                      <a:pt x="84" y="88"/>
                      <a:pt x="78" y="84"/>
                      <a:pt x="77" y="84"/>
                    </a:cubicBezTo>
                    <a:cubicBezTo>
                      <a:pt x="74" y="87"/>
                      <a:pt x="71" y="91"/>
                      <a:pt x="68" y="95"/>
                    </a:cubicBezTo>
                    <a:cubicBezTo>
                      <a:pt x="67" y="96"/>
                      <a:pt x="65" y="96"/>
                      <a:pt x="64" y="97"/>
                    </a:cubicBezTo>
                    <a:cubicBezTo>
                      <a:pt x="56" y="85"/>
                      <a:pt x="56" y="58"/>
                      <a:pt x="65" y="46"/>
                    </a:cubicBezTo>
                    <a:close/>
                    <a:moveTo>
                      <a:pt x="209" y="76"/>
                    </a:moveTo>
                    <a:cubicBezTo>
                      <a:pt x="209" y="83"/>
                      <a:pt x="208" y="90"/>
                      <a:pt x="209" y="95"/>
                    </a:cubicBezTo>
                    <a:cubicBezTo>
                      <a:pt x="210" y="100"/>
                      <a:pt x="214" y="104"/>
                      <a:pt x="217" y="108"/>
                    </a:cubicBezTo>
                    <a:cubicBezTo>
                      <a:pt x="220" y="104"/>
                      <a:pt x="223" y="100"/>
                      <a:pt x="225" y="95"/>
                    </a:cubicBezTo>
                    <a:cubicBezTo>
                      <a:pt x="229" y="78"/>
                      <a:pt x="215" y="57"/>
                      <a:pt x="235" y="43"/>
                    </a:cubicBezTo>
                    <a:cubicBezTo>
                      <a:pt x="236" y="43"/>
                      <a:pt x="233" y="37"/>
                      <a:pt x="232" y="37"/>
                    </a:cubicBezTo>
                    <a:cubicBezTo>
                      <a:pt x="222" y="37"/>
                      <a:pt x="212" y="37"/>
                      <a:pt x="202" y="38"/>
                    </a:cubicBezTo>
                    <a:cubicBezTo>
                      <a:pt x="201" y="38"/>
                      <a:pt x="199" y="44"/>
                      <a:pt x="200" y="44"/>
                    </a:cubicBezTo>
                    <a:cubicBezTo>
                      <a:pt x="216" y="52"/>
                      <a:pt x="206" y="66"/>
                      <a:pt x="209" y="76"/>
                    </a:cubicBezTo>
                    <a:close/>
                    <a:moveTo>
                      <a:pt x="255" y="110"/>
                    </a:moveTo>
                    <a:cubicBezTo>
                      <a:pt x="257" y="108"/>
                      <a:pt x="259" y="107"/>
                      <a:pt x="261" y="106"/>
                    </a:cubicBezTo>
                    <a:cubicBezTo>
                      <a:pt x="261" y="86"/>
                      <a:pt x="262" y="66"/>
                      <a:pt x="261" y="46"/>
                    </a:cubicBezTo>
                    <a:cubicBezTo>
                      <a:pt x="261" y="42"/>
                      <a:pt x="256" y="39"/>
                      <a:pt x="253" y="36"/>
                    </a:cubicBezTo>
                    <a:cubicBezTo>
                      <a:pt x="250" y="39"/>
                      <a:pt x="246" y="43"/>
                      <a:pt x="246" y="46"/>
                    </a:cubicBezTo>
                    <a:cubicBezTo>
                      <a:pt x="245" y="63"/>
                      <a:pt x="245" y="81"/>
                      <a:pt x="246" y="98"/>
                    </a:cubicBezTo>
                    <a:cubicBezTo>
                      <a:pt x="246" y="102"/>
                      <a:pt x="252" y="106"/>
                      <a:pt x="255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133600" y="-1862138"/>
                <a:ext cx="258763" cy="773113"/>
              </a:xfrm>
              <a:custGeom>
                <a:avLst/>
                <a:gdLst>
                  <a:gd name="T0" fmla="*/ 68 w 69"/>
                  <a:gd name="T1" fmla="*/ 37 h 205"/>
                  <a:gd name="T2" fmla="*/ 50 w 69"/>
                  <a:gd name="T3" fmla="*/ 187 h 205"/>
                  <a:gd name="T4" fmla="*/ 36 w 69"/>
                  <a:gd name="T5" fmla="*/ 203 h 205"/>
                  <a:gd name="T6" fmla="*/ 20 w 69"/>
                  <a:gd name="T7" fmla="*/ 187 h 205"/>
                  <a:gd name="T8" fmla="*/ 2 w 69"/>
                  <a:gd name="T9" fmla="*/ 38 h 205"/>
                  <a:gd name="T10" fmla="*/ 34 w 69"/>
                  <a:gd name="T11" fmla="*/ 1 h 205"/>
                  <a:gd name="T12" fmla="*/ 68 w 69"/>
                  <a:gd name="T13" fmla="*/ 3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05">
                    <a:moveTo>
                      <a:pt x="68" y="37"/>
                    </a:moveTo>
                    <a:cubicBezTo>
                      <a:pt x="62" y="88"/>
                      <a:pt x="57" y="137"/>
                      <a:pt x="50" y="187"/>
                    </a:cubicBezTo>
                    <a:cubicBezTo>
                      <a:pt x="49" y="193"/>
                      <a:pt x="41" y="202"/>
                      <a:pt x="36" y="203"/>
                    </a:cubicBezTo>
                    <a:cubicBezTo>
                      <a:pt x="25" y="205"/>
                      <a:pt x="21" y="196"/>
                      <a:pt x="20" y="187"/>
                    </a:cubicBezTo>
                    <a:cubicBezTo>
                      <a:pt x="14" y="137"/>
                      <a:pt x="8" y="87"/>
                      <a:pt x="2" y="38"/>
                    </a:cubicBezTo>
                    <a:cubicBezTo>
                      <a:pt x="0" y="16"/>
                      <a:pt x="14" y="1"/>
                      <a:pt x="34" y="1"/>
                    </a:cubicBezTo>
                    <a:cubicBezTo>
                      <a:pt x="55" y="0"/>
                      <a:pt x="69" y="16"/>
                      <a:pt x="6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178050" y="-1017588"/>
                <a:ext cx="176213" cy="185738"/>
              </a:xfrm>
              <a:custGeom>
                <a:avLst/>
                <a:gdLst>
                  <a:gd name="T0" fmla="*/ 23 w 47"/>
                  <a:gd name="T1" fmla="*/ 0 h 49"/>
                  <a:gd name="T2" fmla="*/ 47 w 47"/>
                  <a:gd name="T3" fmla="*/ 24 h 49"/>
                  <a:gd name="T4" fmla="*/ 22 w 47"/>
                  <a:gd name="T5" fmla="*/ 48 h 49"/>
                  <a:gd name="T6" fmla="*/ 0 w 47"/>
                  <a:gd name="T7" fmla="*/ 24 h 49"/>
                  <a:gd name="T8" fmla="*/ 23 w 4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23" y="0"/>
                    </a:moveTo>
                    <a:cubicBezTo>
                      <a:pt x="37" y="0"/>
                      <a:pt x="46" y="10"/>
                      <a:pt x="47" y="24"/>
                    </a:cubicBezTo>
                    <a:cubicBezTo>
                      <a:pt x="47" y="38"/>
                      <a:pt x="37" y="49"/>
                      <a:pt x="22" y="48"/>
                    </a:cubicBezTo>
                    <a:cubicBezTo>
                      <a:pt x="9" y="48"/>
                      <a:pt x="0" y="38"/>
                      <a:pt x="0" y="24"/>
                    </a:cubicBezTo>
                    <a:cubicBezTo>
                      <a:pt x="0" y="10"/>
                      <a:pt x="9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6901" y="451891"/>
            <a:ext cx="3322109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Infographic Style</a:t>
            </a:r>
            <a:endParaRPr lang="en-US" dirty="0"/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xmlns="" id="{6811313B-379A-4685-AB4F-F231570CB104}"/>
              </a:ext>
            </a:extLst>
          </p:cNvPr>
          <p:cNvGrpSpPr/>
          <p:nvPr/>
        </p:nvGrpSpPr>
        <p:grpSpPr>
          <a:xfrm>
            <a:off x="-473144" y="2503680"/>
            <a:ext cx="3144280" cy="823302"/>
            <a:chOff x="1715369" y="1766707"/>
            <a:chExt cx="1783314" cy="82330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xmlns="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xmlns="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xmlns="" id="{6811313B-379A-4685-AB4F-F231570CB104}"/>
              </a:ext>
            </a:extLst>
          </p:cNvPr>
          <p:cNvGrpSpPr/>
          <p:nvPr/>
        </p:nvGrpSpPr>
        <p:grpSpPr>
          <a:xfrm>
            <a:off x="6223457" y="1567330"/>
            <a:ext cx="2312481" cy="838691"/>
            <a:chOff x="2187133" y="1751318"/>
            <a:chExt cx="1311550" cy="838691"/>
          </a:xfrm>
        </p:grpSpPr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xmlns="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xmlns="" id="{5CD8753E-C8F4-412D-AB64-40487770D6EE}"/>
                </a:ext>
              </a:extLst>
            </p:cNvPr>
            <p:cNvSpPr txBox="1"/>
            <p:nvPr/>
          </p:nvSpPr>
          <p:spPr>
            <a:xfrm>
              <a:off x="2187133" y="1751318"/>
              <a:ext cx="943528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xmlns="" id="{6811313B-379A-4685-AB4F-F231570CB104}"/>
              </a:ext>
            </a:extLst>
          </p:cNvPr>
          <p:cNvGrpSpPr/>
          <p:nvPr/>
        </p:nvGrpSpPr>
        <p:grpSpPr>
          <a:xfrm>
            <a:off x="6308771" y="3310374"/>
            <a:ext cx="2312481" cy="838691"/>
            <a:chOff x="2187133" y="1751318"/>
            <a:chExt cx="1311550" cy="838691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xmlns="" id="{5CD8753E-C8F4-412D-AB64-40487770D6EE}"/>
                </a:ext>
              </a:extLst>
            </p:cNvPr>
            <p:cNvSpPr txBox="1"/>
            <p:nvPr/>
          </p:nvSpPr>
          <p:spPr>
            <a:xfrm>
              <a:off x="2187133" y="1751318"/>
              <a:ext cx="943528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53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743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7" name="Google Shape;317;p32"/>
          <p:cNvSpPr txBox="1">
            <a:spLocks noGrp="1"/>
          </p:cNvSpPr>
          <p:nvPr>
            <p:ph type="body" idx="1"/>
          </p:nvPr>
        </p:nvSpPr>
        <p:spPr>
          <a:xfrm>
            <a:off x="855300" y="1755975"/>
            <a:ext cx="2315700" cy="14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2"/>
          </p:nvPr>
        </p:nvSpPr>
        <p:spPr>
          <a:xfrm>
            <a:off x="3414200" y="1755975"/>
            <a:ext cx="2315700" cy="14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9" name="Google Shape;319;p32"/>
          <p:cNvSpPr txBox="1">
            <a:spLocks noGrp="1"/>
          </p:cNvSpPr>
          <p:nvPr>
            <p:ph type="body" idx="3"/>
          </p:nvPr>
        </p:nvSpPr>
        <p:spPr>
          <a:xfrm>
            <a:off x="5973099" y="1755975"/>
            <a:ext cx="2315700" cy="14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  <p:sp>
        <p:nvSpPr>
          <p:cNvPr id="320" name="Google Shape;320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body" idx="1"/>
          </p:nvPr>
        </p:nvSpPr>
        <p:spPr>
          <a:xfrm>
            <a:off x="855300" y="3432375"/>
            <a:ext cx="2315700" cy="14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2" name="Google Shape;322;p32"/>
          <p:cNvSpPr txBox="1">
            <a:spLocks noGrp="1"/>
          </p:cNvSpPr>
          <p:nvPr>
            <p:ph type="body" idx="2"/>
          </p:nvPr>
        </p:nvSpPr>
        <p:spPr>
          <a:xfrm>
            <a:off x="3414200" y="3432375"/>
            <a:ext cx="2315700" cy="14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3" name="Google Shape;323;p32"/>
          <p:cNvSpPr txBox="1">
            <a:spLocks noGrp="1"/>
          </p:cNvSpPr>
          <p:nvPr>
            <p:ph type="body" idx="3"/>
          </p:nvPr>
        </p:nvSpPr>
        <p:spPr>
          <a:xfrm>
            <a:off x="5973099" y="3432375"/>
            <a:ext cx="2315700" cy="143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330" name="Google Shape;330;p33"/>
          <p:cNvCxnSpPr/>
          <p:nvPr/>
        </p:nvCxnSpPr>
        <p:spPr>
          <a:xfrm>
            <a:off x="855300" y="1074699"/>
            <a:ext cx="5547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33"/>
          <p:cNvCxnSpPr/>
          <p:nvPr/>
        </p:nvCxnSpPr>
        <p:spPr>
          <a:xfrm>
            <a:off x="855300" y="1784181"/>
            <a:ext cx="5547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3"/>
          <p:cNvCxnSpPr/>
          <p:nvPr/>
        </p:nvCxnSpPr>
        <p:spPr>
          <a:xfrm>
            <a:off x="855300" y="2493663"/>
            <a:ext cx="5547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855300" y="3203146"/>
            <a:ext cx="5547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855300" y="3934526"/>
            <a:ext cx="5547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33"/>
          <p:cNvSpPr txBox="1"/>
          <p:nvPr/>
        </p:nvSpPr>
        <p:spPr>
          <a:xfrm>
            <a:off x="8553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1330687" y="2380936"/>
            <a:ext cx="179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/>
          <p:nvPr/>
        </p:nvSpPr>
        <p:spPr>
          <a:xfrm>
            <a:off x="1571525" y="1986873"/>
            <a:ext cx="1791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3"/>
          <p:cNvSpPr/>
          <p:nvPr/>
        </p:nvSpPr>
        <p:spPr>
          <a:xfrm>
            <a:off x="1812363" y="2493663"/>
            <a:ext cx="179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2674197" y="2694726"/>
            <a:ext cx="179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2915035" y="2096343"/>
            <a:ext cx="1791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155873" y="1229023"/>
            <a:ext cx="179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4017707" y="2140118"/>
            <a:ext cx="179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4258545" y="1074575"/>
            <a:ext cx="1791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499383" y="2322561"/>
            <a:ext cx="179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5361217" y="2753100"/>
            <a:ext cx="179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602055" y="1293618"/>
            <a:ext cx="1791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5842893" y="1607408"/>
            <a:ext cx="179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>
            <a:spLocks noGrp="1"/>
          </p:cNvSpPr>
          <p:nvPr>
            <p:ph type="ctrTitle"/>
          </p:nvPr>
        </p:nvSpPr>
        <p:spPr>
          <a:xfrm>
            <a:off x="513924" y="413687"/>
            <a:ext cx="7433400" cy="139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2.Vamos Tilin!</a:t>
            </a:r>
            <a:endParaRPr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262128" y="1813487"/>
            <a:ext cx="5798443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1014603" y="2778337"/>
            <a:ext cx="4274442" cy="2088232"/>
          </a:xfrm>
          <a:prstGeom prst="rect">
            <a:avLst/>
          </a:prstGeom>
          <a:noFill/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8"/>
          <p:cNvSpPr txBox="1"/>
          <p:nvPr/>
        </p:nvSpPr>
        <p:spPr>
          <a:xfrm>
            <a:off x="1262253" y="3037623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360591" y="1983636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4" name="Group 35">
            <a:extLst>
              <a:ext uri="{FF2B5EF4-FFF2-40B4-BE49-F238E27FC236}">
                <a16:creationId xmlns:a16="http://schemas.microsoft.com/office/drawing/2014/main" xmlns="" id="{3D6B3A42-7A73-4839-B087-1ED41F0410E1}"/>
              </a:ext>
            </a:extLst>
          </p:cNvPr>
          <p:cNvGrpSpPr/>
          <p:nvPr/>
        </p:nvGrpSpPr>
        <p:grpSpPr>
          <a:xfrm>
            <a:off x="3559698" y="1604683"/>
            <a:ext cx="5130744" cy="946557"/>
            <a:chOff x="611559" y="2708920"/>
            <a:chExt cx="2675111" cy="946557"/>
          </a:xfrm>
        </p:grpSpPr>
        <p:sp>
          <p:nvSpPr>
            <p:cNvPr id="25" name="Rounded Rectangle 58">
              <a:extLst>
                <a:ext uri="{FF2B5EF4-FFF2-40B4-BE49-F238E27FC236}">
                  <a16:creationId xmlns:a16="http://schemas.microsoft.com/office/drawing/2014/main" xmlns="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FED90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Box 37">
              <a:extLst>
                <a:ext uri="{FF2B5EF4-FFF2-40B4-BE49-F238E27FC236}">
                  <a16:creationId xmlns:a16="http://schemas.microsoft.com/office/drawing/2014/main" xmlns="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xmlns="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9">
            <a:extLst>
              <a:ext uri="{FF2B5EF4-FFF2-40B4-BE49-F238E27FC236}">
                <a16:creationId xmlns:a16="http://schemas.microsoft.com/office/drawing/2014/main" xmlns="" id="{1622319E-62B8-40DD-A2E7-4A1D33A84825}"/>
              </a:ext>
            </a:extLst>
          </p:cNvPr>
          <p:cNvGrpSpPr/>
          <p:nvPr/>
        </p:nvGrpSpPr>
        <p:grpSpPr>
          <a:xfrm>
            <a:off x="3559698" y="2719861"/>
            <a:ext cx="5130744" cy="946557"/>
            <a:chOff x="611559" y="2708920"/>
            <a:chExt cx="2675111" cy="946557"/>
          </a:xfrm>
        </p:grpSpPr>
        <p:sp>
          <p:nvSpPr>
            <p:cNvPr id="29" name="Rounded Rectangle 64">
              <a:extLst>
                <a:ext uri="{FF2B5EF4-FFF2-40B4-BE49-F238E27FC236}">
                  <a16:creationId xmlns:a16="http://schemas.microsoft.com/office/drawing/2014/main" xmlns="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xmlns="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xmlns="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3">
            <a:extLst>
              <a:ext uri="{FF2B5EF4-FFF2-40B4-BE49-F238E27FC236}">
                <a16:creationId xmlns:a16="http://schemas.microsoft.com/office/drawing/2014/main" xmlns="" id="{7EC4FA91-1440-4EE4-9D9E-461AA8288FB3}"/>
              </a:ext>
            </a:extLst>
          </p:cNvPr>
          <p:cNvGrpSpPr/>
          <p:nvPr/>
        </p:nvGrpSpPr>
        <p:grpSpPr>
          <a:xfrm>
            <a:off x="3559698" y="3835039"/>
            <a:ext cx="5130744" cy="946557"/>
            <a:chOff x="611559" y="2708920"/>
            <a:chExt cx="2675111" cy="946557"/>
          </a:xfrm>
        </p:grpSpPr>
        <p:sp>
          <p:nvSpPr>
            <p:cNvPr id="33" name="Rounded Rectangle 68">
              <a:extLst>
                <a:ext uri="{FF2B5EF4-FFF2-40B4-BE49-F238E27FC236}">
                  <a16:creationId xmlns:a16="http://schemas.microsoft.com/office/drawing/2014/main" xmlns="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TextBox 45">
              <a:extLst>
                <a:ext uri="{FF2B5EF4-FFF2-40B4-BE49-F238E27FC236}">
                  <a16:creationId xmlns:a16="http://schemas.microsoft.com/office/drawing/2014/main" xmlns="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46">
              <a:extLst>
                <a:ext uri="{FF2B5EF4-FFF2-40B4-BE49-F238E27FC236}">
                  <a16:creationId xmlns:a16="http://schemas.microsoft.com/office/drawing/2014/main" xmlns="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47">
            <a:extLst>
              <a:ext uri="{FF2B5EF4-FFF2-40B4-BE49-F238E27FC236}">
                <a16:creationId xmlns:a16="http://schemas.microsoft.com/office/drawing/2014/main" xmlns="" id="{8F5BAF96-2804-4C55-AFB4-9DD05DBFDBA7}"/>
              </a:ext>
            </a:extLst>
          </p:cNvPr>
          <p:cNvSpPr txBox="1"/>
          <p:nvPr/>
        </p:nvSpPr>
        <p:spPr>
          <a:xfrm>
            <a:off x="310086" y="384392"/>
            <a:ext cx="509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  <a:cs typeface="Arial" pitchFamily="34" charset="0"/>
              </a:rPr>
              <a:t>NO.1 </a:t>
            </a:r>
            <a:endParaRPr lang="en-US" altLang="ko-KR" sz="2800" b="1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xmlns="" id="{80AD41F8-D669-4BE0-B128-984F99FA696D}"/>
              </a:ext>
            </a:extLst>
          </p:cNvPr>
          <p:cNvSpPr txBox="1"/>
          <p:nvPr/>
        </p:nvSpPr>
        <p:spPr>
          <a:xfrm>
            <a:off x="3630785" y="372104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xmlns="" id="{FDC365E9-E4B1-47BB-B7A1-094C3A3004A0}"/>
              </a:ext>
            </a:extLst>
          </p:cNvPr>
          <p:cNvSpPr txBox="1"/>
          <p:nvPr/>
        </p:nvSpPr>
        <p:spPr>
          <a:xfrm>
            <a:off x="3663793" y="892517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81619" y="1701139"/>
            <a:ext cx="2410699" cy="2999874"/>
            <a:chOff x="0" y="0"/>
            <a:chExt cx="4354441" cy="5418666"/>
          </a:xfrm>
        </p:grpSpPr>
        <p:sp>
          <p:nvSpPr>
            <p:cNvPr id="23" name="Forma libre 22"/>
            <p:cNvSpPr/>
            <p:nvPr/>
          </p:nvSpPr>
          <p:spPr>
            <a:xfrm>
              <a:off x="0" y="967773"/>
              <a:ext cx="2128887" cy="3483662"/>
            </a:xfrm>
            <a:custGeom>
              <a:avLst/>
              <a:gdLst>
                <a:gd name="connsiteX0" fmla="*/ 354885 w 3483661"/>
                <a:gd name="connsiteY0" fmla="*/ 0 h 2128886"/>
                <a:gd name="connsiteX1" fmla="*/ 3128776 w 3483661"/>
                <a:gd name="connsiteY1" fmla="*/ 0 h 2128886"/>
                <a:gd name="connsiteX2" fmla="*/ 3483661 w 3483661"/>
                <a:gd name="connsiteY2" fmla="*/ 354885 h 2128886"/>
                <a:gd name="connsiteX3" fmla="*/ 3483661 w 3483661"/>
                <a:gd name="connsiteY3" fmla="*/ 2128886 h 2128886"/>
                <a:gd name="connsiteX4" fmla="*/ 3483661 w 3483661"/>
                <a:gd name="connsiteY4" fmla="*/ 2128886 h 2128886"/>
                <a:gd name="connsiteX5" fmla="*/ 0 w 3483661"/>
                <a:gd name="connsiteY5" fmla="*/ 2128886 h 2128886"/>
                <a:gd name="connsiteX6" fmla="*/ 0 w 3483661"/>
                <a:gd name="connsiteY6" fmla="*/ 2128886 h 2128886"/>
                <a:gd name="connsiteX7" fmla="*/ 0 w 3483661"/>
                <a:gd name="connsiteY7" fmla="*/ 354885 h 2128886"/>
                <a:gd name="connsiteX8" fmla="*/ 354885 w 3483661"/>
                <a:gd name="connsiteY8" fmla="*/ 0 h 21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3661" h="2128886">
                  <a:moveTo>
                    <a:pt x="1" y="1912013"/>
                  </a:moveTo>
                  <a:lnTo>
                    <a:pt x="1" y="216873"/>
                  </a:lnTo>
                  <a:cubicBezTo>
                    <a:pt x="1" y="97097"/>
                    <a:pt x="260000" y="0"/>
                    <a:pt x="580726" y="0"/>
                  </a:cubicBezTo>
                  <a:lnTo>
                    <a:pt x="3483660" y="0"/>
                  </a:lnTo>
                  <a:lnTo>
                    <a:pt x="3483660" y="0"/>
                  </a:lnTo>
                  <a:lnTo>
                    <a:pt x="3483660" y="2128886"/>
                  </a:lnTo>
                  <a:lnTo>
                    <a:pt x="3483660" y="2128886"/>
                  </a:lnTo>
                  <a:lnTo>
                    <a:pt x="580726" y="2128886"/>
                  </a:lnTo>
                  <a:cubicBezTo>
                    <a:pt x="260000" y="2128886"/>
                    <a:pt x="1" y="2031789"/>
                    <a:pt x="1" y="1912013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772" tIns="376993" rIns="245746" bIns="376992" numCol="1" spcCol="1270" anchor="t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4300" kern="1200"/>
            </a:p>
          </p:txBody>
        </p:sp>
        <p:sp>
          <p:nvSpPr>
            <p:cNvPr id="39" name="Flecha circular 38"/>
            <p:cNvSpPr/>
            <p:nvPr/>
          </p:nvSpPr>
          <p:spPr>
            <a:xfrm rot="10800000">
              <a:off x="1064225" y="3193220"/>
              <a:ext cx="2225554" cy="2225446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orma libre 39"/>
            <p:cNvSpPr/>
            <p:nvPr/>
          </p:nvSpPr>
          <p:spPr>
            <a:xfrm>
              <a:off x="2225554" y="967773"/>
              <a:ext cx="2128887" cy="3483662"/>
            </a:xfrm>
            <a:custGeom>
              <a:avLst/>
              <a:gdLst>
                <a:gd name="connsiteX0" fmla="*/ 354885 w 3483661"/>
                <a:gd name="connsiteY0" fmla="*/ 0 h 2128886"/>
                <a:gd name="connsiteX1" fmla="*/ 3128776 w 3483661"/>
                <a:gd name="connsiteY1" fmla="*/ 0 h 2128886"/>
                <a:gd name="connsiteX2" fmla="*/ 3483661 w 3483661"/>
                <a:gd name="connsiteY2" fmla="*/ 354885 h 2128886"/>
                <a:gd name="connsiteX3" fmla="*/ 3483661 w 3483661"/>
                <a:gd name="connsiteY3" fmla="*/ 2128886 h 2128886"/>
                <a:gd name="connsiteX4" fmla="*/ 3483661 w 3483661"/>
                <a:gd name="connsiteY4" fmla="*/ 2128886 h 2128886"/>
                <a:gd name="connsiteX5" fmla="*/ 0 w 3483661"/>
                <a:gd name="connsiteY5" fmla="*/ 2128886 h 2128886"/>
                <a:gd name="connsiteX6" fmla="*/ 0 w 3483661"/>
                <a:gd name="connsiteY6" fmla="*/ 2128886 h 2128886"/>
                <a:gd name="connsiteX7" fmla="*/ 0 w 3483661"/>
                <a:gd name="connsiteY7" fmla="*/ 354885 h 2128886"/>
                <a:gd name="connsiteX8" fmla="*/ 354885 w 3483661"/>
                <a:gd name="connsiteY8" fmla="*/ 0 h 21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3661" h="2128886">
                  <a:moveTo>
                    <a:pt x="3483660" y="216873"/>
                  </a:moveTo>
                  <a:lnTo>
                    <a:pt x="3483660" y="1912013"/>
                  </a:lnTo>
                  <a:cubicBezTo>
                    <a:pt x="3483660" y="2031789"/>
                    <a:pt x="3223661" y="2128886"/>
                    <a:pt x="2902935" y="2128886"/>
                  </a:cubicBezTo>
                  <a:lnTo>
                    <a:pt x="1" y="2128886"/>
                  </a:lnTo>
                  <a:lnTo>
                    <a:pt x="1" y="2128886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02935" y="0"/>
                  </a:lnTo>
                  <a:cubicBezTo>
                    <a:pt x="3223661" y="0"/>
                    <a:pt x="3483660" y="97097"/>
                    <a:pt x="3483660" y="216873"/>
                  </a:cubicBezTo>
                  <a:close/>
                </a:path>
              </a:pathLst>
            </a:custGeom>
            <a:solidFill>
              <a:srgbClr val="FED90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745" tIns="376993" rIns="267773" bIns="376992" numCol="1" spcCol="1270" anchor="t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4300" kern="1200"/>
            </a:p>
          </p:txBody>
        </p:sp>
        <p:sp>
          <p:nvSpPr>
            <p:cNvPr id="41" name="Flecha circular 40"/>
            <p:cNvSpPr/>
            <p:nvPr/>
          </p:nvSpPr>
          <p:spPr>
            <a:xfrm>
              <a:off x="1064225" y="0"/>
              <a:ext cx="2225554" cy="2225446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rgbClr val="FED90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3" name="TextBox 49">
            <a:extLst>
              <a:ext uri="{FF2B5EF4-FFF2-40B4-BE49-F238E27FC236}">
                <a16:creationId xmlns:a16="http://schemas.microsoft.com/office/drawing/2014/main" xmlns="" id="{FDC365E9-E4B1-47BB-B7A1-094C3A3004A0}"/>
              </a:ext>
            </a:extLst>
          </p:cNvPr>
          <p:cNvSpPr txBox="1"/>
          <p:nvPr/>
        </p:nvSpPr>
        <p:spPr>
          <a:xfrm>
            <a:off x="1095233" y="2590532"/>
            <a:ext cx="902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You can simply impress your audience and </a:t>
            </a:r>
            <a:r>
              <a:rPr lang="en-US" altLang="ko-KR" sz="1050" dirty="0" smtClean="0">
                <a:solidFill>
                  <a:schemeClr val="bg1"/>
                </a:solidFill>
                <a:cs typeface="Arial" pitchFamily="34" charset="0"/>
              </a:rPr>
              <a:t>colors</a:t>
            </a: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, photos and Text. </a:t>
            </a: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FDC365E9-E4B1-47BB-B7A1-094C3A3004A0}"/>
              </a:ext>
            </a:extLst>
          </p:cNvPr>
          <p:cNvSpPr txBox="1"/>
          <p:nvPr/>
        </p:nvSpPr>
        <p:spPr>
          <a:xfrm>
            <a:off x="2404981" y="2590532"/>
            <a:ext cx="902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You can simply impress your audience and </a:t>
            </a:r>
            <a:r>
              <a:rPr lang="en-US" altLang="ko-KR" sz="1050" dirty="0" smtClean="0">
                <a:solidFill>
                  <a:schemeClr val="bg1"/>
                </a:solidFill>
                <a:cs typeface="Arial" pitchFamily="34" charset="0"/>
              </a:rPr>
              <a:t>colors</a:t>
            </a: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03955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2" name="Google Shape;222;p25"/>
          <p:cNvSpPr txBox="1">
            <a:spLocks noGrp="1"/>
          </p:cNvSpPr>
          <p:nvPr>
            <p:ph type="title" idx="4294967295"/>
          </p:nvPr>
        </p:nvSpPr>
        <p:spPr>
          <a:xfrm>
            <a:off x="427788" y="3964500"/>
            <a:ext cx="4556100" cy="7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lt1"/>
                </a:solidFill>
              </a:rPr>
              <a:t>Want big impact?</a:t>
            </a:r>
            <a:endParaRPr sz="2400" b="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Use big image.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26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030266" y="0"/>
            <a:ext cx="5999018" cy="5143500"/>
            <a:chOff x="5876925" y="330201"/>
            <a:chExt cx="2187576" cy="1866899"/>
          </a:xfrm>
          <a:solidFill>
            <a:schemeClr val="bg1">
              <a:alpha val="54000"/>
            </a:schemeClr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5876925" y="330201"/>
              <a:ext cx="2187576" cy="1866899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3 h 495"/>
                <a:gd name="T6" fmla="*/ 296 w 580"/>
                <a:gd name="T7" fmla="*/ 47 h 495"/>
                <a:gd name="T8" fmla="*/ 287 w 580"/>
                <a:gd name="T9" fmla="*/ 8 h 495"/>
                <a:gd name="T10" fmla="*/ 273 w 580"/>
                <a:gd name="T11" fmla="*/ 47 h 495"/>
                <a:gd name="T12" fmla="*/ 251 w 580"/>
                <a:gd name="T13" fmla="*/ 85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6 h 495"/>
                <a:gd name="T22" fmla="*/ 216 w 580"/>
                <a:gd name="T23" fmla="*/ 285 h 495"/>
                <a:gd name="T24" fmla="*/ 116 w 580"/>
                <a:gd name="T25" fmla="*/ 152 h 495"/>
                <a:gd name="T26" fmla="*/ 240 w 580"/>
                <a:gd name="T27" fmla="*/ 116 h 495"/>
                <a:gd name="T28" fmla="*/ 254 w 580"/>
                <a:gd name="T29" fmla="*/ 112 h 495"/>
                <a:gd name="T30" fmla="*/ 255 w 580"/>
                <a:gd name="T31" fmla="*/ 127 h 495"/>
                <a:gd name="T32" fmla="*/ 266 w 580"/>
                <a:gd name="T33" fmla="*/ 153 h 495"/>
                <a:gd name="T34" fmla="*/ 266 w 580"/>
                <a:gd name="T35" fmla="*/ 308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6 h 495"/>
                <a:gd name="T44" fmla="*/ 339 w 580"/>
                <a:gd name="T45" fmla="*/ 449 h 495"/>
                <a:gd name="T46" fmla="*/ 303 w 580"/>
                <a:gd name="T47" fmla="*/ 426 h 495"/>
                <a:gd name="T48" fmla="*/ 303 w 580"/>
                <a:gd name="T49" fmla="*/ 152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4 w 580"/>
                <a:gd name="T59" fmla="*/ 299 h 495"/>
                <a:gd name="T60" fmla="*/ 578 w 580"/>
                <a:gd name="T61" fmla="*/ 181 h 495"/>
                <a:gd name="T62" fmla="*/ 149 w 580"/>
                <a:gd name="T63" fmla="*/ 235 h 495"/>
                <a:gd name="T64" fmla="*/ 130 w 580"/>
                <a:gd name="T65" fmla="*/ 251 h 495"/>
                <a:gd name="T66" fmla="*/ 121 w 580"/>
                <a:gd name="T67" fmla="*/ 237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7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2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1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1" y="97"/>
                    <a:pt x="511" y="77"/>
                  </a:cubicBezTo>
                  <a:cubicBezTo>
                    <a:pt x="501" y="66"/>
                    <a:pt x="491" y="5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2" y="40"/>
                    <a:pt x="523" y="34"/>
                    <a:pt x="544" y="28"/>
                  </a:cubicBezTo>
                  <a:cubicBezTo>
                    <a:pt x="552" y="26"/>
                    <a:pt x="557" y="19"/>
                    <a:pt x="555" y="11"/>
                  </a:cubicBezTo>
                  <a:cubicBezTo>
                    <a:pt x="553" y="4"/>
                    <a:pt x="545" y="0"/>
                    <a:pt x="537" y="2"/>
                  </a:cubicBezTo>
                  <a:cubicBezTo>
                    <a:pt x="502" y="12"/>
                    <a:pt x="466" y="23"/>
                    <a:pt x="430" y="33"/>
                  </a:cubicBezTo>
                  <a:cubicBezTo>
                    <a:pt x="392" y="44"/>
                    <a:pt x="354" y="55"/>
                    <a:pt x="316" y="66"/>
                  </a:cubicBezTo>
                  <a:cubicBezTo>
                    <a:pt x="314" y="67"/>
                    <a:pt x="313" y="66"/>
                    <a:pt x="313" y="64"/>
                  </a:cubicBezTo>
                  <a:cubicBezTo>
                    <a:pt x="310" y="56"/>
                    <a:pt x="304" y="50"/>
                    <a:pt x="296" y="47"/>
                  </a:cubicBezTo>
                  <a:cubicBezTo>
                    <a:pt x="294" y="46"/>
                    <a:pt x="293" y="45"/>
                    <a:pt x="294" y="43"/>
                  </a:cubicBezTo>
                  <a:cubicBezTo>
                    <a:pt x="294" y="34"/>
                    <a:pt x="294" y="26"/>
                    <a:pt x="294" y="17"/>
                  </a:cubicBezTo>
                  <a:cubicBezTo>
                    <a:pt x="293" y="13"/>
                    <a:pt x="291" y="9"/>
                    <a:pt x="287" y="8"/>
                  </a:cubicBezTo>
                  <a:cubicBezTo>
                    <a:pt x="280" y="7"/>
                    <a:pt x="275" y="11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6"/>
                    <a:pt x="273" y="47"/>
                  </a:cubicBezTo>
                  <a:cubicBezTo>
                    <a:pt x="261" y="52"/>
                    <a:pt x="253" y="64"/>
                    <a:pt x="255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5" y="83"/>
                    <a:pt x="254" y="85"/>
                    <a:pt x="251" y="85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1"/>
                    <a:pt x="230" y="91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1"/>
                    <a:pt x="24" y="151"/>
                  </a:cubicBezTo>
                  <a:cubicBezTo>
                    <a:pt x="16" y="153"/>
                    <a:pt x="13" y="160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4" y="167"/>
                  </a:cubicBezTo>
                  <a:cubicBezTo>
                    <a:pt x="74" y="164"/>
                    <a:pt x="84" y="161"/>
                    <a:pt x="96" y="158"/>
                  </a:cubicBezTo>
                  <a:cubicBezTo>
                    <a:pt x="80" y="173"/>
                    <a:pt x="65" y="187"/>
                    <a:pt x="51" y="203"/>
                  </a:cubicBezTo>
                  <a:cubicBezTo>
                    <a:pt x="37" y="220"/>
                    <a:pt x="23" y="238"/>
                    <a:pt x="12" y="258"/>
                  </a:cubicBezTo>
                  <a:cubicBezTo>
                    <a:pt x="6" y="269"/>
                    <a:pt x="2" y="281"/>
                    <a:pt x="1" y="294"/>
                  </a:cubicBezTo>
                  <a:cubicBezTo>
                    <a:pt x="0" y="317"/>
                    <a:pt x="6" y="337"/>
                    <a:pt x="17" y="356"/>
                  </a:cubicBezTo>
                  <a:cubicBezTo>
                    <a:pt x="41" y="394"/>
                    <a:pt x="88" y="415"/>
                    <a:pt x="132" y="404"/>
                  </a:cubicBezTo>
                  <a:cubicBezTo>
                    <a:pt x="173" y="395"/>
                    <a:pt x="200" y="369"/>
                    <a:pt x="213" y="330"/>
                  </a:cubicBezTo>
                  <a:cubicBezTo>
                    <a:pt x="217" y="315"/>
                    <a:pt x="219" y="300"/>
                    <a:pt x="216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4"/>
                    <a:pt x="147" y="180"/>
                    <a:pt x="122" y="158"/>
                  </a:cubicBezTo>
                  <a:cubicBezTo>
                    <a:pt x="120" y="156"/>
                    <a:pt x="118" y="155"/>
                    <a:pt x="116" y="152"/>
                  </a:cubicBezTo>
                  <a:cubicBezTo>
                    <a:pt x="138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6"/>
                  </a:cubicBezTo>
                  <a:cubicBezTo>
                    <a:pt x="242" y="116"/>
                    <a:pt x="244" y="115"/>
                    <a:pt x="246" y="114"/>
                  </a:cubicBezTo>
                  <a:cubicBezTo>
                    <a:pt x="247" y="114"/>
                    <a:pt x="248" y="114"/>
                    <a:pt x="249" y="113"/>
                  </a:cubicBezTo>
                  <a:cubicBezTo>
                    <a:pt x="251" y="113"/>
                    <a:pt x="253" y="113"/>
                    <a:pt x="254" y="112"/>
                  </a:cubicBezTo>
                  <a:cubicBezTo>
                    <a:pt x="255" y="113"/>
                    <a:pt x="255" y="115"/>
                    <a:pt x="255" y="116"/>
                  </a:cubicBezTo>
                  <a:cubicBezTo>
                    <a:pt x="254" y="118"/>
                    <a:pt x="254" y="120"/>
                    <a:pt x="255" y="123"/>
                  </a:cubicBezTo>
                  <a:cubicBezTo>
                    <a:pt x="255" y="124"/>
                    <a:pt x="255" y="126"/>
                    <a:pt x="255" y="127"/>
                  </a:cubicBezTo>
                  <a:cubicBezTo>
                    <a:pt x="254" y="131"/>
                    <a:pt x="254" y="135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49"/>
                    <a:pt x="266" y="150"/>
                    <a:pt x="266" y="153"/>
                  </a:cubicBezTo>
                  <a:cubicBezTo>
                    <a:pt x="266" y="196"/>
                    <a:pt x="266" y="240"/>
                    <a:pt x="266" y="283"/>
                  </a:cubicBezTo>
                  <a:cubicBezTo>
                    <a:pt x="266" y="291"/>
                    <a:pt x="266" y="299"/>
                    <a:pt x="266" y="307"/>
                  </a:cubicBezTo>
                  <a:cubicBezTo>
                    <a:pt x="266" y="308"/>
                    <a:pt x="266" y="308"/>
                    <a:pt x="266" y="308"/>
                  </a:cubicBezTo>
                  <a:cubicBezTo>
                    <a:pt x="266" y="317"/>
                    <a:pt x="266" y="326"/>
                    <a:pt x="266" y="334"/>
                  </a:cubicBezTo>
                  <a:cubicBezTo>
                    <a:pt x="266" y="365"/>
                    <a:pt x="266" y="396"/>
                    <a:pt x="266" y="426"/>
                  </a:cubicBezTo>
                  <a:cubicBezTo>
                    <a:pt x="266" y="429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0"/>
                  </a:cubicBezTo>
                  <a:cubicBezTo>
                    <a:pt x="238" y="431"/>
                    <a:pt x="231" y="438"/>
                    <a:pt x="231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3" y="460"/>
                    <a:pt x="174" y="473"/>
                    <a:pt x="180" y="485"/>
                  </a:cubicBezTo>
                  <a:cubicBezTo>
                    <a:pt x="183" y="492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1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6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50" y="460"/>
                  </a:cubicBezTo>
                  <a:cubicBezTo>
                    <a:pt x="343" y="460"/>
                    <a:pt x="339" y="455"/>
                    <a:pt x="339" y="449"/>
                  </a:cubicBezTo>
                  <a:cubicBezTo>
                    <a:pt x="338" y="439"/>
                    <a:pt x="331" y="432"/>
                    <a:pt x="322" y="430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6"/>
                  </a:cubicBezTo>
                  <a:cubicBezTo>
                    <a:pt x="303" y="405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2"/>
                  </a:cubicBezTo>
                  <a:cubicBezTo>
                    <a:pt x="303" y="151"/>
                    <a:pt x="303" y="150"/>
                    <a:pt x="304" y="149"/>
                  </a:cubicBezTo>
                  <a:cubicBezTo>
                    <a:pt x="313" y="145"/>
                    <a:pt x="315" y="143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5"/>
                    <a:pt x="315" y="94"/>
                    <a:pt x="318" y="94"/>
                  </a:cubicBezTo>
                  <a:cubicBezTo>
                    <a:pt x="347" y="85"/>
                    <a:pt x="377" y="77"/>
                    <a:pt x="406" y="68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1" y="56"/>
                    <a:pt x="451" y="56"/>
                  </a:cubicBezTo>
                  <a:cubicBezTo>
                    <a:pt x="444" y="63"/>
                    <a:pt x="436" y="70"/>
                    <a:pt x="429" y="78"/>
                  </a:cubicBezTo>
                  <a:cubicBezTo>
                    <a:pt x="409" y="99"/>
                    <a:pt x="391" y="120"/>
                    <a:pt x="376" y="146"/>
                  </a:cubicBezTo>
                  <a:cubicBezTo>
                    <a:pt x="365" y="166"/>
                    <a:pt x="359" y="188"/>
                    <a:pt x="364" y="212"/>
                  </a:cubicBezTo>
                  <a:cubicBezTo>
                    <a:pt x="372" y="249"/>
                    <a:pt x="394" y="276"/>
                    <a:pt x="429" y="291"/>
                  </a:cubicBezTo>
                  <a:cubicBezTo>
                    <a:pt x="438" y="295"/>
                    <a:pt x="448" y="298"/>
                    <a:pt x="458" y="299"/>
                  </a:cubicBezTo>
                  <a:cubicBezTo>
                    <a:pt x="466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3" y="299"/>
                    <a:pt x="483" y="299"/>
                    <a:pt x="484" y="299"/>
                  </a:cubicBezTo>
                  <a:cubicBezTo>
                    <a:pt x="485" y="299"/>
                    <a:pt x="486" y="299"/>
                    <a:pt x="486" y="299"/>
                  </a:cubicBezTo>
                  <a:cubicBezTo>
                    <a:pt x="527" y="291"/>
                    <a:pt x="555" y="269"/>
                    <a:pt x="571" y="231"/>
                  </a:cubicBezTo>
                  <a:cubicBezTo>
                    <a:pt x="578" y="215"/>
                    <a:pt x="580" y="198"/>
                    <a:pt x="578" y="181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4" y="214"/>
                  </a:cubicBezTo>
                  <a:cubicBezTo>
                    <a:pt x="135" y="217"/>
                    <a:pt x="144" y="224"/>
                    <a:pt x="149" y="235"/>
                  </a:cubicBezTo>
                  <a:cubicBezTo>
                    <a:pt x="150" y="240"/>
                    <a:pt x="151" y="244"/>
                    <a:pt x="150" y="249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5" y="259"/>
                    <a:pt x="132" y="257"/>
                    <a:pt x="130" y="251"/>
                  </a:cubicBezTo>
                  <a:cubicBezTo>
                    <a:pt x="128" y="249"/>
                    <a:pt x="128" y="246"/>
                    <a:pt x="127" y="243"/>
                  </a:cubicBezTo>
                  <a:cubicBezTo>
                    <a:pt x="126" y="242"/>
                    <a:pt x="126" y="242"/>
                    <a:pt x="126" y="241"/>
                  </a:cubicBezTo>
                  <a:cubicBezTo>
                    <a:pt x="124" y="239"/>
                    <a:pt x="123" y="237"/>
                    <a:pt x="121" y="237"/>
                  </a:cubicBezTo>
                  <a:cubicBezTo>
                    <a:pt x="119" y="238"/>
                    <a:pt x="120" y="240"/>
                    <a:pt x="120" y="242"/>
                  </a:cubicBezTo>
                  <a:cubicBezTo>
                    <a:pt x="120" y="251"/>
                    <a:pt x="120" y="260"/>
                    <a:pt x="120" y="269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9" y="282"/>
                    <a:pt x="145" y="288"/>
                  </a:cubicBezTo>
                  <a:cubicBezTo>
                    <a:pt x="167" y="308"/>
                    <a:pt x="159" y="346"/>
                    <a:pt x="134" y="357"/>
                  </a:cubicBezTo>
                  <a:cubicBezTo>
                    <a:pt x="130" y="359"/>
                    <a:pt x="126" y="361"/>
                    <a:pt x="122" y="362"/>
                  </a:cubicBezTo>
                  <a:cubicBezTo>
                    <a:pt x="120" y="362"/>
                    <a:pt x="120" y="362"/>
                    <a:pt x="120" y="364"/>
                  </a:cubicBezTo>
                  <a:cubicBezTo>
                    <a:pt x="120" y="365"/>
                    <a:pt x="120" y="366"/>
                    <a:pt x="120" y="367"/>
                  </a:cubicBezTo>
                  <a:cubicBezTo>
                    <a:pt x="120" y="374"/>
                    <a:pt x="117" y="377"/>
                    <a:pt x="110" y="377"/>
                  </a:cubicBezTo>
                  <a:cubicBezTo>
                    <a:pt x="104" y="377"/>
                    <a:pt x="99" y="374"/>
                    <a:pt x="100" y="367"/>
                  </a:cubicBezTo>
                  <a:cubicBezTo>
                    <a:pt x="100" y="363"/>
                    <a:pt x="98" y="361"/>
                    <a:pt x="94" y="360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1"/>
                    <a:pt x="61" y="329"/>
                    <a:pt x="60" y="327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0"/>
                    <a:pt x="60" y="319"/>
                  </a:cubicBezTo>
                  <a:cubicBezTo>
                    <a:pt x="61" y="318"/>
                    <a:pt x="62" y="316"/>
                    <a:pt x="63" y="314"/>
                  </a:cubicBezTo>
                  <a:cubicBezTo>
                    <a:pt x="66" y="312"/>
                    <a:pt x="70" y="311"/>
                    <a:pt x="73" y="311"/>
                  </a:cubicBezTo>
                  <a:cubicBezTo>
                    <a:pt x="79" y="312"/>
                    <a:pt x="82" y="315"/>
                    <a:pt x="83" y="320"/>
                  </a:cubicBezTo>
                  <a:cubicBezTo>
                    <a:pt x="86" y="328"/>
                    <a:pt x="91" y="334"/>
                    <a:pt x="98" y="337"/>
                  </a:cubicBezTo>
                  <a:cubicBezTo>
                    <a:pt x="98" y="337"/>
                    <a:pt x="99" y="337"/>
                    <a:pt x="99" y="338"/>
                  </a:cubicBezTo>
                  <a:cubicBezTo>
                    <a:pt x="99" y="322"/>
                    <a:pt x="99" y="307"/>
                    <a:pt x="99" y="291"/>
                  </a:cubicBezTo>
                  <a:cubicBezTo>
                    <a:pt x="99" y="289"/>
                    <a:pt x="98" y="289"/>
                    <a:pt x="97" y="289"/>
                  </a:cubicBezTo>
                  <a:cubicBezTo>
                    <a:pt x="88" y="284"/>
                    <a:pt x="80" y="278"/>
                    <a:pt x="75" y="269"/>
                  </a:cubicBezTo>
                  <a:cubicBezTo>
                    <a:pt x="64" y="249"/>
                    <a:pt x="71" y="222"/>
                    <a:pt x="96" y="214"/>
                  </a:cubicBezTo>
                  <a:cubicBezTo>
                    <a:pt x="99" y="213"/>
                    <a:pt x="99" y="212"/>
                    <a:pt x="100" y="209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8" y="200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2"/>
                    <a:pt x="442" y="172"/>
                    <a:pt x="387" y="172"/>
                  </a:cubicBezTo>
                  <a:cubicBezTo>
                    <a:pt x="386" y="172"/>
                    <a:pt x="386" y="172"/>
                    <a:pt x="385" y="172"/>
                  </a:cubicBezTo>
                  <a:cubicBezTo>
                    <a:pt x="390" y="160"/>
                    <a:pt x="397" y="148"/>
                    <a:pt x="404" y="137"/>
                  </a:cubicBezTo>
                  <a:cubicBezTo>
                    <a:pt x="423" y="111"/>
                    <a:pt x="445" y="88"/>
                    <a:pt x="468" y="67"/>
                  </a:cubicBezTo>
                  <a:cubicBezTo>
                    <a:pt x="469" y="66"/>
                    <a:pt x="470" y="64"/>
                    <a:pt x="472" y="66"/>
                  </a:cubicBezTo>
                  <a:cubicBezTo>
                    <a:pt x="496" y="88"/>
                    <a:pt x="519" y="111"/>
                    <a:pt x="537" y="138"/>
                  </a:cubicBezTo>
                  <a:cubicBezTo>
                    <a:pt x="544" y="148"/>
                    <a:pt x="550" y="158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29363" y="1462088"/>
              <a:ext cx="57150" cy="142875"/>
            </a:xfrm>
            <a:custGeom>
              <a:avLst/>
              <a:gdLst>
                <a:gd name="T0" fmla="*/ 15 w 15"/>
                <a:gd name="T1" fmla="*/ 16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6"/>
                  </a:moveTo>
                  <a:cubicBezTo>
                    <a:pt x="15" y="10"/>
                    <a:pt x="8" y="3"/>
                    <a:pt x="0" y="0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11" y="34"/>
                    <a:pt x="15" y="27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216650" y="1220788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9"/>
                    <a:pt x="0" y="19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3537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29604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Mobile project</a:t>
            </a:r>
            <a:endParaRPr>
              <a:latin typeface="Spartan Thin"/>
              <a:ea typeface="Spartan Thin"/>
              <a:cs typeface="Spartan Thin"/>
              <a:sym typeface="Spartan Thin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53" name="Google Shape;353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354" name="Google Shape;354;p34"/>
          <p:cNvGrpSpPr/>
          <p:nvPr/>
        </p:nvGrpSpPr>
        <p:grpSpPr>
          <a:xfrm>
            <a:off x="4972200" y="373572"/>
            <a:ext cx="2119546" cy="4396359"/>
            <a:chOff x="2547150" y="238125"/>
            <a:chExt cx="2525675" cy="5238750"/>
          </a:xfrm>
        </p:grpSpPr>
        <p:sp>
          <p:nvSpPr>
            <p:cNvPr id="355" name="Google Shape;355;p34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94" y="761504"/>
            <a:ext cx="1956547" cy="359918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365" name="Google Shape;365;p35"/>
          <p:cNvGrpSpPr/>
          <p:nvPr/>
        </p:nvGrpSpPr>
        <p:grpSpPr>
          <a:xfrm>
            <a:off x="4783102" y="465959"/>
            <a:ext cx="2736410" cy="4222433"/>
            <a:chOff x="2112475" y="238125"/>
            <a:chExt cx="3395050" cy="5238750"/>
          </a:xfrm>
        </p:grpSpPr>
        <p:sp>
          <p:nvSpPr>
            <p:cNvPr id="366" name="Google Shape;366;p35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35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29604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Tablet project</a:t>
            </a:r>
            <a:endParaRPr>
              <a:latin typeface="Spartan Thin"/>
              <a:ea typeface="Spartan Thin"/>
              <a:cs typeface="Spartan Thin"/>
              <a:sym typeface="Spartan Thin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01" y="793601"/>
            <a:ext cx="2604242" cy="35081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377" name="Google Shape;377;p36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78" name="Google Shape;378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36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29604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Desktop project</a:t>
            </a:r>
            <a:endParaRPr>
              <a:latin typeface="Spartan Thin"/>
              <a:ea typeface="Spartan Thin"/>
              <a:cs typeface="Spartan Thin"/>
              <a:sym typeface="Spartan Thin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160" y="1381393"/>
            <a:ext cx="3533407" cy="2258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ctrTitle" idx="4294967295"/>
          </p:nvPr>
        </p:nvSpPr>
        <p:spPr>
          <a:xfrm>
            <a:off x="855300" y="1882300"/>
            <a:ext cx="3675300" cy="109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4294967295"/>
          </p:nvPr>
        </p:nvSpPr>
        <p:spPr>
          <a:xfrm>
            <a:off x="855300" y="3015025"/>
            <a:ext cx="3675300" cy="14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highlight>
                  <a:schemeClr val="accent1"/>
                </a:highlight>
              </a:rPr>
              <a:t>I am Jayden Smith</a:t>
            </a:r>
            <a:endParaRPr sz="1800" b="1" dirty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I am here because I love to give presentations. 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@username</a:t>
            </a:r>
            <a:endParaRPr sz="1800" b="1" dirty="0"/>
          </a:p>
        </p:txBody>
      </p:sp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281730" y="121810"/>
            <a:ext cx="5848412" cy="4991100"/>
            <a:chOff x="8050213" y="-801688"/>
            <a:chExt cx="2187575" cy="1866901"/>
          </a:xfrm>
          <a:solidFill>
            <a:srgbClr val="FFFF00">
              <a:alpha val="32000"/>
            </a:srgbClr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0" y="4455341"/>
            <a:ext cx="9144000" cy="672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6" name="Google Shape;396;p38"/>
          <p:cNvSpPr txBox="1">
            <a:spLocks noGrp="1"/>
          </p:cNvSpPr>
          <p:nvPr>
            <p:ph type="body" idx="1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lvl="0" indent="-381000">
              <a:spcBef>
                <a:spcPts val="800"/>
              </a:spcBef>
              <a:buSzPts val="2400"/>
            </a:pPr>
            <a:r>
              <a:rPr lang="en" sz="2400" dirty="0"/>
              <a:t>Presentation template by </a:t>
            </a:r>
            <a:r>
              <a:rPr lang="es-PE" sz="2400" u="sng" dirty="0">
                <a:solidFill>
                  <a:schemeClr val="hlink"/>
                </a:solidFill>
              </a:rPr>
              <a:t>https://www.plantillaspower-point.com</a:t>
            </a:r>
            <a:endParaRPr sz="24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body" idx="1"/>
          </p:nvPr>
        </p:nvSpPr>
        <p:spPr>
          <a:xfrm>
            <a:off x="855300" y="1755976"/>
            <a:ext cx="6120000" cy="223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This presentation uses the following typographies: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➔"/>
            </a:pPr>
            <a:r>
              <a:rPr lang="en" sz="1800" dirty="0"/>
              <a:t>Titles: Spartan Extrabold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 dirty="0"/>
              <a:t>Body copy: Montserrat Light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dirty="0"/>
              <a:t>Download for free at:</a:t>
            </a:r>
            <a:br>
              <a:rPr lang="en" sz="1800" dirty="0"/>
            </a:b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https://fonts.google.com/specimen/Spartan</a:t>
            </a:r>
            <a:r>
              <a:rPr lang="en" sz="1800" dirty="0"/>
              <a:t/>
            </a:r>
            <a:br>
              <a:rPr lang="en" sz="1800" dirty="0"/>
            </a:b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https://www.fontsquirrel.com/fonts/montserrat</a:t>
            </a:r>
            <a:r>
              <a:rPr lang="en" sz="1800" dirty="0"/>
              <a:t/>
            </a:r>
            <a:br>
              <a:rPr lang="en" sz="1800" dirty="0"/>
            </a:br>
            <a:endParaRPr sz="1800" b="1" dirty="0">
              <a:solidFill>
                <a:srgbClr val="3D85C6"/>
              </a:solidFill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855300" y="4104575"/>
            <a:ext cx="6120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>
            <a:spLocks noGrp="1"/>
          </p:cNvSpPr>
          <p:nvPr>
            <p:ph type="ctrTitle"/>
          </p:nvPr>
        </p:nvSpPr>
        <p:spPr>
          <a:xfrm>
            <a:off x="855300" y="1669463"/>
            <a:ext cx="7433400" cy="139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en" dirty="0" smtClean="0"/>
              <a:t>.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Extra Resources</a:t>
            </a:r>
            <a:endParaRPr dirty="0"/>
          </a:p>
        </p:txBody>
      </p:sp>
      <p:sp>
        <p:nvSpPr>
          <p:cNvPr id="411" name="Google Shape;411;p40"/>
          <p:cNvSpPr txBox="1">
            <a:spLocks noGrp="1"/>
          </p:cNvSpPr>
          <p:nvPr>
            <p:ph type="subTitle" idx="1"/>
          </p:nvPr>
        </p:nvSpPr>
        <p:spPr>
          <a:xfrm>
            <a:off x="855300" y="3166240"/>
            <a:ext cx="7433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7" name="Google Shape;417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1" name="Google Shape;431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2" name="Google Shape;432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3" name="Google Shape;433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4" name="Google Shape;434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5" name="Google Shape;435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6" name="Google Shape;436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7" name="Google Shape;437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8" name="Google Shape;438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9" name="Google Shape;439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0" name="Google Shape;440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1" name="Google Shape;441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2" name="Google Shape;442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3" name="Google Shape;443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4" name="Google Shape;444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6" name="Google Shape;446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7" name="Google Shape;447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8" name="Google Shape;448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9" name="Google Shape;449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0" name="Google Shape;450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1" name="Google Shape;451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2" name="Google Shape;452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3" name="Google Shape;453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4" name="Google Shape;454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0" name="Google Shape;460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461" name="Google Shape;461;p42"/>
          <p:cNvSpPr/>
          <p:nvPr/>
        </p:nvSpPr>
        <p:spPr>
          <a:xfrm>
            <a:off x="0" y="2675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0" y="2675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2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464" name="Google Shape;464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6" name="Google Shape;466;p42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467" name="Google Shape;467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9" name="Google Shape;469;p42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470" name="Google Shape;470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2" name="Google Shape;472;p42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473" name="Google Shape;473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5" name="Google Shape;475;p42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476" name="Google Shape;476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8" name="Google Shape;478;p42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479" name="Google Shape;479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81" name="Google Shape;481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3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2" name="Google Shape;492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aphicFrame>
        <p:nvGraphicFramePr>
          <p:cNvPr id="493" name="Google Shape;493;p43"/>
          <p:cNvGraphicFramePr/>
          <p:nvPr/>
        </p:nvGraphicFramePr>
        <p:xfrm>
          <a:off x="855475" y="1564481"/>
          <a:ext cx="7543800" cy="2909500"/>
        </p:xfrm>
        <a:graphic>
          <a:graphicData uri="http://schemas.openxmlformats.org/drawingml/2006/table">
            <a:tbl>
              <a:tblPr>
                <a:noFill/>
                <a:tableStyleId>{55EA2EB8-E8D0-411D-9A24-C7976264DD3C}</a:tableStyleId>
              </a:tblPr>
              <a:tblGrid>
                <a:gridCol w="129910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</a:tblGrid>
              <a:tr h="29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sz="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sz="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4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SWOT Analysis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9" name="Google Shape;499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36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500" name="Google Shape;500;p44"/>
          <p:cNvSpPr/>
          <p:nvPr/>
        </p:nvSpPr>
        <p:spPr>
          <a:xfrm>
            <a:off x="886775" y="1597000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44"/>
          <p:cNvSpPr/>
          <p:nvPr/>
        </p:nvSpPr>
        <p:spPr>
          <a:xfrm>
            <a:off x="4654917" y="1597000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44"/>
          <p:cNvSpPr/>
          <p:nvPr/>
        </p:nvSpPr>
        <p:spPr>
          <a:xfrm>
            <a:off x="886775" y="3109749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4654917" y="3109749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3466528" y="1919584"/>
            <a:ext cx="2079300" cy="2079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4"/>
          <p:cNvSpPr/>
          <p:nvPr/>
        </p:nvSpPr>
        <p:spPr>
          <a:xfrm rot="5400000">
            <a:off x="3616433" y="1919584"/>
            <a:ext cx="2079300" cy="2079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4"/>
          <p:cNvSpPr/>
          <p:nvPr/>
        </p:nvSpPr>
        <p:spPr>
          <a:xfrm rot="10800000">
            <a:off x="3616433" y="2070667"/>
            <a:ext cx="2079300" cy="2079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4"/>
          <p:cNvSpPr/>
          <p:nvPr/>
        </p:nvSpPr>
        <p:spPr>
          <a:xfrm rot="-5400000">
            <a:off x="3466528" y="2070667"/>
            <a:ext cx="2079300" cy="2079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4"/>
          <p:cNvSpPr/>
          <p:nvPr/>
        </p:nvSpPr>
        <p:spPr>
          <a:xfrm>
            <a:off x="3945234" y="2353312"/>
            <a:ext cx="332063" cy="4547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S</a:t>
            </a:r>
          </a:p>
        </p:txBody>
      </p:sp>
      <p:sp>
        <p:nvSpPr>
          <p:cNvPr id="509" name="Google Shape;509;p44"/>
          <p:cNvSpPr/>
          <p:nvPr/>
        </p:nvSpPr>
        <p:spPr>
          <a:xfrm>
            <a:off x="4818919" y="2359952"/>
            <a:ext cx="612589" cy="4383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W</a:t>
            </a:r>
          </a:p>
        </p:txBody>
      </p:sp>
      <p:sp>
        <p:nvSpPr>
          <p:cNvPr id="510" name="Google Shape;510;p44"/>
          <p:cNvSpPr/>
          <p:nvPr/>
        </p:nvSpPr>
        <p:spPr>
          <a:xfrm>
            <a:off x="3915481" y="3305070"/>
            <a:ext cx="442042" cy="4547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O</a:t>
            </a:r>
          </a:p>
        </p:txBody>
      </p:sp>
      <p:sp>
        <p:nvSpPr>
          <p:cNvPr id="511" name="Google Shape;511;p44"/>
          <p:cNvSpPr/>
          <p:nvPr/>
        </p:nvSpPr>
        <p:spPr>
          <a:xfrm>
            <a:off x="4917209" y="3311711"/>
            <a:ext cx="308154" cy="4383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7" name="Google Shape;517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b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Relationships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45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8" name="Google Shape;528;p45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5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5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45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2" name="Google Shape;532;p45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4" name="Google Shape;534;p45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5" name="Google Shape;535;p45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6" name="Google Shape;536;p45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45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0" name="Google Shape;540;p45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5" name="Google Shape;545;p45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6" name="Google Shape;546;p4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6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7" name="Google Shape;557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558" name="Google Shape;558;p46"/>
          <p:cNvGrpSpPr/>
          <p:nvPr/>
        </p:nvGrpSpPr>
        <p:grpSpPr>
          <a:xfrm>
            <a:off x="470217" y="1533073"/>
            <a:ext cx="3313889" cy="2979250"/>
            <a:chOff x="3778727" y="4460423"/>
            <a:chExt cx="720160" cy="647438"/>
          </a:xfrm>
        </p:grpSpPr>
        <p:sp>
          <p:nvSpPr>
            <p:cNvPr id="559" name="Google Shape;559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66" name="Google Shape;566;p46"/>
          <p:cNvCxnSpPr/>
          <p:nvPr/>
        </p:nvCxnSpPr>
        <p:spPr>
          <a:xfrm>
            <a:off x="3710754" y="2026476"/>
            <a:ext cx="970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7" name="Google Shape;567;p46"/>
          <p:cNvSpPr txBox="1"/>
          <p:nvPr/>
        </p:nvSpPr>
        <p:spPr>
          <a:xfrm>
            <a:off x="4738020" y="1868459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8" name="Google Shape;568;p46"/>
          <p:cNvCxnSpPr/>
          <p:nvPr/>
        </p:nvCxnSpPr>
        <p:spPr>
          <a:xfrm>
            <a:off x="3567777" y="2468817"/>
            <a:ext cx="1113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9" name="Google Shape;569;p46"/>
          <p:cNvSpPr txBox="1"/>
          <p:nvPr/>
        </p:nvSpPr>
        <p:spPr>
          <a:xfrm>
            <a:off x="4738020" y="2310791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0" name="Google Shape;570;p46"/>
          <p:cNvCxnSpPr/>
          <p:nvPr/>
        </p:nvCxnSpPr>
        <p:spPr>
          <a:xfrm>
            <a:off x="3364597" y="2911159"/>
            <a:ext cx="1316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1" name="Google Shape;571;p46"/>
          <p:cNvSpPr txBox="1"/>
          <p:nvPr/>
        </p:nvSpPr>
        <p:spPr>
          <a:xfrm>
            <a:off x="4738020" y="2753124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2" name="Google Shape;572;p46"/>
          <p:cNvCxnSpPr/>
          <p:nvPr/>
        </p:nvCxnSpPr>
        <p:spPr>
          <a:xfrm>
            <a:off x="3191519" y="3353478"/>
            <a:ext cx="1489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3" name="Google Shape;573;p46"/>
          <p:cNvSpPr txBox="1"/>
          <p:nvPr/>
        </p:nvSpPr>
        <p:spPr>
          <a:xfrm>
            <a:off x="4738020" y="3195456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4" name="Google Shape;574;p46"/>
          <p:cNvCxnSpPr/>
          <p:nvPr/>
        </p:nvCxnSpPr>
        <p:spPr>
          <a:xfrm>
            <a:off x="3003378" y="3795819"/>
            <a:ext cx="1677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5" name="Google Shape;575;p46"/>
          <p:cNvSpPr txBox="1"/>
          <p:nvPr/>
        </p:nvSpPr>
        <p:spPr>
          <a:xfrm>
            <a:off x="4738020" y="3637788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6" name="Google Shape;576;p46"/>
          <p:cNvCxnSpPr/>
          <p:nvPr/>
        </p:nvCxnSpPr>
        <p:spPr>
          <a:xfrm>
            <a:off x="2807729" y="4238138"/>
            <a:ext cx="1866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7" name="Google Shape;577;p46"/>
          <p:cNvSpPr txBox="1"/>
          <p:nvPr/>
        </p:nvSpPr>
        <p:spPr>
          <a:xfrm>
            <a:off x="4738020" y="4080121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53" y="2026409"/>
            <a:ext cx="2472660" cy="876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79" y="3048449"/>
            <a:ext cx="2512469" cy="8859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7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3" name="Google Shape;583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585" name="Google Shape;585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057670" y="2105891"/>
            <a:ext cx="1094509" cy="1094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/>
          <p:cNvSpPr/>
          <p:nvPr/>
        </p:nvSpPr>
        <p:spPr>
          <a:xfrm>
            <a:off x="3037395" y="2105890"/>
            <a:ext cx="1094509" cy="1094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/>
          <p:cNvSpPr/>
          <p:nvPr/>
        </p:nvSpPr>
        <p:spPr>
          <a:xfrm>
            <a:off x="5017120" y="2105889"/>
            <a:ext cx="1094509" cy="1094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/>
          <p:cNvSpPr/>
          <p:nvPr/>
        </p:nvSpPr>
        <p:spPr>
          <a:xfrm>
            <a:off x="6975300" y="2105888"/>
            <a:ext cx="1094509" cy="1094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281730" y="121810"/>
            <a:ext cx="5848412" cy="4991100"/>
            <a:chOff x="8050213" y="-801688"/>
            <a:chExt cx="2187575" cy="1866901"/>
          </a:xfrm>
          <a:solidFill>
            <a:srgbClr val="FFFF00">
              <a:alpha val="32000"/>
            </a:srgbClr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8050213" y="-801688"/>
              <a:ext cx="2187575" cy="1866901"/>
            </a:xfrm>
            <a:custGeom>
              <a:avLst/>
              <a:gdLst>
                <a:gd name="T0" fmla="*/ 511 w 580"/>
                <a:gd name="T1" fmla="*/ 77 h 495"/>
                <a:gd name="T2" fmla="*/ 544 w 580"/>
                <a:gd name="T3" fmla="*/ 28 h 495"/>
                <a:gd name="T4" fmla="*/ 430 w 580"/>
                <a:gd name="T5" fmla="*/ 34 h 495"/>
                <a:gd name="T6" fmla="*/ 296 w 580"/>
                <a:gd name="T7" fmla="*/ 48 h 495"/>
                <a:gd name="T8" fmla="*/ 286 w 580"/>
                <a:gd name="T9" fmla="*/ 9 h 495"/>
                <a:gd name="T10" fmla="*/ 273 w 580"/>
                <a:gd name="T11" fmla="*/ 48 h 495"/>
                <a:gd name="T12" fmla="*/ 251 w 580"/>
                <a:gd name="T13" fmla="*/ 86 h 495"/>
                <a:gd name="T14" fmla="*/ 124 w 580"/>
                <a:gd name="T15" fmla="*/ 122 h 495"/>
                <a:gd name="T16" fmla="*/ 31 w 580"/>
                <a:gd name="T17" fmla="*/ 177 h 495"/>
                <a:gd name="T18" fmla="*/ 51 w 580"/>
                <a:gd name="T19" fmla="*/ 203 h 495"/>
                <a:gd name="T20" fmla="*/ 17 w 580"/>
                <a:gd name="T21" fmla="*/ 357 h 495"/>
                <a:gd name="T22" fmla="*/ 215 w 580"/>
                <a:gd name="T23" fmla="*/ 285 h 495"/>
                <a:gd name="T24" fmla="*/ 116 w 580"/>
                <a:gd name="T25" fmla="*/ 153 h 495"/>
                <a:gd name="T26" fmla="*/ 240 w 580"/>
                <a:gd name="T27" fmla="*/ 117 h 495"/>
                <a:gd name="T28" fmla="*/ 254 w 580"/>
                <a:gd name="T29" fmla="*/ 112 h 495"/>
                <a:gd name="T30" fmla="*/ 255 w 580"/>
                <a:gd name="T31" fmla="*/ 128 h 495"/>
                <a:gd name="T32" fmla="*/ 266 w 580"/>
                <a:gd name="T33" fmla="*/ 153 h 495"/>
                <a:gd name="T34" fmla="*/ 266 w 580"/>
                <a:gd name="T35" fmla="*/ 309 h 495"/>
                <a:gd name="T36" fmla="*/ 262 w 580"/>
                <a:gd name="T37" fmla="*/ 430 h 495"/>
                <a:gd name="T38" fmla="*/ 219 w 580"/>
                <a:gd name="T39" fmla="*/ 460 h 495"/>
                <a:gd name="T40" fmla="*/ 198 w 580"/>
                <a:gd name="T41" fmla="*/ 495 h 495"/>
                <a:gd name="T42" fmla="*/ 391 w 580"/>
                <a:gd name="T43" fmla="*/ 477 h 495"/>
                <a:gd name="T44" fmla="*/ 338 w 580"/>
                <a:gd name="T45" fmla="*/ 449 h 495"/>
                <a:gd name="T46" fmla="*/ 303 w 580"/>
                <a:gd name="T47" fmla="*/ 427 h 495"/>
                <a:gd name="T48" fmla="*/ 303 w 580"/>
                <a:gd name="T49" fmla="*/ 153 h 495"/>
                <a:gd name="T50" fmla="*/ 315 w 580"/>
                <a:gd name="T51" fmla="*/ 98 h 495"/>
                <a:gd name="T52" fmla="*/ 450 w 580"/>
                <a:gd name="T53" fmla="*/ 56 h 495"/>
                <a:gd name="T54" fmla="*/ 376 w 580"/>
                <a:gd name="T55" fmla="*/ 146 h 495"/>
                <a:gd name="T56" fmla="*/ 458 w 580"/>
                <a:gd name="T57" fmla="*/ 299 h 495"/>
                <a:gd name="T58" fmla="*/ 483 w 580"/>
                <a:gd name="T59" fmla="*/ 299 h 495"/>
                <a:gd name="T60" fmla="*/ 578 w 580"/>
                <a:gd name="T61" fmla="*/ 182 h 495"/>
                <a:gd name="T62" fmla="*/ 148 w 580"/>
                <a:gd name="T63" fmla="*/ 236 h 495"/>
                <a:gd name="T64" fmla="*/ 129 w 580"/>
                <a:gd name="T65" fmla="*/ 252 h 495"/>
                <a:gd name="T66" fmla="*/ 121 w 580"/>
                <a:gd name="T67" fmla="*/ 238 h 495"/>
                <a:gd name="T68" fmla="*/ 123 w 580"/>
                <a:gd name="T69" fmla="*/ 274 h 495"/>
                <a:gd name="T70" fmla="*/ 122 w 580"/>
                <a:gd name="T71" fmla="*/ 362 h 495"/>
                <a:gd name="T72" fmla="*/ 110 w 580"/>
                <a:gd name="T73" fmla="*/ 378 h 495"/>
                <a:gd name="T74" fmla="*/ 62 w 580"/>
                <a:gd name="T75" fmla="*/ 333 h 495"/>
                <a:gd name="T76" fmla="*/ 60 w 580"/>
                <a:gd name="T77" fmla="*/ 322 h 495"/>
                <a:gd name="T78" fmla="*/ 73 w 580"/>
                <a:gd name="T79" fmla="*/ 311 h 495"/>
                <a:gd name="T80" fmla="*/ 99 w 580"/>
                <a:gd name="T81" fmla="*/ 338 h 495"/>
                <a:gd name="T82" fmla="*/ 75 w 580"/>
                <a:gd name="T83" fmla="*/ 269 h 495"/>
                <a:gd name="T84" fmla="*/ 113 w 580"/>
                <a:gd name="T85" fmla="*/ 199 h 495"/>
                <a:gd name="T86" fmla="*/ 387 w 580"/>
                <a:gd name="T87" fmla="*/ 173 h 495"/>
                <a:gd name="T88" fmla="*/ 468 w 580"/>
                <a:gd name="T89" fmla="*/ 67 h 495"/>
                <a:gd name="T90" fmla="*/ 555 w 580"/>
                <a:gd name="T91" fmla="*/ 1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495">
                  <a:moveTo>
                    <a:pt x="578" y="182"/>
                  </a:moveTo>
                  <a:cubicBezTo>
                    <a:pt x="576" y="168"/>
                    <a:pt x="570" y="156"/>
                    <a:pt x="564" y="144"/>
                  </a:cubicBezTo>
                  <a:cubicBezTo>
                    <a:pt x="549" y="119"/>
                    <a:pt x="530" y="98"/>
                    <a:pt x="511" y="77"/>
                  </a:cubicBezTo>
                  <a:cubicBezTo>
                    <a:pt x="501" y="67"/>
                    <a:pt x="490" y="57"/>
                    <a:pt x="480" y="48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501" y="41"/>
                    <a:pt x="523" y="35"/>
                    <a:pt x="544" y="28"/>
                  </a:cubicBezTo>
                  <a:cubicBezTo>
                    <a:pt x="552" y="26"/>
                    <a:pt x="557" y="19"/>
                    <a:pt x="555" y="12"/>
                  </a:cubicBezTo>
                  <a:cubicBezTo>
                    <a:pt x="552" y="4"/>
                    <a:pt x="545" y="0"/>
                    <a:pt x="537" y="3"/>
                  </a:cubicBezTo>
                  <a:cubicBezTo>
                    <a:pt x="501" y="13"/>
                    <a:pt x="466" y="23"/>
                    <a:pt x="430" y="34"/>
                  </a:cubicBezTo>
                  <a:cubicBezTo>
                    <a:pt x="392" y="45"/>
                    <a:pt x="354" y="56"/>
                    <a:pt x="316" y="67"/>
                  </a:cubicBezTo>
                  <a:cubicBezTo>
                    <a:pt x="314" y="67"/>
                    <a:pt x="313" y="67"/>
                    <a:pt x="313" y="65"/>
                  </a:cubicBezTo>
                  <a:cubicBezTo>
                    <a:pt x="310" y="57"/>
                    <a:pt x="304" y="51"/>
                    <a:pt x="296" y="48"/>
                  </a:cubicBezTo>
                  <a:cubicBezTo>
                    <a:pt x="294" y="47"/>
                    <a:pt x="293" y="46"/>
                    <a:pt x="293" y="43"/>
                  </a:cubicBezTo>
                  <a:cubicBezTo>
                    <a:pt x="293" y="35"/>
                    <a:pt x="293" y="26"/>
                    <a:pt x="293" y="18"/>
                  </a:cubicBezTo>
                  <a:cubicBezTo>
                    <a:pt x="293" y="13"/>
                    <a:pt x="291" y="10"/>
                    <a:pt x="286" y="9"/>
                  </a:cubicBezTo>
                  <a:cubicBezTo>
                    <a:pt x="280" y="7"/>
                    <a:pt x="275" y="12"/>
                    <a:pt x="275" y="19"/>
                  </a:cubicBezTo>
                  <a:cubicBezTo>
                    <a:pt x="275" y="27"/>
                    <a:pt x="275" y="35"/>
                    <a:pt x="275" y="43"/>
                  </a:cubicBezTo>
                  <a:cubicBezTo>
                    <a:pt x="275" y="45"/>
                    <a:pt x="275" y="47"/>
                    <a:pt x="273" y="48"/>
                  </a:cubicBezTo>
                  <a:cubicBezTo>
                    <a:pt x="261" y="52"/>
                    <a:pt x="253" y="64"/>
                    <a:pt x="255" y="81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4"/>
                    <a:pt x="254" y="85"/>
                    <a:pt x="251" y="86"/>
                  </a:cubicBezTo>
                  <a:cubicBezTo>
                    <a:pt x="245" y="87"/>
                    <a:pt x="238" y="89"/>
                    <a:pt x="232" y="91"/>
                  </a:cubicBezTo>
                  <a:cubicBezTo>
                    <a:pt x="231" y="91"/>
                    <a:pt x="230" y="92"/>
                    <a:pt x="229" y="92"/>
                  </a:cubicBezTo>
                  <a:cubicBezTo>
                    <a:pt x="194" y="102"/>
                    <a:pt x="159" y="112"/>
                    <a:pt x="124" y="122"/>
                  </a:cubicBezTo>
                  <a:cubicBezTo>
                    <a:pt x="90" y="132"/>
                    <a:pt x="57" y="142"/>
                    <a:pt x="24" y="151"/>
                  </a:cubicBezTo>
                  <a:cubicBezTo>
                    <a:pt x="16" y="154"/>
                    <a:pt x="12" y="161"/>
                    <a:pt x="15" y="168"/>
                  </a:cubicBezTo>
                  <a:cubicBezTo>
                    <a:pt x="17" y="175"/>
                    <a:pt x="24" y="179"/>
                    <a:pt x="31" y="177"/>
                  </a:cubicBezTo>
                  <a:cubicBezTo>
                    <a:pt x="42" y="174"/>
                    <a:pt x="53" y="171"/>
                    <a:pt x="63" y="168"/>
                  </a:cubicBezTo>
                  <a:cubicBezTo>
                    <a:pt x="74" y="165"/>
                    <a:pt x="84" y="162"/>
                    <a:pt x="96" y="158"/>
                  </a:cubicBezTo>
                  <a:cubicBezTo>
                    <a:pt x="80" y="173"/>
                    <a:pt x="65" y="188"/>
                    <a:pt x="51" y="203"/>
                  </a:cubicBezTo>
                  <a:cubicBezTo>
                    <a:pt x="36" y="220"/>
                    <a:pt x="22" y="238"/>
                    <a:pt x="12" y="258"/>
                  </a:cubicBezTo>
                  <a:cubicBezTo>
                    <a:pt x="6" y="270"/>
                    <a:pt x="2" y="282"/>
                    <a:pt x="1" y="295"/>
                  </a:cubicBezTo>
                  <a:cubicBezTo>
                    <a:pt x="0" y="317"/>
                    <a:pt x="6" y="338"/>
                    <a:pt x="17" y="357"/>
                  </a:cubicBezTo>
                  <a:cubicBezTo>
                    <a:pt x="41" y="395"/>
                    <a:pt x="88" y="415"/>
                    <a:pt x="132" y="405"/>
                  </a:cubicBezTo>
                  <a:cubicBezTo>
                    <a:pt x="173" y="395"/>
                    <a:pt x="200" y="370"/>
                    <a:pt x="212" y="330"/>
                  </a:cubicBezTo>
                  <a:cubicBezTo>
                    <a:pt x="217" y="315"/>
                    <a:pt x="219" y="300"/>
                    <a:pt x="215" y="285"/>
                  </a:cubicBezTo>
                  <a:cubicBezTo>
                    <a:pt x="211" y="265"/>
                    <a:pt x="201" y="248"/>
                    <a:pt x="190" y="232"/>
                  </a:cubicBezTo>
                  <a:cubicBezTo>
                    <a:pt x="170" y="205"/>
                    <a:pt x="147" y="181"/>
                    <a:pt x="122" y="158"/>
                  </a:cubicBezTo>
                  <a:cubicBezTo>
                    <a:pt x="120" y="156"/>
                    <a:pt x="118" y="155"/>
                    <a:pt x="116" y="153"/>
                  </a:cubicBezTo>
                  <a:cubicBezTo>
                    <a:pt x="137" y="146"/>
                    <a:pt x="159" y="140"/>
                    <a:pt x="180" y="134"/>
                  </a:cubicBezTo>
                  <a:cubicBezTo>
                    <a:pt x="197" y="129"/>
                    <a:pt x="214" y="124"/>
                    <a:pt x="231" y="119"/>
                  </a:cubicBezTo>
                  <a:cubicBezTo>
                    <a:pt x="234" y="118"/>
                    <a:pt x="237" y="117"/>
                    <a:pt x="240" y="117"/>
                  </a:cubicBezTo>
                  <a:cubicBezTo>
                    <a:pt x="242" y="116"/>
                    <a:pt x="244" y="115"/>
                    <a:pt x="245" y="115"/>
                  </a:cubicBezTo>
                  <a:cubicBezTo>
                    <a:pt x="247" y="115"/>
                    <a:pt x="248" y="114"/>
                    <a:pt x="249" y="114"/>
                  </a:cubicBezTo>
                  <a:cubicBezTo>
                    <a:pt x="251" y="114"/>
                    <a:pt x="252" y="113"/>
                    <a:pt x="254" y="112"/>
                  </a:cubicBezTo>
                  <a:cubicBezTo>
                    <a:pt x="255" y="114"/>
                    <a:pt x="254" y="115"/>
                    <a:pt x="255" y="116"/>
                  </a:cubicBezTo>
                  <a:cubicBezTo>
                    <a:pt x="254" y="118"/>
                    <a:pt x="254" y="121"/>
                    <a:pt x="255" y="123"/>
                  </a:cubicBezTo>
                  <a:cubicBezTo>
                    <a:pt x="255" y="125"/>
                    <a:pt x="255" y="126"/>
                    <a:pt x="255" y="128"/>
                  </a:cubicBezTo>
                  <a:cubicBezTo>
                    <a:pt x="254" y="132"/>
                    <a:pt x="254" y="136"/>
                    <a:pt x="255" y="139"/>
                  </a:cubicBezTo>
                  <a:cubicBezTo>
                    <a:pt x="255" y="144"/>
                    <a:pt x="258" y="148"/>
                    <a:pt x="263" y="149"/>
                  </a:cubicBezTo>
                  <a:cubicBezTo>
                    <a:pt x="266" y="150"/>
                    <a:pt x="266" y="151"/>
                    <a:pt x="266" y="153"/>
                  </a:cubicBezTo>
                  <a:cubicBezTo>
                    <a:pt x="266" y="197"/>
                    <a:pt x="266" y="240"/>
                    <a:pt x="266" y="283"/>
                  </a:cubicBezTo>
                  <a:cubicBezTo>
                    <a:pt x="266" y="292"/>
                    <a:pt x="266" y="300"/>
                    <a:pt x="266" y="308"/>
                  </a:cubicBezTo>
                  <a:cubicBezTo>
                    <a:pt x="266" y="308"/>
                    <a:pt x="266" y="309"/>
                    <a:pt x="266" y="309"/>
                  </a:cubicBezTo>
                  <a:cubicBezTo>
                    <a:pt x="265" y="317"/>
                    <a:pt x="266" y="326"/>
                    <a:pt x="266" y="335"/>
                  </a:cubicBezTo>
                  <a:cubicBezTo>
                    <a:pt x="266" y="365"/>
                    <a:pt x="266" y="396"/>
                    <a:pt x="266" y="427"/>
                  </a:cubicBezTo>
                  <a:cubicBezTo>
                    <a:pt x="266" y="430"/>
                    <a:pt x="265" y="430"/>
                    <a:pt x="262" y="430"/>
                  </a:cubicBezTo>
                  <a:cubicBezTo>
                    <a:pt x="258" y="430"/>
                    <a:pt x="253" y="430"/>
                    <a:pt x="248" y="431"/>
                  </a:cubicBezTo>
                  <a:cubicBezTo>
                    <a:pt x="238" y="432"/>
                    <a:pt x="231" y="439"/>
                    <a:pt x="230" y="449"/>
                  </a:cubicBezTo>
                  <a:cubicBezTo>
                    <a:pt x="230" y="456"/>
                    <a:pt x="226" y="460"/>
                    <a:pt x="219" y="460"/>
                  </a:cubicBezTo>
                  <a:cubicBezTo>
                    <a:pt x="211" y="460"/>
                    <a:pt x="203" y="460"/>
                    <a:pt x="195" y="460"/>
                  </a:cubicBezTo>
                  <a:cubicBezTo>
                    <a:pt x="182" y="460"/>
                    <a:pt x="174" y="473"/>
                    <a:pt x="180" y="485"/>
                  </a:cubicBezTo>
                  <a:cubicBezTo>
                    <a:pt x="183" y="493"/>
                    <a:pt x="190" y="495"/>
                    <a:pt x="198" y="495"/>
                  </a:cubicBezTo>
                  <a:cubicBezTo>
                    <a:pt x="240" y="495"/>
                    <a:pt x="282" y="495"/>
                    <a:pt x="324" y="495"/>
                  </a:cubicBezTo>
                  <a:cubicBezTo>
                    <a:pt x="340" y="495"/>
                    <a:pt x="357" y="495"/>
                    <a:pt x="373" y="495"/>
                  </a:cubicBezTo>
                  <a:cubicBezTo>
                    <a:pt x="384" y="495"/>
                    <a:pt x="391" y="487"/>
                    <a:pt x="391" y="477"/>
                  </a:cubicBezTo>
                  <a:cubicBezTo>
                    <a:pt x="391" y="467"/>
                    <a:pt x="383" y="460"/>
                    <a:pt x="373" y="460"/>
                  </a:cubicBezTo>
                  <a:cubicBezTo>
                    <a:pt x="365" y="460"/>
                    <a:pt x="357" y="460"/>
                    <a:pt x="349" y="460"/>
                  </a:cubicBezTo>
                  <a:cubicBezTo>
                    <a:pt x="343" y="460"/>
                    <a:pt x="339" y="456"/>
                    <a:pt x="338" y="449"/>
                  </a:cubicBezTo>
                  <a:cubicBezTo>
                    <a:pt x="338" y="439"/>
                    <a:pt x="331" y="432"/>
                    <a:pt x="322" y="431"/>
                  </a:cubicBezTo>
                  <a:cubicBezTo>
                    <a:pt x="317" y="430"/>
                    <a:pt x="312" y="430"/>
                    <a:pt x="307" y="430"/>
                  </a:cubicBezTo>
                  <a:cubicBezTo>
                    <a:pt x="304" y="430"/>
                    <a:pt x="303" y="429"/>
                    <a:pt x="303" y="427"/>
                  </a:cubicBezTo>
                  <a:cubicBezTo>
                    <a:pt x="303" y="406"/>
                    <a:pt x="303" y="384"/>
                    <a:pt x="303" y="363"/>
                  </a:cubicBezTo>
                  <a:cubicBezTo>
                    <a:pt x="303" y="300"/>
                    <a:pt x="303" y="237"/>
                    <a:pt x="303" y="174"/>
                  </a:cubicBezTo>
                  <a:cubicBezTo>
                    <a:pt x="303" y="167"/>
                    <a:pt x="303" y="160"/>
                    <a:pt x="303" y="153"/>
                  </a:cubicBezTo>
                  <a:cubicBezTo>
                    <a:pt x="303" y="152"/>
                    <a:pt x="303" y="150"/>
                    <a:pt x="304" y="149"/>
                  </a:cubicBezTo>
                  <a:cubicBezTo>
                    <a:pt x="313" y="146"/>
                    <a:pt x="315" y="144"/>
                    <a:pt x="315" y="134"/>
                  </a:cubicBezTo>
                  <a:cubicBezTo>
                    <a:pt x="315" y="122"/>
                    <a:pt x="315" y="110"/>
                    <a:pt x="315" y="98"/>
                  </a:cubicBezTo>
                  <a:cubicBezTo>
                    <a:pt x="315" y="96"/>
                    <a:pt x="315" y="95"/>
                    <a:pt x="318" y="94"/>
                  </a:cubicBezTo>
                  <a:cubicBezTo>
                    <a:pt x="347" y="86"/>
                    <a:pt x="377" y="77"/>
                    <a:pt x="406" y="69"/>
                  </a:cubicBezTo>
                  <a:cubicBezTo>
                    <a:pt x="421" y="64"/>
                    <a:pt x="435" y="60"/>
                    <a:pt x="450" y="56"/>
                  </a:cubicBezTo>
                  <a:cubicBezTo>
                    <a:pt x="450" y="56"/>
                    <a:pt x="450" y="57"/>
                    <a:pt x="451" y="57"/>
                  </a:cubicBezTo>
                  <a:cubicBezTo>
                    <a:pt x="444" y="64"/>
                    <a:pt x="436" y="71"/>
                    <a:pt x="429" y="78"/>
                  </a:cubicBezTo>
                  <a:cubicBezTo>
                    <a:pt x="409" y="99"/>
                    <a:pt x="390" y="121"/>
                    <a:pt x="376" y="146"/>
                  </a:cubicBezTo>
                  <a:cubicBezTo>
                    <a:pt x="365" y="167"/>
                    <a:pt x="359" y="188"/>
                    <a:pt x="364" y="212"/>
                  </a:cubicBezTo>
                  <a:cubicBezTo>
                    <a:pt x="372" y="250"/>
                    <a:pt x="394" y="276"/>
                    <a:pt x="429" y="292"/>
                  </a:cubicBezTo>
                  <a:cubicBezTo>
                    <a:pt x="438" y="296"/>
                    <a:pt x="448" y="299"/>
                    <a:pt x="458" y="299"/>
                  </a:cubicBezTo>
                  <a:cubicBezTo>
                    <a:pt x="465" y="300"/>
                    <a:pt x="473" y="300"/>
                    <a:pt x="480" y="299"/>
                  </a:cubicBezTo>
                  <a:cubicBezTo>
                    <a:pt x="481" y="299"/>
                    <a:pt x="481" y="299"/>
                    <a:pt x="482" y="299"/>
                  </a:cubicBezTo>
                  <a:cubicBezTo>
                    <a:pt x="482" y="299"/>
                    <a:pt x="483" y="299"/>
                    <a:pt x="483" y="299"/>
                  </a:cubicBezTo>
                  <a:cubicBezTo>
                    <a:pt x="484" y="299"/>
                    <a:pt x="485" y="299"/>
                    <a:pt x="486" y="299"/>
                  </a:cubicBezTo>
                  <a:cubicBezTo>
                    <a:pt x="527" y="292"/>
                    <a:pt x="555" y="269"/>
                    <a:pt x="571" y="232"/>
                  </a:cubicBezTo>
                  <a:cubicBezTo>
                    <a:pt x="578" y="216"/>
                    <a:pt x="580" y="199"/>
                    <a:pt x="578" y="182"/>
                  </a:cubicBezTo>
                  <a:close/>
                  <a:moveTo>
                    <a:pt x="120" y="209"/>
                  </a:moveTo>
                  <a:cubicBezTo>
                    <a:pt x="120" y="212"/>
                    <a:pt x="121" y="213"/>
                    <a:pt x="123" y="214"/>
                  </a:cubicBezTo>
                  <a:cubicBezTo>
                    <a:pt x="135" y="217"/>
                    <a:pt x="144" y="224"/>
                    <a:pt x="148" y="236"/>
                  </a:cubicBezTo>
                  <a:cubicBezTo>
                    <a:pt x="150" y="240"/>
                    <a:pt x="151" y="245"/>
                    <a:pt x="150" y="250"/>
                  </a:cubicBezTo>
                  <a:cubicBezTo>
                    <a:pt x="149" y="254"/>
                    <a:pt x="145" y="258"/>
                    <a:pt x="140" y="258"/>
                  </a:cubicBezTo>
                  <a:cubicBezTo>
                    <a:pt x="134" y="259"/>
                    <a:pt x="132" y="257"/>
                    <a:pt x="129" y="252"/>
                  </a:cubicBezTo>
                  <a:cubicBezTo>
                    <a:pt x="128" y="249"/>
                    <a:pt x="127" y="246"/>
                    <a:pt x="126" y="243"/>
                  </a:cubicBezTo>
                  <a:cubicBezTo>
                    <a:pt x="126" y="243"/>
                    <a:pt x="126" y="242"/>
                    <a:pt x="125" y="241"/>
                  </a:cubicBezTo>
                  <a:cubicBezTo>
                    <a:pt x="124" y="240"/>
                    <a:pt x="123" y="237"/>
                    <a:pt x="121" y="238"/>
                  </a:cubicBezTo>
                  <a:cubicBezTo>
                    <a:pt x="119" y="238"/>
                    <a:pt x="120" y="241"/>
                    <a:pt x="120" y="242"/>
                  </a:cubicBezTo>
                  <a:cubicBezTo>
                    <a:pt x="120" y="252"/>
                    <a:pt x="120" y="261"/>
                    <a:pt x="120" y="270"/>
                  </a:cubicBezTo>
                  <a:cubicBezTo>
                    <a:pt x="120" y="272"/>
                    <a:pt x="121" y="273"/>
                    <a:pt x="123" y="274"/>
                  </a:cubicBezTo>
                  <a:cubicBezTo>
                    <a:pt x="131" y="278"/>
                    <a:pt x="138" y="283"/>
                    <a:pt x="145" y="289"/>
                  </a:cubicBezTo>
                  <a:cubicBezTo>
                    <a:pt x="167" y="308"/>
                    <a:pt x="159" y="346"/>
                    <a:pt x="134" y="358"/>
                  </a:cubicBezTo>
                  <a:cubicBezTo>
                    <a:pt x="130" y="360"/>
                    <a:pt x="126" y="361"/>
                    <a:pt x="122" y="362"/>
                  </a:cubicBezTo>
                  <a:cubicBezTo>
                    <a:pt x="120" y="362"/>
                    <a:pt x="120" y="363"/>
                    <a:pt x="120" y="364"/>
                  </a:cubicBezTo>
                  <a:cubicBezTo>
                    <a:pt x="120" y="365"/>
                    <a:pt x="120" y="366"/>
                    <a:pt x="120" y="368"/>
                  </a:cubicBezTo>
                  <a:cubicBezTo>
                    <a:pt x="120" y="374"/>
                    <a:pt x="116" y="377"/>
                    <a:pt x="110" y="378"/>
                  </a:cubicBezTo>
                  <a:cubicBezTo>
                    <a:pt x="104" y="378"/>
                    <a:pt x="99" y="374"/>
                    <a:pt x="99" y="368"/>
                  </a:cubicBezTo>
                  <a:cubicBezTo>
                    <a:pt x="100" y="363"/>
                    <a:pt x="98" y="362"/>
                    <a:pt x="94" y="361"/>
                  </a:cubicBezTo>
                  <a:cubicBezTo>
                    <a:pt x="79" y="356"/>
                    <a:pt x="68" y="347"/>
                    <a:pt x="62" y="333"/>
                  </a:cubicBezTo>
                  <a:cubicBezTo>
                    <a:pt x="61" y="332"/>
                    <a:pt x="61" y="330"/>
                    <a:pt x="60" y="328"/>
                  </a:cubicBezTo>
                  <a:cubicBezTo>
                    <a:pt x="60" y="327"/>
                    <a:pt x="60" y="326"/>
                    <a:pt x="60" y="325"/>
                  </a:cubicBezTo>
                  <a:cubicBezTo>
                    <a:pt x="60" y="324"/>
                    <a:pt x="60" y="323"/>
                    <a:pt x="60" y="322"/>
                  </a:cubicBezTo>
                  <a:cubicBezTo>
                    <a:pt x="60" y="321"/>
                    <a:pt x="60" y="321"/>
                    <a:pt x="60" y="320"/>
                  </a:cubicBezTo>
                  <a:cubicBezTo>
                    <a:pt x="61" y="318"/>
                    <a:pt x="62" y="316"/>
                    <a:pt x="63" y="315"/>
                  </a:cubicBezTo>
                  <a:cubicBezTo>
                    <a:pt x="66" y="313"/>
                    <a:pt x="69" y="311"/>
                    <a:pt x="73" y="311"/>
                  </a:cubicBezTo>
                  <a:cubicBezTo>
                    <a:pt x="79" y="312"/>
                    <a:pt x="82" y="316"/>
                    <a:pt x="83" y="321"/>
                  </a:cubicBezTo>
                  <a:cubicBezTo>
                    <a:pt x="85" y="329"/>
                    <a:pt x="90" y="334"/>
                    <a:pt x="98" y="338"/>
                  </a:cubicBezTo>
                  <a:cubicBezTo>
                    <a:pt x="98" y="338"/>
                    <a:pt x="99" y="338"/>
                    <a:pt x="99" y="338"/>
                  </a:cubicBezTo>
                  <a:cubicBezTo>
                    <a:pt x="99" y="322"/>
                    <a:pt x="99" y="307"/>
                    <a:pt x="99" y="292"/>
                  </a:cubicBezTo>
                  <a:cubicBezTo>
                    <a:pt x="99" y="290"/>
                    <a:pt x="98" y="290"/>
                    <a:pt x="97" y="289"/>
                  </a:cubicBezTo>
                  <a:cubicBezTo>
                    <a:pt x="88" y="284"/>
                    <a:pt x="79" y="278"/>
                    <a:pt x="75" y="269"/>
                  </a:cubicBezTo>
                  <a:cubicBezTo>
                    <a:pt x="64" y="249"/>
                    <a:pt x="71" y="223"/>
                    <a:pt x="96" y="214"/>
                  </a:cubicBezTo>
                  <a:cubicBezTo>
                    <a:pt x="99" y="213"/>
                    <a:pt x="99" y="212"/>
                    <a:pt x="99" y="210"/>
                  </a:cubicBezTo>
                  <a:cubicBezTo>
                    <a:pt x="100" y="201"/>
                    <a:pt x="105" y="197"/>
                    <a:pt x="113" y="199"/>
                  </a:cubicBezTo>
                  <a:cubicBezTo>
                    <a:pt x="117" y="201"/>
                    <a:pt x="120" y="204"/>
                    <a:pt x="120" y="209"/>
                  </a:cubicBezTo>
                  <a:close/>
                  <a:moveTo>
                    <a:pt x="553" y="173"/>
                  </a:moveTo>
                  <a:cubicBezTo>
                    <a:pt x="498" y="173"/>
                    <a:pt x="442" y="173"/>
                    <a:pt x="387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90" y="160"/>
                    <a:pt x="396" y="149"/>
                    <a:pt x="404" y="138"/>
                  </a:cubicBezTo>
                  <a:cubicBezTo>
                    <a:pt x="423" y="112"/>
                    <a:pt x="444" y="89"/>
                    <a:pt x="468" y="67"/>
                  </a:cubicBezTo>
                  <a:cubicBezTo>
                    <a:pt x="469" y="66"/>
                    <a:pt x="470" y="65"/>
                    <a:pt x="472" y="67"/>
                  </a:cubicBezTo>
                  <a:cubicBezTo>
                    <a:pt x="496" y="89"/>
                    <a:pt x="518" y="112"/>
                    <a:pt x="537" y="138"/>
                  </a:cubicBezTo>
                  <a:cubicBezTo>
                    <a:pt x="544" y="148"/>
                    <a:pt x="550" y="159"/>
                    <a:pt x="555" y="170"/>
                  </a:cubicBezTo>
                  <a:cubicBezTo>
                    <a:pt x="556" y="172"/>
                    <a:pt x="556" y="173"/>
                    <a:pt x="55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502650" y="330200"/>
              <a:ext cx="57150" cy="142875"/>
            </a:xfrm>
            <a:custGeom>
              <a:avLst/>
              <a:gdLst>
                <a:gd name="T0" fmla="*/ 15 w 15"/>
                <a:gd name="T1" fmla="*/ 17 h 38"/>
                <a:gd name="T2" fmla="*/ 0 w 15"/>
                <a:gd name="T3" fmla="*/ 0 h 38"/>
                <a:gd name="T4" fmla="*/ 0 w 15"/>
                <a:gd name="T5" fmla="*/ 38 h 38"/>
                <a:gd name="T6" fmla="*/ 15 w 15"/>
                <a:gd name="T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15" y="17"/>
                  </a:moveTo>
                  <a:cubicBezTo>
                    <a:pt x="15" y="11"/>
                    <a:pt x="8" y="3"/>
                    <a:pt x="0" y="0"/>
                  </a:cubicBezTo>
                  <a:cubicBezTo>
                    <a:pt x="0" y="13"/>
                    <a:pt x="0" y="26"/>
                    <a:pt x="0" y="38"/>
                  </a:cubicBezTo>
                  <a:cubicBezTo>
                    <a:pt x="10" y="35"/>
                    <a:pt x="15" y="2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89938" y="88900"/>
              <a:ext cx="33338" cy="101600"/>
            </a:xfrm>
            <a:custGeom>
              <a:avLst/>
              <a:gdLst>
                <a:gd name="T0" fmla="*/ 9 w 9"/>
                <a:gd name="T1" fmla="*/ 27 h 27"/>
                <a:gd name="T2" fmla="*/ 9 w 9"/>
                <a:gd name="T3" fmla="*/ 0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cubicBezTo>
                    <a:pt x="9" y="18"/>
                    <a:pt x="9" y="9"/>
                    <a:pt x="9" y="0"/>
                  </a:cubicBezTo>
                  <a:cubicBezTo>
                    <a:pt x="0" y="10"/>
                    <a:pt x="0" y="20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830683" y="1147593"/>
            <a:ext cx="5897153" cy="3475511"/>
            <a:chOff x="1118164" y="1266346"/>
            <a:chExt cx="5897153" cy="3475511"/>
          </a:xfrm>
        </p:grpSpPr>
        <p:grpSp>
          <p:nvGrpSpPr>
            <p:cNvPr id="11" name="Group 42">
              <a:extLst>
                <a:ext uri="{FF2B5EF4-FFF2-40B4-BE49-F238E27FC236}">
                  <a16:creationId xmlns="" xmlns:a16="http://schemas.microsoft.com/office/drawing/2014/main" id="{89447061-B128-46B2-8840-6DE186F87EEA}"/>
                </a:ext>
              </a:extLst>
            </p:cNvPr>
            <p:cNvGrpSpPr/>
            <p:nvPr/>
          </p:nvGrpSpPr>
          <p:grpSpPr>
            <a:xfrm>
              <a:off x="4279102" y="1266346"/>
              <a:ext cx="2450138" cy="695965"/>
              <a:chOff x="4965552" y="1736224"/>
              <a:chExt cx="3484978" cy="695965"/>
            </a:xfrm>
          </p:grpSpPr>
          <p:sp>
            <p:nvSpPr>
              <p:cNvPr id="13" name="TextBox 43">
                <a:extLst>
                  <a:ext uri="{FF2B5EF4-FFF2-40B4-BE49-F238E27FC236}">
                    <a16:creationId xmlns="" xmlns:a16="http://schemas.microsoft.com/office/drawing/2014/main" id="{1402AFB1-CD7A-4FDB-9F09-9ADF848A4F42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34849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44">
                <a:extLst>
                  <a:ext uri="{FF2B5EF4-FFF2-40B4-BE49-F238E27FC236}">
                    <a16:creationId xmlns="" xmlns:a16="http://schemas.microsoft.com/office/drawing/2014/main" id="{7AFBE768-9551-4A84-986D-179C99548710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34849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51">
              <a:extLst>
                <a:ext uri="{FF2B5EF4-FFF2-40B4-BE49-F238E27FC236}">
                  <a16:creationId xmlns="" xmlns:a16="http://schemas.microsoft.com/office/drawing/2014/main" id="{77C82069-551B-4768-A3EC-821E7A075D72}"/>
                </a:ext>
              </a:extLst>
            </p:cNvPr>
            <p:cNvGrpSpPr/>
            <p:nvPr/>
          </p:nvGrpSpPr>
          <p:grpSpPr>
            <a:xfrm>
              <a:off x="4279102" y="4045892"/>
              <a:ext cx="2450138" cy="695965"/>
              <a:chOff x="4965552" y="1736224"/>
              <a:chExt cx="3484978" cy="695965"/>
            </a:xfrm>
          </p:grpSpPr>
          <p:sp>
            <p:nvSpPr>
              <p:cNvPr id="22" name="TextBox 52">
                <a:extLst>
                  <a:ext uri="{FF2B5EF4-FFF2-40B4-BE49-F238E27FC236}">
                    <a16:creationId xmlns="" xmlns:a16="http://schemas.microsoft.com/office/drawing/2014/main" id="{B53D6CF7-1D88-4AE8-8077-047416A4C9F5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34849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53">
                <a:extLst>
                  <a:ext uri="{FF2B5EF4-FFF2-40B4-BE49-F238E27FC236}">
                    <a16:creationId xmlns="" xmlns:a16="http://schemas.microsoft.com/office/drawing/2014/main" id="{FB48846E-50FC-4850-9F8F-9E6F54B227B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34849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54">
              <a:extLst>
                <a:ext uri="{FF2B5EF4-FFF2-40B4-BE49-F238E27FC236}">
                  <a16:creationId xmlns="" xmlns:a16="http://schemas.microsoft.com/office/drawing/2014/main" id="{0B197060-B332-46C0-87AA-5CDB1EA6B64F}"/>
                </a:ext>
              </a:extLst>
            </p:cNvPr>
            <p:cNvGrpSpPr/>
            <p:nvPr/>
          </p:nvGrpSpPr>
          <p:grpSpPr>
            <a:xfrm>
              <a:off x="4565179" y="2583752"/>
              <a:ext cx="2450138" cy="695965"/>
              <a:chOff x="4965552" y="1736224"/>
              <a:chExt cx="3484978" cy="695965"/>
            </a:xfrm>
          </p:grpSpPr>
          <p:sp>
            <p:nvSpPr>
              <p:cNvPr id="25" name="TextBox 55">
                <a:extLst>
                  <a:ext uri="{FF2B5EF4-FFF2-40B4-BE49-F238E27FC236}">
                    <a16:creationId xmlns="" xmlns:a16="http://schemas.microsoft.com/office/drawing/2014/main" id="{C71FE183-FD27-4133-A6B9-C23F8B331464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34849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56">
                <a:extLst>
                  <a:ext uri="{FF2B5EF4-FFF2-40B4-BE49-F238E27FC236}">
                    <a16:creationId xmlns="" xmlns:a16="http://schemas.microsoft.com/office/drawing/2014/main" id="{6EC6E1B5-56D7-4688-BF63-3FE76F00372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34849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그룹 9">
              <a:extLst>
                <a:ext uri="{FF2B5EF4-FFF2-40B4-BE49-F238E27FC236}">
                  <a16:creationId xmlns="" xmlns:a16="http://schemas.microsoft.com/office/drawing/2014/main" id="{32928568-BF9D-4332-9FAD-7F63A1295985}"/>
                </a:ext>
              </a:extLst>
            </p:cNvPr>
            <p:cNvGrpSpPr/>
            <p:nvPr/>
          </p:nvGrpSpPr>
          <p:grpSpPr>
            <a:xfrm>
              <a:off x="1118164" y="1634506"/>
              <a:ext cx="3149012" cy="3075139"/>
              <a:chOff x="924229" y="1606109"/>
              <a:chExt cx="4734219" cy="4623159"/>
            </a:xfrm>
          </p:grpSpPr>
          <p:sp>
            <p:nvSpPr>
              <p:cNvPr id="28" name="Block Arc 58">
                <a:extLst>
                  <a:ext uri="{FF2B5EF4-FFF2-40B4-BE49-F238E27FC236}">
                    <a16:creationId xmlns="" xmlns:a16="http://schemas.microsoft.com/office/drawing/2014/main" id="{6D08C845-5729-4F90-92E8-B066E90AFD6A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7994494"/>
                  <a:gd name="adj2" fmla="val 3631056"/>
                  <a:gd name="adj3" fmla="val 126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59">
                <a:extLst>
                  <a:ext uri="{FF2B5EF4-FFF2-40B4-BE49-F238E27FC236}">
                    <a16:creationId xmlns="" xmlns:a16="http://schemas.microsoft.com/office/drawing/2014/main" id="{35C00751-E639-4731-9A0B-AD7B04A1B3EC}"/>
                  </a:ext>
                </a:extLst>
              </p:cNvPr>
              <p:cNvSpPr/>
              <p:nvPr/>
            </p:nvSpPr>
            <p:spPr>
              <a:xfrm>
                <a:off x="4238091" y="1766259"/>
                <a:ext cx="288032" cy="288032"/>
              </a:xfrm>
              <a:prstGeom prst="ellipse">
                <a:avLst/>
              </a:prstGeom>
              <a:solidFill>
                <a:srgbClr val="FED9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60">
                <a:extLst>
                  <a:ext uri="{FF2B5EF4-FFF2-40B4-BE49-F238E27FC236}">
                    <a16:creationId xmlns="" xmlns:a16="http://schemas.microsoft.com/office/drawing/2014/main" id="{D26DA5C2-DFF9-4F59-8208-F8CC14518876}"/>
                  </a:ext>
                </a:extLst>
              </p:cNvPr>
              <p:cNvSpPr/>
              <p:nvPr/>
            </p:nvSpPr>
            <p:spPr>
              <a:xfrm>
                <a:off x="5370416" y="3760400"/>
                <a:ext cx="288032" cy="288032"/>
              </a:xfrm>
              <a:prstGeom prst="ellipse">
                <a:avLst/>
              </a:prstGeom>
              <a:solidFill>
                <a:srgbClr val="FED9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61">
                <a:extLst>
                  <a:ext uri="{FF2B5EF4-FFF2-40B4-BE49-F238E27FC236}">
                    <a16:creationId xmlns="" xmlns:a16="http://schemas.microsoft.com/office/drawing/2014/main" id="{8698F58E-B60E-4C11-BB1F-5BC59BF92E42}"/>
                  </a:ext>
                </a:extLst>
              </p:cNvPr>
              <p:cNvSpPr/>
              <p:nvPr/>
            </p:nvSpPr>
            <p:spPr>
              <a:xfrm>
                <a:off x="4238091" y="5754540"/>
                <a:ext cx="288032" cy="288032"/>
              </a:xfrm>
              <a:prstGeom prst="ellipse">
                <a:avLst/>
              </a:prstGeom>
              <a:solidFill>
                <a:srgbClr val="FED9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4" name="TextBox 64">
            <a:extLst>
              <a:ext uri="{FF2B5EF4-FFF2-40B4-BE49-F238E27FC236}">
                <a16:creationId xmlns=""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450663" y="277134"/>
            <a:ext cx="407095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2800" b="1" dirty="0">
                <a:solidFill>
                  <a:schemeClr val="tx1"/>
                </a:solidFill>
                <a:cs typeface="Arial" pitchFamily="34" charset="0"/>
              </a:rPr>
              <a:t>P</a:t>
            </a:r>
            <a:r>
              <a:rPr lang="en-US" altLang="ko-KR" sz="2800" b="1" dirty="0">
                <a:solidFill>
                  <a:schemeClr val="tx1"/>
                </a:solidFill>
                <a:cs typeface="Arial" pitchFamily="34" charset="0"/>
              </a:rPr>
              <a:t>resentation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" y="1828472"/>
            <a:ext cx="3263066" cy="26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3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8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7" name="Google Shape;597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" name="Google Shape;598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99" name="Google Shape;599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5" name="Google Shape;645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646" name="Google Shape;646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7" name="Google Shape;647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69" name="Google Shape;669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70" name="Google Shape;670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71" name="Google Shape;671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8" name="Google Shape;678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9" name="Google Shape;679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0" name="Google Shape;680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9"/>
          <p:cNvSpPr txBox="1">
            <a:spLocks noGrp="1"/>
          </p:cNvSpPr>
          <p:nvPr>
            <p:ph type="title" idx="4294967295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Weekly Planner</a:t>
            </a:r>
            <a:endParaRPr dirty="0"/>
          </a:p>
        </p:txBody>
      </p:sp>
      <p:sp>
        <p:nvSpPr>
          <p:cNvPr id="687" name="Google Shape;687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aphicFrame>
        <p:nvGraphicFramePr>
          <p:cNvPr id="688" name="Google Shape;688;p49"/>
          <p:cNvGraphicFramePr/>
          <p:nvPr/>
        </p:nvGraphicFramePr>
        <p:xfrm>
          <a:off x="855300" y="1697270"/>
          <a:ext cx="7530600" cy="2786970"/>
        </p:xfrm>
        <a:graphic>
          <a:graphicData uri="http://schemas.openxmlformats.org/drawingml/2006/table">
            <a:tbl>
              <a:tblPr>
                <a:noFill/>
                <a:tableStyleId>{A9FE8131-4B52-43F3-A791-BC1C231953F3}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82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42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89" name="Google Shape;389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882300"/>
            <a:ext cx="4222500" cy="109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90" name="Google Shape;390;p37"/>
          <p:cNvSpPr txBox="1">
            <a:spLocks noGrp="1"/>
          </p:cNvSpPr>
          <p:nvPr>
            <p:ph type="subTitle" idx="4294967295"/>
          </p:nvPr>
        </p:nvSpPr>
        <p:spPr>
          <a:xfrm>
            <a:off x="855300" y="3015025"/>
            <a:ext cx="4222500" cy="14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highlight>
                  <a:schemeClr val="accent1"/>
                </a:highlight>
              </a:rPr>
              <a:t>Any questions?</a:t>
            </a:r>
            <a:endParaRPr sz="1800" b="1" dirty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lt2"/>
                </a:solidFill>
              </a:rPr>
              <a:t>You can find me at:</a:t>
            </a:r>
            <a:endParaRPr sz="1800" dirty="0"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➔"/>
            </a:pPr>
            <a:r>
              <a:rPr lang="en" sz="1800" dirty="0">
                <a:solidFill>
                  <a:schemeClr val="lt2"/>
                </a:solidFill>
              </a:rPr>
              <a:t>@username</a:t>
            </a:r>
            <a:endParaRPr sz="1800" dirty="0"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 dirty="0">
                <a:solidFill>
                  <a:schemeClr val="lt2"/>
                </a:solidFill>
              </a:rPr>
              <a:t>user@mail.me</a:t>
            </a:r>
            <a:endParaRPr sz="1800" dirty="0">
              <a:solidFill>
                <a:schemeClr val="l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08" y="2428750"/>
            <a:ext cx="3578576" cy="22978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288" name="Google Shape;686;p49"/>
          <p:cNvSpPr txBox="1">
            <a:spLocks/>
          </p:cNvSpPr>
          <p:nvPr/>
        </p:nvSpPr>
        <p:spPr>
          <a:xfrm>
            <a:off x="382056" y="-702054"/>
            <a:ext cx="6676469" cy="140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r>
              <a:rPr lang="es-PE" sz="2400" dirty="0"/>
              <a:t>EDITABLE ILLUSTRATIONS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56" y="1014851"/>
            <a:ext cx="3858750" cy="373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220" y="1314854"/>
            <a:ext cx="3206787" cy="313499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288" name="Google Shape;686;p49"/>
          <p:cNvSpPr txBox="1">
            <a:spLocks/>
          </p:cNvSpPr>
          <p:nvPr/>
        </p:nvSpPr>
        <p:spPr>
          <a:xfrm>
            <a:off x="382056" y="-702054"/>
            <a:ext cx="6676469" cy="140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r>
              <a:rPr lang="es-PE" sz="2400" dirty="0"/>
              <a:t>EDITABLE ILLUSTRATIONS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6" y="3570558"/>
            <a:ext cx="4072500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6" y="1753806"/>
            <a:ext cx="1350000" cy="135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797" y="1708806"/>
            <a:ext cx="2385000" cy="139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996" y="3737351"/>
            <a:ext cx="1687500" cy="101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936" y="1230066"/>
            <a:ext cx="1919621" cy="2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0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288" name="Google Shape;686;p49"/>
          <p:cNvSpPr txBox="1">
            <a:spLocks/>
          </p:cNvSpPr>
          <p:nvPr/>
        </p:nvSpPr>
        <p:spPr>
          <a:xfrm>
            <a:off x="382056" y="-702054"/>
            <a:ext cx="6676469" cy="140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r>
              <a:rPr lang="es-PE" sz="2400" dirty="0"/>
              <a:t>EDITABLE ILLUSTRATIONS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82" y="939416"/>
            <a:ext cx="3848539" cy="38104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74" y="2844633"/>
            <a:ext cx="2942681" cy="18895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21" y="1165843"/>
            <a:ext cx="1125000" cy="121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714" y="1165843"/>
            <a:ext cx="1080000" cy="111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176" y="896469"/>
            <a:ext cx="132750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32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288" name="Google Shape;686;p49"/>
          <p:cNvSpPr txBox="1">
            <a:spLocks/>
          </p:cNvSpPr>
          <p:nvPr/>
        </p:nvSpPr>
        <p:spPr>
          <a:xfrm>
            <a:off x="382056" y="-702054"/>
            <a:ext cx="6676469" cy="140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r>
              <a:rPr lang="es-PE" sz="2400" dirty="0"/>
              <a:t>EDITABLE ILLUSTRATIONS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4" y="1156133"/>
            <a:ext cx="2552152" cy="20843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77" y="3471582"/>
            <a:ext cx="6502225" cy="10945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900" y="1321999"/>
            <a:ext cx="1291034" cy="32441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022" y="655029"/>
            <a:ext cx="3474380" cy="26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4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0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PE" sz="900" b="1" dirty="0" err="1"/>
              <a:t>plantillaspower-point</a:t>
            </a:r>
            <a:r>
              <a:rPr lang="en" sz="900" b="1" dirty="0" smtClean="0"/>
              <a:t> </a:t>
            </a:r>
            <a:r>
              <a:rPr lang="en" sz="900" b="1" dirty="0"/>
              <a:t>icons are editable shapes. </a:t>
            </a: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This means that you can:</a:t>
            </a:r>
            <a:endParaRPr sz="900" dirty="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➔"/>
            </a:pPr>
            <a:r>
              <a:rPr lang="en" sz="900" dirty="0"/>
              <a:t>Resize them without losing quality.</a:t>
            </a:r>
            <a:endParaRPr sz="900" dirty="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➔"/>
            </a:pPr>
            <a:r>
              <a:rPr lang="en" sz="900" dirty="0"/>
              <a:t>Change fill color and opacity.</a:t>
            </a:r>
            <a:endParaRPr sz="900" dirty="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➔"/>
            </a:pPr>
            <a:r>
              <a:rPr lang="en" sz="900" dirty="0"/>
              <a:t>Change line color, width and style.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Isn’t that nice? :)</a:t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Examples:</a:t>
            </a:r>
            <a:endParaRPr sz="900" dirty="0"/>
          </a:p>
        </p:txBody>
      </p:sp>
      <p:grpSp>
        <p:nvGrpSpPr>
          <p:cNvPr id="694" name="Google Shape;694;p5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95" name="Google Shape;695;p5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1" name="Google Shape;701;p5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02" name="Google Shape;702;p50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4" name="Google Shape;704;p5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05" name="Google Shape;705;p50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7" name="Google Shape;707;p50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08" name="Google Shape;708;p50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09" name="Google Shape;709;p5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10" name="Google Shape;710;p5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3" name="Google Shape;713;p5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14" name="Google Shape;714;p5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8" name="Google Shape;718;p50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19" name="Google Shape;719;p5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20" name="Google Shape;720;p5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41" name="Google Shape;741;p5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3" name="Google Shape;743;p5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44" name="Google Shape;744;p5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7" name="Google Shape;747;p5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8" name="Google Shape;748;p50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1" name="Google Shape;751;p5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52" name="Google Shape;752;p50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57" name="Google Shape;757;p50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58" name="Google Shape;758;p50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59" name="Google Shape;759;p50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60" name="Google Shape;760;p5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61" name="Google Shape;761;p50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64" name="Google Shape;764;p5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6" name="Google Shape;766;p5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7" name="Google Shape;767;p50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9" name="Google Shape;769;p5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70" name="Google Shape;770;p5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2" name="Google Shape;772;p5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73" name="Google Shape;773;p50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8" name="Google Shape;778;p5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0" name="Google Shape;780;p5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81" name="Google Shape;781;p5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4" name="Google Shape;784;p50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85" name="Google Shape;785;p5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86" name="Google Shape;786;p50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8" name="Google Shape;788;p5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9" name="Google Shape;789;p50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4" name="Google Shape;794;p5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95" name="Google Shape;795;p5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7" name="Google Shape;797;p5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8" name="Google Shape;798;p5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3" name="Google Shape;803;p5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04" name="Google Shape;804;p50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9" name="Google Shape;809;p5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10" name="Google Shape;810;p5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4" name="Google Shape;814;p50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p50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16" name="Google Shape;816;p50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17" name="Google Shape;817;p5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8" name="Google Shape;818;p50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0" name="Google Shape;820;p5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21" name="Google Shape;821;p50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3" name="Google Shape;823;p5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24" name="Google Shape;824;p50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6" name="Google Shape;826;p50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5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8" name="Google Shape;828;p5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0" name="Google Shape;830;p5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31" name="Google Shape;831;p5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6" name="Google Shape;836;p5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7" name="Google Shape;837;p50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9" name="Google Shape;839;p50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0" name="Google Shape;840;p50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41" name="Google Shape;841;p5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42" name="Google Shape;842;p5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4" name="Google Shape;844;p5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45" name="Google Shape;845;p5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7" name="Google Shape;847;p50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48" name="Google Shape;848;p5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9" name="Google Shape;849;p5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1" name="Google Shape;851;p5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52" name="Google Shape;852;p5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5" name="Google Shape;855;p50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56" name="Google Shape;856;p50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57" name="Google Shape;857;p5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8" name="Google Shape;858;p50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0" name="Google Shape;860;p5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61" name="Google Shape;861;p50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5" name="Google Shape;865;p5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66" name="Google Shape;866;p50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9" name="Google Shape;869;p5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70" name="Google Shape;870;p5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2" name="Google Shape;872;p5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73" name="Google Shape;873;p50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6" name="Google Shape;876;p5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7" name="Google Shape;877;p50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5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83" name="Google Shape;883;p5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5" name="Google Shape;885;p5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86" name="Google Shape;886;p50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50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1" name="Google Shape;891;p50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92" name="Google Shape;892;p5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93" name="Google Shape;893;p5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5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96" name="Google Shape;896;p5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0" name="Google Shape;900;p50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01" name="Google Shape;901;p5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02" name="Google Shape;902;p50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5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06" name="Google Shape;906;p5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9" name="Google Shape;909;p50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50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1" name="Google Shape;911;p50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12" name="Google Shape;912;p5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13" name="Google Shape;913;p50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6" name="Google Shape;916;p50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17" name="Google Shape;917;p5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8" name="Google Shape;918;p50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1" name="Google Shape;921;p50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5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23" name="Google Shape;923;p50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9" name="Google Shape;929;p50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2" name="Google Shape;932;p5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33" name="Google Shape;933;p50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6" name="Google Shape;936;p5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7" name="Google Shape;937;p50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5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43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8" name="Google Shape;948;p5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9" name="Google Shape;949;p50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1" name="Google Shape;951;p5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52" name="Google Shape;952;p5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58" name="Google Shape;958;p50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59" name="Google Shape;959;p5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60" name="Google Shape;960;p5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66" name="Google Shape;966;p5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8" name="Google Shape;968;p50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" name="Google Shape;969;p50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70" name="Google Shape;970;p5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50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50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74" name="Google Shape;974;p5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50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77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5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990" name="Google Shape;990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5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995" name="Google Shape;995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5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999" name="Google Shape;999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5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5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09" name="Google Shape;1009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5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5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20" name="Google Shape;1020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5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27" name="Google Shape;1027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5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30" name="Google Shape;1030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5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34" name="Google Shape;1034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5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41" name="Google Shape;1041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5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47" name="Google Shape;1047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51" name="Google Shape;1051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062" name="Google Shape;1062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063" name="Google Shape;1063;p5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69" name="Google Shape;1069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5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74" name="Google Shape;1074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5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80" name="Google Shape;1080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5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87" name="Google Shape;1087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5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92" name="Google Shape;1092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5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97" name="Google Shape;1097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5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103" name="Google Shape;1103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05" name="Google Shape;110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06" name="Google Shape;110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07" name="Google Shape;110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08" name="Google Shape;110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09" name="Google Shape;110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10" name="Google Shape;111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11" name="Google Shape;111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12" name="Google Shape;111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13" name="Google Shape;111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14" name="Google Shape;1114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5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5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17" name="Google Shape;1117;p5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118" name="Google Shape;1118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0" name="Google Shape;1120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1" name="Google Shape;1121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2" name="Google Shape;1122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3" name="Google Shape;1123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4" name="Google Shape;1124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5" name="Google Shape;1125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6" name="Google Shape;1126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7" name="Google Shape;1127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29" name="Google Shape;1129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5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134" name="Google Shape;1134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36" name="Google Shape;1136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45" name="Google Shape;1145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5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5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53" name="Google Shape;1153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58" name="Google Shape;1158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5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63" name="Google Shape;1163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69" name="Google Shape;1169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76" name="Google Shape;1176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5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80" name="Google Shape;1180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5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86" name="Google Shape;1186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5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5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97" name="Google Shape;1197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5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02" name="Google Shape;1202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5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09" name="Google Shape;1209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5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17" name="Google Shape;1217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5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22" name="Google Shape;1222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5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26" name="Google Shape;1226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5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30" name="Google Shape;1230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5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35" name="Google Shape;1235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5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40" name="Google Shape;1240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5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46" name="Google Shape;1246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5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1" name="Google Shape;1251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53" name="Google Shape;1253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5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61" name="Google Shape;1261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5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74" name="Google Shape;1274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5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79" name="Google Shape;1279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5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83" name="Google Shape;1283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5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90" name="Google Shape;1290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99" name="Google Shape;1299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12" name="Google Shape;1312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25" name="Google Shape;1325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5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45" name="Google Shape;1345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66" name="Google Shape;1366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69" name="Google Shape;1369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70" name="Google Shape;1370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1" name="Google Shape;1371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73" name="Google Shape;1373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74" name="Google Shape;1374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5" name="Google Shape;1375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77" name="Google Shape;1377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9" name="Google Shape;1379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81" name="Google Shape;1381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382" name="Google Shape;1382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383" name="Google Shape;1383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5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92" name="Google Shape;1392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5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1417" name="Google Shape;1417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420" name="Google Shape;1420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21" name="Google Shape;1421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24" name="Google Shape;1424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427" name="Google Shape;1427;p5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2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4" name="Google Shape;1434;p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1435" name="Google Shape;1435;p52"/>
          <p:cNvSpPr txBox="1">
            <a:spLocks noGrp="1"/>
          </p:cNvSpPr>
          <p:nvPr>
            <p:ph type="body" idx="4294967295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You can also use any emoji as an icon!</a:t>
            </a:r>
            <a:r>
              <a:rPr lang="en" sz="1400" dirty="0"/>
              <a:t/>
            </a:r>
            <a:br>
              <a:rPr lang="en" sz="1400" dirty="0"/>
            </a:br>
            <a:r>
              <a:rPr lang="en" sz="1400" dirty="0"/>
              <a:t>And of course it resizes without losing quality</a:t>
            </a:r>
            <a:r>
              <a:rPr lang="en" sz="1400" dirty="0" smtClean="0"/>
              <a:t>.</a:t>
            </a: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ctrTitle"/>
          </p:nvPr>
        </p:nvSpPr>
        <p:spPr>
          <a:xfrm>
            <a:off x="855300" y="1669463"/>
            <a:ext cx="7433400" cy="139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"/>
          </p:nvPr>
        </p:nvSpPr>
        <p:spPr>
          <a:xfrm>
            <a:off x="855300" y="3166240"/>
            <a:ext cx="74334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41" name="Google Shape;1441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 dirty="0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bg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bg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bg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bg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" name="Google Shape;1441;p53"/>
          <p:cNvSpPr txBox="1"/>
          <p:nvPr/>
        </p:nvSpPr>
        <p:spPr>
          <a:xfrm>
            <a:off x="1106100" y="1638736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PE" sz="18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www.plantillaspower-point.com</a:t>
            </a:r>
            <a:endParaRPr sz="1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855300" y="1093650"/>
            <a:ext cx="6476100" cy="3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chemeClr val="accent1"/>
                </a:solidFill>
                <a:highlight>
                  <a:schemeClr val="dk1"/>
                </a:highlight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Here you have a list of items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And some text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But remember </a:t>
            </a:r>
            <a:r>
              <a:rPr lang="en">
                <a:highlight>
                  <a:schemeClr val="accent1"/>
                </a:highlight>
              </a:rPr>
              <a:t>not to</a:t>
            </a:r>
            <a:r>
              <a:rPr lang="en"/>
              <a:t> overload your slides with content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53" y="3739553"/>
            <a:ext cx="2228231" cy="10356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ctrTitle" idx="4294967295"/>
          </p:nvPr>
        </p:nvSpPr>
        <p:spPr>
          <a:xfrm>
            <a:off x="855300" y="2116750"/>
            <a:ext cx="41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chemeClr val="accent1"/>
                </a:solidFill>
              </a:rPr>
              <a:t>Chevere</a:t>
            </a:r>
            <a:r>
              <a:rPr lang="en" sz="7200" dirty="0" smtClean="0">
                <a:solidFill>
                  <a:schemeClr val="accent1"/>
                </a:solidFill>
              </a:rPr>
              <a:t> </a:t>
            </a:r>
            <a:r>
              <a:rPr lang="en" sz="7200" dirty="0">
                <a:solidFill>
                  <a:schemeClr val="accent1"/>
                </a:solidFill>
              </a:rPr>
              <a:t>concept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4294967295"/>
          </p:nvPr>
        </p:nvSpPr>
        <p:spPr>
          <a:xfrm>
            <a:off x="855300" y="3411552"/>
            <a:ext cx="41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Bring the attention of your audience over a key concept using icons or illustrations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8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05" y="2531379"/>
            <a:ext cx="2134274" cy="2113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4459505"/>
            <a:ext cx="9144000" cy="672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855275" y="1755975"/>
            <a:ext cx="28593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</a:t>
            </a:r>
            <a:br>
              <a:rPr lang="en"/>
            </a:br>
            <a:r>
              <a:rPr lang="en"/>
              <a:t>split your content</a:t>
            </a: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2"/>
          </p:nvPr>
        </p:nvSpPr>
        <p:spPr>
          <a:xfrm>
            <a:off x="4115843" y="1755975"/>
            <a:ext cx="2859300" cy="30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chas template">
  <a:themeElements>
    <a:clrScheme name="Custom 347">
      <a:dk1>
        <a:srgbClr val="000000"/>
      </a:dk1>
      <a:lt1>
        <a:srgbClr val="FFFFFF"/>
      </a:lt1>
      <a:dk2>
        <a:srgbClr val="6C7583"/>
      </a:dk2>
      <a:lt2>
        <a:srgbClr val="E9E9F0"/>
      </a:lt2>
      <a:accent1>
        <a:srgbClr val="FCEE21"/>
      </a:accent1>
      <a:accent2>
        <a:srgbClr val="FFC821"/>
      </a:accent2>
      <a:accent3>
        <a:srgbClr val="C0C0DD"/>
      </a:accent3>
      <a:accent4>
        <a:srgbClr val="839DC3"/>
      </a:accent4>
      <a:accent5>
        <a:srgbClr val="156191"/>
      </a:accent5>
      <a:accent6>
        <a:srgbClr val="5EACA8"/>
      </a:accent6>
      <a:hlink>
        <a:srgbClr val="1561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1968</Words>
  <Application>Microsoft Office PowerPoint</Application>
  <PresentationFormat>Presentación en pantalla (16:9)</PresentationFormat>
  <Paragraphs>424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Montserrat</vt:lpstr>
      <vt:lpstr>Montserrat Light</vt:lpstr>
      <vt:lpstr>Arial</vt:lpstr>
      <vt:lpstr>Malgun Gothic</vt:lpstr>
      <vt:lpstr>FZShuTi</vt:lpstr>
      <vt:lpstr>Spartan Thin</vt:lpstr>
      <vt:lpstr>Calibri</vt:lpstr>
      <vt:lpstr>Spartan</vt:lpstr>
      <vt:lpstr>Spartan;800</vt:lpstr>
      <vt:lpstr>Calchas template</vt:lpstr>
      <vt:lpstr>BALANCE OF TRADE</vt:lpstr>
      <vt:lpstr>Instructions for use</vt:lpstr>
      <vt:lpstr>Hello!</vt:lpstr>
      <vt:lpstr>Presentación de PowerPoint</vt:lpstr>
      <vt:lpstr>1. Transition Headline</vt:lpstr>
      <vt:lpstr>Presentación de PowerPoint</vt:lpstr>
      <vt:lpstr>This is a slide title</vt:lpstr>
      <vt:lpstr>Chevere concept</vt:lpstr>
      <vt:lpstr>You can also split your content</vt:lpstr>
      <vt:lpstr>In two or three columns</vt:lpstr>
      <vt:lpstr>Presentación de PowerPoint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Want big impact? Use big image.</vt:lpstr>
      <vt:lpstr>Our process is easy</vt:lpstr>
      <vt:lpstr>Presentación de PowerPoint</vt:lpstr>
      <vt:lpstr>Let’s review some concepts</vt:lpstr>
      <vt:lpstr>Presentación de PowerPoint</vt:lpstr>
      <vt:lpstr>2.Vamos Tilin!</vt:lpstr>
      <vt:lpstr>Presentación de PowerPoint</vt:lpstr>
      <vt:lpstr>Want big impact? Use big image.</vt:lpstr>
      <vt:lpstr>Presentación de PowerPoint</vt:lpstr>
      <vt:lpstr>Presentación de PowerPoint</vt:lpstr>
      <vt:lpstr>Presentación de PowerPoint</vt:lpstr>
      <vt:lpstr>Credits</vt:lpstr>
      <vt:lpstr>Presentation design</vt:lpstr>
      <vt:lpstr>3.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Diagrams and infographics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Sr GRYM</dc:creator>
  <cp:lastModifiedBy>ADMIN</cp:lastModifiedBy>
  <cp:revision>18</cp:revision>
  <dcterms:modified xsi:type="dcterms:W3CDTF">2021-10-19T18:32:57Z</dcterms:modified>
</cp:coreProperties>
</file>