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62" r:id="rId5"/>
    <p:sldId id="261" r:id="rId6"/>
    <p:sldId id="306" r:id="rId7"/>
    <p:sldId id="296" r:id="rId8"/>
    <p:sldId id="264" r:id="rId9"/>
    <p:sldId id="270" r:id="rId10"/>
    <p:sldId id="294" r:id="rId11"/>
    <p:sldId id="277" r:id="rId12"/>
    <p:sldId id="266" r:id="rId13"/>
    <p:sldId id="293" r:id="rId14"/>
    <p:sldId id="307" r:id="rId15"/>
    <p:sldId id="295" r:id="rId16"/>
    <p:sldId id="279" r:id="rId17"/>
    <p:sldId id="281" r:id="rId18"/>
    <p:sldId id="273" r:id="rId19"/>
    <p:sldId id="308" r:id="rId20"/>
    <p:sldId id="283" r:id="rId21"/>
    <p:sldId id="268" r:id="rId22"/>
    <p:sldId id="311" r:id="rId23"/>
    <p:sldId id="284" r:id="rId24"/>
    <p:sldId id="280" r:id="rId25"/>
    <p:sldId id="287" r:id="rId26"/>
    <p:sldId id="285" r:id="rId27"/>
    <p:sldId id="288" r:id="rId28"/>
    <p:sldId id="282" r:id="rId29"/>
    <p:sldId id="312" r:id="rId30"/>
    <p:sldId id="274" r:id="rId31"/>
    <p:sldId id="309" r:id="rId32"/>
    <p:sldId id="290" r:id="rId33"/>
    <p:sldId id="286" r:id="rId34"/>
    <p:sldId id="291" r:id="rId35"/>
    <p:sldId id="328" r:id="rId36"/>
    <p:sldId id="310" r:id="rId37"/>
    <p:sldId id="289" r:id="rId38"/>
    <p:sldId id="271" r:id="rId39"/>
    <p:sldId id="292" r:id="rId40"/>
    <p:sldId id="275" r:id="rId41"/>
    <p:sldId id="272" r:id="rId42"/>
    <p:sldId id="265" r:id="rId43"/>
    <p:sldId id="276" r:id="rId44"/>
    <p:sldId id="260" r:id="rId45"/>
    <p:sldId id="329" r:id="rId46"/>
    <p:sldId id="330" r:id="rId47"/>
    <p:sldId id="331" r:id="rId48"/>
    <p:sldId id="332" r:id="rId49"/>
    <p:sldId id="333" r:id="rId50"/>
    <p:sldId id="269" r:id="rId51"/>
    <p:sldId id="267" r:id="rId52"/>
    <p:sldId id="257" r:id="rId53"/>
    <p:sldId id="258" r:id="rId54"/>
    <p:sldId id="259" r:id="rId5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7D7"/>
    <a:srgbClr val="FD8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6" autoAdjust="0"/>
    <p:restoredTop sz="94660"/>
  </p:normalViewPr>
  <p:slideViewPr>
    <p:cSldViewPr snapToGrid="0">
      <p:cViewPr>
        <p:scale>
          <a:sx n="80" d="100"/>
          <a:sy n="80" d="100"/>
        </p:scale>
        <p:origin x="462" y="33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20-4D43-9A6D-804C90D9B0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20-4D43-9A6D-804C90D9B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11751960"/>
        <c:axId val="311755488"/>
      </c:barChart>
      <c:catAx>
        <c:axId val="311751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311755488"/>
        <c:crosses val="autoZero"/>
        <c:auto val="1"/>
        <c:lblAlgn val="ctr"/>
        <c:lblOffset val="100"/>
        <c:noMultiLvlLbl val="0"/>
      </c:catAx>
      <c:valAx>
        <c:axId val="311755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11751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B6-40F1-8315-0DCCDDAA4EB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90000"/>
                </a:scheme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B6-40F1-8315-0DCCDDAA4E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B6-40F1-8315-0DCCDDAA4EB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B6-40F1-8315-0DCCDDAA4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406417280"/>
        <c:axId val="406417672"/>
      </c:barChart>
      <c:catAx>
        <c:axId val="4064172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6417672"/>
        <c:crosses val="autoZero"/>
        <c:auto val="1"/>
        <c:lblAlgn val="ctr"/>
        <c:lblOffset val="100"/>
        <c:noMultiLvlLbl val="0"/>
      </c:catAx>
      <c:valAx>
        <c:axId val="4064176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06417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38-4AEC-8A95-FB3ECAF95DC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38-4AEC-8A95-FB3ECAF95DC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C38-4AEC-8A95-FB3ECAF95DCF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38-4AEC-8A95-FB3ECAF95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406418064"/>
        <c:axId val="406617296"/>
      </c:barChart>
      <c:catAx>
        <c:axId val="4064180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6617296"/>
        <c:crosses val="autoZero"/>
        <c:auto val="1"/>
        <c:lblAlgn val="ctr"/>
        <c:lblOffset val="100"/>
        <c:noMultiLvlLbl val="0"/>
      </c:catAx>
      <c:valAx>
        <c:axId val="40661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64180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733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23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7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4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4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23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1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=""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49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="" xmlns:a16="http://schemas.microsoft.com/office/drawing/2014/main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6" y="1280158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094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=""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0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6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485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=""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658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=""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0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=""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0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2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="" xmlns:a16="http://schemas.microsoft.com/office/drawing/2014/main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2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1811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054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1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9679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="" xmlns:a16="http://schemas.microsoft.com/office/drawing/2014/main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직사각형 1"/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7D8CC45C-6E96-4347-9DCC-12654281B22A}"/>
              </a:ext>
            </a:extLst>
          </p:cNvPr>
          <p:cNvSpPr/>
          <p:nvPr userDrawn="1"/>
        </p:nvSpPr>
        <p:spPr>
          <a:xfrm>
            <a:off x="766353" y="1393363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9AB778C3-4416-46DA-B1EA-BB9C2BC49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94E07A3-1047-4679-92CE-91D2CCB12FA8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2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92868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4" y="339509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43589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78724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4" y="4812589"/>
            <a:ext cx="1036850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4" y="339509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rgbClr val="00B0F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7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6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4" y="4812589"/>
            <a:ext cx="1036850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425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158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38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3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15538" y="248553"/>
            <a:ext cx="690324" cy="9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1237310" y="177018"/>
            <a:ext cx="690324" cy="9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45" r:id="rId3"/>
    <p:sldLayoutId id="2147483736" r:id="rId4"/>
    <p:sldLayoutId id="2147483741" r:id="rId5"/>
    <p:sldLayoutId id="2147483744" r:id="rId6"/>
    <p:sldLayoutId id="2147483742" r:id="rId7"/>
    <p:sldLayoutId id="2147483743" r:id="rId8"/>
    <p:sldLayoutId id="2147483732" r:id="rId9"/>
    <p:sldLayoutId id="2147483755" r:id="rId10"/>
    <p:sldLayoutId id="2147483739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2" r:id="rId17"/>
    <p:sldLayoutId id="2147483751" r:id="rId18"/>
    <p:sldLayoutId id="2147483753" r:id="rId19"/>
    <p:sldLayoutId id="2147483754" r:id="rId20"/>
    <p:sldLayoutId id="2147483756" r:id="rId21"/>
    <p:sldLayoutId id="2147483757" r:id="rId22"/>
    <p:sldLayoutId id="2147483738" r:id="rId23"/>
    <p:sldLayoutId id="2147483740" r:id="rId24"/>
    <p:sldLayoutId id="2147483733" r:id="rId25"/>
    <p:sldLayoutId id="2147483734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" name="Rectangle 1">
            <a:extLst>
              <a:ext uri="{FF2B5EF4-FFF2-40B4-BE49-F238E27FC236}">
                <a16:creationId xmlns="" xmlns:a16="http://schemas.microsoft.com/office/drawing/2014/main" id="{8F7AAFB6-1107-4205-BA7B-E7CED5DA1BEC}"/>
              </a:ext>
            </a:extLst>
          </p:cNvPr>
          <p:cNvSpPr/>
          <p:nvPr/>
        </p:nvSpPr>
        <p:spPr>
          <a:xfrm>
            <a:off x="0" y="4376692"/>
            <a:ext cx="12192000" cy="1818164"/>
          </a:xfrm>
          <a:prstGeom prst="rect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487479" y="5271526"/>
            <a:ext cx="55679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Free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3312076" y="6178785"/>
            <a:ext cx="556784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FD8CC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FD8CC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233" y="1841428"/>
            <a:ext cx="3813750" cy="356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073" y="1999095"/>
            <a:ext cx="1811250" cy="135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814" y="2843277"/>
            <a:ext cx="1198480" cy="30860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929" y="2810910"/>
            <a:ext cx="1067989" cy="25936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117" y="3509405"/>
            <a:ext cx="630000" cy="126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076" y="3522393"/>
            <a:ext cx="495000" cy="1181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317035" y="2649569"/>
            <a:ext cx="2911237" cy="4298623"/>
          </a:xfrm>
          <a:prstGeom prst="rect">
            <a:avLst/>
          </a:prstGeom>
        </p:spPr>
      </p:pic>
      <p:sp>
        <p:nvSpPr>
          <p:cNvPr id="5766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868173" y="359584"/>
            <a:ext cx="665904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800" dirty="0" smtClean="0">
                <a:solidFill>
                  <a:srgbClr val="00B0F0"/>
                </a:solidFill>
                <a:latin typeface="Arial Rounded MT Bold" panose="020F0704030504030204" pitchFamily="34" charset="0"/>
                <a:cs typeface="Arial" pitchFamily="34" charset="0"/>
              </a:rPr>
              <a:t>DONATION</a:t>
            </a:r>
            <a:endParaRPr lang="ko-KR" altLang="en-US" sz="8800" dirty="0">
              <a:solidFill>
                <a:srgbClr val="00B0F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0" name="Isosceles Triangle 61">
            <a:extLst>
              <a:ext uri="{FF2B5EF4-FFF2-40B4-BE49-F238E27FC236}">
                <a16:creationId xmlns="" xmlns:a16="http://schemas.microsoft.com/office/drawing/2014/main" id="{E556ACA1-FE19-463B-B49C-F982BE8A8F5B}"/>
              </a:ext>
            </a:extLst>
          </p:cNvPr>
          <p:cNvSpPr/>
          <p:nvPr/>
        </p:nvSpPr>
        <p:spPr>
          <a:xfrm rot="3584032">
            <a:off x="5019505" y="2100442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1" name="Oval 290">
            <a:extLst>
              <a:ext uri="{FF2B5EF4-FFF2-40B4-BE49-F238E27FC236}">
                <a16:creationId xmlns="" xmlns:a16="http://schemas.microsoft.com/office/drawing/2014/main" id="{2184D963-EDD8-4D4C-853D-C09C367851C9}"/>
              </a:ext>
            </a:extLst>
          </p:cNvPr>
          <p:cNvSpPr/>
          <p:nvPr/>
        </p:nvSpPr>
        <p:spPr>
          <a:xfrm>
            <a:off x="5752302" y="2547951"/>
            <a:ext cx="762478" cy="7624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2" name="Oval 291">
            <a:extLst>
              <a:ext uri="{FF2B5EF4-FFF2-40B4-BE49-F238E27FC236}">
                <a16:creationId xmlns="" xmlns:a16="http://schemas.microsoft.com/office/drawing/2014/main" id="{C9F260F6-D3B7-4526-9E74-F6247487EA7B}"/>
              </a:ext>
            </a:extLst>
          </p:cNvPr>
          <p:cNvSpPr/>
          <p:nvPr/>
        </p:nvSpPr>
        <p:spPr>
          <a:xfrm>
            <a:off x="5752302" y="5184891"/>
            <a:ext cx="762478" cy="76247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3" name="Oval 292">
            <a:extLst>
              <a:ext uri="{FF2B5EF4-FFF2-40B4-BE49-F238E27FC236}">
                <a16:creationId xmlns="" xmlns:a16="http://schemas.microsoft.com/office/drawing/2014/main" id="{F871F84B-8E75-49E1-8379-1D902FA1DCD7}"/>
              </a:ext>
            </a:extLst>
          </p:cNvPr>
          <p:cNvSpPr/>
          <p:nvPr/>
        </p:nvSpPr>
        <p:spPr>
          <a:xfrm>
            <a:off x="4382264" y="3838803"/>
            <a:ext cx="762478" cy="762478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4" name="Oval 293">
            <a:extLst>
              <a:ext uri="{FF2B5EF4-FFF2-40B4-BE49-F238E27FC236}">
                <a16:creationId xmlns="" xmlns:a16="http://schemas.microsoft.com/office/drawing/2014/main" id="{096C1E23-7D3F-4D64-8B00-4DCCCCEFEA28}"/>
              </a:ext>
            </a:extLst>
          </p:cNvPr>
          <p:cNvSpPr/>
          <p:nvPr/>
        </p:nvSpPr>
        <p:spPr>
          <a:xfrm>
            <a:off x="7013540" y="3838803"/>
            <a:ext cx="762478" cy="7624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5" name="TextBox 294">
            <a:extLst>
              <a:ext uri="{FF2B5EF4-FFF2-40B4-BE49-F238E27FC236}">
                <a16:creationId xmlns="" xmlns:a16="http://schemas.microsoft.com/office/drawing/2014/main" id="{69C20C62-6E3A-4883-8F93-B793A627406B}"/>
              </a:ext>
            </a:extLst>
          </p:cNvPr>
          <p:cNvSpPr txBox="1"/>
          <p:nvPr/>
        </p:nvSpPr>
        <p:spPr>
          <a:xfrm>
            <a:off x="5869688" y="268750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="" xmlns:a16="http://schemas.microsoft.com/office/drawing/2014/main" id="{8C4A6280-DEC2-4F03-B9A5-FED4E301E15E}"/>
              </a:ext>
            </a:extLst>
          </p:cNvPr>
          <p:cNvSpPr txBox="1"/>
          <p:nvPr/>
        </p:nvSpPr>
        <p:spPr>
          <a:xfrm>
            <a:off x="4499649" y="398921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="" xmlns:a16="http://schemas.microsoft.com/office/drawing/2014/main" id="{C94E275D-8000-4D70-8C79-D35878950BC1}"/>
              </a:ext>
            </a:extLst>
          </p:cNvPr>
          <p:cNvSpPr txBox="1"/>
          <p:nvPr/>
        </p:nvSpPr>
        <p:spPr>
          <a:xfrm>
            <a:off x="5869688" y="533529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="" xmlns:a16="http://schemas.microsoft.com/office/drawing/2014/main" id="{CEBA2A21-5BBC-4FB9-9BD0-1D5870D5A0F3}"/>
              </a:ext>
            </a:extLst>
          </p:cNvPr>
          <p:cNvSpPr txBox="1"/>
          <p:nvPr/>
        </p:nvSpPr>
        <p:spPr>
          <a:xfrm>
            <a:off x="7130925" y="398921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9" name="Group 298">
            <a:extLst>
              <a:ext uri="{FF2B5EF4-FFF2-40B4-BE49-F238E27FC236}">
                <a16:creationId xmlns="" xmlns:a16="http://schemas.microsoft.com/office/drawing/2014/main" id="{5F566FB0-64BB-4418-BB40-5173B05E7DAC}"/>
              </a:ext>
            </a:extLst>
          </p:cNvPr>
          <p:cNvGrpSpPr/>
          <p:nvPr/>
        </p:nvGrpSpPr>
        <p:grpSpPr>
          <a:xfrm>
            <a:off x="1886779" y="2068689"/>
            <a:ext cx="3563549" cy="863358"/>
            <a:chOff x="803640" y="3362835"/>
            <a:chExt cx="2059657" cy="863358"/>
          </a:xfrm>
        </p:grpSpPr>
        <p:sp>
          <p:nvSpPr>
            <p:cNvPr id="300" name="TextBox 299">
              <a:extLst>
                <a:ext uri="{FF2B5EF4-FFF2-40B4-BE49-F238E27FC236}">
                  <a16:creationId xmlns="" xmlns:a16="http://schemas.microsoft.com/office/drawing/2014/main" id="{04F47A61-5A54-472B-A60C-BC6FAD9A606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="" xmlns:a16="http://schemas.microsoft.com/office/drawing/2014/main" id="{A8A73A30-F8DE-40F9-B394-59F94FB3CEE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="" xmlns:a16="http://schemas.microsoft.com/office/drawing/2014/main" id="{C6A3036E-6F06-4709-845D-ABD63A1E3E90}"/>
              </a:ext>
            </a:extLst>
          </p:cNvPr>
          <p:cNvGrpSpPr/>
          <p:nvPr/>
        </p:nvGrpSpPr>
        <p:grpSpPr>
          <a:xfrm>
            <a:off x="724729" y="3787405"/>
            <a:ext cx="3505135" cy="863358"/>
            <a:chOff x="803640" y="3362835"/>
            <a:chExt cx="2059657" cy="863358"/>
          </a:xfrm>
        </p:grpSpPr>
        <p:sp>
          <p:nvSpPr>
            <p:cNvPr id="303" name="TextBox 302">
              <a:extLst>
                <a:ext uri="{FF2B5EF4-FFF2-40B4-BE49-F238E27FC236}">
                  <a16:creationId xmlns="" xmlns:a16="http://schemas.microsoft.com/office/drawing/2014/main" id="{55ADA2F5-771A-486E-A70B-F86DA32DBC9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="" xmlns:a16="http://schemas.microsoft.com/office/drawing/2014/main" id="{3851771C-6030-4B7E-9E56-8F9DC051F34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="" xmlns:a16="http://schemas.microsoft.com/office/drawing/2014/main" id="{9ED71403-3FA1-4A36-97A1-BD0ADA61A2A4}"/>
              </a:ext>
            </a:extLst>
          </p:cNvPr>
          <p:cNvGrpSpPr/>
          <p:nvPr/>
        </p:nvGrpSpPr>
        <p:grpSpPr>
          <a:xfrm>
            <a:off x="1886779" y="5471444"/>
            <a:ext cx="3563549" cy="863358"/>
            <a:chOff x="803640" y="3362835"/>
            <a:chExt cx="2059657" cy="863358"/>
          </a:xfrm>
        </p:grpSpPr>
        <p:sp>
          <p:nvSpPr>
            <p:cNvPr id="306" name="TextBox 305">
              <a:extLst>
                <a:ext uri="{FF2B5EF4-FFF2-40B4-BE49-F238E27FC236}">
                  <a16:creationId xmlns="" xmlns:a16="http://schemas.microsoft.com/office/drawing/2014/main" id="{B5DE063F-6C38-4012-958C-33CC27FB710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="" xmlns:a16="http://schemas.microsoft.com/office/drawing/2014/main" id="{5B892405-CA96-4E14-8C02-09C9262BF4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="" xmlns:a16="http://schemas.microsoft.com/office/drawing/2014/main" id="{67637347-735A-48B9-9908-F26453F63A91}"/>
              </a:ext>
            </a:extLst>
          </p:cNvPr>
          <p:cNvGrpSpPr/>
          <p:nvPr/>
        </p:nvGrpSpPr>
        <p:grpSpPr>
          <a:xfrm>
            <a:off x="7940673" y="3787405"/>
            <a:ext cx="3499680" cy="863358"/>
            <a:chOff x="803640" y="3362835"/>
            <a:chExt cx="2059657" cy="863358"/>
          </a:xfrm>
        </p:grpSpPr>
        <p:sp>
          <p:nvSpPr>
            <p:cNvPr id="309" name="TextBox 308">
              <a:extLst>
                <a:ext uri="{FF2B5EF4-FFF2-40B4-BE49-F238E27FC236}">
                  <a16:creationId xmlns="" xmlns:a16="http://schemas.microsoft.com/office/drawing/2014/main" id="{783795A9-E9B0-4471-BB13-43E0AAD50D7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="" xmlns:a16="http://schemas.microsoft.com/office/drawing/2014/main" id="{01561C57-5002-406C-B42F-E93099CA1AC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79" y="3611227"/>
            <a:ext cx="1275123" cy="10992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813" y="379710"/>
            <a:ext cx="3378738" cy="26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9" y="1658980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자유형: 도형 13">
            <a:extLst>
              <a:ext uri="{FF2B5EF4-FFF2-40B4-BE49-F238E27FC236}">
                <a16:creationId xmlns="" xmlns:a16="http://schemas.microsoft.com/office/drawing/2014/main" id="{3182E2B6-B572-41A0-A6C6-B6D706F0B643}"/>
              </a:ext>
            </a:extLst>
          </p:cNvPr>
          <p:cNvSpPr/>
          <p:nvPr/>
        </p:nvSpPr>
        <p:spPr>
          <a:xfrm>
            <a:off x="789750" y="1085115"/>
            <a:ext cx="620489" cy="57386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자유형: 도형 14">
            <a:extLst>
              <a:ext uri="{FF2B5EF4-FFF2-40B4-BE49-F238E27FC236}">
                <a16:creationId xmlns="" xmlns:a16="http://schemas.microsoft.com/office/drawing/2014/main" id="{EDA11EAB-6E5E-4146-8338-B5EC07EC60FE}"/>
              </a:ext>
            </a:extLst>
          </p:cNvPr>
          <p:cNvSpPr/>
          <p:nvPr/>
        </p:nvSpPr>
        <p:spPr>
          <a:xfrm rot="10800000">
            <a:off x="4364359" y="3967304"/>
            <a:ext cx="620489" cy="57386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E1EA02B-EC16-4C3F-B0B9-9E353218A0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B8A7F39-9908-4A0F-BE7C-B041427282C8}"/>
              </a:ext>
            </a:extLst>
          </p:cNvPr>
          <p:cNvGrpSpPr/>
          <p:nvPr/>
        </p:nvGrpSpPr>
        <p:grpSpPr>
          <a:xfrm>
            <a:off x="1227134" y="1416690"/>
            <a:ext cx="9737734" cy="4909510"/>
            <a:chOff x="539550" y="1688899"/>
            <a:chExt cx="8551823" cy="4311602"/>
          </a:xfrm>
        </p:grpSpPr>
        <p:sp>
          <p:nvSpPr>
            <p:cNvPr id="44" name="Block Arc 43">
              <a:extLst>
                <a:ext uri="{FF2B5EF4-FFF2-40B4-BE49-F238E27FC236}">
                  <a16:creationId xmlns="" xmlns:a16="http://schemas.microsoft.com/office/drawing/2014/main" id="{1F724000-86D1-4025-92FE-549C35A0E3C8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Block Arc 44">
              <a:extLst>
                <a:ext uri="{FF2B5EF4-FFF2-40B4-BE49-F238E27FC236}">
                  <a16:creationId xmlns="" xmlns:a16="http://schemas.microsoft.com/office/drawing/2014/main" id="{613049CC-37B8-42BF-AF41-BD000256F57E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6" name="Block Arc 45">
              <a:extLst>
                <a:ext uri="{FF2B5EF4-FFF2-40B4-BE49-F238E27FC236}">
                  <a16:creationId xmlns="" xmlns:a16="http://schemas.microsoft.com/office/drawing/2014/main" id="{FE1D20AF-5A9C-4317-BE65-8DAB7B7E2E87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Block Arc 46">
              <a:extLst>
                <a:ext uri="{FF2B5EF4-FFF2-40B4-BE49-F238E27FC236}">
                  <a16:creationId xmlns="" xmlns:a16="http://schemas.microsoft.com/office/drawing/2014/main" id="{9D358A4B-208E-41A2-8873-D7C785A4AA85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8" name="Block Arc 47">
              <a:extLst>
                <a:ext uri="{FF2B5EF4-FFF2-40B4-BE49-F238E27FC236}">
                  <a16:creationId xmlns="" xmlns:a16="http://schemas.microsoft.com/office/drawing/2014/main" id="{EF2363B5-0AE6-4A17-A64D-D64A72735A69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Block Arc 48">
              <a:extLst>
                <a:ext uri="{FF2B5EF4-FFF2-40B4-BE49-F238E27FC236}">
                  <a16:creationId xmlns="" xmlns:a16="http://schemas.microsoft.com/office/drawing/2014/main" id="{AFA32582-79BC-4021-B6DE-75691EC2CDF5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DAD383FB-9C6A-4A64-B722-A615FDEA47F7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F68D4944-2915-477B-99C8-92E68CBCAC48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solidFill>
              <a:srgbClr val="FD8C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739526D4-B7AF-4508-9F90-389B96130F54}"/>
              </a:ext>
            </a:extLst>
          </p:cNvPr>
          <p:cNvSpPr/>
          <p:nvPr/>
        </p:nvSpPr>
        <p:spPr>
          <a:xfrm>
            <a:off x="1795857" y="3476353"/>
            <a:ext cx="790220" cy="790221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F463F5B6-B2E4-4447-957C-018C1F994D2F}"/>
              </a:ext>
            </a:extLst>
          </p:cNvPr>
          <p:cNvSpPr/>
          <p:nvPr/>
        </p:nvSpPr>
        <p:spPr>
          <a:xfrm>
            <a:off x="3355097" y="3476353"/>
            <a:ext cx="790220" cy="7902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378F1E0-9FEE-4F78-8EFF-E6F4280D4F2A}"/>
              </a:ext>
            </a:extLst>
          </p:cNvPr>
          <p:cNvSpPr/>
          <p:nvPr/>
        </p:nvSpPr>
        <p:spPr>
          <a:xfrm>
            <a:off x="4914337" y="3476353"/>
            <a:ext cx="790220" cy="790221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46F7D6A9-1387-4E4A-979B-A0C352403444}"/>
              </a:ext>
            </a:extLst>
          </p:cNvPr>
          <p:cNvSpPr/>
          <p:nvPr/>
        </p:nvSpPr>
        <p:spPr>
          <a:xfrm>
            <a:off x="6473577" y="3476353"/>
            <a:ext cx="790220" cy="7902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A10B8E33-F73F-417E-8546-8688975EF80A}"/>
              </a:ext>
            </a:extLst>
          </p:cNvPr>
          <p:cNvSpPr/>
          <p:nvPr/>
        </p:nvSpPr>
        <p:spPr>
          <a:xfrm>
            <a:off x="8032817" y="3476353"/>
            <a:ext cx="790220" cy="790221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613B8FE-545C-4A6E-95ED-A065CF4B074A}"/>
              </a:ext>
            </a:extLst>
          </p:cNvPr>
          <p:cNvSpPr/>
          <p:nvPr/>
        </p:nvSpPr>
        <p:spPr>
          <a:xfrm>
            <a:off x="9592059" y="3476353"/>
            <a:ext cx="790220" cy="7902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3EF4F67A-DBE3-41A5-A142-4C08875E6EDB}"/>
              </a:ext>
            </a:extLst>
          </p:cNvPr>
          <p:cNvGrpSpPr/>
          <p:nvPr/>
        </p:nvGrpSpPr>
        <p:grpSpPr>
          <a:xfrm>
            <a:off x="2891237" y="1770563"/>
            <a:ext cx="1716151" cy="1035098"/>
            <a:chOff x="1775729" y="2204864"/>
            <a:chExt cx="1716151" cy="1035098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4C30F29-A689-4735-AFA4-5C5590FB976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4ACAD039-9F75-48C1-81CB-71C7497ADA1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3D4DC47D-7FCD-49E8-81A3-DC1E7F3F6ED7}"/>
              </a:ext>
            </a:extLst>
          </p:cNvPr>
          <p:cNvGrpSpPr/>
          <p:nvPr/>
        </p:nvGrpSpPr>
        <p:grpSpPr>
          <a:xfrm>
            <a:off x="6010165" y="1770563"/>
            <a:ext cx="1716151" cy="1035098"/>
            <a:chOff x="1775729" y="2204864"/>
            <a:chExt cx="1716151" cy="1035098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4576A735-32DA-4A91-A2A6-25067BAA5E9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BD4DA9C8-474B-4449-9C96-3ED238E625D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FD843208-337A-45D7-B748-BAFDB57770ED}"/>
              </a:ext>
            </a:extLst>
          </p:cNvPr>
          <p:cNvGrpSpPr/>
          <p:nvPr/>
        </p:nvGrpSpPr>
        <p:grpSpPr>
          <a:xfrm>
            <a:off x="9129094" y="1770563"/>
            <a:ext cx="1716151" cy="1035098"/>
            <a:chOff x="1775729" y="2204864"/>
            <a:chExt cx="1716151" cy="1035098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48AEFE1C-3115-4E38-A0C3-822619B6C4D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AB9C6A12-5D19-4D65-9FCC-B7E3FA52135A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5CA9CF14-70BB-471F-86E7-B6D31C0D0076}"/>
              </a:ext>
            </a:extLst>
          </p:cNvPr>
          <p:cNvGrpSpPr/>
          <p:nvPr/>
        </p:nvGrpSpPr>
        <p:grpSpPr>
          <a:xfrm>
            <a:off x="1331773" y="4944055"/>
            <a:ext cx="1716151" cy="1035098"/>
            <a:chOff x="1775729" y="2204864"/>
            <a:chExt cx="1716151" cy="1035098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1138F50A-F88B-4156-8484-B99ECCB6F6B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F213418-9B90-48E1-A395-B974C6C8DA88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271002D6-7210-47EB-8D9E-2B72E78DA31B}"/>
              </a:ext>
            </a:extLst>
          </p:cNvPr>
          <p:cNvGrpSpPr/>
          <p:nvPr/>
        </p:nvGrpSpPr>
        <p:grpSpPr>
          <a:xfrm>
            <a:off x="4450701" y="4944055"/>
            <a:ext cx="1716151" cy="1035098"/>
            <a:chOff x="1775729" y="2204864"/>
            <a:chExt cx="1716151" cy="1035098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2830046A-C642-41A3-BBB3-3E595D29AE4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0B50D07C-7CB9-4FBC-81A3-154EC9A1FDAD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54F3E0F5-983C-42E1-B7A8-159F3BE3DB00}"/>
              </a:ext>
            </a:extLst>
          </p:cNvPr>
          <p:cNvGrpSpPr/>
          <p:nvPr/>
        </p:nvGrpSpPr>
        <p:grpSpPr>
          <a:xfrm>
            <a:off x="7569629" y="4944055"/>
            <a:ext cx="1716151" cy="1035098"/>
            <a:chOff x="1775729" y="2204864"/>
            <a:chExt cx="1716151" cy="1035098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38639814-890D-45C7-B957-95DAFA7FBE6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731C63F8-CEFD-4DFF-A697-9156B71BBE75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6" name="Isosceles Triangle 51">
            <a:extLst>
              <a:ext uri="{FF2B5EF4-FFF2-40B4-BE49-F238E27FC236}">
                <a16:creationId xmlns="" xmlns:a16="http://schemas.microsoft.com/office/drawing/2014/main" id="{797D9451-23DC-412F-BBAC-BBFBD3E682CF}"/>
              </a:ext>
            </a:extLst>
          </p:cNvPr>
          <p:cNvSpPr/>
          <p:nvPr/>
        </p:nvSpPr>
        <p:spPr>
          <a:xfrm>
            <a:off x="9820718" y="373645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ectangle 7">
            <a:extLst>
              <a:ext uri="{FF2B5EF4-FFF2-40B4-BE49-F238E27FC236}">
                <a16:creationId xmlns="" xmlns:a16="http://schemas.microsoft.com/office/drawing/2014/main" id="{70D7C222-BC55-49B6-BD65-94ED7BFC9D3E}"/>
              </a:ext>
            </a:extLst>
          </p:cNvPr>
          <p:cNvSpPr/>
          <p:nvPr/>
        </p:nvSpPr>
        <p:spPr>
          <a:xfrm>
            <a:off x="8288665" y="369754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32">
            <a:extLst>
              <a:ext uri="{FF2B5EF4-FFF2-40B4-BE49-F238E27FC236}">
                <a16:creationId xmlns="" xmlns:a16="http://schemas.microsoft.com/office/drawing/2014/main" id="{2AC18336-025D-4093-9988-D13915760892}"/>
              </a:ext>
            </a:extLst>
          </p:cNvPr>
          <p:cNvSpPr/>
          <p:nvPr/>
        </p:nvSpPr>
        <p:spPr>
          <a:xfrm>
            <a:off x="5148139" y="371571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Rectangle 9">
            <a:extLst>
              <a:ext uri="{FF2B5EF4-FFF2-40B4-BE49-F238E27FC236}">
                <a16:creationId xmlns="" xmlns:a16="http://schemas.microsoft.com/office/drawing/2014/main" id="{AC78EFA8-A7A9-41D7-A29D-30CF762D54E7}"/>
              </a:ext>
            </a:extLst>
          </p:cNvPr>
          <p:cNvSpPr/>
          <p:nvPr/>
        </p:nvSpPr>
        <p:spPr>
          <a:xfrm>
            <a:off x="6708821" y="371218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Frame 17">
            <a:extLst>
              <a:ext uri="{FF2B5EF4-FFF2-40B4-BE49-F238E27FC236}">
                <a16:creationId xmlns="" xmlns:a16="http://schemas.microsoft.com/office/drawing/2014/main" id="{318F269C-692A-49BF-BF79-7F8156A23C4D}"/>
              </a:ext>
            </a:extLst>
          </p:cNvPr>
          <p:cNvSpPr/>
          <p:nvPr/>
        </p:nvSpPr>
        <p:spPr>
          <a:xfrm>
            <a:off x="3566382" y="369132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1" name="Freeform 53">
            <a:extLst>
              <a:ext uri="{FF2B5EF4-FFF2-40B4-BE49-F238E27FC236}">
                <a16:creationId xmlns="" xmlns:a16="http://schemas.microsoft.com/office/drawing/2014/main" id="{B2B2503F-A3BD-4967-91F3-B4E3D48D6DBD}"/>
              </a:ext>
            </a:extLst>
          </p:cNvPr>
          <p:cNvSpPr/>
          <p:nvPr/>
        </p:nvSpPr>
        <p:spPr>
          <a:xfrm>
            <a:off x="1998274" y="371813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732" y="4533833"/>
            <a:ext cx="1947147" cy="21401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73" y="391249"/>
            <a:ext cx="1932132" cy="26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7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32F4A66-F57E-4F1C-A5F0-91151B46E13C}"/>
              </a:ext>
            </a:extLst>
          </p:cNvPr>
          <p:cNvSpPr/>
          <p:nvPr/>
        </p:nvSpPr>
        <p:spPr>
          <a:xfrm>
            <a:off x="925423" y="1994212"/>
            <a:ext cx="468000" cy="468000"/>
          </a:xfrm>
          <a:prstGeom prst="ellipse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BD4E77-1AD0-4BD5-9C7E-36C9377A8AFF}"/>
              </a:ext>
            </a:extLst>
          </p:cNvPr>
          <p:cNvSpPr txBox="1"/>
          <p:nvPr/>
        </p:nvSpPr>
        <p:spPr>
          <a:xfrm>
            <a:off x="1377403" y="2074324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2C059B-4DB0-4A65-9A68-B281FED40BA0}"/>
              </a:ext>
            </a:extLst>
          </p:cNvPr>
          <p:cNvSpPr txBox="1"/>
          <p:nvPr/>
        </p:nvSpPr>
        <p:spPr>
          <a:xfrm>
            <a:off x="924159" y="2442412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238DF90-F737-43BF-8F08-70DB44C0EC19}"/>
              </a:ext>
            </a:extLst>
          </p:cNvPr>
          <p:cNvSpPr/>
          <p:nvPr/>
        </p:nvSpPr>
        <p:spPr>
          <a:xfrm>
            <a:off x="8357378" y="1994212"/>
            <a:ext cx="468000" cy="468000"/>
          </a:xfrm>
          <a:prstGeom prst="ellipse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DFB833-C83A-45D7-BB6F-48B18CF1F54C}"/>
              </a:ext>
            </a:extLst>
          </p:cNvPr>
          <p:cNvSpPr txBox="1"/>
          <p:nvPr/>
        </p:nvSpPr>
        <p:spPr>
          <a:xfrm>
            <a:off x="8809358" y="2074324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365FD6-1869-40FC-A1C8-71DF587C1CD9}"/>
              </a:ext>
            </a:extLst>
          </p:cNvPr>
          <p:cNvSpPr txBox="1"/>
          <p:nvPr/>
        </p:nvSpPr>
        <p:spPr>
          <a:xfrm>
            <a:off x="8356114" y="2442412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3C84A62-0D5D-486C-AB00-E642D9068C4E}"/>
              </a:ext>
            </a:extLst>
          </p:cNvPr>
          <p:cNvSpPr/>
          <p:nvPr/>
        </p:nvSpPr>
        <p:spPr>
          <a:xfrm>
            <a:off x="927132" y="4116746"/>
            <a:ext cx="468000" cy="4680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2A8B7F-7303-490C-AB9C-6AE6B52F7791}"/>
              </a:ext>
            </a:extLst>
          </p:cNvPr>
          <p:cNvSpPr txBox="1"/>
          <p:nvPr/>
        </p:nvSpPr>
        <p:spPr>
          <a:xfrm>
            <a:off x="1379112" y="419685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4AC869E-80EA-4E12-8830-AF0CB90D4FE8}"/>
              </a:ext>
            </a:extLst>
          </p:cNvPr>
          <p:cNvSpPr txBox="1"/>
          <p:nvPr/>
        </p:nvSpPr>
        <p:spPr>
          <a:xfrm>
            <a:off x="925868" y="456494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F422C60-ED98-4AD8-97DB-6C2054991EFF}"/>
              </a:ext>
            </a:extLst>
          </p:cNvPr>
          <p:cNvSpPr/>
          <p:nvPr/>
        </p:nvSpPr>
        <p:spPr>
          <a:xfrm>
            <a:off x="8359087" y="4116746"/>
            <a:ext cx="468000" cy="4680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A584DC-8DAD-4C64-A40D-1F0D538614BE}"/>
              </a:ext>
            </a:extLst>
          </p:cNvPr>
          <p:cNvSpPr txBox="1"/>
          <p:nvPr/>
        </p:nvSpPr>
        <p:spPr>
          <a:xfrm>
            <a:off x="8811067" y="419685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057503-36D9-4B77-B75F-54496B1D8589}"/>
              </a:ext>
            </a:extLst>
          </p:cNvPr>
          <p:cNvSpPr txBox="1"/>
          <p:nvPr/>
        </p:nvSpPr>
        <p:spPr>
          <a:xfrm>
            <a:off x="8357823" y="456494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5A38058-F9AD-4E8B-BC0A-B270D79F53B8}"/>
              </a:ext>
            </a:extLst>
          </p:cNvPr>
          <p:cNvCxnSpPr/>
          <p:nvPr/>
        </p:nvCxnSpPr>
        <p:spPr>
          <a:xfrm flipH="1">
            <a:off x="4286183" y="2203644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310BB7F-B6C6-491B-912C-B8F06189F979}"/>
              </a:ext>
            </a:extLst>
          </p:cNvPr>
          <p:cNvCxnSpPr/>
          <p:nvPr/>
        </p:nvCxnSpPr>
        <p:spPr>
          <a:xfrm flipH="1">
            <a:off x="4287891" y="4231809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37FB83D-E3C4-4585-9E77-0313FEDE9449}"/>
              </a:ext>
            </a:extLst>
          </p:cNvPr>
          <p:cNvCxnSpPr/>
          <p:nvPr/>
        </p:nvCxnSpPr>
        <p:spPr>
          <a:xfrm>
            <a:off x="2101652" y="3695077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1E1CDE1-5034-4482-853B-8BA8DCC50E6F}"/>
              </a:ext>
            </a:extLst>
          </p:cNvPr>
          <p:cNvCxnSpPr/>
          <p:nvPr/>
        </p:nvCxnSpPr>
        <p:spPr>
          <a:xfrm flipH="1">
            <a:off x="8004723" y="4231809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B3F4450E-FA8A-4DB6-8E29-E53CC2F88A5F}"/>
              </a:ext>
            </a:extLst>
          </p:cNvPr>
          <p:cNvCxnSpPr/>
          <p:nvPr/>
        </p:nvCxnSpPr>
        <p:spPr>
          <a:xfrm flipH="1">
            <a:off x="8003026" y="2203644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0DDC15E-72A5-46A9-BABF-3239235CD173}"/>
              </a:ext>
            </a:extLst>
          </p:cNvPr>
          <p:cNvSpPr/>
          <p:nvPr/>
        </p:nvSpPr>
        <p:spPr>
          <a:xfrm>
            <a:off x="4643964" y="4116746"/>
            <a:ext cx="468000" cy="468000"/>
          </a:xfrm>
          <a:prstGeom prst="ellipse">
            <a:avLst/>
          </a:prstGeom>
          <a:solidFill>
            <a:srgbClr val="00B0F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1022138-90AB-44BD-A0FA-00AE5B7C9FFF}"/>
              </a:ext>
            </a:extLst>
          </p:cNvPr>
          <p:cNvSpPr txBox="1"/>
          <p:nvPr/>
        </p:nvSpPr>
        <p:spPr>
          <a:xfrm>
            <a:off x="5095944" y="419685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EA2874C-BF6C-4C0A-BB8A-5885BF1F0D4D}"/>
              </a:ext>
            </a:extLst>
          </p:cNvPr>
          <p:cNvSpPr txBox="1"/>
          <p:nvPr/>
        </p:nvSpPr>
        <p:spPr>
          <a:xfrm>
            <a:off x="4642700" y="456494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6BF2832-6490-416B-AC3E-F1D9C922F8B6}"/>
              </a:ext>
            </a:extLst>
          </p:cNvPr>
          <p:cNvSpPr/>
          <p:nvPr/>
        </p:nvSpPr>
        <p:spPr>
          <a:xfrm>
            <a:off x="4642255" y="1994212"/>
            <a:ext cx="468000" cy="468000"/>
          </a:xfrm>
          <a:prstGeom prst="ellipse">
            <a:avLst/>
          </a:prstGeom>
          <a:solidFill>
            <a:schemeClr val="accent3">
              <a:lumMod val="9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AB628DB-A5F7-4F21-84BB-75007C0EA3E3}"/>
              </a:ext>
            </a:extLst>
          </p:cNvPr>
          <p:cNvSpPr txBox="1"/>
          <p:nvPr/>
        </p:nvSpPr>
        <p:spPr>
          <a:xfrm>
            <a:off x="5094235" y="2074324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4EEACEB-3FEA-4158-A7DC-C81871D637FB}"/>
              </a:ext>
            </a:extLst>
          </p:cNvPr>
          <p:cNvSpPr txBox="1"/>
          <p:nvPr/>
        </p:nvSpPr>
        <p:spPr>
          <a:xfrm>
            <a:off x="4640991" y="2442412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6E991241-483B-4056-A806-1CAD13BBCD9A}"/>
              </a:ext>
            </a:extLst>
          </p:cNvPr>
          <p:cNvSpPr/>
          <p:nvPr/>
        </p:nvSpPr>
        <p:spPr>
          <a:xfrm>
            <a:off x="1016576" y="4259916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31">
            <a:extLst>
              <a:ext uri="{FF2B5EF4-FFF2-40B4-BE49-F238E27FC236}">
                <a16:creationId xmlns="" xmlns:a16="http://schemas.microsoft.com/office/drawing/2014/main" id="{B045EE25-DCE2-4FB4-860D-261F38F2DE44}"/>
              </a:ext>
            </a:extLst>
          </p:cNvPr>
          <p:cNvSpPr/>
          <p:nvPr/>
        </p:nvSpPr>
        <p:spPr>
          <a:xfrm>
            <a:off x="4759867" y="4245742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23">
            <a:extLst>
              <a:ext uri="{FF2B5EF4-FFF2-40B4-BE49-F238E27FC236}">
                <a16:creationId xmlns="" xmlns:a16="http://schemas.microsoft.com/office/drawing/2014/main" id="{AD278B6A-0972-443B-A8C7-14FF0AE9F05B}"/>
              </a:ext>
            </a:extLst>
          </p:cNvPr>
          <p:cNvSpPr/>
          <p:nvPr/>
        </p:nvSpPr>
        <p:spPr>
          <a:xfrm>
            <a:off x="4742141" y="2139368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31">
            <a:extLst>
              <a:ext uri="{FF2B5EF4-FFF2-40B4-BE49-F238E27FC236}">
                <a16:creationId xmlns="" xmlns:a16="http://schemas.microsoft.com/office/drawing/2014/main" id="{D775F01A-818C-4F5A-A60D-17E08C0649ED}"/>
              </a:ext>
            </a:extLst>
          </p:cNvPr>
          <p:cNvSpPr/>
          <p:nvPr/>
        </p:nvSpPr>
        <p:spPr>
          <a:xfrm>
            <a:off x="8457322" y="2095583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ardrop 17">
            <a:extLst>
              <a:ext uri="{FF2B5EF4-FFF2-40B4-BE49-F238E27FC236}">
                <a16:creationId xmlns="" xmlns:a16="http://schemas.microsoft.com/office/drawing/2014/main" id="{5B488B6D-2575-4D02-BA4A-3024BDAA5029}"/>
              </a:ext>
            </a:extLst>
          </p:cNvPr>
          <p:cNvSpPr/>
          <p:nvPr/>
        </p:nvSpPr>
        <p:spPr>
          <a:xfrm rot="18900000">
            <a:off x="1059632" y="2141322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23">
            <a:extLst>
              <a:ext uri="{FF2B5EF4-FFF2-40B4-BE49-F238E27FC236}">
                <a16:creationId xmlns="" xmlns:a16="http://schemas.microsoft.com/office/drawing/2014/main" id="{C06C6768-5EE7-4CC6-8D56-994C00875277}"/>
              </a:ext>
            </a:extLst>
          </p:cNvPr>
          <p:cNvSpPr/>
          <p:nvPr/>
        </p:nvSpPr>
        <p:spPr>
          <a:xfrm>
            <a:off x="8468468" y="4205386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732C275-A528-4460-AFD4-8932D0C38EBC}"/>
              </a:ext>
            </a:extLst>
          </p:cNvPr>
          <p:cNvSpPr/>
          <p:nvPr/>
        </p:nvSpPr>
        <p:spPr>
          <a:xfrm>
            <a:off x="811695" y="456579"/>
            <a:ext cx="10568608" cy="5944842"/>
          </a:xfrm>
          <a:prstGeom prst="rect">
            <a:avLst/>
          </a:prstGeom>
          <a:solidFill>
            <a:schemeClr val="accent1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2BBA61-0DC7-4EC3-98CB-4B1DD6DA0A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F22D1B-D9F2-44CE-B9A7-CE1AEA51C10E}"/>
              </a:ext>
            </a:extLst>
          </p:cNvPr>
          <p:cNvSpPr txBox="1"/>
          <p:nvPr/>
        </p:nvSpPr>
        <p:spPr>
          <a:xfrm>
            <a:off x="5707546" y="4177360"/>
            <a:ext cx="4958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00B0F0"/>
                </a:solidFill>
                <a:cs typeface="Arial" pitchFamily="34" charset="0"/>
              </a:rPr>
              <a:t>Power</a:t>
            </a:r>
            <a:r>
              <a:rPr lang="en-US" altLang="ko-KR" sz="5400" b="1" dirty="0"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rgbClr val="FD8CC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rgbClr val="FD8CC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BBAE1B-7FAF-46B5-BBBA-E07A8BBDAD35}"/>
              </a:ext>
            </a:extLst>
          </p:cNvPr>
          <p:cNvSpPr txBox="1"/>
          <p:nvPr/>
        </p:nvSpPr>
        <p:spPr>
          <a:xfrm>
            <a:off x="8225277" y="1101515"/>
            <a:ext cx="2558369" cy="584775"/>
          </a:xfrm>
          <a:prstGeom prst="rect">
            <a:avLst/>
          </a:prstGeom>
          <a:solidFill>
            <a:srgbClr val="FD8C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Education 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3DB8AAB-50FE-4FEF-B5ED-718075AEE6AE}"/>
              </a:ext>
            </a:extLst>
          </p:cNvPr>
          <p:cNvSpPr txBox="1"/>
          <p:nvPr/>
        </p:nvSpPr>
        <p:spPr>
          <a:xfrm>
            <a:off x="1408354" y="2370822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D8CC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rgbClr val="FD8CC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rgbClr val="FD8CC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FD8CC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1D9DB1C-F068-495A-8A5D-FBF12B027D6F}"/>
              </a:ext>
            </a:extLst>
          </p:cNvPr>
          <p:cNvSpPr txBox="1"/>
          <p:nvPr/>
        </p:nvSpPr>
        <p:spPr>
          <a:xfrm>
            <a:off x="1408354" y="1316958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D8CC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rgbClr val="FD8CC1"/>
              </a:solidFill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6254532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78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74">
            <a:extLst>
              <a:ext uri="{FF2B5EF4-FFF2-40B4-BE49-F238E27FC236}">
                <a16:creationId xmlns="" xmlns:a16="http://schemas.microsoft.com/office/drawing/2014/main" id="{9878C11A-5725-4F11-88F1-5FEC9B387F61}"/>
              </a:ext>
            </a:extLst>
          </p:cNvPr>
          <p:cNvSpPr/>
          <p:nvPr/>
        </p:nvSpPr>
        <p:spPr>
          <a:xfrm rot="2700000">
            <a:off x="5970411" y="1922892"/>
            <a:ext cx="595760" cy="595762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9D4F28D-E6FA-4AD3-AA53-6188E20F2467}"/>
              </a:ext>
            </a:extLst>
          </p:cNvPr>
          <p:cNvSpPr txBox="1"/>
          <p:nvPr/>
        </p:nvSpPr>
        <p:spPr>
          <a:xfrm>
            <a:off x="6039761" y="204387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cs typeface="Calibri" pitchFamily="34" charset="0"/>
              </a:rPr>
              <a:t>01</a:t>
            </a:r>
            <a:endParaRPr lang="ko-KR" altLang="en-US" b="1" dirty="0">
              <a:cs typeface="Calibri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10DFCE15-4292-4C77-BB59-F3EF7E3F41A5}"/>
              </a:ext>
            </a:extLst>
          </p:cNvPr>
          <p:cNvGrpSpPr/>
          <p:nvPr/>
        </p:nvGrpSpPr>
        <p:grpSpPr>
          <a:xfrm>
            <a:off x="879231" y="1779207"/>
            <a:ext cx="4738308" cy="897285"/>
            <a:chOff x="990650" y="3939934"/>
            <a:chExt cx="2880320" cy="897285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5102FE7A-D54B-4FAD-AFFA-36A3E6ECB90D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4CC1DDDA-3EC1-4E48-9E6B-5D440B162EA7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rgbClr val="00B0F0"/>
                  </a:solidFill>
                </a:rPr>
                <a:t> Easy to change colors, photos.</a:t>
              </a:r>
              <a:endParaRPr lang="en-US" altLang="ko-KR" sz="1200" dirty="0">
                <a:solidFill>
                  <a:srgbClr val="00B0F0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61" name="Rounded Rectangle 83">
            <a:extLst>
              <a:ext uri="{FF2B5EF4-FFF2-40B4-BE49-F238E27FC236}">
                <a16:creationId xmlns="" xmlns:a16="http://schemas.microsoft.com/office/drawing/2014/main" id="{C96EF3F6-7E55-49D1-BB3D-84CB876B6DFD}"/>
              </a:ext>
            </a:extLst>
          </p:cNvPr>
          <p:cNvSpPr/>
          <p:nvPr/>
        </p:nvSpPr>
        <p:spPr>
          <a:xfrm rot="2700000">
            <a:off x="5970411" y="3000188"/>
            <a:ext cx="595760" cy="5957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35D90E7-C50D-4D09-B911-93F5379BEDC2}"/>
              </a:ext>
            </a:extLst>
          </p:cNvPr>
          <p:cNvSpPr txBox="1"/>
          <p:nvPr/>
        </p:nvSpPr>
        <p:spPr>
          <a:xfrm>
            <a:off x="6039761" y="312117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52B60E8A-C918-4CB1-BD56-A08972CB10E5}"/>
              </a:ext>
            </a:extLst>
          </p:cNvPr>
          <p:cNvGrpSpPr/>
          <p:nvPr/>
        </p:nvGrpSpPr>
        <p:grpSpPr>
          <a:xfrm>
            <a:off x="879231" y="2856503"/>
            <a:ext cx="4738308" cy="897285"/>
            <a:chOff x="990650" y="3939934"/>
            <a:chExt cx="2880320" cy="897285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43231C5F-BA70-439C-B6A5-8E004B4170B4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189664AE-545B-4CB0-9DF5-4BD2A9526EBE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rgbClr val="00B0F0"/>
                  </a:solidFill>
                </a:rPr>
                <a:t> Easy to change colors, photos.</a:t>
              </a:r>
              <a:endParaRPr lang="en-US" altLang="ko-KR" sz="1200" dirty="0">
                <a:solidFill>
                  <a:srgbClr val="00B0F0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67" name="Rounded Rectangle 91">
            <a:extLst>
              <a:ext uri="{FF2B5EF4-FFF2-40B4-BE49-F238E27FC236}">
                <a16:creationId xmlns="" xmlns:a16="http://schemas.microsoft.com/office/drawing/2014/main" id="{45EF3666-EB49-48AC-8E92-1EF00F359BA7}"/>
              </a:ext>
            </a:extLst>
          </p:cNvPr>
          <p:cNvSpPr/>
          <p:nvPr/>
        </p:nvSpPr>
        <p:spPr>
          <a:xfrm rot="2700000">
            <a:off x="5970411" y="4077482"/>
            <a:ext cx="595760" cy="595762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1416997-C205-40DC-A844-02FEC7DFBEFF}"/>
              </a:ext>
            </a:extLst>
          </p:cNvPr>
          <p:cNvSpPr txBox="1"/>
          <p:nvPr/>
        </p:nvSpPr>
        <p:spPr>
          <a:xfrm>
            <a:off x="6039761" y="419846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53BF3505-879C-40D7-B7CE-40C561D2AA78}"/>
              </a:ext>
            </a:extLst>
          </p:cNvPr>
          <p:cNvGrpSpPr/>
          <p:nvPr/>
        </p:nvGrpSpPr>
        <p:grpSpPr>
          <a:xfrm>
            <a:off x="879231" y="3933797"/>
            <a:ext cx="4738308" cy="897285"/>
            <a:chOff x="990650" y="3939934"/>
            <a:chExt cx="2880320" cy="897285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221C5196-080D-41A8-A02D-51501F13DE12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47446B31-EC74-445E-B8D1-05B11D3E7496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rgbClr val="00B0F0"/>
                  </a:solidFill>
                </a:rPr>
                <a:t> Easy to change colors, photos.</a:t>
              </a:r>
              <a:endParaRPr lang="en-US" altLang="ko-KR" sz="1200" dirty="0">
                <a:solidFill>
                  <a:srgbClr val="00B0F0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83" name="Imagen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376" y="1757731"/>
            <a:ext cx="2588821" cy="485404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436" y="4507916"/>
            <a:ext cx="1699841" cy="186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1934361" y="19518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1928565" y="107523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1" name="Group 24">
            <a:extLst>
              <a:ext uri="{FF2B5EF4-FFF2-40B4-BE49-F238E27FC236}">
                <a16:creationId xmlns="" xmlns:a16="http://schemas.microsoft.com/office/drawing/2014/main" id="{40063EAB-3D22-4FBF-A987-9E7C5FEF04C6}"/>
              </a:ext>
            </a:extLst>
          </p:cNvPr>
          <p:cNvGrpSpPr/>
          <p:nvPr/>
        </p:nvGrpSpPr>
        <p:grpSpPr>
          <a:xfrm>
            <a:off x="5850065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96E2ED74-BBA4-43CE-B94B-A16CAED2E91B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C94CCB72-FD4A-4A48-A766-8C6553A0E9B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74" name="Group 33">
            <a:extLst>
              <a:ext uri="{FF2B5EF4-FFF2-40B4-BE49-F238E27FC236}">
                <a16:creationId xmlns="" xmlns:a16="http://schemas.microsoft.com/office/drawing/2014/main" id="{E4409111-95F1-4F56-AD6C-FBB6E0E338EF}"/>
              </a:ext>
            </a:extLst>
          </p:cNvPr>
          <p:cNvGrpSpPr/>
          <p:nvPr/>
        </p:nvGrpSpPr>
        <p:grpSpPr>
          <a:xfrm>
            <a:off x="8954252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3F61700F-09C6-409C-8EF1-9DBE2EA1EAE1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3643C95D-4194-4800-B1B0-D03810F3C22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E89264C2-637B-4190-826D-8E1A53E2402F}"/>
              </a:ext>
            </a:extLst>
          </p:cNvPr>
          <p:cNvSpPr txBox="1"/>
          <p:nvPr/>
        </p:nvSpPr>
        <p:spPr>
          <a:xfrm>
            <a:off x="8628157" y="3946429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A692A63F-C0E1-407D-B9B5-9663F84771B2}"/>
              </a:ext>
            </a:extLst>
          </p:cNvPr>
          <p:cNvSpPr txBox="1"/>
          <p:nvPr/>
        </p:nvSpPr>
        <p:spPr>
          <a:xfrm>
            <a:off x="7226978" y="388487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rgbClr val="00B0F0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38" y="1812954"/>
            <a:ext cx="4871251" cy="48825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289" y="1088780"/>
            <a:ext cx="4617395" cy="24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3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07C7D6-AC0C-4311-A929-95356CB6E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8D19C0-BA09-4F4E-80B1-7E5EC0ACE34D}"/>
              </a:ext>
            </a:extLst>
          </p:cNvPr>
          <p:cNvGrpSpPr/>
          <p:nvPr/>
        </p:nvGrpSpPr>
        <p:grpSpPr>
          <a:xfrm>
            <a:off x="3549641" y="1797336"/>
            <a:ext cx="5092718" cy="3864148"/>
            <a:chOff x="2024962" y="2060848"/>
            <a:chExt cx="5092718" cy="3864148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24E49E86-B03E-4A21-808E-85EB62443B41}"/>
                </a:ext>
              </a:extLst>
            </p:cNvPr>
            <p:cNvCxnSpPr>
              <a:stCxn id="19" idx="0"/>
              <a:endCxn id="11" idx="2"/>
            </p:cNvCxnSpPr>
            <p:nvPr/>
          </p:nvCxnSpPr>
          <p:spPr>
            <a:xfrm flipV="1">
              <a:off x="2457010" y="2492896"/>
              <a:ext cx="1682264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04D69FBB-BB57-4E36-960F-63C8161844AE}"/>
                </a:ext>
              </a:extLst>
            </p:cNvPr>
            <p:cNvCxnSpPr>
              <a:stCxn id="23" idx="0"/>
              <a:endCxn id="11" idx="6"/>
            </p:cNvCxnSpPr>
            <p:nvPr/>
          </p:nvCxnSpPr>
          <p:spPr>
            <a:xfrm flipH="1" flipV="1">
              <a:off x="5003370" y="2492896"/>
              <a:ext cx="1682262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FA77827B-B2C3-4433-9130-00A12A0DAC2C}"/>
                </a:ext>
              </a:extLst>
            </p:cNvPr>
            <p:cNvCxnSpPr>
              <a:stCxn id="22" idx="0"/>
              <a:endCxn id="11" idx="5"/>
            </p:cNvCxnSpPr>
            <p:nvPr/>
          </p:nvCxnSpPr>
          <p:spPr>
            <a:xfrm flipH="1" flipV="1">
              <a:off x="487682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62ED1B8-2E9A-4FAA-8EDD-C5F8B38C272F}"/>
                </a:ext>
              </a:extLst>
            </p:cNvPr>
            <p:cNvCxnSpPr>
              <a:stCxn id="20" idx="0"/>
              <a:endCxn id="11" idx="3"/>
            </p:cNvCxnSpPr>
            <p:nvPr/>
          </p:nvCxnSpPr>
          <p:spPr>
            <a:xfrm flipV="1">
              <a:off x="351416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FF290171-9DB2-4839-9E3A-9B31CCA89C51}"/>
                </a:ext>
              </a:extLst>
            </p:cNvPr>
            <p:cNvCxnSpPr>
              <a:stCxn id="21" idx="0"/>
              <a:endCxn id="11" idx="4"/>
            </p:cNvCxnSpPr>
            <p:nvPr/>
          </p:nvCxnSpPr>
          <p:spPr>
            <a:xfrm flipV="1">
              <a:off x="4571322" y="2924944"/>
              <a:ext cx="0" cy="63593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1558543D-443F-4F12-85D4-AA917D478946}"/>
                </a:ext>
              </a:extLst>
            </p:cNvPr>
            <p:cNvGrpSpPr/>
            <p:nvPr/>
          </p:nvGrpSpPr>
          <p:grpSpPr>
            <a:xfrm>
              <a:off x="2024962" y="3560874"/>
              <a:ext cx="5092718" cy="864096"/>
              <a:chOff x="2143578" y="3560515"/>
              <a:chExt cx="5092718" cy="864096"/>
            </a:xfrm>
            <a:solidFill>
              <a:schemeClr val="bg1">
                <a:lumMod val="85000"/>
              </a:schemeClr>
            </a:solidFill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4EEC6A83-47B2-4AAB-9AD1-764F2CF66DC1}"/>
                  </a:ext>
                </a:extLst>
              </p:cNvPr>
              <p:cNvSpPr/>
              <p:nvPr/>
            </p:nvSpPr>
            <p:spPr>
              <a:xfrm>
                <a:off x="2143578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737657E4-4571-416C-9BC0-0AFEBD9C0841}"/>
                  </a:ext>
                </a:extLst>
              </p:cNvPr>
              <p:cNvSpPr/>
              <p:nvPr/>
            </p:nvSpPr>
            <p:spPr>
              <a:xfrm>
                <a:off x="3200734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1098A599-62E6-481F-AB46-C40485FB165F}"/>
                  </a:ext>
                </a:extLst>
              </p:cNvPr>
              <p:cNvSpPr/>
              <p:nvPr/>
            </p:nvSpPr>
            <p:spPr>
              <a:xfrm>
                <a:off x="425789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BD0E13FC-A3EB-4DB6-93EC-0E4C38885008}"/>
                  </a:ext>
                </a:extLst>
              </p:cNvPr>
              <p:cNvSpPr/>
              <p:nvPr/>
            </p:nvSpPr>
            <p:spPr>
              <a:xfrm>
                <a:off x="5315046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A40746F3-D11A-41B6-871B-4B27CC70775E}"/>
                  </a:ext>
                </a:extLst>
              </p:cNvPr>
              <p:cNvSpPr/>
              <p:nvPr/>
            </p:nvSpPr>
            <p:spPr>
              <a:xfrm>
                <a:off x="637220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D6ACE61C-DF08-47CF-A9B3-1BD120E21D21}"/>
                </a:ext>
              </a:extLst>
            </p:cNvPr>
            <p:cNvSpPr/>
            <p:nvPr/>
          </p:nvSpPr>
          <p:spPr>
            <a:xfrm>
              <a:off x="4139274" y="2060848"/>
              <a:ext cx="864096" cy="864096"/>
            </a:xfrm>
            <a:prstGeom prst="ellipse">
              <a:avLst/>
            </a:prstGeom>
            <a:solidFill>
              <a:srgbClr val="00B0F0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BE94FF2-1051-4801-A5BC-C47D21AA5446}"/>
                </a:ext>
              </a:extLst>
            </p:cNvPr>
            <p:cNvGrpSpPr/>
            <p:nvPr/>
          </p:nvGrpSpPr>
          <p:grpSpPr>
            <a:xfrm flipV="1">
              <a:off x="2457010" y="4424970"/>
              <a:ext cx="4228622" cy="1500026"/>
              <a:chOff x="2609410" y="2213248"/>
              <a:chExt cx="4228622" cy="150002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79F98D60-2D02-4E6D-AC68-ACDD3CA2B958}"/>
                  </a:ext>
                </a:extLst>
              </p:cNvPr>
              <p:cNvCxnSpPr>
                <a:endCxn id="18" idx="2"/>
              </p:cNvCxnSpPr>
              <p:nvPr/>
            </p:nvCxnSpPr>
            <p:spPr>
              <a:xfrm flipV="1">
                <a:off x="2609410" y="2645296"/>
                <a:ext cx="1682264" cy="1067978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5BBE0663-0658-41F3-916E-FAE89A8A5B3F}"/>
                  </a:ext>
                </a:extLst>
              </p:cNvPr>
              <p:cNvCxnSpPr>
                <a:endCxn id="18" idx="5"/>
              </p:cNvCxnSpPr>
              <p:nvPr/>
            </p:nvCxnSpPr>
            <p:spPr>
              <a:xfrm flipH="1" flipV="1">
                <a:off x="502922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F97402E1-4048-4947-A3E2-18C1BC4E8175}"/>
                  </a:ext>
                </a:extLst>
              </p:cNvPr>
              <p:cNvCxnSpPr>
                <a:endCxn id="18" idx="3"/>
              </p:cNvCxnSpPr>
              <p:nvPr/>
            </p:nvCxnSpPr>
            <p:spPr>
              <a:xfrm flipV="1">
                <a:off x="366656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645B0B7F-5D25-4C5A-9282-049606096CA9}"/>
                  </a:ext>
                </a:extLst>
              </p:cNvPr>
              <p:cNvCxnSpPr>
                <a:endCxn id="18" idx="4"/>
              </p:cNvCxnSpPr>
              <p:nvPr/>
            </p:nvCxnSpPr>
            <p:spPr>
              <a:xfrm flipV="1">
                <a:off x="4723722" y="3077344"/>
                <a:ext cx="0" cy="63593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63">
                <a:extLst>
                  <a:ext uri="{FF2B5EF4-FFF2-40B4-BE49-F238E27FC236}">
                    <a16:creationId xmlns="" xmlns:a16="http://schemas.microsoft.com/office/drawing/2014/main" id="{E0C31EDE-807F-420F-B685-46272FA62FCC}"/>
                  </a:ext>
                </a:extLst>
              </p:cNvPr>
              <p:cNvCxnSpPr>
                <a:cxnSpLocks/>
                <a:stCxn id="23" idx="4"/>
              </p:cNvCxnSpPr>
              <p:nvPr/>
            </p:nvCxnSpPr>
            <p:spPr>
              <a:xfrm flipH="1" flipV="1">
                <a:off x="5137900" y="2645297"/>
                <a:ext cx="1700132" cy="1067977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E61B6A37-0FE9-4333-96BA-557B02C491B3}"/>
                  </a:ext>
                </a:extLst>
              </p:cNvPr>
              <p:cNvSpPr/>
              <p:nvPr/>
            </p:nvSpPr>
            <p:spPr>
              <a:xfrm>
                <a:off x="4291674" y="2213248"/>
                <a:ext cx="864096" cy="864096"/>
              </a:xfrm>
              <a:prstGeom prst="ellipse">
                <a:avLst/>
              </a:prstGeom>
              <a:solidFill>
                <a:srgbClr val="00B0F0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9CA58CA-B28C-4F26-9E23-44FEB2EC325F}"/>
              </a:ext>
            </a:extLst>
          </p:cNvPr>
          <p:cNvGrpSpPr/>
          <p:nvPr/>
        </p:nvGrpSpPr>
        <p:grpSpPr>
          <a:xfrm>
            <a:off x="882365" y="4563570"/>
            <a:ext cx="2450592" cy="1302343"/>
            <a:chOff x="545213" y="2708920"/>
            <a:chExt cx="1866547" cy="1302343"/>
          </a:xfrm>
        </p:grpSpPr>
        <p:sp>
          <p:nvSpPr>
            <p:cNvPr id="25" name="Rounded Rectangle 69">
              <a:extLst>
                <a:ext uri="{FF2B5EF4-FFF2-40B4-BE49-F238E27FC236}">
                  <a16:creationId xmlns="" xmlns:a16="http://schemas.microsoft.com/office/drawing/2014/main" id="{00A2AB23-1B19-4295-86EE-24CC48F7D6CF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424FF99-7B6C-47F4-83AB-F9376BB73F66}"/>
                </a:ext>
              </a:extLst>
            </p:cNvPr>
            <p:cNvSpPr txBox="1"/>
            <p:nvPr/>
          </p:nvSpPr>
          <p:spPr>
            <a:xfrm>
              <a:off x="545213" y="3180266"/>
              <a:ext cx="1866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58E2A43-B0FC-4E88-BDC3-311C68A2F9F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0B3ABE3-CAE7-4966-B2EB-CFBEFAED87AB}"/>
              </a:ext>
            </a:extLst>
          </p:cNvPr>
          <p:cNvGrpSpPr/>
          <p:nvPr/>
        </p:nvGrpSpPr>
        <p:grpSpPr>
          <a:xfrm>
            <a:off x="945833" y="1652536"/>
            <a:ext cx="2450592" cy="1315889"/>
            <a:chOff x="539552" y="2708920"/>
            <a:chExt cx="1872208" cy="1315889"/>
          </a:xfrm>
        </p:grpSpPr>
        <p:sp>
          <p:nvSpPr>
            <p:cNvPr id="29" name="Rounded Rectangle 73">
              <a:extLst>
                <a:ext uri="{FF2B5EF4-FFF2-40B4-BE49-F238E27FC236}">
                  <a16:creationId xmlns="" xmlns:a16="http://schemas.microsoft.com/office/drawing/2014/main" id="{94E2E87A-DE06-44EF-AD9D-8AB2A78CB4AF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E84BAE7-2D09-4C82-B10D-416ABA4DF0F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0956757-0C97-492A-8F04-273CEA93307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ABDEA875-683E-4E6C-AD67-939CE1C06E3A}"/>
              </a:ext>
            </a:extLst>
          </p:cNvPr>
          <p:cNvGrpSpPr/>
          <p:nvPr/>
        </p:nvGrpSpPr>
        <p:grpSpPr>
          <a:xfrm>
            <a:off x="8939774" y="2508633"/>
            <a:ext cx="2447785" cy="2423884"/>
            <a:chOff x="539552" y="2708920"/>
            <a:chExt cx="1872208" cy="2423884"/>
          </a:xfrm>
        </p:grpSpPr>
        <p:sp>
          <p:nvSpPr>
            <p:cNvPr id="33" name="Rounded Rectangle 77">
              <a:extLst>
                <a:ext uri="{FF2B5EF4-FFF2-40B4-BE49-F238E27FC236}">
                  <a16:creationId xmlns="" xmlns:a16="http://schemas.microsoft.com/office/drawing/2014/main" id="{01BC0D8C-D494-4B68-BE15-E8B7BB058DE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669013D-9AE9-46DF-9E28-B52EF2C00E7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F9C7CEB-2AE2-42E6-B189-CFB0143382DD}"/>
                </a:ext>
              </a:extLst>
            </p:cNvPr>
            <p:cNvSpPr txBox="1"/>
            <p:nvPr/>
          </p:nvSpPr>
          <p:spPr>
            <a:xfrm>
              <a:off x="665832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Rounded Rectangle 27">
            <a:extLst>
              <a:ext uri="{FF2B5EF4-FFF2-40B4-BE49-F238E27FC236}">
                <a16:creationId xmlns="" xmlns:a16="http://schemas.microsoft.com/office/drawing/2014/main" id="{7BA582CD-CB59-4A0B-BEE1-4A8B2662E8FE}"/>
              </a:ext>
            </a:extLst>
          </p:cNvPr>
          <p:cNvSpPr/>
          <p:nvPr/>
        </p:nvSpPr>
        <p:spPr>
          <a:xfrm>
            <a:off x="5939774" y="509639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="" xmlns:a16="http://schemas.microsoft.com/office/drawing/2014/main" id="{917B3CC9-B354-411B-9FEE-2F8FEDFDF870}"/>
              </a:ext>
            </a:extLst>
          </p:cNvPr>
          <p:cNvSpPr/>
          <p:nvPr/>
        </p:nvSpPr>
        <p:spPr>
          <a:xfrm>
            <a:off x="5936884" y="206379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6F83035A-AF4A-459A-B135-3D1A765EB1E0}"/>
              </a:ext>
            </a:extLst>
          </p:cNvPr>
          <p:cNvSpPr/>
          <p:nvPr/>
        </p:nvSpPr>
        <p:spPr>
          <a:xfrm rot="2700000">
            <a:off x="4905884" y="349103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9B30870E-5237-43FC-BC8B-450C6F85B523}"/>
              </a:ext>
            </a:extLst>
          </p:cNvPr>
          <p:cNvSpPr/>
          <p:nvPr/>
        </p:nvSpPr>
        <p:spPr>
          <a:xfrm>
            <a:off x="3816957" y="359107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="" xmlns:a16="http://schemas.microsoft.com/office/drawing/2014/main" id="{9D2F1434-FAAE-4049-9176-F86946F12045}"/>
              </a:ext>
            </a:extLst>
          </p:cNvPr>
          <p:cNvSpPr/>
          <p:nvPr/>
        </p:nvSpPr>
        <p:spPr>
          <a:xfrm>
            <a:off x="5901315" y="356288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="" xmlns:a16="http://schemas.microsoft.com/office/drawing/2014/main" id="{37CE05B7-4AEB-4817-9C64-6BD38D3BC8E9}"/>
              </a:ext>
            </a:extLst>
          </p:cNvPr>
          <p:cNvSpPr>
            <a:spLocks noChangeAspect="1"/>
          </p:cNvSpPr>
          <p:nvPr/>
        </p:nvSpPr>
        <p:spPr>
          <a:xfrm>
            <a:off x="8029345" y="35728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="" xmlns:a16="http://schemas.microsoft.com/office/drawing/2014/main" id="{E55C3398-F49D-41F9-B7AB-E04DE0B825FE}"/>
              </a:ext>
            </a:extLst>
          </p:cNvPr>
          <p:cNvSpPr>
            <a:spLocks noChangeAspect="1"/>
          </p:cNvSpPr>
          <p:nvPr/>
        </p:nvSpPr>
        <p:spPr>
          <a:xfrm>
            <a:off x="6976036" y="353897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53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B96A9E35-7FE1-4203-8D44-B956AE34DACD}"/>
              </a:ext>
            </a:extLst>
          </p:cNvPr>
          <p:cNvSpPr/>
          <p:nvPr/>
        </p:nvSpPr>
        <p:spPr>
          <a:xfrm>
            <a:off x="10001809" y="4651815"/>
            <a:ext cx="611185" cy="6111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2735CE7-3C06-447B-ADD4-AE377C1D04D1}"/>
              </a:ext>
            </a:extLst>
          </p:cNvPr>
          <p:cNvSpPr/>
          <p:nvPr/>
        </p:nvSpPr>
        <p:spPr>
          <a:xfrm>
            <a:off x="7125299" y="4637828"/>
            <a:ext cx="611185" cy="6111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23AD1A5-25C4-4335-9215-C24242A9E8BC}"/>
              </a:ext>
            </a:extLst>
          </p:cNvPr>
          <p:cNvSpPr/>
          <p:nvPr/>
        </p:nvSpPr>
        <p:spPr>
          <a:xfrm>
            <a:off x="4248788" y="4637828"/>
            <a:ext cx="611185" cy="6111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FEF891C-3390-4AC4-8C56-0B9A7FCA3EF9}"/>
              </a:ext>
            </a:extLst>
          </p:cNvPr>
          <p:cNvSpPr/>
          <p:nvPr/>
        </p:nvSpPr>
        <p:spPr>
          <a:xfrm>
            <a:off x="1372277" y="4637828"/>
            <a:ext cx="611185" cy="611185"/>
          </a:xfrm>
          <a:prstGeom prst="ellipse">
            <a:avLst/>
          </a:prstGeom>
          <a:solidFill>
            <a:srgbClr val="FE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4CA313B5-22EF-4941-B48D-32EF39187F89}"/>
              </a:ext>
            </a:extLst>
          </p:cNvPr>
          <p:cNvSpPr/>
          <p:nvPr/>
        </p:nvSpPr>
        <p:spPr>
          <a:xfrm>
            <a:off x="10160564" y="4808120"/>
            <a:ext cx="293674" cy="2985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16">
            <a:extLst>
              <a:ext uri="{FF2B5EF4-FFF2-40B4-BE49-F238E27FC236}">
                <a16:creationId xmlns="" xmlns:a16="http://schemas.microsoft.com/office/drawing/2014/main" id="{CAE07CCD-836F-4AF7-BBD8-DBE28697A00E}"/>
              </a:ext>
            </a:extLst>
          </p:cNvPr>
          <p:cNvSpPr/>
          <p:nvPr/>
        </p:nvSpPr>
        <p:spPr>
          <a:xfrm rot="2700000">
            <a:off x="7318038" y="4741096"/>
            <a:ext cx="225706" cy="4046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1EB873F-B33F-496D-BB5E-2C2FDA0ABE1F}"/>
              </a:ext>
            </a:extLst>
          </p:cNvPr>
          <p:cNvSpPr/>
          <p:nvPr/>
        </p:nvSpPr>
        <p:spPr>
          <a:xfrm>
            <a:off x="4414560" y="4812536"/>
            <a:ext cx="279640" cy="26176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ED41BFB9-8DAC-446E-8AB1-1CCB38B0B7E7}"/>
              </a:ext>
            </a:extLst>
          </p:cNvPr>
          <p:cNvSpPr/>
          <p:nvPr/>
        </p:nvSpPr>
        <p:spPr>
          <a:xfrm flipH="1">
            <a:off x="1511644" y="4806295"/>
            <a:ext cx="332450" cy="27425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6B42E84-50C2-4EF2-8D60-1027478BF685}"/>
              </a:ext>
            </a:extLst>
          </p:cNvPr>
          <p:cNvGrpSpPr/>
          <p:nvPr/>
        </p:nvGrpSpPr>
        <p:grpSpPr>
          <a:xfrm>
            <a:off x="520943" y="5419305"/>
            <a:ext cx="2313853" cy="884121"/>
            <a:chOff x="270024" y="1671303"/>
            <a:chExt cx="3812301" cy="892963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F5CCD36-B509-4D8C-852D-D20353EDC781}"/>
                </a:ext>
              </a:extLst>
            </p:cNvPr>
            <p:cNvSpPr txBox="1"/>
            <p:nvPr/>
          </p:nvSpPr>
          <p:spPr>
            <a:xfrm>
              <a:off x="270026" y="1911471"/>
              <a:ext cx="3812299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A97099B-75E8-4195-803E-122E6454274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A37303D-429D-4A25-B526-CD041971A311}"/>
              </a:ext>
            </a:extLst>
          </p:cNvPr>
          <p:cNvGrpSpPr/>
          <p:nvPr/>
        </p:nvGrpSpPr>
        <p:grpSpPr>
          <a:xfrm>
            <a:off x="902798" y="2248824"/>
            <a:ext cx="3423017" cy="1737080"/>
            <a:chOff x="270024" y="1671303"/>
            <a:chExt cx="3812301" cy="1754453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F601D75-7A3C-48D4-9C70-17FE1F8F8A5C}"/>
                </a:ext>
              </a:extLst>
            </p:cNvPr>
            <p:cNvSpPr txBox="1"/>
            <p:nvPr/>
          </p:nvSpPr>
          <p:spPr>
            <a:xfrm>
              <a:off x="270026" y="2026910"/>
              <a:ext cx="3812299" cy="1398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86A9BA6-1498-4975-80C6-B2794CCD5AF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41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Add Contents Title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53C6C4D-C4E8-4A74-8AA7-D5777BB12CEB}"/>
              </a:ext>
            </a:extLst>
          </p:cNvPr>
          <p:cNvGrpSpPr/>
          <p:nvPr/>
        </p:nvGrpSpPr>
        <p:grpSpPr>
          <a:xfrm>
            <a:off x="6273965" y="5419305"/>
            <a:ext cx="2313853" cy="884121"/>
            <a:chOff x="270024" y="1671303"/>
            <a:chExt cx="3812301" cy="892963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54B361B-EC39-4D51-846E-41128B0C37EA}"/>
                </a:ext>
              </a:extLst>
            </p:cNvPr>
            <p:cNvSpPr txBox="1"/>
            <p:nvPr/>
          </p:nvSpPr>
          <p:spPr>
            <a:xfrm>
              <a:off x="270026" y="1911471"/>
              <a:ext cx="3812299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0D24D68-EB68-41EB-B692-D41056631A23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89E60EE-4057-4F59-B058-CAEE054B9AF5}"/>
              </a:ext>
            </a:extLst>
          </p:cNvPr>
          <p:cNvGrpSpPr/>
          <p:nvPr/>
        </p:nvGrpSpPr>
        <p:grpSpPr>
          <a:xfrm>
            <a:off x="9150475" y="5419305"/>
            <a:ext cx="2313853" cy="884121"/>
            <a:chOff x="270024" y="1671303"/>
            <a:chExt cx="3812301" cy="892963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D1A42B6-EB05-48DF-82CF-50FB32EC1052}"/>
                </a:ext>
              </a:extLst>
            </p:cNvPr>
            <p:cNvSpPr txBox="1"/>
            <p:nvPr/>
          </p:nvSpPr>
          <p:spPr>
            <a:xfrm>
              <a:off x="270026" y="1911471"/>
              <a:ext cx="3812299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CFAB30C-7B8D-474E-872B-0F0BB16E5047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97DF701-03B2-4E49-B2C0-23C94EFBCC26}"/>
              </a:ext>
            </a:extLst>
          </p:cNvPr>
          <p:cNvSpPr txBox="1"/>
          <p:nvPr/>
        </p:nvSpPr>
        <p:spPr>
          <a:xfrm>
            <a:off x="902798" y="660087"/>
            <a:ext cx="3957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00B0F0"/>
                </a:solidFill>
                <a:cs typeface="Arial" pitchFamily="34" charset="0"/>
              </a:rPr>
              <a:t>High Quality</a:t>
            </a:r>
          </a:p>
          <a:p>
            <a:r>
              <a:rPr lang="en-US" altLang="ko-KR" sz="4000" b="1" dirty="0">
                <a:solidFill>
                  <a:srgbClr val="00B0F0"/>
                </a:solidFill>
                <a:cs typeface="Arial" pitchFamily="34" charset="0"/>
              </a:rPr>
              <a:t>Infographic</a:t>
            </a:r>
            <a:endParaRPr lang="ko-KR" altLang="en-US" sz="4000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D88B99EB-70AC-485C-91E1-BDD20B88B169}"/>
              </a:ext>
            </a:extLst>
          </p:cNvPr>
          <p:cNvGrpSpPr/>
          <p:nvPr/>
        </p:nvGrpSpPr>
        <p:grpSpPr>
          <a:xfrm>
            <a:off x="3397454" y="5419305"/>
            <a:ext cx="2313853" cy="884121"/>
            <a:chOff x="270024" y="1671303"/>
            <a:chExt cx="3812301" cy="89296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6838CDE-8EAC-4822-863C-040C8F7D810B}"/>
                </a:ext>
              </a:extLst>
            </p:cNvPr>
            <p:cNvSpPr txBox="1"/>
            <p:nvPr/>
          </p:nvSpPr>
          <p:spPr>
            <a:xfrm>
              <a:off x="270026" y="1911471"/>
              <a:ext cx="3812299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474ABCA-5525-4B25-91C6-12117708577F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2530287-A584-44AD-A8AB-1C39E260AD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7" name="Rectángulo 8"/>
          <p:cNvSpPr/>
          <p:nvPr/>
        </p:nvSpPr>
        <p:spPr>
          <a:xfrm>
            <a:off x="0" y="6270687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29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54" y="2250609"/>
            <a:ext cx="7222441" cy="420647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6169" y="339509"/>
            <a:ext cx="9430252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B3B043-F295-46D7-A5E4-6D822982C665}"/>
              </a:ext>
            </a:extLst>
          </p:cNvPr>
          <p:cNvSpPr txBox="1"/>
          <p:nvPr/>
        </p:nvSpPr>
        <p:spPr>
          <a:xfrm>
            <a:off x="2747173" y="2697822"/>
            <a:ext cx="2977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Donut 20">
            <a:extLst>
              <a:ext uri="{FF2B5EF4-FFF2-40B4-BE49-F238E27FC236}">
                <a16:creationId xmlns="" xmlns:a16="http://schemas.microsoft.com/office/drawing/2014/main" id="{B5F58E5A-B588-4EA9-B12D-7B0C3449CCD3}"/>
              </a:ext>
            </a:extLst>
          </p:cNvPr>
          <p:cNvSpPr/>
          <p:nvPr/>
        </p:nvSpPr>
        <p:spPr>
          <a:xfrm>
            <a:off x="2962049" y="4084022"/>
            <a:ext cx="851307" cy="851307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Donut 21">
            <a:extLst>
              <a:ext uri="{FF2B5EF4-FFF2-40B4-BE49-F238E27FC236}">
                <a16:creationId xmlns="" xmlns:a16="http://schemas.microsoft.com/office/drawing/2014/main" id="{EDBAAA5E-B0E3-4622-8804-978AFD75684A}"/>
              </a:ext>
            </a:extLst>
          </p:cNvPr>
          <p:cNvSpPr/>
          <p:nvPr/>
        </p:nvSpPr>
        <p:spPr>
          <a:xfrm>
            <a:off x="4465322" y="4084022"/>
            <a:ext cx="851307" cy="8513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8DB0A29-EF71-447E-BF39-0687E7A2912F}"/>
              </a:ext>
            </a:extLst>
          </p:cNvPr>
          <p:cNvSpPr txBox="1"/>
          <p:nvPr/>
        </p:nvSpPr>
        <p:spPr>
          <a:xfrm>
            <a:off x="2797288" y="5013110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21459F7-B29A-4902-A93B-027409840A62}"/>
              </a:ext>
            </a:extLst>
          </p:cNvPr>
          <p:cNvSpPr txBox="1"/>
          <p:nvPr/>
        </p:nvSpPr>
        <p:spPr>
          <a:xfrm>
            <a:off x="4300561" y="5013110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CA2350-1612-43EF-B71B-C0FAD83B4020}"/>
              </a:ext>
            </a:extLst>
          </p:cNvPr>
          <p:cNvSpPr txBox="1"/>
          <p:nvPr/>
        </p:nvSpPr>
        <p:spPr>
          <a:xfrm>
            <a:off x="3972976" y="2121758"/>
            <a:ext cx="175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1C5648C-0FE9-4A38-883D-09A32E44C220}"/>
              </a:ext>
            </a:extLst>
          </p:cNvPr>
          <p:cNvSpPr txBox="1"/>
          <p:nvPr/>
        </p:nvSpPr>
        <p:spPr>
          <a:xfrm>
            <a:off x="2703638" y="2067612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52%</a:t>
            </a:r>
            <a:endParaRPr lang="ko-KR" altLang="en-US" sz="4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BFFD7FC-6063-45F5-9D38-77721421C388}"/>
              </a:ext>
            </a:extLst>
          </p:cNvPr>
          <p:cNvSpPr txBox="1"/>
          <p:nvPr/>
        </p:nvSpPr>
        <p:spPr>
          <a:xfrm>
            <a:off x="2747173" y="1757771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04A802A-399C-48AD-9D25-4BCAF73F9CB1}"/>
              </a:ext>
            </a:extLst>
          </p:cNvPr>
          <p:cNvSpPr txBox="1"/>
          <p:nvPr/>
        </p:nvSpPr>
        <p:spPr>
          <a:xfrm>
            <a:off x="2747173" y="5317393"/>
            <a:ext cx="2977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="" xmlns:a16="http://schemas.microsoft.com/office/drawing/2014/main" id="{7C4218A0-9D8E-46E8-AABA-C565433E4108}"/>
              </a:ext>
            </a:extLst>
          </p:cNvPr>
          <p:cNvSpPr/>
          <p:nvPr/>
        </p:nvSpPr>
        <p:spPr>
          <a:xfrm flipH="1">
            <a:off x="3187392" y="43538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30">
            <a:extLst>
              <a:ext uri="{FF2B5EF4-FFF2-40B4-BE49-F238E27FC236}">
                <a16:creationId xmlns="" xmlns:a16="http://schemas.microsoft.com/office/drawing/2014/main" id="{0BAF9F9B-A3B9-4B0C-B46B-68A3678FF49A}"/>
              </a:ext>
            </a:extLst>
          </p:cNvPr>
          <p:cNvSpPr/>
          <p:nvPr/>
        </p:nvSpPr>
        <p:spPr>
          <a:xfrm>
            <a:off x="4704239" y="4345389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64F114B5-BF08-46FB-880A-2EB8C212F8E7}"/>
              </a:ext>
            </a:extLst>
          </p:cNvPr>
          <p:cNvSpPr/>
          <p:nvPr/>
        </p:nvSpPr>
        <p:spPr>
          <a:xfrm>
            <a:off x="1" y="0"/>
            <a:ext cx="4868173" cy="6858000"/>
          </a:xfrm>
          <a:custGeom>
            <a:avLst/>
            <a:gdLst>
              <a:gd name="connsiteX0" fmla="*/ 0 w 4868173"/>
              <a:gd name="connsiteY0" fmla="*/ 0 h 6858000"/>
              <a:gd name="connsiteX1" fmla="*/ 4868173 w 4868173"/>
              <a:gd name="connsiteY1" fmla="*/ 0 h 6858000"/>
              <a:gd name="connsiteX2" fmla="*/ 2126832 w 4868173"/>
              <a:gd name="connsiteY2" fmla="*/ 6858000 h 6858000"/>
              <a:gd name="connsiteX3" fmla="*/ 0 w 48681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173" h="6858000">
                <a:moveTo>
                  <a:pt x="0" y="0"/>
                </a:moveTo>
                <a:lnTo>
                  <a:pt x="4868173" y="0"/>
                </a:lnTo>
                <a:lnTo>
                  <a:pt x="212683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93335" y="45008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00B0F0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0EA5F8CF-EB57-4958-A812-E545D84B5A02}"/>
              </a:ext>
            </a:extLst>
          </p:cNvPr>
          <p:cNvGrpSpPr/>
          <p:nvPr/>
        </p:nvGrpSpPr>
        <p:grpSpPr>
          <a:xfrm>
            <a:off x="5223449" y="1589756"/>
            <a:ext cx="5279051" cy="997079"/>
            <a:chOff x="5999092" y="1555203"/>
            <a:chExt cx="5279051" cy="997079"/>
          </a:xfrm>
        </p:grpSpPr>
        <p:sp>
          <p:nvSpPr>
            <p:cNvPr id="8" name="TextBox 7"/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00B0F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00B0F0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64A061-4D0C-4603-9DE2-0D5C5BC3E7BF}"/>
              </a:ext>
            </a:extLst>
          </p:cNvPr>
          <p:cNvSpPr txBox="1"/>
          <p:nvPr/>
        </p:nvSpPr>
        <p:spPr>
          <a:xfrm>
            <a:off x="458411" y="389625"/>
            <a:ext cx="35173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Education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9D99326-936C-4507-A5D7-D631E5FA9D40}"/>
              </a:ext>
            </a:extLst>
          </p:cNvPr>
          <p:cNvSpPr txBox="1"/>
          <p:nvPr/>
        </p:nvSpPr>
        <p:spPr>
          <a:xfrm>
            <a:off x="482946" y="1059408"/>
            <a:ext cx="35173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Plan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6C11F8C7-1CD1-4C7A-A272-0A5C754C1147}"/>
              </a:ext>
            </a:extLst>
          </p:cNvPr>
          <p:cNvGrpSpPr/>
          <p:nvPr/>
        </p:nvGrpSpPr>
        <p:grpSpPr>
          <a:xfrm>
            <a:off x="4753565" y="2803179"/>
            <a:ext cx="5279051" cy="997079"/>
            <a:chOff x="5999092" y="1555203"/>
            <a:chExt cx="5279051" cy="997079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7A77F05-BF4D-4D74-B789-7717A3814F1A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48CA0A5-A571-4EFA-BFCC-7BA48C5C620B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00B0F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7006DBC-DF5A-4E9E-9BF8-2CEF49917F1C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00B0F0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7D868B60-6ADB-4C77-A4B3-5A8E54EA45CD}"/>
              </a:ext>
            </a:extLst>
          </p:cNvPr>
          <p:cNvGrpSpPr/>
          <p:nvPr/>
        </p:nvGrpSpPr>
        <p:grpSpPr>
          <a:xfrm>
            <a:off x="4283681" y="4016602"/>
            <a:ext cx="5279051" cy="997079"/>
            <a:chOff x="5999092" y="1555203"/>
            <a:chExt cx="5279051" cy="997079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34B442B-F03F-434B-9D99-11FC2FE9EE89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FE9869F-753F-4A51-B57B-3F7ADDB61784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00B0F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78CBDD7A-B997-4592-BC53-8B38F7A8DB3C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00B0F0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5604C525-5794-4C78-8AEE-8BE73356A4C7}"/>
              </a:ext>
            </a:extLst>
          </p:cNvPr>
          <p:cNvGrpSpPr/>
          <p:nvPr/>
        </p:nvGrpSpPr>
        <p:grpSpPr>
          <a:xfrm>
            <a:off x="3813797" y="5230026"/>
            <a:ext cx="5279051" cy="997079"/>
            <a:chOff x="5999092" y="1555203"/>
            <a:chExt cx="5279051" cy="997079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F8BE6DAD-A8B8-45C0-A09A-7239F35989EC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00B0F0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E2E89BE-BCF0-47B8-B475-F454BADF5AD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rgbClr val="00B0F0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B47E03FC-FBD7-46D9-B960-27230C6FFAD6}"/>
                </a:ext>
              </a:extLst>
            </p:cNvPr>
            <p:cNvSpPr txBox="1"/>
            <p:nvPr/>
          </p:nvSpPr>
          <p:spPr>
            <a:xfrm>
              <a:off x="5999092" y="155520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00B0F0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3AEFA7AC-34B4-45A5-BE3F-7C686A56B498}"/>
              </a:ext>
            </a:extLst>
          </p:cNvPr>
          <p:cNvCxnSpPr>
            <a:cxnSpLocks/>
          </p:cNvCxnSpPr>
          <p:nvPr/>
        </p:nvCxnSpPr>
        <p:spPr>
          <a:xfrm flipH="1">
            <a:off x="10945789" y="4140745"/>
            <a:ext cx="1001829" cy="2528035"/>
          </a:xfrm>
          <a:prstGeom prst="line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="" xmlns:a16="http://schemas.microsoft.com/office/drawing/2014/main" id="{08DAAE6F-835C-44D8-A927-AA56CC07EDA3}"/>
              </a:ext>
            </a:extLst>
          </p:cNvPr>
          <p:cNvCxnSpPr>
            <a:cxnSpLocks/>
          </p:cNvCxnSpPr>
          <p:nvPr/>
        </p:nvCxnSpPr>
        <p:spPr>
          <a:xfrm flipH="1">
            <a:off x="1797103" y="4140745"/>
            <a:ext cx="1001829" cy="2528035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Straight Connector 723">
            <a:extLst>
              <a:ext uri="{FF2B5EF4-FFF2-40B4-BE49-F238E27FC236}">
                <a16:creationId xmlns="" xmlns:a16="http://schemas.microsoft.com/office/drawing/2014/main" id="{9F276600-9B9D-4CAF-B10B-041D668C0848}"/>
              </a:ext>
            </a:extLst>
          </p:cNvPr>
          <p:cNvCxnSpPr>
            <a:cxnSpLocks/>
          </p:cNvCxnSpPr>
          <p:nvPr/>
        </p:nvCxnSpPr>
        <p:spPr>
          <a:xfrm flipH="1">
            <a:off x="1393342" y="4920916"/>
            <a:ext cx="679417" cy="1714456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Straight Connector 725">
            <a:extLst>
              <a:ext uri="{FF2B5EF4-FFF2-40B4-BE49-F238E27FC236}">
                <a16:creationId xmlns="" xmlns:a16="http://schemas.microsoft.com/office/drawing/2014/main" id="{651915D1-9D71-4DBF-A0E7-F7F093CBD117}"/>
              </a:ext>
            </a:extLst>
          </p:cNvPr>
          <p:cNvCxnSpPr>
            <a:cxnSpLocks/>
          </p:cNvCxnSpPr>
          <p:nvPr/>
        </p:nvCxnSpPr>
        <p:spPr>
          <a:xfrm flipH="1">
            <a:off x="972424" y="5607124"/>
            <a:ext cx="402446" cy="1015544"/>
          </a:xfrm>
          <a:prstGeom prst="line">
            <a:avLst/>
          </a:prstGeom>
          <a:ln w="762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="" xmlns:a16="http://schemas.microsoft.com/office/drawing/2014/main" id="{B394B36D-783E-4560-94FB-5F422257D671}"/>
              </a:ext>
            </a:extLst>
          </p:cNvPr>
          <p:cNvCxnSpPr>
            <a:cxnSpLocks/>
          </p:cNvCxnSpPr>
          <p:nvPr/>
        </p:nvCxnSpPr>
        <p:spPr>
          <a:xfrm flipH="1">
            <a:off x="10604895" y="5230026"/>
            <a:ext cx="575020" cy="1451018"/>
          </a:xfrm>
          <a:prstGeom prst="line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07C7D6-AC0C-4311-A929-95356CB6E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F1B8F1D-2DC1-4A97-8B1F-12680022202B}"/>
              </a:ext>
            </a:extLst>
          </p:cNvPr>
          <p:cNvSpPr txBox="1"/>
          <p:nvPr/>
        </p:nvSpPr>
        <p:spPr>
          <a:xfrm>
            <a:off x="905882" y="2447246"/>
            <a:ext cx="5221791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I hope and I believe that this Template will your Time, Money and Reputation. 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DF3104D1-9E46-41C4-80E1-966564A619C0}"/>
              </a:ext>
            </a:extLst>
          </p:cNvPr>
          <p:cNvSpPr/>
          <p:nvPr/>
        </p:nvSpPr>
        <p:spPr>
          <a:xfrm>
            <a:off x="1022509" y="5123909"/>
            <a:ext cx="705926" cy="705927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141EE6C0-2CCA-4176-B298-EF36A1CB2130}"/>
              </a:ext>
            </a:extLst>
          </p:cNvPr>
          <p:cNvSpPr/>
          <p:nvPr/>
        </p:nvSpPr>
        <p:spPr>
          <a:xfrm>
            <a:off x="1022509" y="3862316"/>
            <a:ext cx="705926" cy="705927"/>
          </a:xfrm>
          <a:prstGeom prst="ellipse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BE56444A-1EE6-4191-A971-F0CEC85D2613}"/>
              </a:ext>
            </a:extLst>
          </p:cNvPr>
          <p:cNvGrpSpPr/>
          <p:nvPr/>
        </p:nvGrpSpPr>
        <p:grpSpPr>
          <a:xfrm>
            <a:off x="2120128" y="4947267"/>
            <a:ext cx="3714186" cy="1120762"/>
            <a:chOff x="575693" y="4105536"/>
            <a:chExt cx="1625100" cy="1120762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DE11847A-A237-4A8E-8784-784B3012A751}"/>
                </a:ext>
              </a:extLst>
            </p:cNvPr>
            <p:cNvSpPr txBox="1"/>
            <p:nvPr/>
          </p:nvSpPr>
          <p:spPr>
            <a:xfrm>
              <a:off x="578400" y="4395301"/>
              <a:ext cx="1622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1B1B161D-DB74-42E7-98C6-E0FCE038C8EF}"/>
                </a:ext>
              </a:extLst>
            </p:cNvPr>
            <p:cNvSpPr txBox="1"/>
            <p:nvPr/>
          </p:nvSpPr>
          <p:spPr>
            <a:xfrm>
              <a:off x="575693" y="4105536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BD4DC0A-0A94-4A98-BE50-D212693F6BCC}"/>
              </a:ext>
            </a:extLst>
          </p:cNvPr>
          <p:cNvGrpSpPr/>
          <p:nvPr/>
        </p:nvGrpSpPr>
        <p:grpSpPr>
          <a:xfrm>
            <a:off x="2120128" y="3671440"/>
            <a:ext cx="3714186" cy="1120762"/>
            <a:chOff x="575693" y="4105536"/>
            <a:chExt cx="1625100" cy="1120762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DD075173-13A4-4ED0-B25D-0D36C6B23B49}"/>
                </a:ext>
              </a:extLst>
            </p:cNvPr>
            <p:cNvSpPr txBox="1"/>
            <p:nvPr/>
          </p:nvSpPr>
          <p:spPr>
            <a:xfrm>
              <a:off x="578400" y="4395301"/>
              <a:ext cx="1622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E1EBD72-3BF7-471D-A095-14292A1CFF73}"/>
                </a:ext>
              </a:extLst>
            </p:cNvPr>
            <p:cNvSpPr txBox="1"/>
            <p:nvPr/>
          </p:nvSpPr>
          <p:spPr>
            <a:xfrm>
              <a:off x="575693" y="4105536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="" xmlns:a16="http://schemas.microsoft.com/office/drawing/2014/main" id="{061648C6-A385-4874-908B-C5509B25E7C3}"/>
              </a:ext>
            </a:extLst>
          </p:cNvPr>
          <p:cNvSpPr/>
          <p:nvPr/>
        </p:nvSpPr>
        <p:spPr>
          <a:xfrm flipH="1">
            <a:off x="1176848" y="408708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Rectangle 130">
            <a:extLst>
              <a:ext uri="{FF2B5EF4-FFF2-40B4-BE49-F238E27FC236}">
                <a16:creationId xmlns="" xmlns:a16="http://schemas.microsoft.com/office/drawing/2014/main" id="{5B6BC579-247E-4D86-8472-0311A25DD612}"/>
              </a:ext>
            </a:extLst>
          </p:cNvPr>
          <p:cNvSpPr/>
          <p:nvPr/>
        </p:nvSpPr>
        <p:spPr>
          <a:xfrm>
            <a:off x="1202931" y="533457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2740257-7CD1-40E5-AE2D-C60552E5783B}"/>
              </a:ext>
            </a:extLst>
          </p:cNvPr>
          <p:cNvSpPr txBox="1"/>
          <p:nvPr/>
        </p:nvSpPr>
        <p:spPr>
          <a:xfrm>
            <a:off x="905882" y="1512545"/>
            <a:ext cx="3845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Modern  PowerPoint</a:t>
            </a:r>
          </a:p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66" y="2596286"/>
            <a:ext cx="5535318" cy="39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8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="" xmlns:a16="http://schemas.microsoft.com/office/drawing/2014/main" id="{E02A93EB-58AF-4ABB-851C-237EDCA746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24"/>
          <a:stretch/>
        </p:blipFill>
        <p:spPr>
          <a:xfrm>
            <a:off x="296092" y="3513910"/>
            <a:ext cx="5686699" cy="3085011"/>
          </a:xfr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4ED530A-0713-4581-8893-A9F85EACFE43}"/>
              </a:ext>
            </a:extLst>
          </p:cNvPr>
          <p:cNvSpPr/>
          <p:nvPr/>
        </p:nvSpPr>
        <p:spPr>
          <a:xfrm>
            <a:off x="296091" y="3513910"/>
            <a:ext cx="5683852" cy="3085010"/>
          </a:xfrm>
          <a:prstGeom prst="rect">
            <a:avLst/>
          </a:prstGeom>
          <a:solidFill>
            <a:schemeClr val="accent1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EE773E6-6701-4F0A-91D0-7796D2596728}"/>
              </a:ext>
            </a:extLst>
          </p:cNvPr>
          <p:cNvGrpSpPr/>
          <p:nvPr/>
        </p:nvGrpSpPr>
        <p:grpSpPr>
          <a:xfrm>
            <a:off x="989313" y="3809325"/>
            <a:ext cx="4297409" cy="2494180"/>
            <a:chOff x="546760" y="2061666"/>
            <a:chExt cx="5152102" cy="249418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9C050BB-1A95-4108-A514-ED66EDC18D24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744DCE0-49D1-4605-8AFA-17044FC95398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8F680E8-6D51-4670-853C-1490E32711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59533E1-F3BC-4D1E-80C3-455978D4E6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089073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CB2AF6-8E7B-4726-B1FF-5C13717D22BC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7EC59FD-5E84-4AEF-8D59-1935EB3B1981}"/>
              </a:ext>
            </a:extLst>
          </p:cNvPr>
          <p:cNvGrpSpPr/>
          <p:nvPr/>
        </p:nvGrpSpPr>
        <p:grpSpPr>
          <a:xfrm>
            <a:off x="7690105" y="1883837"/>
            <a:ext cx="3533531" cy="671824"/>
            <a:chOff x="-475010" y="1129567"/>
            <a:chExt cx="4241713" cy="67182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AFDFC32-E809-40C0-AA23-DA83383C8D64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FB084AE-C82B-45E0-88E2-3675C3692D3F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C966B9F-4FA0-4E11-B0FC-ABC88881D9BD}"/>
              </a:ext>
            </a:extLst>
          </p:cNvPr>
          <p:cNvGrpSpPr/>
          <p:nvPr/>
        </p:nvGrpSpPr>
        <p:grpSpPr>
          <a:xfrm>
            <a:off x="8184982" y="2860566"/>
            <a:ext cx="3520683" cy="671824"/>
            <a:chOff x="-475010" y="1129567"/>
            <a:chExt cx="3585914" cy="671824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07CE5A7-E5E7-481A-8C1D-85FF85F1E7FD}"/>
                </a:ext>
              </a:extLst>
            </p:cNvPr>
            <p:cNvSpPr txBox="1"/>
            <p:nvPr/>
          </p:nvSpPr>
          <p:spPr>
            <a:xfrm>
              <a:off x="-475010" y="1129567"/>
              <a:ext cx="35849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C96046E-FEAA-473A-A531-D0207A12AEC6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66F2D49-416F-4583-9FFA-78C45E74A20A}"/>
              </a:ext>
            </a:extLst>
          </p:cNvPr>
          <p:cNvGrpSpPr/>
          <p:nvPr/>
        </p:nvGrpSpPr>
        <p:grpSpPr>
          <a:xfrm>
            <a:off x="7690103" y="3837295"/>
            <a:ext cx="3506906" cy="671824"/>
            <a:chOff x="-475010" y="1129567"/>
            <a:chExt cx="4241713" cy="67182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CA3CF23-77A0-424E-8A9B-58720CF82CD0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41801E1-4AC1-4D59-AAE5-9F19D82A68BD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B93634C-C9F9-4B34-8389-4C09C212C6D8}"/>
              </a:ext>
            </a:extLst>
          </p:cNvPr>
          <p:cNvGrpSpPr/>
          <p:nvPr/>
        </p:nvGrpSpPr>
        <p:grpSpPr>
          <a:xfrm>
            <a:off x="7259479" y="4814023"/>
            <a:ext cx="3533531" cy="671824"/>
            <a:chOff x="-475010" y="1129567"/>
            <a:chExt cx="4241713" cy="671824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18989BA-B816-41CE-9CBD-7C42E630F83A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0D6009F-B10B-491C-9AF7-1EB2D68A1DC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EE40650C-19B3-49C9-8502-A9E56C63AA7E}"/>
              </a:ext>
            </a:extLst>
          </p:cNvPr>
          <p:cNvGrpSpPr/>
          <p:nvPr/>
        </p:nvGrpSpPr>
        <p:grpSpPr>
          <a:xfrm>
            <a:off x="627417" y="1883837"/>
            <a:ext cx="3723178" cy="671824"/>
            <a:chOff x="-475010" y="1129567"/>
            <a:chExt cx="4241713" cy="67182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684E8BB-A649-4B65-841D-03BDF7664A08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AFF1849-8356-4D5C-82F2-94E6C9D29978}"/>
                </a:ext>
              </a:extLst>
            </p:cNvPr>
            <p:cNvSpPr txBox="1"/>
            <p:nvPr/>
          </p:nvSpPr>
          <p:spPr>
            <a:xfrm>
              <a:off x="-460976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F1C7E96-E32A-41F7-B85E-A5014D9C4843}"/>
              </a:ext>
            </a:extLst>
          </p:cNvPr>
          <p:cNvGrpSpPr/>
          <p:nvPr/>
        </p:nvGrpSpPr>
        <p:grpSpPr>
          <a:xfrm>
            <a:off x="372238" y="2845177"/>
            <a:ext cx="3514966" cy="564102"/>
            <a:chOff x="-475010" y="1114178"/>
            <a:chExt cx="3585914" cy="56410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65873EB-7D91-45D0-A892-0DF3EA3A16E6}"/>
                </a:ext>
              </a:extLst>
            </p:cNvPr>
            <p:cNvSpPr txBox="1"/>
            <p:nvPr/>
          </p:nvSpPr>
          <p:spPr>
            <a:xfrm>
              <a:off x="-475010" y="1114178"/>
              <a:ext cx="35849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B43E9C-0C90-4A57-89C9-302533EBCA0D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5A37397-8980-493E-B21D-8001732148C7}"/>
              </a:ext>
            </a:extLst>
          </p:cNvPr>
          <p:cNvGrpSpPr/>
          <p:nvPr/>
        </p:nvGrpSpPr>
        <p:grpSpPr>
          <a:xfrm>
            <a:off x="836606" y="3837295"/>
            <a:ext cx="3513989" cy="671824"/>
            <a:chOff x="-475010" y="1129567"/>
            <a:chExt cx="4241713" cy="67182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067DA9F-8521-475D-9DAA-9C31BC29EB4E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6F0D441-A6A9-4BF1-A071-13984E58B105}"/>
                </a:ext>
              </a:extLst>
            </p:cNvPr>
            <p:cNvSpPr txBox="1"/>
            <p:nvPr/>
          </p:nvSpPr>
          <p:spPr>
            <a:xfrm>
              <a:off x="-460978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38B90E4-0DB4-4BD0-961F-F63B0351736E}"/>
              </a:ext>
            </a:extLst>
          </p:cNvPr>
          <p:cNvGrpSpPr/>
          <p:nvPr/>
        </p:nvGrpSpPr>
        <p:grpSpPr>
          <a:xfrm>
            <a:off x="1075565" y="4814025"/>
            <a:ext cx="3709642" cy="671824"/>
            <a:chOff x="-475010" y="1129567"/>
            <a:chExt cx="4241713" cy="67182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91BB9D84-D7DA-4285-A25A-703D7F4C989D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A5F4A77-7130-4500-B9AC-C898CC926D8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0" name="Text Placeholder 1">
            <a:extLst>
              <a:ext uri="{FF2B5EF4-FFF2-40B4-BE49-F238E27FC236}">
                <a16:creationId xmlns="" xmlns:a16="http://schemas.microsoft.com/office/drawing/2014/main" id="{082ECF14-82CD-49AC-8FD4-3AB1D8701C18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</a:t>
            </a:r>
            <a:r>
              <a:rPr lang="en-US" sz="5400" dirty="0">
                <a:solidFill>
                  <a:srgbClr val="00B0F0"/>
                </a:solidFill>
              </a:rPr>
              <a:t>hic Style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929" y="2118261"/>
            <a:ext cx="3272522" cy="30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22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>
            <a:extLst>
              <a:ext uri="{FF2B5EF4-FFF2-40B4-BE49-F238E27FC236}">
                <a16:creationId xmlns="" xmlns:a16="http://schemas.microsoft.com/office/drawing/2014/main" id="{AEFB3915-0CAE-47E2-A538-EE64E0091030}"/>
              </a:ext>
            </a:extLst>
          </p:cNvPr>
          <p:cNvSpPr/>
          <p:nvPr/>
        </p:nvSpPr>
        <p:spPr>
          <a:xfrm>
            <a:off x="0" y="5165766"/>
            <a:ext cx="12192000" cy="169223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70FE00F1-8023-49D2-96CB-87FB25B6B0B8}"/>
              </a:ext>
            </a:extLst>
          </p:cNvPr>
          <p:cNvGrpSpPr/>
          <p:nvPr/>
        </p:nvGrpSpPr>
        <p:grpSpPr>
          <a:xfrm>
            <a:off x="3485050" y="5398468"/>
            <a:ext cx="2545202" cy="856490"/>
            <a:chOff x="-475010" y="1129567"/>
            <a:chExt cx="3859356" cy="856490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D94B8E1-D925-4B00-9633-3EBA049E23B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5A78EBF-C9F8-4821-B41C-3C25D100F9D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DC5D5883-F4A8-4F5F-9874-7F70B531A385}"/>
              </a:ext>
            </a:extLst>
          </p:cNvPr>
          <p:cNvGrpSpPr/>
          <p:nvPr/>
        </p:nvGrpSpPr>
        <p:grpSpPr>
          <a:xfrm>
            <a:off x="897453" y="5398468"/>
            <a:ext cx="2545202" cy="856490"/>
            <a:chOff x="-475010" y="1129567"/>
            <a:chExt cx="3859356" cy="856490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CC0CA897-3A76-4FF3-A821-5FD51ADA5C34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95ACFE38-CAA2-434F-A7BE-269585C24BF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BA9E09FD-AAB7-45AC-916A-73AA23B8C033}"/>
              </a:ext>
            </a:extLst>
          </p:cNvPr>
          <p:cNvGrpSpPr/>
          <p:nvPr/>
        </p:nvGrpSpPr>
        <p:grpSpPr>
          <a:xfrm>
            <a:off x="6072646" y="5398468"/>
            <a:ext cx="2545202" cy="856490"/>
            <a:chOff x="-475010" y="1129567"/>
            <a:chExt cx="3859356" cy="856490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A1B48C66-8EE1-407A-A571-47F27DBA72D6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91B8A4F8-0E19-4480-BF28-A0F815E1E5E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E8A45C4B-5DB6-4E66-B8F5-930D2E267A4C}"/>
              </a:ext>
            </a:extLst>
          </p:cNvPr>
          <p:cNvGrpSpPr/>
          <p:nvPr/>
        </p:nvGrpSpPr>
        <p:grpSpPr>
          <a:xfrm>
            <a:off x="8660244" y="5398468"/>
            <a:ext cx="2545202" cy="856490"/>
            <a:chOff x="-475010" y="1129567"/>
            <a:chExt cx="3859356" cy="856490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7CC9C6ED-1526-4713-B3D2-2516C207F8D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ED5F359E-2818-4887-8D17-54A16DC31428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C301393-90C1-4D42-BB95-299CDC5FFC6E}"/>
              </a:ext>
            </a:extLst>
          </p:cNvPr>
          <p:cNvSpPr txBox="1"/>
          <p:nvPr/>
        </p:nvSpPr>
        <p:spPr>
          <a:xfrm>
            <a:off x="641936" y="1412907"/>
            <a:ext cx="4531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0160099-EB03-455E-BBB6-E8ED08B2C9F9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00B0F0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67" y="4108377"/>
            <a:ext cx="1541074" cy="749133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69" y="3527323"/>
            <a:ext cx="1038563" cy="1377225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053" y="3589847"/>
            <a:ext cx="1197317" cy="1314701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91" y="3594515"/>
            <a:ext cx="1239165" cy="1262995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053" y="387715"/>
            <a:ext cx="4661988" cy="25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2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="" xmlns:a16="http://schemas.microsoft.com/office/drawing/2014/main" id="{F90B6093-2B7E-4C6D-9020-0A43B48EDF79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0D813167-39CB-4649-9CDE-291F0D6860A8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0C95C27A-7EC9-4F20-B5C7-751EE52E75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9FD9DE55-AD63-48D5-8DEB-5A8DEFF531E7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0A5C9DC3-1F8E-410A-B9C9-6A9AB789D5A1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30D0A85-47C7-4FBF-A193-70AD2C7CE187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D4086893-E70D-45BC-915F-9B8495CC50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BCC526C4-FC47-4126-97CC-3E685D69AB31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56C51C1-CE19-4DF9-9762-0158A64A6A1F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CC824C9-2614-48FE-AB0E-630DED85BA9C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3A8C1EC-70E4-420D-8522-83DC7C7EFBDD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6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80F7C5FB-5E2E-4E53-9F55-30BEF7C9E3FA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DA60F96-FF46-4FBD-BEC4-377CB0551CD5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DFF0D33-684C-4BEE-A200-731830BC19B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E987A08-6B49-414E-91F6-E1DC9997AC6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E615F8E-2A10-4498-84DB-CC0A875B082E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AECBA93-320C-4912-997B-54E7250A4C7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0138F83-9BEA-4FE2-AC64-4E6D3A5CCBF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EEF0922-2360-4A1C-877A-238EB9478C95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40C1917-360A-45B3-BF9E-721E06C5ACA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0CEDC25-9794-45A0-92DC-80639C47BF44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FCCE976-27EF-4A90-B06C-C41049BA1297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9F3179A-8041-4E55-B007-C3783E79CF6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1A38ABE-2F7B-40E4-85BD-F6454715689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7AF95F8-2A73-4418-9E35-577319593E36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562A4BA-05DF-4CAA-A102-864EBC0CA563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0CC8FFB-0224-4079-A201-A4D039291513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5286D7C-B307-4F2E-945A-81298F85FE8F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00B0F0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31" name="Rounded Rectangle 6">
            <a:extLst>
              <a:ext uri="{FF2B5EF4-FFF2-40B4-BE49-F238E27FC236}">
                <a16:creationId xmlns="" xmlns:a16="http://schemas.microsoft.com/office/drawing/2014/main" id="{5BAD2B4E-90CD-4D17-B5E5-AF9CBC73E536}"/>
              </a:ext>
            </a:extLst>
          </p:cNvPr>
          <p:cNvSpPr/>
          <p:nvPr/>
        </p:nvSpPr>
        <p:spPr>
          <a:xfrm>
            <a:off x="4546809" y="4044767"/>
            <a:ext cx="386165" cy="392609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="" xmlns:a16="http://schemas.microsoft.com/office/drawing/2014/main" id="{029DAD19-0B5D-4895-A7F0-6FBCCC6284C6}"/>
              </a:ext>
            </a:extLst>
          </p:cNvPr>
          <p:cNvSpPr/>
          <p:nvPr/>
        </p:nvSpPr>
        <p:spPr>
          <a:xfrm flipH="1">
            <a:off x="7233418" y="33325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18">
            <a:extLst>
              <a:ext uri="{FF2B5EF4-FFF2-40B4-BE49-F238E27FC236}">
                <a16:creationId xmlns="" xmlns:a16="http://schemas.microsoft.com/office/drawing/2014/main" id="{5D80EB0D-5373-41C0-97B4-3721957E4553}"/>
              </a:ext>
            </a:extLst>
          </p:cNvPr>
          <p:cNvSpPr/>
          <p:nvPr/>
        </p:nvSpPr>
        <p:spPr>
          <a:xfrm>
            <a:off x="1787853" y="4775306"/>
            <a:ext cx="477059" cy="38502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="" xmlns:a16="http://schemas.microsoft.com/office/drawing/2014/main" id="{1DCBF6A9-E7ED-4046-A0A8-1E2900510C6B}"/>
              </a:ext>
            </a:extLst>
          </p:cNvPr>
          <p:cNvSpPr/>
          <p:nvPr/>
        </p:nvSpPr>
        <p:spPr>
          <a:xfrm>
            <a:off x="9970816" y="259053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983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37ED27A-722D-4F2C-B31A-EC8ACECAD439}"/>
              </a:ext>
            </a:extLst>
          </p:cNvPr>
          <p:cNvSpPr/>
          <p:nvPr/>
        </p:nvSpPr>
        <p:spPr>
          <a:xfrm>
            <a:off x="0" y="0"/>
            <a:ext cx="50683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65FB62-1F9A-4145-8F0F-5B190A7B8256}"/>
              </a:ext>
            </a:extLst>
          </p:cNvPr>
          <p:cNvSpPr txBox="1"/>
          <p:nvPr/>
        </p:nvSpPr>
        <p:spPr>
          <a:xfrm>
            <a:off x="6822504" y="2861939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4652AB-C2A6-419A-B765-D4B16E9048A1}"/>
              </a:ext>
            </a:extLst>
          </p:cNvPr>
          <p:cNvSpPr txBox="1"/>
          <p:nvPr/>
        </p:nvSpPr>
        <p:spPr>
          <a:xfrm>
            <a:off x="6822503" y="4840850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="" xmlns:a16="http://schemas.microsoft.com/office/drawing/2014/main" id="{66679B12-68CE-4CFC-A748-F4FD37AC9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543" y="4297670"/>
            <a:ext cx="1371106" cy="30777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="" xmlns:a16="http://schemas.microsoft.com/office/drawing/2014/main" id="{9646590E-C804-4066-8C49-91579A0EE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9485" y="4297670"/>
            <a:ext cx="1371106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13C8C0-8FB8-409F-8035-C61D9024AD22}"/>
              </a:ext>
            </a:extLst>
          </p:cNvPr>
          <p:cNvSpPr txBox="1"/>
          <p:nvPr/>
        </p:nvSpPr>
        <p:spPr>
          <a:xfrm>
            <a:off x="8617120" y="1245743"/>
            <a:ext cx="3018374" cy="149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>
                <a:solidFill>
                  <a:srgbClr val="00B0F0"/>
                </a:solidFill>
                <a:cs typeface="Arial" pitchFamily="34" charset="0"/>
              </a:rPr>
              <a:t>Simple Portfolio   Presentation Designed</a:t>
            </a:r>
          </a:p>
        </p:txBody>
      </p:sp>
      <p:sp>
        <p:nvSpPr>
          <p:cNvPr id="10" name="직사각형 113">
            <a:extLst>
              <a:ext uri="{FF2B5EF4-FFF2-40B4-BE49-F238E27FC236}">
                <a16:creationId xmlns="" xmlns:a16="http://schemas.microsoft.com/office/drawing/2014/main" id="{DA0FA16A-FADA-48CA-8848-0C63FA26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0428" y="4297670"/>
            <a:ext cx="1371106" cy="30777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5B3F91C-38BE-41B1-BC14-58D6C111A9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06245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88" y="2100342"/>
            <a:ext cx="6455680" cy="437714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D999EAF-DC89-4D68-9E0F-5ACA5D7F7DA3}"/>
              </a:ext>
            </a:extLst>
          </p:cNvPr>
          <p:cNvSpPr/>
          <p:nvPr/>
        </p:nvSpPr>
        <p:spPr>
          <a:xfrm>
            <a:off x="1211738" y="3981307"/>
            <a:ext cx="648074" cy="648074"/>
          </a:xfrm>
          <a:prstGeom prst="ellipse">
            <a:avLst/>
          </a:prstGeom>
          <a:solidFill>
            <a:schemeClr val="accent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0C032E0F-D290-4F8A-8D6F-864DB5E13A0B}"/>
              </a:ext>
            </a:extLst>
          </p:cNvPr>
          <p:cNvSpPr/>
          <p:nvPr/>
        </p:nvSpPr>
        <p:spPr>
          <a:xfrm>
            <a:off x="2575497" y="1591789"/>
            <a:ext cx="648074" cy="648074"/>
          </a:xfrm>
          <a:prstGeom prst="ellipse">
            <a:avLst/>
          </a:prstGeom>
          <a:solidFill>
            <a:srgbClr val="00B0F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7CA0A2BC-24A1-4B43-A872-2D1DC404DE73}"/>
              </a:ext>
            </a:extLst>
          </p:cNvPr>
          <p:cNvSpPr/>
          <p:nvPr/>
        </p:nvSpPr>
        <p:spPr>
          <a:xfrm>
            <a:off x="8853991" y="1703025"/>
            <a:ext cx="648074" cy="648074"/>
          </a:xfrm>
          <a:prstGeom prst="ellipse">
            <a:avLst/>
          </a:prstGeom>
          <a:solidFill>
            <a:srgbClr val="00B0F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4C0BFEAF-8F03-46B5-A983-3708ED66EA75}"/>
              </a:ext>
            </a:extLst>
          </p:cNvPr>
          <p:cNvSpPr/>
          <p:nvPr/>
        </p:nvSpPr>
        <p:spPr>
          <a:xfrm>
            <a:off x="5776028" y="1558741"/>
            <a:ext cx="648074" cy="648074"/>
          </a:xfrm>
          <a:prstGeom prst="ellipse">
            <a:avLst/>
          </a:prstGeom>
          <a:solidFill>
            <a:schemeClr val="accent3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21C1245D-8EAE-44B2-A435-6BD096AD3879}"/>
              </a:ext>
            </a:extLst>
          </p:cNvPr>
          <p:cNvSpPr/>
          <p:nvPr/>
        </p:nvSpPr>
        <p:spPr>
          <a:xfrm>
            <a:off x="10328443" y="4034021"/>
            <a:ext cx="648074" cy="648074"/>
          </a:xfrm>
          <a:prstGeom prst="ellipse">
            <a:avLst/>
          </a:prstGeom>
          <a:solidFill>
            <a:schemeClr val="accent5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87D2424-C119-4468-B6B2-186938BDE5BE}"/>
              </a:ext>
            </a:extLst>
          </p:cNvPr>
          <p:cNvSpPr txBox="1"/>
          <p:nvPr/>
        </p:nvSpPr>
        <p:spPr>
          <a:xfrm>
            <a:off x="1230596" y="4061243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08507DF-6F92-4B28-9792-28D662BD8B13}"/>
              </a:ext>
            </a:extLst>
          </p:cNvPr>
          <p:cNvSpPr txBox="1"/>
          <p:nvPr/>
        </p:nvSpPr>
        <p:spPr>
          <a:xfrm>
            <a:off x="2594354" y="1671725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CD508A7-7FD8-4D8E-8B57-F82811368F04}"/>
              </a:ext>
            </a:extLst>
          </p:cNvPr>
          <p:cNvSpPr txBox="1"/>
          <p:nvPr/>
        </p:nvSpPr>
        <p:spPr>
          <a:xfrm>
            <a:off x="8872849" y="1782961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C83A31C-82B9-4C37-84CC-C3AE03777E1B}"/>
              </a:ext>
            </a:extLst>
          </p:cNvPr>
          <p:cNvSpPr txBox="1"/>
          <p:nvPr/>
        </p:nvSpPr>
        <p:spPr>
          <a:xfrm>
            <a:off x="5794886" y="163867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38E2714-97AB-41A7-8198-3CAC99A18B72}"/>
              </a:ext>
            </a:extLst>
          </p:cNvPr>
          <p:cNvSpPr txBox="1"/>
          <p:nvPr/>
        </p:nvSpPr>
        <p:spPr>
          <a:xfrm>
            <a:off x="10347301" y="4113957"/>
            <a:ext cx="6103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DB200425-1EC2-4576-A5CA-E94CB586CD92}"/>
              </a:ext>
            </a:extLst>
          </p:cNvPr>
          <p:cNvGrpSpPr/>
          <p:nvPr/>
        </p:nvGrpSpPr>
        <p:grpSpPr>
          <a:xfrm>
            <a:off x="742468" y="4714498"/>
            <a:ext cx="1586613" cy="1017474"/>
            <a:chOff x="3017859" y="4283314"/>
            <a:chExt cx="1890849" cy="1511389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F736E20-3F47-457D-A77F-890FEACCF2C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2D8B874-6568-42A7-B41B-7E951C437EE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B44E16B-346F-41E8-9C9D-218643512AEA}"/>
              </a:ext>
            </a:extLst>
          </p:cNvPr>
          <p:cNvGrpSpPr/>
          <p:nvPr/>
        </p:nvGrpSpPr>
        <p:grpSpPr>
          <a:xfrm>
            <a:off x="2106227" y="2324980"/>
            <a:ext cx="1586613" cy="1017474"/>
            <a:chOff x="3017859" y="4283314"/>
            <a:chExt cx="1890849" cy="1511389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489C141-7B55-44A2-8070-E87F367F98E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2B7E4440-1E78-46BA-A7DE-EF57A28C5FA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1A4E83B6-A715-4312-9760-9C0433DD9427}"/>
              </a:ext>
            </a:extLst>
          </p:cNvPr>
          <p:cNvGrpSpPr/>
          <p:nvPr/>
        </p:nvGrpSpPr>
        <p:grpSpPr>
          <a:xfrm>
            <a:off x="5306758" y="2291932"/>
            <a:ext cx="1586613" cy="1017474"/>
            <a:chOff x="3017859" y="4283314"/>
            <a:chExt cx="1890849" cy="1511389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843DFAE-A07E-4748-81C8-C22F74BFBC0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4C15D29-E415-479C-A492-4D737F06122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CE33B6AD-D965-4215-890B-B3C0AF03E095}"/>
              </a:ext>
            </a:extLst>
          </p:cNvPr>
          <p:cNvGrpSpPr/>
          <p:nvPr/>
        </p:nvGrpSpPr>
        <p:grpSpPr>
          <a:xfrm>
            <a:off x="8384721" y="2436216"/>
            <a:ext cx="1586613" cy="1017474"/>
            <a:chOff x="3017859" y="4283314"/>
            <a:chExt cx="1890849" cy="1511389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2EB3DF2-B344-4AC6-A048-67D054A775B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2E13AC6-0C15-41E2-AEC3-203B7D074EC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F34953EA-2880-4EAA-A586-D043001E6026}"/>
              </a:ext>
            </a:extLst>
          </p:cNvPr>
          <p:cNvGrpSpPr/>
          <p:nvPr/>
        </p:nvGrpSpPr>
        <p:grpSpPr>
          <a:xfrm>
            <a:off x="9859173" y="4767212"/>
            <a:ext cx="1586613" cy="1017474"/>
            <a:chOff x="3017859" y="4283314"/>
            <a:chExt cx="1890849" cy="1511389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F609291D-6D11-478F-BEF3-5ACA98DD1F3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5CB1FA8-FBE2-414B-AFA0-CE35258F6B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1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409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F52DC1B-E3B2-47A4-A0E0-98EB756A2642}"/>
              </a:ext>
            </a:extLst>
          </p:cNvPr>
          <p:cNvSpPr txBox="1"/>
          <p:nvPr/>
        </p:nvSpPr>
        <p:spPr>
          <a:xfrm>
            <a:off x="3903786" y="159066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FCEDE96-370F-474B-A0D7-67041839453E}"/>
              </a:ext>
            </a:extLst>
          </p:cNvPr>
          <p:cNvSpPr txBox="1"/>
          <p:nvPr/>
        </p:nvSpPr>
        <p:spPr>
          <a:xfrm>
            <a:off x="1704505" y="164783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030C4AF-A214-4224-92F7-2F7885C00C29}"/>
              </a:ext>
            </a:extLst>
          </p:cNvPr>
          <p:cNvSpPr txBox="1"/>
          <p:nvPr/>
        </p:nvSpPr>
        <p:spPr>
          <a:xfrm>
            <a:off x="840141" y="2534105"/>
            <a:ext cx="2549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B2AE1542-00D6-4658-B8C6-FEF71DC36722}"/>
              </a:ext>
            </a:extLst>
          </p:cNvPr>
          <p:cNvSpPr/>
          <p:nvPr/>
        </p:nvSpPr>
        <p:spPr>
          <a:xfrm>
            <a:off x="4098474" y="442784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="" xmlns:a16="http://schemas.microsoft.com/office/drawing/2014/main" id="{764E88F0-0F60-48FA-9566-EB01A62DE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748691"/>
              </p:ext>
            </p:extLst>
          </p:nvPr>
        </p:nvGraphicFramePr>
        <p:xfrm>
          <a:off x="5571621" y="439184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2E7D042-12A3-4FC2-A643-957F8467C30E}"/>
              </a:ext>
            </a:extLst>
          </p:cNvPr>
          <p:cNvSpPr txBox="1"/>
          <p:nvPr/>
        </p:nvSpPr>
        <p:spPr>
          <a:xfrm>
            <a:off x="9614032" y="45698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26792EB-7E7A-4EEA-AB53-E063492D3239}"/>
              </a:ext>
            </a:extLst>
          </p:cNvPr>
          <p:cNvSpPr txBox="1"/>
          <p:nvPr/>
        </p:nvSpPr>
        <p:spPr>
          <a:xfrm>
            <a:off x="8831807" y="5017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FE47911-5BFF-4546-B97A-A5E0235173F7}"/>
              </a:ext>
            </a:extLst>
          </p:cNvPr>
          <p:cNvSpPr txBox="1"/>
          <p:nvPr/>
        </p:nvSpPr>
        <p:spPr>
          <a:xfrm>
            <a:off x="8348515" y="546610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21D618F-83EC-46BD-8DC3-E79E9ECC89C8}"/>
              </a:ext>
            </a:extLst>
          </p:cNvPr>
          <p:cNvSpPr txBox="1"/>
          <p:nvPr/>
        </p:nvSpPr>
        <p:spPr>
          <a:xfrm>
            <a:off x="4266186" y="460565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A5190BE-FD53-4313-A48A-32306EBDDFD7}"/>
              </a:ext>
            </a:extLst>
          </p:cNvPr>
          <p:cNvSpPr txBox="1"/>
          <p:nvPr/>
        </p:nvSpPr>
        <p:spPr>
          <a:xfrm>
            <a:off x="4266186" y="504749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BD908C5-6A0C-4AE1-8310-C7BC02910673}"/>
              </a:ext>
            </a:extLst>
          </p:cNvPr>
          <p:cNvSpPr/>
          <p:nvPr/>
        </p:nvSpPr>
        <p:spPr>
          <a:xfrm>
            <a:off x="3923186" y="411484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907F7D6-28F0-4325-86DB-8C670865E574}"/>
              </a:ext>
            </a:extLst>
          </p:cNvPr>
          <p:cNvSpPr txBox="1"/>
          <p:nvPr/>
        </p:nvSpPr>
        <p:spPr>
          <a:xfrm>
            <a:off x="4266186" y="548933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39B4D941-4E39-4428-AB63-42597F35E72D}"/>
              </a:ext>
            </a:extLst>
          </p:cNvPr>
          <p:cNvSpPr/>
          <p:nvPr/>
        </p:nvSpPr>
        <p:spPr>
          <a:xfrm>
            <a:off x="4098474" y="262264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7ED5DCC-3B0A-4BD8-AD4E-391468A341E8}"/>
              </a:ext>
            </a:extLst>
          </p:cNvPr>
          <p:cNvSpPr txBox="1"/>
          <p:nvPr/>
        </p:nvSpPr>
        <p:spPr>
          <a:xfrm>
            <a:off x="4266186" y="275586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9E396F0-7EEB-4CC7-9BAE-36BEC278669D}"/>
              </a:ext>
            </a:extLst>
          </p:cNvPr>
          <p:cNvSpPr txBox="1"/>
          <p:nvPr/>
        </p:nvSpPr>
        <p:spPr>
          <a:xfrm>
            <a:off x="4266186" y="320931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4EF45AF5-2BE1-41C6-B1A9-1FBD924A2D9C}"/>
              </a:ext>
            </a:extLst>
          </p:cNvPr>
          <p:cNvSpPr/>
          <p:nvPr/>
        </p:nvSpPr>
        <p:spPr>
          <a:xfrm>
            <a:off x="3923186" y="227820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18A3DD5-2532-485C-BA92-69D340F49FBF}"/>
              </a:ext>
            </a:extLst>
          </p:cNvPr>
          <p:cNvSpPr txBox="1"/>
          <p:nvPr/>
        </p:nvSpPr>
        <p:spPr>
          <a:xfrm>
            <a:off x="4266186" y="366276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2" name="Chart 7">
            <a:extLst>
              <a:ext uri="{FF2B5EF4-FFF2-40B4-BE49-F238E27FC236}">
                <a16:creationId xmlns="" xmlns:a16="http://schemas.microsoft.com/office/drawing/2014/main" id="{EAC6EBD1-BCC5-49A1-910B-EADA5CD9F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091541"/>
              </p:ext>
            </p:extLst>
          </p:nvPr>
        </p:nvGraphicFramePr>
        <p:xfrm>
          <a:off x="5571620" y="254647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14">
            <a:extLst>
              <a:ext uri="{FF2B5EF4-FFF2-40B4-BE49-F238E27FC236}">
                <a16:creationId xmlns="" xmlns:a16="http://schemas.microsoft.com/office/drawing/2014/main" id="{9DEAF04B-E33E-4F9B-91E9-0F2BAFF4C29C}"/>
              </a:ext>
            </a:extLst>
          </p:cNvPr>
          <p:cNvSpPr txBox="1"/>
          <p:nvPr/>
        </p:nvSpPr>
        <p:spPr>
          <a:xfrm>
            <a:off x="10060742" y="272068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15">
            <a:extLst>
              <a:ext uri="{FF2B5EF4-FFF2-40B4-BE49-F238E27FC236}">
                <a16:creationId xmlns="" xmlns:a16="http://schemas.microsoft.com/office/drawing/2014/main" id="{58796343-DC34-46E7-9FEF-1493835779E9}"/>
              </a:ext>
            </a:extLst>
          </p:cNvPr>
          <p:cNvSpPr txBox="1"/>
          <p:nvPr/>
        </p:nvSpPr>
        <p:spPr>
          <a:xfrm>
            <a:off x="7914667" y="316974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20">
            <a:extLst>
              <a:ext uri="{FF2B5EF4-FFF2-40B4-BE49-F238E27FC236}">
                <a16:creationId xmlns="" xmlns:a16="http://schemas.microsoft.com/office/drawing/2014/main" id="{F169307B-6959-4174-8ACF-D46BA2228224}"/>
              </a:ext>
            </a:extLst>
          </p:cNvPr>
          <p:cNvSpPr txBox="1"/>
          <p:nvPr/>
        </p:nvSpPr>
        <p:spPr>
          <a:xfrm>
            <a:off x="7185638" y="361879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85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F8D4A4-22E9-4CD9-8B56-2386AF0FBE0C}"/>
              </a:ext>
            </a:extLst>
          </p:cNvPr>
          <p:cNvSpPr txBox="1"/>
          <p:nvPr/>
        </p:nvSpPr>
        <p:spPr>
          <a:xfrm>
            <a:off x="6384315" y="2189951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6B6263-C669-4395-A407-9C807648C599}"/>
              </a:ext>
            </a:extLst>
          </p:cNvPr>
          <p:cNvSpPr txBox="1"/>
          <p:nvPr/>
        </p:nvSpPr>
        <p:spPr>
          <a:xfrm>
            <a:off x="6394944" y="5227154"/>
            <a:ext cx="673015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9DF3CB-6B0B-4AE2-BFA1-D113F7DBBD73}"/>
              </a:ext>
            </a:extLst>
          </p:cNvPr>
          <p:cNvSpPr txBox="1"/>
          <p:nvPr/>
        </p:nvSpPr>
        <p:spPr>
          <a:xfrm>
            <a:off x="6384313" y="4250200"/>
            <a:ext cx="673015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5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D6BD8D9-80C6-4A0C-BE32-1C32D5134D3E}"/>
              </a:ext>
            </a:extLst>
          </p:cNvPr>
          <p:cNvGrpSpPr/>
          <p:nvPr/>
        </p:nvGrpSpPr>
        <p:grpSpPr>
          <a:xfrm>
            <a:off x="3891606" y="1517347"/>
            <a:ext cx="4389087" cy="4372424"/>
            <a:chOff x="4459346" y="2412404"/>
            <a:chExt cx="3092318" cy="3080578"/>
          </a:xfrm>
        </p:grpSpPr>
        <p:sp>
          <p:nvSpPr>
            <p:cNvPr id="36" name="Pie 18">
              <a:extLst>
                <a:ext uri="{FF2B5EF4-FFF2-40B4-BE49-F238E27FC236}">
                  <a16:creationId xmlns="" xmlns:a16="http://schemas.microsoft.com/office/drawing/2014/main" id="{9C156373-03F9-4254-9751-6FB009E0E08A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7" name="Right Arrow 2">
              <a:extLst>
                <a:ext uri="{FF2B5EF4-FFF2-40B4-BE49-F238E27FC236}">
                  <a16:creationId xmlns="" xmlns:a16="http://schemas.microsoft.com/office/drawing/2014/main" id="{F3623B17-609D-47AE-AE82-0CCB11BD9619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ight Arrow 2">
              <a:extLst>
                <a:ext uri="{FF2B5EF4-FFF2-40B4-BE49-F238E27FC236}">
                  <a16:creationId xmlns="" xmlns:a16="http://schemas.microsoft.com/office/drawing/2014/main" id="{742E912B-0B61-4B5C-B3AF-65418CBE88EE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Right Arrow 2">
              <a:extLst>
                <a:ext uri="{FF2B5EF4-FFF2-40B4-BE49-F238E27FC236}">
                  <a16:creationId xmlns="" xmlns:a16="http://schemas.microsoft.com/office/drawing/2014/main" id="{099FC982-22B5-4F7A-8276-7DD0AB4A2CF1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7177AD8-3843-4C35-B2AF-487B69215582}"/>
              </a:ext>
            </a:extLst>
          </p:cNvPr>
          <p:cNvSpPr/>
          <p:nvPr/>
        </p:nvSpPr>
        <p:spPr>
          <a:xfrm>
            <a:off x="5951564" y="205880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B0A9C67-6408-4D4E-ADA9-28EA55F8171F}"/>
              </a:ext>
            </a:extLst>
          </p:cNvPr>
          <p:cNvSpPr/>
          <p:nvPr/>
        </p:nvSpPr>
        <p:spPr>
          <a:xfrm>
            <a:off x="4532233" y="300659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0F08FFAF-3F33-48DC-9CD4-21FED468166A}"/>
              </a:ext>
            </a:extLst>
          </p:cNvPr>
          <p:cNvSpPr/>
          <p:nvPr/>
        </p:nvSpPr>
        <p:spPr>
          <a:xfrm>
            <a:off x="6987711" y="345602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E582B09-EC66-4A4A-96DD-54893F75D51B}"/>
              </a:ext>
            </a:extLst>
          </p:cNvPr>
          <p:cNvSpPr/>
          <p:nvPr/>
        </p:nvSpPr>
        <p:spPr>
          <a:xfrm>
            <a:off x="5458814" y="438421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4270EAEF-1119-4F92-B90F-3F4DD5D72256}"/>
              </a:ext>
            </a:extLst>
          </p:cNvPr>
          <p:cNvGrpSpPr/>
          <p:nvPr/>
        </p:nvGrpSpPr>
        <p:grpSpPr>
          <a:xfrm>
            <a:off x="738877" y="1594377"/>
            <a:ext cx="3939764" cy="913569"/>
            <a:chOff x="572117" y="2297666"/>
            <a:chExt cx="2436536" cy="913569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89BF361-66AE-4903-8B5C-C8D0655F7058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C7BF468-2324-4F3F-BC83-9DDF7769DCC5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EAD9C6A3-62E5-4A1F-AB19-E6498D0965D2}"/>
              </a:ext>
            </a:extLst>
          </p:cNvPr>
          <p:cNvGrpSpPr/>
          <p:nvPr/>
        </p:nvGrpSpPr>
        <p:grpSpPr>
          <a:xfrm>
            <a:off x="738879" y="4955250"/>
            <a:ext cx="4234759" cy="908186"/>
            <a:chOff x="-264176" y="3168851"/>
            <a:chExt cx="2436535" cy="908186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10296283-03E2-42E1-90A0-7DB5842D290F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54A2770C-1C80-434A-A329-80383600A87C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9368528D-874B-4707-830E-F4F81E83F4CF}"/>
              </a:ext>
            </a:extLst>
          </p:cNvPr>
          <p:cNvGrpSpPr/>
          <p:nvPr/>
        </p:nvGrpSpPr>
        <p:grpSpPr>
          <a:xfrm>
            <a:off x="7480710" y="1594374"/>
            <a:ext cx="3909954" cy="909082"/>
            <a:chOff x="-264176" y="4096598"/>
            <a:chExt cx="2436535" cy="909082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5A0E975B-B3D6-46F1-BA25-66D29E2A78C5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3289DAE-3087-4D7D-9581-9E970AA74351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B5F3248-168A-4BBC-9259-E211BDF26167}"/>
              </a:ext>
            </a:extLst>
          </p:cNvPr>
          <p:cNvGrpSpPr/>
          <p:nvPr/>
        </p:nvGrpSpPr>
        <p:grpSpPr>
          <a:xfrm>
            <a:off x="7480710" y="4953458"/>
            <a:ext cx="3909954" cy="909978"/>
            <a:chOff x="-264176" y="5024344"/>
            <a:chExt cx="2436535" cy="909978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EBD97D44-8004-40F4-9155-C2F8777EF0E3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DC5017B2-F9D6-4D14-8DBE-98B4DB066E53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59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816" y="0"/>
            <a:ext cx="4246742" cy="6340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F7AAFB6-1107-4205-BA7B-E7CED5DA1BEC}"/>
              </a:ext>
            </a:extLst>
          </p:cNvPr>
          <p:cNvSpPr/>
          <p:nvPr/>
        </p:nvSpPr>
        <p:spPr>
          <a:xfrm>
            <a:off x="0" y="3359889"/>
            <a:ext cx="12192000" cy="1818164"/>
          </a:xfrm>
          <a:prstGeom prst="rect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3668474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1" y="4373522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F1656F6-F6BC-4E55-836E-6F18E4E87FE5}"/>
              </a:ext>
            </a:extLst>
          </p:cNvPr>
          <p:cNvGrpSpPr/>
          <p:nvPr/>
        </p:nvGrpSpPr>
        <p:grpSpPr>
          <a:xfrm>
            <a:off x="1" y="0"/>
            <a:ext cx="7850776" cy="6858000"/>
            <a:chOff x="1" y="0"/>
            <a:chExt cx="7850776" cy="68580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215E9D9-ABCC-4956-BAB6-169B6B83E86C}"/>
                </a:ext>
              </a:extLst>
            </p:cNvPr>
            <p:cNvSpPr/>
            <p:nvPr/>
          </p:nvSpPr>
          <p:spPr>
            <a:xfrm>
              <a:off x="1" y="0"/>
              <a:ext cx="4558936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="" xmlns:a16="http://schemas.microsoft.com/office/drawing/2014/main" id="{51CEA65D-BB6F-4996-9F48-1DB9612AF330}"/>
                </a:ext>
              </a:extLst>
            </p:cNvPr>
            <p:cNvSpPr/>
            <p:nvPr/>
          </p:nvSpPr>
          <p:spPr>
            <a:xfrm>
              <a:off x="4558937" y="0"/>
              <a:ext cx="3291840" cy="6858000"/>
            </a:xfrm>
            <a:prstGeom prst="rtTriangl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63BC5B3-C000-40D8-B178-A44AF5E80369}"/>
              </a:ext>
            </a:extLst>
          </p:cNvPr>
          <p:cNvGrpSpPr/>
          <p:nvPr/>
        </p:nvGrpSpPr>
        <p:grpSpPr>
          <a:xfrm>
            <a:off x="1" y="0"/>
            <a:ext cx="6738256" cy="6858000"/>
            <a:chOff x="1" y="0"/>
            <a:chExt cx="6738256" cy="6858000"/>
          </a:xfrm>
        </p:grpSpPr>
        <p:sp>
          <p:nvSpPr>
            <p:cNvPr id="8" name="Right Triangle 7">
              <a:extLst>
                <a:ext uri="{FF2B5EF4-FFF2-40B4-BE49-F238E27FC236}">
                  <a16:creationId xmlns="" xmlns:a16="http://schemas.microsoft.com/office/drawing/2014/main" id="{A77C200C-5556-48F1-9360-92E3CD2BA2E4}"/>
                </a:ext>
              </a:extLst>
            </p:cNvPr>
            <p:cNvSpPr/>
            <p:nvPr/>
          </p:nvSpPr>
          <p:spPr>
            <a:xfrm>
              <a:off x="3446417" y="0"/>
              <a:ext cx="3291840" cy="6858000"/>
            </a:xfrm>
            <a:prstGeom prst="rt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5B5035DB-8772-465A-B832-F797D2634C89}"/>
                </a:ext>
              </a:extLst>
            </p:cNvPr>
            <p:cNvSpPr/>
            <p:nvPr/>
          </p:nvSpPr>
          <p:spPr>
            <a:xfrm>
              <a:off x="1" y="0"/>
              <a:ext cx="3446416" cy="6858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6DD2B41-F46C-4523-87DB-F74D4014FAA6}"/>
              </a:ext>
            </a:extLst>
          </p:cNvPr>
          <p:cNvGrpSpPr/>
          <p:nvPr/>
        </p:nvGrpSpPr>
        <p:grpSpPr>
          <a:xfrm>
            <a:off x="1" y="0"/>
            <a:ext cx="5625736" cy="6858000"/>
            <a:chOff x="1" y="0"/>
            <a:chExt cx="5625736" cy="6858000"/>
          </a:xfrm>
        </p:grpSpPr>
        <p:sp>
          <p:nvSpPr>
            <p:cNvPr id="10" name="Right Triangle 9">
              <a:extLst>
                <a:ext uri="{FF2B5EF4-FFF2-40B4-BE49-F238E27FC236}">
                  <a16:creationId xmlns="" xmlns:a16="http://schemas.microsoft.com/office/drawing/2014/main" id="{587DFB1A-6B1A-403E-B410-E9DE17BA19E4}"/>
                </a:ext>
              </a:extLst>
            </p:cNvPr>
            <p:cNvSpPr/>
            <p:nvPr/>
          </p:nvSpPr>
          <p:spPr>
            <a:xfrm>
              <a:off x="2333897" y="0"/>
              <a:ext cx="3291840" cy="68580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5A4B953-7D92-4CFD-A389-8AA8D8368A52}"/>
                </a:ext>
              </a:extLst>
            </p:cNvPr>
            <p:cNvSpPr/>
            <p:nvPr/>
          </p:nvSpPr>
          <p:spPr>
            <a:xfrm>
              <a:off x="1" y="0"/>
              <a:ext cx="2333896" cy="6858000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5F5FACF-6985-417D-9D77-213959EAE046}"/>
              </a:ext>
            </a:extLst>
          </p:cNvPr>
          <p:cNvSpPr/>
          <p:nvPr/>
        </p:nvSpPr>
        <p:spPr>
          <a:xfrm>
            <a:off x="975360" y="859971"/>
            <a:ext cx="3191691" cy="5138059"/>
          </a:xfrm>
          <a:prstGeom prst="roundRect">
            <a:avLst>
              <a:gd name="adj" fmla="val 6044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5E141E-EDD0-40E3-ADAB-E3E22155274A}"/>
              </a:ext>
            </a:extLst>
          </p:cNvPr>
          <p:cNvSpPr txBox="1"/>
          <p:nvPr/>
        </p:nvSpPr>
        <p:spPr>
          <a:xfrm>
            <a:off x="1294654" y="2793385"/>
            <a:ext cx="1936226" cy="2123658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rgbClr val="00B0F0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00B0F0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rgbClr val="00B0F0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498DD4A-D1BE-40C2-B451-CCA791049D80}"/>
              </a:ext>
            </a:extLst>
          </p:cNvPr>
          <p:cNvSpPr txBox="1"/>
          <p:nvPr/>
        </p:nvSpPr>
        <p:spPr>
          <a:xfrm>
            <a:off x="1275982" y="1343067"/>
            <a:ext cx="2416452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rgbClr val="00B0F0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rgbClr val="00B0F0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8CF4DD-370B-477D-8CB9-2B6E5064D7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BBCA392-3B88-489F-88B3-523E94EC19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950CA9EB-606E-49A3-9A0C-82F4E08B3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92237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2FB876C-115C-47F3-8FC5-847C176018CB}"/>
              </a:ext>
            </a:extLst>
          </p:cNvPr>
          <p:cNvGrpSpPr/>
          <p:nvPr/>
        </p:nvGrpSpPr>
        <p:grpSpPr>
          <a:xfrm>
            <a:off x="1507881" y="5309362"/>
            <a:ext cx="2930424" cy="738664"/>
            <a:chOff x="2551705" y="4283314"/>
            <a:chExt cx="2357003" cy="738663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D6B48E8-82A0-43D6-9C23-38A4E791AC3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115C878-58D1-4235-967F-8D3E8534974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9A77ED0-8359-4D77-980B-30F9D4080C9F}"/>
              </a:ext>
            </a:extLst>
          </p:cNvPr>
          <p:cNvGrpSpPr/>
          <p:nvPr/>
        </p:nvGrpSpPr>
        <p:grpSpPr>
          <a:xfrm>
            <a:off x="4907217" y="5309362"/>
            <a:ext cx="2930424" cy="738664"/>
            <a:chOff x="2551705" y="4283314"/>
            <a:chExt cx="2357003" cy="73866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49AC52B-5720-4865-B39C-1F448B47C5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768520B-CC8C-4775-81EB-5109373BA44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99E7149-60FD-4407-A771-DBF53D14E928}"/>
              </a:ext>
            </a:extLst>
          </p:cNvPr>
          <p:cNvGrpSpPr/>
          <p:nvPr/>
        </p:nvGrpSpPr>
        <p:grpSpPr>
          <a:xfrm>
            <a:off x="8271732" y="5309362"/>
            <a:ext cx="2930424" cy="738664"/>
            <a:chOff x="2551705" y="4283314"/>
            <a:chExt cx="2357003" cy="738663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2E5F851-CC23-42E0-83D9-D480F991B5B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BC2A5D3-3DED-4BF4-B265-938F057C7F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pic>
        <p:nvPicPr>
          <p:cNvPr id="389" name="Imagen 3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228" y="1638377"/>
            <a:ext cx="3531489" cy="3373363"/>
          </a:xfrm>
          <a:prstGeom prst="rect">
            <a:avLst/>
          </a:prstGeom>
        </p:spPr>
      </p:pic>
      <p:pic>
        <p:nvPicPr>
          <p:cNvPr id="390" name="Imagen 3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480" y="3974598"/>
            <a:ext cx="1187225" cy="1023470"/>
          </a:xfrm>
          <a:prstGeom prst="rect">
            <a:avLst/>
          </a:prstGeom>
        </p:spPr>
      </p:pic>
      <p:pic>
        <p:nvPicPr>
          <p:cNvPr id="391" name="Imagen 3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889" y="4050865"/>
            <a:ext cx="1299198" cy="11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21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3" name="사각형: 둥근 위쪽 모서리 40">
            <a:extLst>
              <a:ext uri="{FF2B5EF4-FFF2-40B4-BE49-F238E27FC236}">
                <a16:creationId xmlns="" xmlns:a16="http://schemas.microsoft.com/office/drawing/2014/main" id="{EA185A4A-27C4-43A0-BB77-03B6DB342922}"/>
              </a:ext>
            </a:extLst>
          </p:cNvPr>
          <p:cNvSpPr/>
          <p:nvPr/>
        </p:nvSpPr>
        <p:spPr>
          <a:xfrm rot="5400000">
            <a:off x="1449007" y="260381"/>
            <a:ext cx="1719612" cy="461762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직사각형 2">
            <a:extLst>
              <a:ext uri="{FF2B5EF4-FFF2-40B4-BE49-F238E27FC236}">
                <a16:creationId xmlns="" xmlns:a16="http://schemas.microsoft.com/office/drawing/2014/main" id="{238FF357-83CC-455B-BC7F-E430234FD6A0}"/>
              </a:ext>
            </a:extLst>
          </p:cNvPr>
          <p:cNvSpPr/>
          <p:nvPr/>
        </p:nvSpPr>
        <p:spPr>
          <a:xfrm>
            <a:off x="2" y="5651833"/>
            <a:ext cx="3859773" cy="410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" name="그룹 1">
            <a:extLst>
              <a:ext uri="{FF2B5EF4-FFF2-40B4-BE49-F238E27FC236}">
                <a16:creationId xmlns="" xmlns:a16="http://schemas.microsoft.com/office/drawing/2014/main" id="{89D13355-39C9-4DCC-AC41-B6EF670E415B}"/>
              </a:ext>
            </a:extLst>
          </p:cNvPr>
          <p:cNvGrpSpPr/>
          <p:nvPr/>
        </p:nvGrpSpPr>
        <p:grpSpPr>
          <a:xfrm>
            <a:off x="910095" y="1953777"/>
            <a:ext cx="3561928" cy="1248817"/>
            <a:chOff x="910095" y="1775759"/>
            <a:chExt cx="3561928" cy="124881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8422B74-F80D-42BA-A207-E19BA6A81F8A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5CE79C9-4146-4104-98CD-292D5D7A00BD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76B3104-6669-452B-910E-117730CD9F22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715F04-A7B9-447C-95E3-1B5455BD179D}"/>
              </a:ext>
            </a:extLst>
          </p:cNvPr>
          <p:cNvSpPr txBox="1"/>
          <p:nvPr/>
        </p:nvSpPr>
        <p:spPr>
          <a:xfrm>
            <a:off x="910095" y="3587749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2A8AF42-8865-463C-8285-DAFFDD8D1146}"/>
              </a:ext>
            </a:extLst>
          </p:cNvPr>
          <p:cNvGrpSpPr/>
          <p:nvPr/>
        </p:nvGrpSpPr>
        <p:grpSpPr>
          <a:xfrm>
            <a:off x="6176370" y="4661382"/>
            <a:ext cx="1224136" cy="723273"/>
            <a:chOff x="3818902" y="5085764"/>
            <a:chExt cx="1484248" cy="723273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470FFD0-1234-4DB4-AE63-1C784EDE1151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D890B18-F7B9-4337-9C86-93ADBB2E9A99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STEP 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8614495-DF14-4E60-9873-ADAA0223C389}"/>
              </a:ext>
            </a:extLst>
          </p:cNvPr>
          <p:cNvGrpSpPr/>
          <p:nvPr/>
        </p:nvGrpSpPr>
        <p:grpSpPr>
          <a:xfrm>
            <a:off x="4386563" y="5401575"/>
            <a:ext cx="1224136" cy="723273"/>
            <a:chOff x="3818902" y="5085764"/>
            <a:chExt cx="1484248" cy="723273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1A82DFC-C51F-43DC-AF8A-550F312455EC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AEBE131-1460-4406-8675-2451C4F641E8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STEP 01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2E97E51-E34D-4F3C-B999-BA398DEB3084}"/>
              </a:ext>
            </a:extLst>
          </p:cNvPr>
          <p:cNvGrpSpPr/>
          <p:nvPr/>
        </p:nvGrpSpPr>
        <p:grpSpPr>
          <a:xfrm>
            <a:off x="7966177" y="3921189"/>
            <a:ext cx="1224136" cy="723273"/>
            <a:chOff x="3818902" y="5085764"/>
            <a:chExt cx="1484248" cy="723273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F6EBAA6-9540-4E67-BA55-9A37AE66D1A0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43CC3E2-3F77-48E2-BD78-98449CF3D03A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STEP 03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117A75C-8D4F-407C-8FB9-98183C0D3E89}"/>
              </a:ext>
            </a:extLst>
          </p:cNvPr>
          <p:cNvGrpSpPr/>
          <p:nvPr/>
        </p:nvGrpSpPr>
        <p:grpSpPr>
          <a:xfrm>
            <a:off x="9755985" y="3180996"/>
            <a:ext cx="1224136" cy="723273"/>
            <a:chOff x="3818902" y="5085764"/>
            <a:chExt cx="1484248" cy="723273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D1C4A31-8376-4CCA-83ED-83895EA3B1F1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62C4914-FCF7-49A4-A076-6C6EBA7162AF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FINAL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D1BBD81-F35A-4A51-A10A-CA29B30C299C}"/>
              </a:ext>
            </a:extLst>
          </p:cNvPr>
          <p:cNvSpPr/>
          <p:nvPr/>
        </p:nvSpPr>
        <p:spPr>
          <a:xfrm>
            <a:off x="4617627" y="4065742"/>
            <a:ext cx="747543" cy="747543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3739126-A5ED-4CEC-9DB6-0200B7D2CCF8}"/>
              </a:ext>
            </a:extLst>
          </p:cNvPr>
          <p:cNvSpPr/>
          <p:nvPr/>
        </p:nvSpPr>
        <p:spPr>
          <a:xfrm>
            <a:off x="6405491" y="3330899"/>
            <a:ext cx="747543" cy="74754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C1AAB15-316B-4F3D-AD96-900FA6F86975}"/>
              </a:ext>
            </a:extLst>
          </p:cNvPr>
          <p:cNvSpPr/>
          <p:nvPr/>
        </p:nvSpPr>
        <p:spPr>
          <a:xfrm>
            <a:off x="8129496" y="2550036"/>
            <a:ext cx="747543" cy="747543"/>
          </a:xfrm>
          <a:prstGeom prst="ellipse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23BD271-0583-4113-BAF7-9C2E5D20EC6B}"/>
              </a:ext>
            </a:extLst>
          </p:cNvPr>
          <p:cNvSpPr/>
          <p:nvPr/>
        </p:nvSpPr>
        <p:spPr>
          <a:xfrm>
            <a:off x="9959236" y="1795441"/>
            <a:ext cx="747543" cy="74754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평행 사변형 3">
            <a:extLst>
              <a:ext uri="{FF2B5EF4-FFF2-40B4-BE49-F238E27FC236}">
                <a16:creationId xmlns="" xmlns:a16="http://schemas.microsoft.com/office/drawing/2014/main" id="{6A0552FD-3BC6-4AC6-8588-1065FE84723D}"/>
              </a:ext>
            </a:extLst>
          </p:cNvPr>
          <p:cNvSpPr/>
          <p:nvPr/>
        </p:nvSpPr>
        <p:spPr>
          <a:xfrm rot="16200000" flipH="1">
            <a:off x="3478338" y="528366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평행 사변형 42">
            <a:extLst>
              <a:ext uri="{FF2B5EF4-FFF2-40B4-BE49-F238E27FC236}">
                <a16:creationId xmlns="" xmlns:a16="http://schemas.microsoft.com/office/drawing/2014/main" id="{BE9F5B9B-63DA-4A64-A1A6-4519B2E50BC1}"/>
              </a:ext>
            </a:extLst>
          </p:cNvPr>
          <p:cNvSpPr/>
          <p:nvPr/>
        </p:nvSpPr>
        <p:spPr>
          <a:xfrm>
            <a:off x="3859774" y="490222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평행 사변형 49">
            <a:extLst>
              <a:ext uri="{FF2B5EF4-FFF2-40B4-BE49-F238E27FC236}">
                <a16:creationId xmlns="" xmlns:a16="http://schemas.microsoft.com/office/drawing/2014/main" id="{0CDC9183-E44A-4725-992E-723321EBABD2}"/>
              </a:ext>
            </a:extLst>
          </p:cNvPr>
          <p:cNvSpPr/>
          <p:nvPr/>
        </p:nvSpPr>
        <p:spPr>
          <a:xfrm rot="16200000" flipH="1">
            <a:off x="5241239" y="4535186"/>
            <a:ext cx="1160004" cy="397131"/>
          </a:xfrm>
          <a:prstGeom prst="parallelogram">
            <a:avLst>
              <a:gd name="adj" fmla="val 10322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평행 사변형 66">
            <a:extLst>
              <a:ext uri="{FF2B5EF4-FFF2-40B4-BE49-F238E27FC236}">
                <a16:creationId xmlns="" xmlns:a16="http://schemas.microsoft.com/office/drawing/2014/main" id="{32A869B1-9E70-4DB7-BA71-83FE425425EC}"/>
              </a:ext>
            </a:extLst>
          </p:cNvPr>
          <p:cNvSpPr/>
          <p:nvPr/>
        </p:nvSpPr>
        <p:spPr>
          <a:xfrm>
            <a:off x="5622675" y="4153748"/>
            <a:ext cx="2160000" cy="410400"/>
          </a:xfrm>
          <a:prstGeom prst="parallelogram">
            <a:avLst>
              <a:gd name="adj" fmla="val 9628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평행 사변형 67">
            <a:extLst>
              <a:ext uri="{FF2B5EF4-FFF2-40B4-BE49-F238E27FC236}">
                <a16:creationId xmlns="" xmlns:a16="http://schemas.microsoft.com/office/drawing/2014/main" id="{0F6DB5CB-A23F-43CC-9C33-28BAEBF9E95A}"/>
              </a:ext>
            </a:extLst>
          </p:cNvPr>
          <p:cNvSpPr/>
          <p:nvPr/>
        </p:nvSpPr>
        <p:spPr>
          <a:xfrm rot="16200000" flipH="1">
            <a:off x="7004140" y="378670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평행 사변형 68">
            <a:extLst>
              <a:ext uri="{FF2B5EF4-FFF2-40B4-BE49-F238E27FC236}">
                <a16:creationId xmlns="" xmlns:a16="http://schemas.microsoft.com/office/drawing/2014/main" id="{9F8151F9-BCCD-4D95-968C-3C19FD904B97}"/>
              </a:ext>
            </a:extLst>
          </p:cNvPr>
          <p:cNvSpPr/>
          <p:nvPr/>
        </p:nvSpPr>
        <p:spPr>
          <a:xfrm>
            <a:off x="7385576" y="340526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평행 사변형 69">
            <a:extLst>
              <a:ext uri="{FF2B5EF4-FFF2-40B4-BE49-F238E27FC236}">
                <a16:creationId xmlns="" xmlns:a16="http://schemas.microsoft.com/office/drawing/2014/main" id="{0A8551BA-68C9-4742-8042-B1F6E7E9585E}"/>
              </a:ext>
            </a:extLst>
          </p:cNvPr>
          <p:cNvSpPr/>
          <p:nvPr/>
        </p:nvSpPr>
        <p:spPr>
          <a:xfrm rot="16200000" flipH="1">
            <a:off x="8767041" y="3038226"/>
            <a:ext cx="1160004" cy="397131"/>
          </a:xfrm>
          <a:prstGeom prst="parallelogram">
            <a:avLst>
              <a:gd name="adj" fmla="val 10322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평행 사변형 70">
            <a:extLst>
              <a:ext uri="{FF2B5EF4-FFF2-40B4-BE49-F238E27FC236}">
                <a16:creationId xmlns="" xmlns:a16="http://schemas.microsoft.com/office/drawing/2014/main" id="{35C13FF6-AE02-4FED-8A0C-4FBF4AF06086}"/>
              </a:ext>
            </a:extLst>
          </p:cNvPr>
          <p:cNvSpPr/>
          <p:nvPr/>
        </p:nvSpPr>
        <p:spPr>
          <a:xfrm>
            <a:off x="9148477" y="2656788"/>
            <a:ext cx="2160000" cy="410400"/>
          </a:xfrm>
          <a:prstGeom prst="parallelogram">
            <a:avLst>
              <a:gd name="adj" fmla="val 9628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Parallelogram 30">
            <a:extLst>
              <a:ext uri="{FF2B5EF4-FFF2-40B4-BE49-F238E27FC236}">
                <a16:creationId xmlns="" xmlns:a16="http://schemas.microsoft.com/office/drawing/2014/main" id="{A99DB190-E55C-4680-A86B-2C6AAEA23FF3}"/>
              </a:ext>
            </a:extLst>
          </p:cNvPr>
          <p:cNvSpPr/>
          <p:nvPr/>
        </p:nvSpPr>
        <p:spPr>
          <a:xfrm flipH="1">
            <a:off x="6612596" y="354475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8">
            <a:extLst>
              <a:ext uri="{FF2B5EF4-FFF2-40B4-BE49-F238E27FC236}">
                <a16:creationId xmlns="" xmlns:a16="http://schemas.microsoft.com/office/drawing/2014/main" id="{2DF7E2BF-F28A-403C-8AD6-8BD7DFDE3DB5}"/>
              </a:ext>
            </a:extLst>
          </p:cNvPr>
          <p:cNvSpPr/>
          <p:nvPr/>
        </p:nvSpPr>
        <p:spPr>
          <a:xfrm>
            <a:off x="8332160" y="270516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Donut 24">
            <a:extLst>
              <a:ext uri="{FF2B5EF4-FFF2-40B4-BE49-F238E27FC236}">
                <a16:creationId xmlns="" xmlns:a16="http://schemas.microsoft.com/office/drawing/2014/main" id="{23DBEE72-F81D-4F05-A268-706F97406BB8}"/>
              </a:ext>
            </a:extLst>
          </p:cNvPr>
          <p:cNvSpPr/>
          <p:nvPr/>
        </p:nvSpPr>
        <p:spPr>
          <a:xfrm>
            <a:off x="4801023" y="424029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="" xmlns:a16="http://schemas.microsoft.com/office/drawing/2014/main" id="{6F689CB8-F89B-4E81-A4AC-2DCAD1998FD6}"/>
              </a:ext>
            </a:extLst>
          </p:cNvPr>
          <p:cNvSpPr/>
          <p:nvPr/>
        </p:nvSpPr>
        <p:spPr>
          <a:xfrm>
            <a:off x="10162425" y="196678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873" y="3983310"/>
            <a:ext cx="3136360" cy="26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2AF474E3-39BC-4942-B95B-0CC09C6F2041}"/>
              </a:ext>
            </a:extLst>
          </p:cNvPr>
          <p:cNvSpPr txBox="1">
            <a:spLocks/>
          </p:cNvSpPr>
          <p:nvPr/>
        </p:nvSpPr>
        <p:spPr>
          <a:xfrm>
            <a:off x="7279379" y="126308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C0C63A74-2417-4395-9136-38D0C259F51D}"/>
              </a:ext>
            </a:extLst>
          </p:cNvPr>
          <p:cNvSpPr txBox="1">
            <a:spLocks/>
          </p:cNvSpPr>
          <p:nvPr/>
        </p:nvSpPr>
        <p:spPr>
          <a:xfrm>
            <a:off x="7279378" y="168006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E1BF3A-FF15-44B1-8D71-4EFA052AEF5C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7579773B-4875-4261-AC3A-DDB8B590C24C}"/>
              </a:ext>
            </a:extLst>
          </p:cNvPr>
          <p:cNvSpPr/>
          <p:nvPr/>
        </p:nvSpPr>
        <p:spPr>
          <a:xfrm>
            <a:off x="7347778" y="3374837"/>
            <a:ext cx="540000" cy="54006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F8E5BD68-62C8-4833-8C81-D3AFE66BE127}"/>
              </a:ext>
            </a:extLst>
          </p:cNvPr>
          <p:cNvSpPr/>
          <p:nvPr/>
        </p:nvSpPr>
        <p:spPr>
          <a:xfrm>
            <a:off x="7279378" y="440481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BBCC693-EDE6-46B5-9C41-ECC701B90F9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1" name="Rectángulo 8"/>
          <p:cNvSpPr/>
          <p:nvPr/>
        </p:nvSpPr>
        <p:spPr>
          <a:xfrm>
            <a:off x="0" y="6249021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1932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987382B-F030-4BA4-B6CB-E8428DCA096D}"/>
              </a:ext>
            </a:extLst>
          </p:cNvPr>
          <p:cNvSpPr txBox="1"/>
          <p:nvPr/>
        </p:nvSpPr>
        <p:spPr>
          <a:xfrm>
            <a:off x="5140848" y="187125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C1298DA-3872-42C8-9277-77AD69AF738A}"/>
              </a:ext>
            </a:extLst>
          </p:cNvPr>
          <p:cNvSpPr txBox="1"/>
          <p:nvPr/>
        </p:nvSpPr>
        <p:spPr>
          <a:xfrm>
            <a:off x="7709903" y="365996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2E0EDD6-4EE8-49F8-97BC-7889B1BCCB50}"/>
              </a:ext>
            </a:extLst>
          </p:cNvPr>
          <p:cNvSpPr txBox="1"/>
          <p:nvPr/>
        </p:nvSpPr>
        <p:spPr>
          <a:xfrm>
            <a:off x="2813359" y="365996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1089C59-20A8-41F5-8C29-72F887EC3459}"/>
              </a:ext>
            </a:extLst>
          </p:cNvPr>
          <p:cNvSpPr txBox="1"/>
          <p:nvPr/>
        </p:nvSpPr>
        <p:spPr>
          <a:xfrm>
            <a:off x="5140848" y="533157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CDAE134C-D874-4CC0-BD5D-E6FB89CC8272}"/>
              </a:ext>
            </a:extLst>
          </p:cNvPr>
          <p:cNvGrpSpPr/>
          <p:nvPr/>
        </p:nvGrpSpPr>
        <p:grpSpPr>
          <a:xfrm>
            <a:off x="3924704" y="1873086"/>
            <a:ext cx="1418150" cy="1419242"/>
            <a:chOff x="1574372" y="2420888"/>
            <a:chExt cx="1557468" cy="1549192"/>
          </a:xfrm>
          <a:solidFill>
            <a:schemeClr val="accent3">
              <a:lumMod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4" name="Block Arc 43">
              <a:extLst>
                <a:ext uri="{FF2B5EF4-FFF2-40B4-BE49-F238E27FC236}">
                  <a16:creationId xmlns="" xmlns:a16="http://schemas.microsoft.com/office/drawing/2014/main" id="{EBDE3011-AB31-433A-9D56-1DA5A139E1FB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4A71404A-0629-4D63-943B-D10812247FB0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F4FA7193-0465-44E3-B857-000537076A40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5DF2DAF4-0738-4F99-A5D4-9AA6BFEB908B}"/>
              </a:ext>
            </a:extLst>
          </p:cNvPr>
          <p:cNvGrpSpPr/>
          <p:nvPr/>
        </p:nvGrpSpPr>
        <p:grpSpPr>
          <a:xfrm flipH="1">
            <a:off x="6816080" y="1873086"/>
            <a:ext cx="1418150" cy="1419242"/>
            <a:chOff x="1480223" y="2420888"/>
            <a:chExt cx="1557468" cy="1549192"/>
          </a:xfr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Block Arc 47">
              <a:extLst>
                <a:ext uri="{FF2B5EF4-FFF2-40B4-BE49-F238E27FC236}">
                  <a16:creationId xmlns="" xmlns:a16="http://schemas.microsoft.com/office/drawing/2014/main" id="{A1CAAEC8-4E94-45ED-9518-69AF9D3156F6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C2F4250C-0687-47A8-B551-EB681ED0C16D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71FEEDF8-C5AF-434C-AF00-FE44E89A4D76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EED56DB-E6A3-42D0-A05C-1749C52F5236}"/>
              </a:ext>
            </a:extLst>
          </p:cNvPr>
          <p:cNvGrpSpPr/>
          <p:nvPr/>
        </p:nvGrpSpPr>
        <p:grpSpPr>
          <a:xfrm rot="16200000">
            <a:off x="3925250" y="4280436"/>
            <a:ext cx="1418150" cy="1419242"/>
            <a:chOff x="1574372" y="2420888"/>
            <a:chExt cx="1557468" cy="1549192"/>
          </a:xfr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2" name="Block Arc 51">
              <a:extLst>
                <a:ext uri="{FF2B5EF4-FFF2-40B4-BE49-F238E27FC236}">
                  <a16:creationId xmlns="" xmlns:a16="http://schemas.microsoft.com/office/drawing/2014/main" id="{CEBF897C-6B2E-449A-B679-45AD3D5576D2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A23F5B42-378E-42EF-ACCE-2EDAC3E16806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7BFD6FB4-F070-4BD1-9EC2-E6C2AAE6D5D9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9F5A5608-02DF-4D60-99E6-FCCA26C4F6A9}"/>
              </a:ext>
            </a:extLst>
          </p:cNvPr>
          <p:cNvGrpSpPr/>
          <p:nvPr/>
        </p:nvGrpSpPr>
        <p:grpSpPr>
          <a:xfrm rot="5400000" flipH="1">
            <a:off x="6818441" y="4285206"/>
            <a:ext cx="1418152" cy="1409719"/>
            <a:chOff x="1574370" y="2327313"/>
            <a:chExt cx="1557470" cy="1538797"/>
          </a:xfrm>
          <a:solidFill>
            <a:schemeClr val="accent1">
              <a:lumMod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Block Arc 55">
              <a:extLst>
                <a:ext uri="{FF2B5EF4-FFF2-40B4-BE49-F238E27FC236}">
                  <a16:creationId xmlns="" xmlns:a16="http://schemas.microsoft.com/office/drawing/2014/main" id="{D10394AA-D606-4BC5-9F6A-4AD8013FB032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04E6E34C-A464-48DA-928B-E507B5B4F1CA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4A970E31-7799-4DF8-B90B-1A4331E8B1F7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59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2002F209-AB12-48BA-BB07-E8AF88E7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199421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0B4ED019-9A16-4AF3-B124-CE38D4E8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207949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0E9FD258-6557-4270-9FC7-35F241C5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193694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65709892-47AF-469C-958C-3D501056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41516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7A4703EF-FEAD-4A80-A7C6-9583E511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43887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8F3D67CE-D1E3-412D-82CB-BB5F56AAC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195825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32F03BCE-2039-4A4D-83F8-2F0837D0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22237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3C5774E4-63C8-4445-AC46-DC3EBF22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208122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C1F1A27C-64E7-49F1-84BB-D76CABE21D26}"/>
              </a:ext>
            </a:extLst>
          </p:cNvPr>
          <p:cNvGrpSpPr/>
          <p:nvPr/>
        </p:nvGrpSpPr>
        <p:grpSpPr>
          <a:xfrm>
            <a:off x="877429" y="4806226"/>
            <a:ext cx="2752932" cy="1107996"/>
            <a:chOff x="6210996" y="1433695"/>
            <a:chExt cx="1712589" cy="788254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270DC7B1-627B-45AC-9ECD-FF29207CE13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F156DC2E-7F0C-4FC6-9E0F-3BF4AC7D89A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92A4A1BF-CED2-4AB9-8E00-77ABD3321E3C}"/>
              </a:ext>
            </a:extLst>
          </p:cNvPr>
          <p:cNvGrpSpPr/>
          <p:nvPr/>
        </p:nvGrpSpPr>
        <p:grpSpPr>
          <a:xfrm>
            <a:off x="877429" y="1709922"/>
            <a:ext cx="2752932" cy="1107996"/>
            <a:chOff x="6210996" y="1433695"/>
            <a:chExt cx="1712589" cy="788254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10E8814F-2CD1-44DC-AF32-DA053AD9002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AF5AE21D-6466-4EA8-B780-3F3854342CB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58A5DCBB-F2BA-4E32-8B48-0F84D1B76BA4}"/>
              </a:ext>
            </a:extLst>
          </p:cNvPr>
          <p:cNvGrpSpPr/>
          <p:nvPr/>
        </p:nvGrpSpPr>
        <p:grpSpPr>
          <a:xfrm>
            <a:off x="8537249" y="4806226"/>
            <a:ext cx="2733956" cy="1107996"/>
            <a:chOff x="6210996" y="1433695"/>
            <a:chExt cx="1712589" cy="788254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AFDCB5F3-8E35-4631-8244-C628E34B3BF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077382FB-ACE6-46FC-89D5-E24D8F9246A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6757D924-6B72-44D3-B39A-5DE3BA18B075}"/>
              </a:ext>
            </a:extLst>
          </p:cNvPr>
          <p:cNvGrpSpPr/>
          <p:nvPr/>
        </p:nvGrpSpPr>
        <p:grpSpPr>
          <a:xfrm>
            <a:off x="8537249" y="1709922"/>
            <a:ext cx="2733956" cy="1107996"/>
            <a:chOff x="6210996" y="1433695"/>
            <a:chExt cx="1712589" cy="788254"/>
          </a:xfrm>
        </p:grpSpPr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B959F668-EC5D-473A-A440-A9BFD6E0662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6F455900-58B8-4DE5-84DC-9EEC39B4314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92" y="2556588"/>
            <a:ext cx="3190920" cy="24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91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37"/>
            <a:ext cx="12192000" cy="5067299"/>
          </a:xfrm>
          <a:prstGeom prst="rect">
            <a:avLst/>
          </a:prstGeom>
        </p:spPr>
      </p:pic>
      <p:sp>
        <p:nvSpPr>
          <p:cNvPr id="64" name="Rectangle 1">
            <a:extLst>
              <a:ext uri="{FF2B5EF4-FFF2-40B4-BE49-F238E27FC236}">
                <a16:creationId xmlns="" xmlns:a16="http://schemas.microsoft.com/office/drawing/2014/main" id="{8F7AAFB6-1107-4205-BA7B-E7CED5DA1BEC}"/>
              </a:ext>
            </a:extLst>
          </p:cNvPr>
          <p:cNvSpPr/>
          <p:nvPr/>
        </p:nvSpPr>
        <p:spPr>
          <a:xfrm>
            <a:off x="0" y="4366727"/>
            <a:ext cx="12192000" cy="2491273"/>
          </a:xfrm>
          <a:prstGeom prst="rect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7EF9200-BB70-42EF-AABD-C1E12390C84E}"/>
              </a:ext>
            </a:extLst>
          </p:cNvPr>
          <p:cNvGrpSpPr/>
          <p:nvPr/>
        </p:nvGrpSpPr>
        <p:grpSpPr>
          <a:xfrm>
            <a:off x="968363" y="4755605"/>
            <a:ext cx="5127637" cy="1292662"/>
            <a:chOff x="3017859" y="4283314"/>
            <a:chExt cx="1249476" cy="1292662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DEC5BA54-31B3-4504-AB34-78A2821A6DD0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add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3AA84ED1-4582-498B-A630-648E39E46196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Text Placeholder 13">
            <a:extLst>
              <a:ext uri="{FF2B5EF4-FFF2-40B4-BE49-F238E27FC236}">
                <a16:creationId xmlns="" xmlns:a16="http://schemas.microsoft.com/office/drawing/2014/main" id="{95291692-DF16-4426-8DFF-1D27D0196572}"/>
              </a:ext>
            </a:extLst>
          </p:cNvPr>
          <p:cNvSpPr txBox="1">
            <a:spLocks/>
          </p:cNvSpPr>
          <p:nvPr/>
        </p:nvSpPr>
        <p:spPr>
          <a:xfrm>
            <a:off x="8457498" y="2257297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F785CAB6-B5EA-4E9B-9A23-A8B49187B033}"/>
              </a:ext>
            </a:extLst>
          </p:cNvPr>
          <p:cNvSpPr txBox="1">
            <a:spLocks/>
          </p:cNvSpPr>
          <p:nvPr/>
        </p:nvSpPr>
        <p:spPr>
          <a:xfrm>
            <a:off x="8457498" y="900957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Modern PowerPoint Presentation</a:t>
            </a:r>
          </a:p>
        </p:txBody>
      </p:sp>
      <p:grpSp>
        <p:nvGrpSpPr>
          <p:cNvPr id="65" name="Group 48">
            <a:extLst>
              <a:ext uri="{FF2B5EF4-FFF2-40B4-BE49-F238E27FC236}">
                <a16:creationId xmlns="" xmlns:a16="http://schemas.microsoft.com/office/drawing/2014/main" id="{67EF9200-BB70-42EF-AABD-C1E12390C84E}"/>
              </a:ext>
            </a:extLst>
          </p:cNvPr>
          <p:cNvGrpSpPr/>
          <p:nvPr/>
        </p:nvGrpSpPr>
        <p:grpSpPr>
          <a:xfrm>
            <a:off x="6373630" y="4755605"/>
            <a:ext cx="5127637" cy="1292662"/>
            <a:chOff x="3017859" y="4283314"/>
            <a:chExt cx="1249476" cy="1292662"/>
          </a:xfrm>
        </p:grpSpPr>
        <p:sp>
          <p:nvSpPr>
            <p:cNvPr id="66" name="TextBox 49">
              <a:extLst>
                <a:ext uri="{FF2B5EF4-FFF2-40B4-BE49-F238E27FC236}">
                  <a16:creationId xmlns="" xmlns:a16="http://schemas.microsoft.com/office/drawing/2014/main" id="{DEC5BA54-31B3-4504-AB34-78A2821A6DD0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add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50">
              <a:extLst>
                <a:ext uri="{FF2B5EF4-FFF2-40B4-BE49-F238E27FC236}">
                  <a16:creationId xmlns="" xmlns:a16="http://schemas.microsoft.com/office/drawing/2014/main" id="{3AA84ED1-4582-498B-A630-648E39E46196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329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D1F7B97-24D1-4EA7-B343-3102ECBFB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6169" y="339509"/>
            <a:ext cx="9430252" cy="72424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1AD6576-0EF8-42A4-8519-BCA037763A82}"/>
              </a:ext>
            </a:extLst>
          </p:cNvPr>
          <p:cNvGrpSpPr/>
          <p:nvPr/>
        </p:nvGrpSpPr>
        <p:grpSpPr>
          <a:xfrm>
            <a:off x="5454278" y="2803713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74A091B0-CB28-4416-895F-D9771092603E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006FED46-6319-499D-84A4-625C7005FE69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="" xmlns:a16="http://schemas.microsoft.com/office/drawing/2014/main" id="{9D230A2C-3AD9-427E-A26E-4CF69D00899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76100" y="2053064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4AF49D7-ED87-48B2-98BB-EBD657935119}"/>
              </a:ext>
            </a:extLst>
          </p:cNvPr>
          <p:cNvGrpSpPr/>
          <p:nvPr/>
        </p:nvGrpSpPr>
        <p:grpSpPr>
          <a:xfrm>
            <a:off x="7874932" y="1673397"/>
            <a:ext cx="3622395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DAB5E54-DD5F-4C9B-A810-F160A547AF36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D48E5F8-6131-414B-82ED-3202A58CE731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2E660F-62AC-4B0D-92F7-74D7CFBAEDA1}"/>
              </a:ext>
            </a:extLst>
          </p:cNvPr>
          <p:cNvGrpSpPr/>
          <p:nvPr/>
        </p:nvGrpSpPr>
        <p:grpSpPr>
          <a:xfrm>
            <a:off x="8483386" y="5076464"/>
            <a:ext cx="3013941" cy="1043216"/>
            <a:chOff x="5247690" y="1753071"/>
            <a:chExt cx="2907938" cy="1043216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4633857-0114-4B32-9EEF-2CCBEA66C2E7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AAF4458-59E2-434C-83EC-DCC2E0A27C61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8480574-CF92-444A-B63E-3C90701E6E82}"/>
              </a:ext>
            </a:extLst>
          </p:cNvPr>
          <p:cNvGrpSpPr/>
          <p:nvPr/>
        </p:nvGrpSpPr>
        <p:grpSpPr>
          <a:xfrm>
            <a:off x="2683565" y="4304987"/>
            <a:ext cx="2465904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6AF0990-4748-4CDE-9E67-2F1F0D550F73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0D7A2D2-9C3D-4191-841D-38D4C0CCEA4E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="" xmlns:a16="http://schemas.microsoft.com/office/drawing/2014/main" id="{39BE065B-3DE4-4D01-BDBD-EB891F3087B7}"/>
              </a:ext>
            </a:extLst>
          </p:cNvPr>
          <p:cNvCxnSpPr/>
          <p:nvPr/>
        </p:nvCxnSpPr>
        <p:spPr>
          <a:xfrm flipV="1">
            <a:off x="4588644" y="3729853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="" xmlns:a16="http://schemas.microsoft.com/office/drawing/2014/main" id="{127F5AFB-862F-47D8-AB4F-23B73AF95610}"/>
              </a:ext>
            </a:extLst>
          </p:cNvPr>
          <p:cNvCxnSpPr>
            <a:cxnSpLocks/>
          </p:cNvCxnSpPr>
          <p:nvPr/>
        </p:nvCxnSpPr>
        <p:spPr>
          <a:xfrm rot="10800000">
            <a:off x="7775310" y="4868510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aphic 5308">
            <a:extLst>
              <a:ext uri="{FF2B5EF4-FFF2-40B4-BE49-F238E27FC236}">
                <a16:creationId xmlns="" xmlns:a16="http://schemas.microsoft.com/office/drawing/2014/main" id="{B4733237-CB56-4D97-876A-7C3B025E9A1C}"/>
              </a:ext>
            </a:extLst>
          </p:cNvPr>
          <p:cNvGrpSpPr/>
          <p:nvPr/>
        </p:nvGrpSpPr>
        <p:grpSpPr>
          <a:xfrm rot="1668552">
            <a:off x="7843932" y="3531808"/>
            <a:ext cx="421340" cy="705986"/>
            <a:chOff x="5741156" y="2836054"/>
            <a:chExt cx="704887" cy="1181100"/>
          </a:xfrm>
        </p:grpSpPr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D2E3591-9E3B-4D09-AA07-FDD4A2B4C572}"/>
                </a:ext>
              </a:extLst>
            </p:cNvPr>
            <p:cNvSpPr/>
            <p:nvPr/>
          </p:nvSpPr>
          <p:spPr>
            <a:xfrm>
              <a:off x="5765909" y="2854152"/>
              <a:ext cx="647696" cy="1152524"/>
            </a:xfrm>
            <a:custGeom>
              <a:avLst/>
              <a:gdLst>
                <a:gd name="connsiteX0" fmla="*/ 533889 w 647700"/>
                <a:gd name="connsiteY0" fmla="*/ 11918 h 1152525"/>
                <a:gd name="connsiteX1" fmla="*/ 130029 w 647700"/>
                <a:gd name="connsiteY1" fmla="*/ 7156 h 1152525"/>
                <a:gd name="connsiteX2" fmla="*/ 14777 w 647700"/>
                <a:gd name="connsiteY2" fmla="*/ 130028 h 1152525"/>
                <a:gd name="connsiteX3" fmla="*/ 14777 w 647700"/>
                <a:gd name="connsiteY3" fmla="*/ 145268 h 1152525"/>
                <a:gd name="connsiteX4" fmla="*/ 13824 w 647700"/>
                <a:gd name="connsiteY4" fmla="*/ 242423 h 1152525"/>
                <a:gd name="connsiteX5" fmla="*/ 8109 w 647700"/>
                <a:gd name="connsiteY5" fmla="*/ 904411 h 1152525"/>
                <a:gd name="connsiteX6" fmla="*/ 7157 w 647700"/>
                <a:gd name="connsiteY6" fmla="*/ 1001566 h 1152525"/>
                <a:gd name="connsiteX7" fmla="*/ 7157 w 647700"/>
                <a:gd name="connsiteY7" fmla="*/ 1016806 h 1152525"/>
                <a:gd name="connsiteX8" fmla="*/ 120504 w 647700"/>
                <a:gd name="connsiteY8" fmla="*/ 1141583 h 1152525"/>
                <a:gd name="connsiteX9" fmla="*/ 524364 w 647700"/>
                <a:gd name="connsiteY9" fmla="*/ 1146346 h 1152525"/>
                <a:gd name="connsiteX10" fmla="*/ 640569 w 647700"/>
                <a:gd name="connsiteY10" fmla="*/ 1023473 h 1152525"/>
                <a:gd name="connsiteX11" fmla="*/ 640569 w 647700"/>
                <a:gd name="connsiteY11" fmla="*/ 1008233 h 1152525"/>
                <a:gd name="connsiteX12" fmla="*/ 641522 w 647700"/>
                <a:gd name="connsiteY12" fmla="*/ 911078 h 1152525"/>
                <a:gd name="connsiteX13" fmla="*/ 647237 w 647700"/>
                <a:gd name="connsiteY13" fmla="*/ 249091 h 1152525"/>
                <a:gd name="connsiteX14" fmla="*/ 648189 w 647700"/>
                <a:gd name="connsiteY14" fmla="*/ 151936 h 1152525"/>
                <a:gd name="connsiteX15" fmla="*/ 648189 w 647700"/>
                <a:gd name="connsiteY15" fmla="*/ 136696 h 1152525"/>
                <a:gd name="connsiteX16" fmla="*/ 533889 w 647700"/>
                <a:gd name="connsiteY16" fmla="*/ 1191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152525">
                  <a:moveTo>
                    <a:pt x="533889" y="11918"/>
                  </a:moveTo>
                  <a:lnTo>
                    <a:pt x="130029" y="7156"/>
                  </a:lnTo>
                  <a:cubicBezTo>
                    <a:pt x="67164" y="6203"/>
                    <a:pt x="14777" y="61448"/>
                    <a:pt x="14777" y="130028"/>
                  </a:cubicBezTo>
                  <a:lnTo>
                    <a:pt x="14777" y="145268"/>
                  </a:lnTo>
                  <a:lnTo>
                    <a:pt x="13824" y="242423"/>
                  </a:lnTo>
                  <a:lnTo>
                    <a:pt x="8109" y="904411"/>
                  </a:lnTo>
                  <a:lnTo>
                    <a:pt x="7157" y="1001566"/>
                  </a:lnTo>
                  <a:lnTo>
                    <a:pt x="7157" y="1016806"/>
                  </a:lnTo>
                  <a:cubicBezTo>
                    <a:pt x="6204" y="1084433"/>
                    <a:pt x="57639" y="1140631"/>
                    <a:pt x="120504" y="1141583"/>
                  </a:cubicBezTo>
                  <a:lnTo>
                    <a:pt x="524364" y="1146346"/>
                  </a:lnTo>
                  <a:cubicBezTo>
                    <a:pt x="588182" y="1147298"/>
                    <a:pt x="639617" y="1092053"/>
                    <a:pt x="640569" y="1023473"/>
                  </a:cubicBezTo>
                  <a:lnTo>
                    <a:pt x="640569" y="1008233"/>
                  </a:lnTo>
                  <a:lnTo>
                    <a:pt x="641522" y="911078"/>
                  </a:lnTo>
                  <a:lnTo>
                    <a:pt x="647237" y="249091"/>
                  </a:lnTo>
                  <a:lnTo>
                    <a:pt x="648189" y="151936"/>
                  </a:lnTo>
                  <a:lnTo>
                    <a:pt x="648189" y="136696"/>
                  </a:lnTo>
                  <a:cubicBezTo>
                    <a:pt x="648189" y="68116"/>
                    <a:pt x="597707" y="11918"/>
                    <a:pt x="533889" y="119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FEDCA49D-A3F2-4F17-BE57-C8CABD03060E}"/>
                </a:ext>
              </a:extLst>
            </p:cNvPr>
            <p:cNvSpPr/>
            <p:nvPr/>
          </p:nvSpPr>
          <p:spPr>
            <a:xfrm>
              <a:off x="5751623" y="2836054"/>
              <a:ext cx="676270" cy="1181100"/>
            </a:xfrm>
            <a:custGeom>
              <a:avLst/>
              <a:gdLst>
                <a:gd name="connsiteX0" fmla="*/ 548177 w 676275"/>
                <a:gd name="connsiteY0" fmla="*/ 26207 h 1181100"/>
                <a:gd name="connsiteX1" fmla="*/ 144317 w 676275"/>
                <a:gd name="connsiteY1" fmla="*/ 21444 h 1181100"/>
                <a:gd name="connsiteX2" fmla="*/ 29064 w 676275"/>
                <a:gd name="connsiteY2" fmla="*/ 134792 h 1181100"/>
                <a:gd name="connsiteX3" fmla="*/ 21444 w 676275"/>
                <a:gd name="connsiteY3" fmla="*/ 1043477 h 1181100"/>
                <a:gd name="connsiteX4" fmla="*/ 134792 w 676275"/>
                <a:gd name="connsiteY4" fmla="*/ 1159682 h 1181100"/>
                <a:gd name="connsiteX5" fmla="*/ 538652 w 676275"/>
                <a:gd name="connsiteY5" fmla="*/ 1164444 h 1181100"/>
                <a:gd name="connsiteX6" fmla="*/ 654857 w 676275"/>
                <a:gd name="connsiteY6" fmla="*/ 1051097 h 1181100"/>
                <a:gd name="connsiteX7" fmla="*/ 662477 w 676275"/>
                <a:gd name="connsiteY7" fmla="*/ 142412 h 1181100"/>
                <a:gd name="connsiteX8" fmla="*/ 548177 w 676275"/>
                <a:gd name="connsiteY8" fmla="*/ 26207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5" h="1181100">
                  <a:moveTo>
                    <a:pt x="548177" y="26207"/>
                  </a:moveTo>
                  <a:lnTo>
                    <a:pt x="144317" y="21444"/>
                  </a:lnTo>
                  <a:cubicBezTo>
                    <a:pt x="81452" y="20492"/>
                    <a:pt x="29064" y="71927"/>
                    <a:pt x="29064" y="134792"/>
                  </a:cubicBezTo>
                  <a:lnTo>
                    <a:pt x="21444" y="1043477"/>
                  </a:lnTo>
                  <a:cubicBezTo>
                    <a:pt x="20492" y="1107294"/>
                    <a:pt x="71927" y="1158729"/>
                    <a:pt x="134792" y="1159682"/>
                  </a:cubicBezTo>
                  <a:lnTo>
                    <a:pt x="538652" y="1164444"/>
                  </a:lnTo>
                  <a:cubicBezTo>
                    <a:pt x="602469" y="1165397"/>
                    <a:pt x="653904" y="1113962"/>
                    <a:pt x="654857" y="1051097"/>
                  </a:cubicBezTo>
                  <a:lnTo>
                    <a:pt x="662477" y="142412"/>
                  </a:lnTo>
                  <a:cubicBezTo>
                    <a:pt x="662477" y="78594"/>
                    <a:pt x="611994" y="27159"/>
                    <a:pt x="548177" y="26207"/>
                  </a:cubicBezTo>
                  <a:close/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CC30C1F-181D-4BA1-AA6C-2AA0F9431728}"/>
                </a:ext>
              </a:extLst>
            </p:cNvPr>
            <p:cNvSpPr/>
            <p:nvPr/>
          </p:nvSpPr>
          <p:spPr>
            <a:xfrm>
              <a:off x="5752588" y="3053237"/>
              <a:ext cx="676270" cy="742949"/>
            </a:xfrm>
            <a:custGeom>
              <a:avLst/>
              <a:gdLst>
                <a:gd name="connsiteX0" fmla="*/ 653891 w 676275"/>
                <a:gd name="connsiteY0" fmla="*/ 730091 h 742950"/>
                <a:gd name="connsiteX1" fmla="*/ 21431 w 676275"/>
                <a:gd name="connsiteY1" fmla="*/ 722471 h 742950"/>
                <a:gd name="connsiteX2" fmla="*/ 27146 w 676275"/>
                <a:gd name="connsiteY2" fmla="*/ 21431 h 742950"/>
                <a:gd name="connsiteX3" fmla="*/ 660559 w 676275"/>
                <a:gd name="connsiteY3" fmla="*/ 2809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742950">
                  <a:moveTo>
                    <a:pt x="653891" y="730091"/>
                  </a:moveTo>
                  <a:lnTo>
                    <a:pt x="21431" y="722471"/>
                  </a:lnTo>
                  <a:lnTo>
                    <a:pt x="27146" y="21431"/>
                  </a:lnTo>
                  <a:lnTo>
                    <a:pt x="660559" y="28099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631B2C9E-A8EA-4D43-B05F-9D2C8C7A1B47}"/>
                </a:ext>
              </a:extLst>
            </p:cNvPr>
            <p:cNvSpPr/>
            <p:nvPr/>
          </p:nvSpPr>
          <p:spPr>
            <a:xfrm>
              <a:off x="6023096" y="3826666"/>
              <a:ext cx="133349" cy="133350"/>
            </a:xfrm>
            <a:custGeom>
              <a:avLst/>
              <a:gdLst>
                <a:gd name="connsiteX0" fmla="*/ 116681 w 133350"/>
                <a:gd name="connsiteY0" fmla="*/ 69056 h 133350"/>
                <a:gd name="connsiteX1" fmla="*/ 69056 w 133350"/>
                <a:gd name="connsiteY1" fmla="*/ 116681 h 133350"/>
                <a:gd name="connsiteX2" fmla="*/ 21431 w 133350"/>
                <a:gd name="connsiteY2" fmla="*/ 69056 h 133350"/>
                <a:gd name="connsiteX3" fmla="*/ 69056 w 133350"/>
                <a:gd name="connsiteY3" fmla="*/ 21431 h 133350"/>
                <a:gd name="connsiteX4" fmla="*/ 116681 w 133350"/>
                <a:gd name="connsiteY4" fmla="*/ 690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16681" y="69056"/>
                  </a:moveTo>
                  <a:cubicBezTo>
                    <a:pt x="116681" y="95359"/>
                    <a:pt x="95359" y="116681"/>
                    <a:pt x="69056" y="116681"/>
                  </a:cubicBezTo>
                  <a:cubicBezTo>
                    <a:pt x="42754" y="116681"/>
                    <a:pt x="21431" y="95359"/>
                    <a:pt x="21431" y="69056"/>
                  </a:cubicBezTo>
                  <a:cubicBezTo>
                    <a:pt x="21431" y="42754"/>
                    <a:pt x="42754" y="21431"/>
                    <a:pt x="69056" y="21431"/>
                  </a:cubicBezTo>
                  <a:cubicBezTo>
                    <a:pt x="95359" y="21431"/>
                    <a:pt x="116681" y="42754"/>
                    <a:pt x="116681" y="6905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911CC4B-990D-47C2-A702-0521D2E5859A}"/>
                </a:ext>
              </a:extLst>
            </p:cNvPr>
            <p:cNvSpPr/>
            <p:nvPr/>
          </p:nvSpPr>
          <p:spPr>
            <a:xfrm>
              <a:off x="5931656" y="2949416"/>
              <a:ext cx="333372" cy="38100"/>
            </a:xfrm>
            <a:custGeom>
              <a:avLst/>
              <a:gdLst>
                <a:gd name="connsiteX0" fmla="*/ 315754 w 333375"/>
                <a:gd name="connsiteY0" fmla="*/ 37624 h 38100"/>
                <a:gd name="connsiteX1" fmla="*/ 22384 w 333375"/>
                <a:gd name="connsiteY1" fmla="*/ 37624 h 38100"/>
                <a:gd name="connsiteX2" fmla="*/ 7144 w 333375"/>
                <a:gd name="connsiteY2" fmla="*/ 22384 h 38100"/>
                <a:gd name="connsiteX3" fmla="*/ 7144 w 333375"/>
                <a:gd name="connsiteY3" fmla="*/ 22384 h 38100"/>
                <a:gd name="connsiteX4" fmla="*/ 22384 w 333375"/>
                <a:gd name="connsiteY4" fmla="*/ 7144 h 38100"/>
                <a:gd name="connsiteX5" fmla="*/ 315754 w 333375"/>
                <a:gd name="connsiteY5" fmla="*/ 7144 h 38100"/>
                <a:gd name="connsiteX6" fmla="*/ 330994 w 333375"/>
                <a:gd name="connsiteY6" fmla="*/ 22384 h 38100"/>
                <a:gd name="connsiteX7" fmla="*/ 330994 w 333375"/>
                <a:gd name="connsiteY7" fmla="*/ 22384 h 38100"/>
                <a:gd name="connsiteX8" fmla="*/ 315754 w 333375"/>
                <a:gd name="connsiteY8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38100">
                  <a:moveTo>
                    <a:pt x="315754" y="37624"/>
                  </a:moveTo>
                  <a:lnTo>
                    <a:pt x="22384" y="37624"/>
                  </a:lnTo>
                  <a:cubicBezTo>
                    <a:pt x="13811" y="37624"/>
                    <a:pt x="7144" y="30956"/>
                    <a:pt x="7144" y="22384"/>
                  </a:cubicBezTo>
                  <a:lnTo>
                    <a:pt x="7144" y="22384"/>
                  </a:lnTo>
                  <a:cubicBezTo>
                    <a:pt x="7144" y="13811"/>
                    <a:pt x="13811" y="7144"/>
                    <a:pt x="22384" y="7144"/>
                  </a:cubicBezTo>
                  <a:lnTo>
                    <a:pt x="315754" y="7144"/>
                  </a:lnTo>
                  <a:cubicBezTo>
                    <a:pt x="324326" y="7144"/>
                    <a:pt x="330994" y="13811"/>
                    <a:pt x="330994" y="22384"/>
                  </a:cubicBezTo>
                  <a:lnTo>
                    <a:pt x="330994" y="22384"/>
                  </a:lnTo>
                  <a:cubicBezTo>
                    <a:pt x="330994" y="30956"/>
                    <a:pt x="324326" y="37624"/>
                    <a:pt x="315754" y="37624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E9754445-E7DC-4BFD-BA33-02EE7347FFF9}"/>
                </a:ext>
              </a:extLst>
            </p:cNvPr>
            <p:cNvSpPr/>
            <p:nvPr/>
          </p:nvSpPr>
          <p:spPr>
            <a:xfrm>
              <a:off x="5741156" y="3120854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CBA4AFA-D6DA-4724-B92D-47E83270CA66}"/>
                </a:ext>
              </a:extLst>
            </p:cNvPr>
            <p:cNvSpPr/>
            <p:nvPr/>
          </p:nvSpPr>
          <p:spPr>
            <a:xfrm>
              <a:off x="6398396" y="3130387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0146452C-0BCE-4CC8-B5FE-C4EA36F6C297}"/>
                </a:ext>
              </a:extLst>
            </p:cNvPr>
            <p:cNvSpPr/>
            <p:nvPr/>
          </p:nvSpPr>
          <p:spPr>
            <a:xfrm>
              <a:off x="6398418" y="3242786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1916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5349">
            <a:extLst>
              <a:ext uri="{FF2B5EF4-FFF2-40B4-BE49-F238E27FC236}">
                <a16:creationId xmlns="" xmlns:a16="http://schemas.microsoft.com/office/drawing/2014/main" id="{13E0CC99-76FB-4CF5-875C-B7044326235B}"/>
              </a:ext>
            </a:extLst>
          </p:cNvPr>
          <p:cNvGrpSpPr/>
          <p:nvPr/>
        </p:nvGrpSpPr>
        <p:grpSpPr>
          <a:xfrm rot="19876901">
            <a:off x="5963150" y="3480464"/>
            <a:ext cx="833305" cy="639382"/>
            <a:chOff x="8701401" y="3712029"/>
            <a:chExt cx="2824168" cy="2166942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59E84B55-712E-4612-B638-503C8AAE0554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9EEC7D6-90E0-435B-9370-95AD475B0348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97D223AA-E081-4DD6-9C4C-9543C6287F37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FC2888-8BE0-4F49-8160-48AE35F0CF84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F93AB06-E1F4-4E9C-8EAA-25D308F97C5B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85CEF4FE-DD62-4EB2-BCF0-824D3099C17C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40B52298-0209-4D16-A575-53D559E37684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E041F1D1-120F-4771-88C8-B10D5282875B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8682194-39E3-493F-95B0-6697F7216564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BDF07AB-8DA2-444D-94D7-D301C97863B1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0635C22D-3894-4FAA-9F14-47BC57CC67DE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2286DD7D-BCB3-4AF6-816E-79AAE70187DB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91E56FC-D240-47C4-8066-6F8518E5D3F3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C0EC0589-F03D-4763-904E-A808F91BB184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30ECC03-B093-4726-A3EB-C8A5B4ED6FB1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5E8038AC-22E7-4451-BB44-79D66D210511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0629FB7-152F-48D0-8584-ACE38FBF3C53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1091874-671A-4113-B76C-04D501227BB7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6AE8B0E-6EAB-4264-9C27-29FB1AC7F778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9A7C255F-7345-4BCC-A1CC-E09889F0C68E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8FEFD5D-61AA-4B28-8025-0E4A7027E442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F11778B9-77DB-4688-92E6-4907D6617C44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3338AEE7-79EC-4A37-8F82-1B41792CBCAE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9DE97D71-6B1D-4FA5-BF9E-6735CA8D2EE3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823728D1-9ABC-4B44-BAFB-7A02F67081AD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4CE28E4-0FB0-402D-A7A5-BBF21D72C143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B5A73B3C-E679-456A-A9B2-29FC5913CB00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AE321DA-6FAD-4912-96AF-1C13C27C49DE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11B7BE7C-5746-4A7D-AC30-2D08942AE6A1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F468C063-B48C-4B5E-ABED-D4387B69EB2E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20E3CB83-0B79-427E-AA84-1D013D3F93F5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30A7B9EF-79A1-4D56-AC73-082F75DF9A6B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7F677EB-C820-4CAD-9E2B-37243FAE5C72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C0082D1D-D750-4329-A1FA-6F4D52223AEA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4EC05D8-BB2B-4967-931A-AF96381A37A3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6BEE798-2C09-44C2-89E5-65AEBC753B81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A7F5883D-C2C4-4C4C-8905-24C2CA89FC0A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E43A65C7-9D05-4C5A-B11C-E5E43E061C14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AED0A37-4C6C-44A0-80B3-842D7EF94062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1B878E2-61B5-4E16-8A56-87E1A4165326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D2887E1B-5641-480A-8941-25859A8FF0E2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24A60EE0-F9A9-4D21-A20A-1EA00740C951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700817F8-6CCC-4BA0-B6FC-81804412C185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036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>
            <a:extLst>
              <a:ext uri="{FF2B5EF4-FFF2-40B4-BE49-F238E27FC236}">
                <a16:creationId xmlns="" xmlns:a16="http://schemas.microsoft.com/office/drawing/2014/main" id="{8F7AAFB6-1107-4205-BA7B-E7CED5DA1BEC}"/>
              </a:ext>
            </a:extLst>
          </p:cNvPr>
          <p:cNvSpPr/>
          <p:nvPr/>
        </p:nvSpPr>
        <p:spPr>
          <a:xfrm>
            <a:off x="0" y="4837546"/>
            <a:ext cx="12192000" cy="1818164"/>
          </a:xfrm>
          <a:prstGeom prst="rect">
            <a:avLst/>
          </a:prstGeom>
          <a:solidFill>
            <a:srgbClr val="FD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967694-A9F5-4DE6-A597-E175AE6D82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7" name="Group 20">
            <a:extLst>
              <a:ext uri="{FF2B5EF4-FFF2-40B4-BE49-F238E27FC236}">
                <a16:creationId xmlns="" xmlns:a16="http://schemas.microsoft.com/office/drawing/2014/main" id="{3D108741-935E-47FE-B3B0-964A70190F9E}"/>
              </a:ext>
            </a:extLst>
          </p:cNvPr>
          <p:cNvGrpSpPr/>
          <p:nvPr/>
        </p:nvGrpSpPr>
        <p:grpSpPr>
          <a:xfrm rot="16200000">
            <a:off x="6107017" y="1308464"/>
            <a:ext cx="2412513" cy="4241073"/>
            <a:chOff x="445712" y="1449040"/>
            <a:chExt cx="2113018" cy="3924176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8" name="Rounded Rectangle 21">
              <a:extLst>
                <a:ext uri="{FF2B5EF4-FFF2-40B4-BE49-F238E27FC236}">
                  <a16:creationId xmlns="" xmlns:a16="http://schemas.microsoft.com/office/drawing/2014/main" id="{E13C04BC-D7D5-4790-9C6C-0A7BBD0B0C0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22">
              <a:extLst>
                <a:ext uri="{FF2B5EF4-FFF2-40B4-BE49-F238E27FC236}">
                  <a16:creationId xmlns="" xmlns:a16="http://schemas.microsoft.com/office/drawing/2014/main" id="{22D5A8EC-4852-42D3-ACFB-836992BDBCF3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0" name="Group 23">
              <a:extLst>
                <a:ext uri="{FF2B5EF4-FFF2-40B4-BE49-F238E27FC236}">
                  <a16:creationId xmlns="" xmlns:a16="http://schemas.microsoft.com/office/drawing/2014/main" id="{83E68899-A6AA-408E-BFF0-43FAC451433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1" name="Oval 24">
                <a:extLst>
                  <a:ext uri="{FF2B5EF4-FFF2-40B4-BE49-F238E27FC236}">
                    <a16:creationId xmlns="" xmlns:a16="http://schemas.microsoft.com/office/drawing/2014/main" id="{64B336D0-96C6-47C3-8339-CF61AB961D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" name="Rounded Rectangle 25">
                <a:extLst>
                  <a:ext uri="{FF2B5EF4-FFF2-40B4-BE49-F238E27FC236}">
                    <a16:creationId xmlns="" xmlns:a16="http://schemas.microsoft.com/office/drawing/2014/main" id="{AAD4EEDD-BE43-4571-841E-6A460598F2E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Title 6">
            <a:extLst>
              <a:ext uri="{FF2B5EF4-FFF2-40B4-BE49-F238E27FC236}">
                <a16:creationId xmlns="" xmlns:a16="http://schemas.microsoft.com/office/drawing/2014/main" id="{DFAF2F37-5391-4AAE-9847-6E274D91CF00}"/>
              </a:ext>
            </a:extLst>
          </p:cNvPr>
          <p:cNvSpPr txBox="1">
            <a:spLocks/>
          </p:cNvSpPr>
          <p:nvPr/>
        </p:nvSpPr>
        <p:spPr>
          <a:xfrm>
            <a:off x="512508" y="270670"/>
            <a:ext cx="3426446" cy="1884676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rgbClr val="00B0F0"/>
                </a:solidFill>
              </a:rPr>
              <a:t>Infographic</a:t>
            </a:r>
          </a:p>
          <a:p>
            <a:r>
              <a:rPr lang="en-US" altLang="ko-KR" sz="4800" dirty="0">
                <a:solidFill>
                  <a:srgbClr val="00B0F0"/>
                </a:solidFill>
              </a:rPr>
              <a:t>Style</a:t>
            </a:r>
            <a:endParaRPr lang="ko-KR" altLang="en-US" sz="4800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D6F2966-47AF-4CE8-BCD3-33A5F304588D}"/>
              </a:ext>
            </a:extLst>
          </p:cNvPr>
          <p:cNvSpPr txBox="1"/>
          <p:nvPr/>
        </p:nvSpPr>
        <p:spPr>
          <a:xfrm>
            <a:off x="1498995" y="2321672"/>
            <a:ext cx="2211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2C91CD7-8072-42BD-9BFD-6ABDCEFA345F}"/>
              </a:ext>
            </a:extLst>
          </p:cNvPr>
          <p:cNvSpPr txBox="1"/>
          <p:nvPr/>
        </p:nvSpPr>
        <p:spPr>
          <a:xfrm>
            <a:off x="1498995" y="3229936"/>
            <a:ext cx="2211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</a:t>
            </a:r>
          </a:p>
          <a:p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believe that this Template will your Time, Money and Reputation. Get a modern PowerPoint  Presentation that is beautifully designed. Easy to change colors, photos and Text.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C79C5BD-9306-4D27-BB9F-8988F2AAFD01}"/>
              </a:ext>
            </a:extLst>
          </p:cNvPr>
          <p:cNvSpPr/>
          <p:nvPr/>
        </p:nvSpPr>
        <p:spPr>
          <a:xfrm>
            <a:off x="508136" y="2324669"/>
            <a:ext cx="828000" cy="82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7B5A2267-259A-48CA-99E4-A81A55A52074}"/>
              </a:ext>
            </a:extLst>
          </p:cNvPr>
          <p:cNvSpPr/>
          <p:nvPr/>
        </p:nvSpPr>
        <p:spPr>
          <a:xfrm>
            <a:off x="752964" y="257757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63D3681-FE30-4531-9683-E4D0AE018AD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956683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09" y="3007305"/>
            <a:ext cx="1424203" cy="20160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25534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00B0F0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13538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B2D00C96-D413-40CF-8E5E-C764A76E7125}"/>
              </a:ext>
            </a:extLst>
          </p:cNvPr>
          <p:cNvGrpSpPr/>
          <p:nvPr/>
        </p:nvGrpSpPr>
        <p:grpSpPr>
          <a:xfrm>
            <a:off x="8495140" y="3679905"/>
            <a:ext cx="2911650" cy="959038"/>
            <a:chOff x="6976472" y="3212976"/>
            <a:chExt cx="2175465" cy="959038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3A8A7B1-D95F-4478-B108-944CD6CBC603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F141A2B-DE77-4D71-9DC5-15C024083A28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F55FE28E-418E-4438-AE2E-8284C055069A}"/>
              </a:ext>
            </a:extLst>
          </p:cNvPr>
          <p:cNvGrpSpPr/>
          <p:nvPr/>
        </p:nvGrpSpPr>
        <p:grpSpPr>
          <a:xfrm>
            <a:off x="785213" y="3679905"/>
            <a:ext cx="2911651" cy="959038"/>
            <a:chOff x="-2604" y="3201033"/>
            <a:chExt cx="2175465" cy="959038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EFEDF3AC-A8A9-4794-969B-A6D941D5D7A7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BC18D044-7719-4D55-8251-5DFE1910345A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A8EBD131-4B5B-4319-AA4E-A137A6437B3C}"/>
              </a:ext>
            </a:extLst>
          </p:cNvPr>
          <p:cNvGrpSpPr/>
          <p:nvPr/>
        </p:nvGrpSpPr>
        <p:grpSpPr>
          <a:xfrm>
            <a:off x="7852984" y="1958419"/>
            <a:ext cx="2911650" cy="959036"/>
            <a:chOff x="6310076" y="1490145"/>
            <a:chExt cx="2175465" cy="959036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6A5C6230-56B9-4012-A867-781B7332871A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7C3B194-0329-46C7-9083-69148D4F354F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1A4F879-E74B-4A74-84EE-18D9BCB11D96}"/>
              </a:ext>
            </a:extLst>
          </p:cNvPr>
          <p:cNvGrpSpPr/>
          <p:nvPr/>
        </p:nvGrpSpPr>
        <p:grpSpPr>
          <a:xfrm>
            <a:off x="7852984" y="5349004"/>
            <a:ext cx="2911650" cy="959038"/>
            <a:chOff x="6369928" y="4901747"/>
            <a:chExt cx="2175465" cy="959038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BFCEFE34-42E8-4579-A405-56F6F59C4B84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1D1212B8-56DA-4A48-8285-94E0F89D06A7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0AE84D61-43D4-4EF2-A102-42E90B7C6E2B}"/>
              </a:ext>
            </a:extLst>
          </p:cNvPr>
          <p:cNvGrpSpPr/>
          <p:nvPr/>
        </p:nvGrpSpPr>
        <p:grpSpPr>
          <a:xfrm>
            <a:off x="1427369" y="1958419"/>
            <a:ext cx="2911651" cy="959036"/>
            <a:chOff x="680500" y="1484784"/>
            <a:chExt cx="2175465" cy="959036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2EB197F5-1DBA-446A-9A68-4E89FE6B9D64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6E5558E-5DB0-4EEC-9C8B-998FD5B0790C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F28FB1FC-3CAD-4AA8-AB9E-8C06316E5166}"/>
              </a:ext>
            </a:extLst>
          </p:cNvPr>
          <p:cNvGrpSpPr/>
          <p:nvPr/>
        </p:nvGrpSpPr>
        <p:grpSpPr>
          <a:xfrm>
            <a:off x="1427369" y="5349004"/>
            <a:ext cx="2911651" cy="959038"/>
            <a:chOff x="740351" y="4896385"/>
            <a:chExt cx="2175465" cy="959038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E8CAACE-9E88-4EDC-8901-C4D1D9A535C3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74144EBF-12BF-41AF-A56B-DA8B6A1C1E40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F3788217-98B3-49A1-B5C3-B17A31B7890F}"/>
              </a:ext>
            </a:extLst>
          </p:cNvPr>
          <p:cNvSpPr/>
          <p:nvPr/>
        </p:nvSpPr>
        <p:spPr>
          <a:xfrm>
            <a:off x="6478958" y="2261923"/>
            <a:ext cx="1075283" cy="1075283"/>
          </a:xfrm>
          <a:prstGeom prst="ellipse">
            <a:avLst/>
          </a:prstGeom>
          <a:solidFill>
            <a:srgbClr val="00B0F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E7354FB9-0CCE-4661-B367-DFA584898DD1}"/>
              </a:ext>
            </a:extLst>
          </p:cNvPr>
          <p:cNvSpPr/>
          <p:nvPr/>
        </p:nvSpPr>
        <p:spPr>
          <a:xfrm>
            <a:off x="7278578" y="3613826"/>
            <a:ext cx="1075283" cy="107528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60A9FFA8-083F-41CF-B2F3-9405931E88BB}"/>
              </a:ext>
            </a:extLst>
          </p:cNvPr>
          <p:cNvSpPr/>
          <p:nvPr/>
        </p:nvSpPr>
        <p:spPr>
          <a:xfrm>
            <a:off x="6478958" y="4967424"/>
            <a:ext cx="1075283" cy="1075283"/>
          </a:xfrm>
          <a:prstGeom prst="ellipse">
            <a:avLst/>
          </a:prstGeom>
          <a:solidFill>
            <a:srgbClr val="FEB7D7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189ECE52-ACAA-4112-A67E-CF09A2AD4154}"/>
              </a:ext>
            </a:extLst>
          </p:cNvPr>
          <p:cNvSpPr/>
          <p:nvPr/>
        </p:nvSpPr>
        <p:spPr>
          <a:xfrm>
            <a:off x="4630594" y="4967424"/>
            <a:ext cx="1075283" cy="1075283"/>
          </a:xfrm>
          <a:prstGeom prst="ellipse">
            <a:avLst/>
          </a:prstGeom>
          <a:solidFill>
            <a:srgbClr val="00B0F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8BE7B9D2-1927-49B3-BB74-F087EF6530D8}"/>
              </a:ext>
            </a:extLst>
          </p:cNvPr>
          <p:cNvSpPr/>
          <p:nvPr/>
        </p:nvSpPr>
        <p:spPr>
          <a:xfrm>
            <a:off x="3838141" y="3613826"/>
            <a:ext cx="1075283" cy="107528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7B1BB057-CB66-4400-A385-3E6E3B5A0A33}"/>
              </a:ext>
            </a:extLst>
          </p:cNvPr>
          <p:cNvSpPr/>
          <p:nvPr/>
        </p:nvSpPr>
        <p:spPr>
          <a:xfrm>
            <a:off x="4630594" y="2261923"/>
            <a:ext cx="1075283" cy="1075283"/>
          </a:xfrm>
          <a:prstGeom prst="ellipse">
            <a:avLst/>
          </a:prstGeom>
          <a:solidFill>
            <a:srgbClr val="FEB7D7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7" name="Rectangle 130">
            <a:extLst>
              <a:ext uri="{FF2B5EF4-FFF2-40B4-BE49-F238E27FC236}">
                <a16:creationId xmlns="" xmlns:a16="http://schemas.microsoft.com/office/drawing/2014/main" id="{C26EB29F-24AB-46CC-88BC-1F84EE3EFE88}"/>
              </a:ext>
            </a:extLst>
          </p:cNvPr>
          <p:cNvSpPr/>
          <p:nvPr/>
        </p:nvSpPr>
        <p:spPr>
          <a:xfrm>
            <a:off x="4161905" y="3942037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9" name="Freeform 18">
            <a:extLst>
              <a:ext uri="{FF2B5EF4-FFF2-40B4-BE49-F238E27FC236}">
                <a16:creationId xmlns="" xmlns:a16="http://schemas.microsoft.com/office/drawing/2014/main" id="{E543311E-B4EF-4CA5-B7FB-0DC4BFE8C6DE}"/>
              </a:ext>
            </a:extLst>
          </p:cNvPr>
          <p:cNvSpPr/>
          <p:nvPr/>
        </p:nvSpPr>
        <p:spPr>
          <a:xfrm>
            <a:off x="4921336" y="5259354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Rounded Rectangle 7">
            <a:extLst>
              <a:ext uri="{FF2B5EF4-FFF2-40B4-BE49-F238E27FC236}">
                <a16:creationId xmlns="" xmlns:a16="http://schemas.microsoft.com/office/drawing/2014/main" id="{BCE3524F-56CB-458D-87A7-4611788995D5}"/>
              </a:ext>
            </a:extLst>
          </p:cNvPr>
          <p:cNvSpPr/>
          <p:nvPr/>
        </p:nvSpPr>
        <p:spPr>
          <a:xfrm>
            <a:off x="6868648" y="2569852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Block Arc 10">
            <a:extLst>
              <a:ext uri="{FF2B5EF4-FFF2-40B4-BE49-F238E27FC236}">
                <a16:creationId xmlns="" xmlns:a16="http://schemas.microsoft.com/office/drawing/2014/main" id="{6DCFBE34-330C-4EDC-9111-7277A477A271}"/>
              </a:ext>
            </a:extLst>
          </p:cNvPr>
          <p:cNvSpPr/>
          <p:nvPr/>
        </p:nvSpPr>
        <p:spPr>
          <a:xfrm>
            <a:off x="7576048" y="4000696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Round Same Side Corner Rectangle 36">
            <a:extLst>
              <a:ext uri="{FF2B5EF4-FFF2-40B4-BE49-F238E27FC236}">
                <a16:creationId xmlns="" xmlns:a16="http://schemas.microsoft.com/office/drawing/2014/main" id="{9CFAC181-47D3-4803-96B9-18367E9814D2}"/>
              </a:ext>
            </a:extLst>
          </p:cNvPr>
          <p:cNvSpPr>
            <a:spLocks noChangeAspect="1"/>
          </p:cNvSpPr>
          <p:nvPr/>
        </p:nvSpPr>
        <p:spPr>
          <a:xfrm>
            <a:off x="6808171" y="5319455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Rounded Rectangle 5">
            <a:extLst>
              <a:ext uri="{FF2B5EF4-FFF2-40B4-BE49-F238E27FC236}">
                <a16:creationId xmlns="" xmlns:a16="http://schemas.microsoft.com/office/drawing/2014/main" id="{AF6E0A07-3409-4321-81BF-0899472269DC}"/>
              </a:ext>
            </a:extLst>
          </p:cNvPr>
          <p:cNvSpPr/>
          <p:nvPr/>
        </p:nvSpPr>
        <p:spPr>
          <a:xfrm flipH="1">
            <a:off x="4949726" y="2632727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ectángulo 8"/>
          <p:cNvSpPr/>
          <p:nvPr/>
        </p:nvSpPr>
        <p:spPr>
          <a:xfrm>
            <a:off x="0" y="6249021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964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ángulo 71"/>
          <p:cNvSpPr/>
          <p:nvPr/>
        </p:nvSpPr>
        <p:spPr>
          <a:xfrm>
            <a:off x="0" y="-11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4048678" y="39972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4042882" y="1279768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06" name="Oval 4805">
            <a:extLst>
              <a:ext uri="{FF2B5EF4-FFF2-40B4-BE49-F238E27FC236}">
                <a16:creationId xmlns="" xmlns:a16="http://schemas.microsoft.com/office/drawing/2014/main" id="{282EE5C7-8FE7-48B0-BA8E-6BE6E21D103C}"/>
              </a:ext>
            </a:extLst>
          </p:cNvPr>
          <p:cNvSpPr/>
          <p:nvPr/>
        </p:nvSpPr>
        <p:spPr>
          <a:xfrm>
            <a:off x="574489" y="1967397"/>
            <a:ext cx="605099" cy="605099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07" name="Oval 4806">
            <a:extLst>
              <a:ext uri="{FF2B5EF4-FFF2-40B4-BE49-F238E27FC236}">
                <a16:creationId xmlns="" xmlns:a16="http://schemas.microsoft.com/office/drawing/2014/main" id="{DD949002-D615-497C-9089-58274FD6B8E1}"/>
              </a:ext>
            </a:extLst>
          </p:cNvPr>
          <p:cNvSpPr/>
          <p:nvPr/>
        </p:nvSpPr>
        <p:spPr>
          <a:xfrm>
            <a:off x="574489" y="4163235"/>
            <a:ext cx="605099" cy="60509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808" name="Group 4807">
            <a:extLst>
              <a:ext uri="{FF2B5EF4-FFF2-40B4-BE49-F238E27FC236}">
                <a16:creationId xmlns="" xmlns:a16="http://schemas.microsoft.com/office/drawing/2014/main" id="{D1D0F8F3-58A2-4003-9273-803A583AAB6A}"/>
              </a:ext>
            </a:extLst>
          </p:cNvPr>
          <p:cNvGrpSpPr/>
          <p:nvPr/>
        </p:nvGrpSpPr>
        <p:grpSpPr>
          <a:xfrm>
            <a:off x="502674" y="2691098"/>
            <a:ext cx="2880431" cy="1107996"/>
            <a:chOff x="2551705" y="4283314"/>
            <a:chExt cx="2357002" cy="1107996"/>
          </a:xfrm>
        </p:grpSpPr>
        <p:sp>
          <p:nvSpPr>
            <p:cNvPr id="4809" name="TextBox 4808">
              <a:extLst>
                <a:ext uri="{FF2B5EF4-FFF2-40B4-BE49-F238E27FC236}">
                  <a16:creationId xmlns="" xmlns:a16="http://schemas.microsoft.com/office/drawing/2014/main" id="{C5F9FDEE-8E1D-4DC8-AD62-44923A84C96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10" name="TextBox 4809">
              <a:extLst>
                <a:ext uri="{FF2B5EF4-FFF2-40B4-BE49-F238E27FC236}">
                  <a16:creationId xmlns="" xmlns:a16="http://schemas.microsoft.com/office/drawing/2014/main" id="{5E2F0E2C-0590-40F1-B381-F4EA5FB1762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11" name="Group 4810">
            <a:extLst>
              <a:ext uri="{FF2B5EF4-FFF2-40B4-BE49-F238E27FC236}">
                <a16:creationId xmlns="" xmlns:a16="http://schemas.microsoft.com/office/drawing/2014/main" id="{34A77609-3790-430E-A90E-DAC79489CB31}"/>
              </a:ext>
            </a:extLst>
          </p:cNvPr>
          <p:cNvGrpSpPr/>
          <p:nvPr/>
        </p:nvGrpSpPr>
        <p:grpSpPr>
          <a:xfrm>
            <a:off x="502674" y="4900321"/>
            <a:ext cx="2880431" cy="1125011"/>
            <a:chOff x="2521544" y="4266299"/>
            <a:chExt cx="2357002" cy="1125010"/>
          </a:xfrm>
        </p:grpSpPr>
        <p:sp>
          <p:nvSpPr>
            <p:cNvPr id="4812" name="TextBox 4811">
              <a:extLst>
                <a:ext uri="{FF2B5EF4-FFF2-40B4-BE49-F238E27FC236}">
                  <a16:creationId xmlns="" xmlns:a16="http://schemas.microsoft.com/office/drawing/2014/main" id="{EDD71B31-7001-40B5-97E9-1833662A208B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13" name="TextBox 4812">
              <a:extLst>
                <a:ext uri="{FF2B5EF4-FFF2-40B4-BE49-F238E27FC236}">
                  <a16:creationId xmlns="" xmlns:a16="http://schemas.microsoft.com/office/drawing/2014/main" id="{42DA09E4-8EE9-4ED2-A6FC-E916581D3ED8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14" name="Isosceles Triangle 22">
            <a:extLst>
              <a:ext uri="{FF2B5EF4-FFF2-40B4-BE49-F238E27FC236}">
                <a16:creationId xmlns="" xmlns:a16="http://schemas.microsoft.com/office/drawing/2014/main" id="{912C3F50-BAF9-4D2C-9CFD-75F193DD4DD1}"/>
              </a:ext>
            </a:extLst>
          </p:cNvPr>
          <p:cNvSpPr/>
          <p:nvPr/>
        </p:nvSpPr>
        <p:spPr>
          <a:xfrm rot="19800000">
            <a:off x="729315" y="4318086"/>
            <a:ext cx="295446" cy="29539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15" name="Donut 15">
            <a:extLst>
              <a:ext uri="{FF2B5EF4-FFF2-40B4-BE49-F238E27FC236}">
                <a16:creationId xmlns="" xmlns:a16="http://schemas.microsoft.com/office/drawing/2014/main" id="{3909C6AE-F5DE-4102-BA8B-9475C14DD22E}"/>
              </a:ext>
            </a:extLst>
          </p:cNvPr>
          <p:cNvSpPr/>
          <p:nvPr/>
        </p:nvSpPr>
        <p:spPr>
          <a:xfrm>
            <a:off x="720283" y="2114282"/>
            <a:ext cx="313511" cy="311329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3" name="Rectángulo 8"/>
          <p:cNvSpPr/>
          <p:nvPr/>
        </p:nvSpPr>
        <p:spPr>
          <a:xfrm>
            <a:off x="0" y="6251295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618" y="2145513"/>
            <a:ext cx="6584162" cy="45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E1CFE6E8-10B0-4AAE-99D6-5D54509F1917}"/>
              </a:ext>
            </a:extLst>
          </p:cNvPr>
          <p:cNvSpPr/>
          <p:nvPr/>
        </p:nvSpPr>
        <p:spPr>
          <a:xfrm>
            <a:off x="929667" y="4794494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03E16BCF-6FB8-4956-A021-C5093744199F}"/>
              </a:ext>
            </a:extLst>
          </p:cNvPr>
          <p:cNvSpPr/>
          <p:nvPr/>
        </p:nvSpPr>
        <p:spPr>
          <a:xfrm>
            <a:off x="3796414" y="2522820"/>
            <a:ext cx="7546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1613B128-F65D-43F7-A769-64843ACA49A3}"/>
              </a:ext>
            </a:extLst>
          </p:cNvPr>
          <p:cNvSpPr/>
          <p:nvPr/>
        </p:nvSpPr>
        <p:spPr>
          <a:xfrm>
            <a:off x="3796414" y="1656787"/>
            <a:ext cx="2586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380F2500-4AEA-42D6-8EEB-1B3D23CA1BF0}"/>
              </a:ext>
            </a:extLst>
          </p:cNvPr>
          <p:cNvSpPr/>
          <p:nvPr/>
        </p:nvSpPr>
        <p:spPr>
          <a:xfrm>
            <a:off x="5141222" y="4047574"/>
            <a:ext cx="313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Personal skills</a:t>
            </a:r>
            <a:endParaRPr lang="ko-KR" altLang="en-US" sz="14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2929137D-A49C-43FC-B58C-F2AD39D6E2C9}"/>
              </a:ext>
            </a:extLst>
          </p:cNvPr>
          <p:cNvSpPr/>
          <p:nvPr/>
        </p:nvSpPr>
        <p:spPr>
          <a:xfrm>
            <a:off x="929666" y="4502168"/>
            <a:ext cx="1421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graphicFrame>
        <p:nvGraphicFramePr>
          <p:cNvPr id="48" name="Chart 1">
            <a:extLst>
              <a:ext uri="{FF2B5EF4-FFF2-40B4-BE49-F238E27FC236}">
                <a16:creationId xmlns="" xmlns:a16="http://schemas.microsoft.com/office/drawing/2014/main" id="{28A0D7FF-6AEE-4146-AC74-778DE8ED6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477734"/>
              </p:ext>
            </p:extLst>
          </p:nvPr>
        </p:nvGraphicFramePr>
        <p:xfrm>
          <a:off x="5141223" y="4312623"/>
          <a:ext cx="7308355" cy="129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F2D3EA5-097A-4B5B-BD7F-54E08643AE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51389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2034"/>
            <a:ext cx="12192000" cy="855472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65168" y="1910327"/>
            <a:ext cx="3007359" cy="4343380"/>
            <a:chOff x="4934858" y="809315"/>
            <a:chExt cx="3007359" cy="5464262"/>
          </a:xfrm>
        </p:grpSpPr>
        <p:sp>
          <p:nvSpPr>
            <p:cNvPr id="102" name="Rounded Rectangle 25">
              <a:extLst>
                <a:ext uri="{FF2B5EF4-FFF2-40B4-BE49-F238E27FC236}">
                  <a16:creationId xmlns="" xmlns:a16="http://schemas.microsoft.com/office/drawing/2014/main" id="{418B6F86-7A9C-4AD2-9909-B4C91B4D19E6}"/>
                </a:ext>
              </a:extLst>
            </p:cNvPr>
            <p:cNvSpPr/>
            <p:nvPr/>
          </p:nvSpPr>
          <p:spPr>
            <a:xfrm>
              <a:off x="5087258" y="961715"/>
              <a:ext cx="2713819" cy="5086970"/>
            </a:xfrm>
            <a:prstGeom prst="roundRect">
              <a:avLst>
                <a:gd name="adj" fmla="val 5126"/>
              </a:avLst>
            </a:prstGeom>
            <a:solidFill>
              <a:schemeClr val="accent1">
                <a:alpha val="7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4"/>
                </a:solidFill>
              </a:endParaRPr>
            </a:p>
          </p:txBody>
        </p:sp>
        <p:sp>
          <p:nvSpPr>
            <p:cNvPr id="93" name="Rounded Rectangle 25">
              <a:extLst>
                <a:ext uri="{FF2B5EF4-FFF2-40B4-BE49-F238E27FC236}">
                  <a16:creationId xmlns="" xmlns:a16="http://schemas.microsoft.com/office/drawing/2014/main" id="{CAE1F990-A626-4211-8EC4-6BE81472834B}"/>
                </a:ext>
              </a:extLst>
            </p:cNvPr>
            <p:cNvSpPr/>
            <p:nvPr/>
          </p:nvSpPr>
          <p:spPr>
            <a:xfrm>
              <a:off x="4934858" y="809315"/>
              <a:ext cx="3007359" cy="5464262"/>
            </a:xfrm>
            <a:prstGeom prst="roundRect">
              <a:avLst>
                <a:gd name="adj" fmla="val 5126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4"/>
                </a:solidFill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D99D666A-400F-4E5F-BBF4-1D613F1F3F81}"/>
                </a:ext>
              </a:extLst>
            </p:cNvPr>
            <p:cNvGrpSpPr/>
            <p:nvPr/>
          </p:nvGrpSpPr>
          <p:grpSpPr>
            <a:xfrm>
              <a:off x="5229545" y="1190267"/>
              <a:ext cx="2417985" cy="4702358"/>
              <a:chOff x="3651644" y="919838"/>
              <a:chExt cx="1975714" cy="4523635"/>
            </a:xfrm>
          </p:grpSpPr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46878F8E-DFA6-4432-877A-748FE0AA25B5}"/>
                  </a:ext>
                </a:extLst>
              </p:cNvPr>
              <p:cNvSpPr txBox="1"/>
              <p:nvPr/>
            </p:nvSpPr>
            <p:spPr>
              <a:xfrm>
                <a:off x="3651644" y="919838"/>
                <a:ext cx="1975714" cy="296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49F4FCDF-239C-408F-9C42-453718A245E4}"/>
                  </a:ext>
                </a:extLst>
              </p:cNvPr>
              <p:cNvSpPr txBox="1"/>
              <p:nvPr/>
            </p:nvSpPr>
            <p:spPr>
              <a:xfrm>
                <a:off x="3651644" y="1268760"/>
                <a:ext cx="1975714" cy="4174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" name="Grupo 4"/>
          <p:cNvGrpSpPr/>
          <p:nvPr/>
        </p:nvGrpSpPr>
        <p:grpSpPr>
          <a:xfrm>
            <a:off x="8770297" y="1970812"/>
            <a:ext cx="3084454" cy="4363250"/>
            <a:chOff x="8154476" y="809315"/>
            <a:chExt cx="3084454" cy="5464262"/>
          </a:xfrm>
        </p:grpSpPr>
        <p:sp>
          <p:nvSpPr>
            <p:cNvPr id="103" name="Rounded Rectangle 25">
              <a:extLst>
                <a:ext uri="{FF2B5EF4-FFF2-40B4-BE49-F238E27FC236}">
                  <a16:creationId xmlns="" xmlns:a16="http://schemas.microsoft.com/office/drawing/2014/main" id="{FB37641B-2D01-46A0-8642-1E3C02EEFD06}"/>
                </a:ext>
              </a:extLst>
            </p:cNvPr>
            <p:cNvSpPr/>
            <p:nvPr/>
          </p:nvSpPr>
          <p:spPr>
            <a:xfrm>
              <a:off x="8339793" y="958950"/>
              <a:ext cx="2713819" cy="5086970"/>
            </a:xfrm>
            <a:prstGeom prst="roundRect">
              <a:avLst>
                <a:gd name="adj" fmla="val 5126"/>
              </a:avLst>
            </a:prstGeom>
            <a:solidFill>
              <a:srgbClr val="FEB7D7">
                <a:alpha val="70000"/>
              </a:srgb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4"/>
                </a:solidFill>
              </a:endParaRPr>
            </a:p>
          </p:txBody>
        </p:sp>
        <p:sp>
          <p:nvSpPr>
            <p:cNvPr id="92" name="Rounded Rectangle 24">
              <a:extLst>
                <a:ext uri="{FF2B5EF4-FFF2-40B4-BE49-F238E27FC236}">
                  <a16:creationId xmlns="" xmlns:a16="http://schemas.microsoft.com/office/drawing/2014/main" id="{BF260A5D-F742-4AE1-8CAF-2043C26C5DF5}"/>
                </a:ext>
              </a:extLst>
            </p:cNvPr>
            <p:cNvSpPr/>
            <p:nvPr/>
          </p:nvSpPr>
          <p:spPr>
            <a:xfrm>
              <a:off x="8154476" y="809315"/>
              <a:ext cx="3084454" cy="5464262"/>
            </a:xfrm>
            <a:prstGeom prst="roundRect">
              <a:avLst>
                <a:gd name="adj" fmla="val 5126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ACBF421F-841F-49CB-A8A2-DD9DD19D1B54}"/>
                </a:ext>
              </a:extLst>
            </p:cNvPr>
            <p:cNvGrpSpPr/>
            <p:nvPr/>
          </p:nvGrpSpPr>
          <p:grpSpPr>
            <a:xfrm>
              <a:off x="8487711" y="1190268"/>
              <a:ext cx="2417985" cy="4641094"/>
              <a:chOff x="3651644" y="919838"/>
              <a:chExt cx="1975714" cy="4464700"/>
            </a:xfrm>
          </p:grpSpPr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566CC8D8-098B-4C0A-A586-FB6A01FF105D}"/>
                  </a:ext>
                </a:extLst>
              </p:cNvPr>
              <p:cNvSpPr txBox="1"/>
              <p:nvPr/>
            </p:nvSpPr>
            <p:spPr>
              <a:xfrm>
                <a:off x="3651644" y="919838"/>
                <a:ext cx="1975714" cy="296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852D4353-73CB-4946-B90F-30638CD2CE05}"/>
                  </a:ext>
                </a:extLst>
              </p:cNvPr>
              <p:cNvSpPr txBox="1"/>
              <p:nvPr/>
            </p:nvSpPr>
            <p:spPr>
              <a:xfrm>
                <a:off x="3651644" y="1268760"/>
                <a:ext cx="1975714" cy="4115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I hope and I believe that this Template will your Time, Money and Reputation.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a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unique zing. I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Time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, Money and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Reputation. Get a modern PowerPoint  Presentation that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is 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beau</a:t>
                </a:r>
              </a:p>
              <a:p>
                <a:pPr algn="ctr"/>
                <a:r>
                  <a:rPr lang="en-US" altLang="ko-KR" sz="1200" dirty="0" err="1" smtClean="0">
                    <a:solidFill>
                      <a:schemeClr val="bg1"/>
                    </a:solidFill>
                    <a:cs typeface="Arial" pitchFamily="34" charset="0"/>
                  </a:rPr>
                  <a:t>tifully</a:t>
                </a:r>
                <a:r>
                  <a:rPr lang="en-US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designed.   </a:t>
                </a:r>
              </a:p>
              <a:p>
                <a:pPr algn="ctr"/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0" name="Title 1">
            <a:extLst>
              <a:ext uri="{FF2B5EF4-FFF2-40B4-BE49-F238E27FC236}">
                <a16:creationId xmlns="" xmlns:a16="http://schemas.microsoft.com/office/drawing/2014/main" id="{9F6868B4-653B-48A4-B241-5A0D259DBA0E}"/>
              </a:ext>
            </a:extLst>
          </p:cNvPr>
          <p:cNvSpPr txBox="1">
            <a:spLocks/>
          </p:cNvSpPr>
          <p:nvPr/>
        </p:nvSpPr>
        <p:spPr>
          <a:xfrm>
            <a:off x="519473" y="-1692034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36C179E5-BCDE-4C03-ABE6-76DBF95F5116}"/>
              </a:ext>
            </a:extLst>
          </p:cNvPr>
          <p:cNvSpPr txBox="1"/>
          <p:nvPr/>
        </p:nvSpPr>
        <p:spPr>
          <a:xfrm>
            <a:off x="609075" y="739395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" name="Rectángulo 8"/>
          <p:cNvSpPr/>
          <p:nvPr/>
        </p:nvSpPr>
        <p:spPr>
          <a:xfrm>
            <a:off x="0" y="6253707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5"/>
          <a:stretch/>
        </p:blipFill>
        <p:spPr>
          <a:xfrm flipH="1">
            <a:off x="-3" y="-25062"/>
            <a:ext cx="11787809" cy="688306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44FEC648-2DB7-4B46-BBDC-A6FBDC2D9DFD}"/>
              </a:ext>
            </a:extLst>
          </p:cNvPr>
          <p:cNvSpPr/>
          <p:nvPr/>
        </p:nvSpPr>
        <p:spPr>
          <a:xfrm rot="16200000">
            <a:off x="8557705" y="3223703"/>
            <a:ext cx="6864399" cy="404191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299907" y="18274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Right Triangle 4">
            <a:extLst>
              <a:ext uri="{FF2B5EF4-FFF2-40B4-BE49-F238E27FC236}">
                <a16:creationId xmlns="" xmlns:a16="http://schemas.microsoft.com/office/drawing/2014/main" id="{30BA8377-98B1-45A2-9CD3-FD4DB4597396}"/>
              </a:ext>
            </a:extLst>
          </p:cNvPr>
          <p:cNvSpPr/>
          <p:nvPr/>
        </p:nvSpPr>
        <p:spPr>
          <a:xfrm rot="10800000">
            <a:off x="5113093" y="1547010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03973BE-65F4-4C7E-877E-F1A07A92CE3A}"/>
              </a:ext>
            </a:extLst>
          </p:cNvPr>
          <p:cNvSpPr txBox="1"/>
          <p:nvPr/>
        </p:nvSpPr>
        <p:spPr>
          <a:xfrm>
            <a:off x="5842597" y="1852462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20F770B-F48A-42DD-8792-FB626154D246}"/>
              </a:ext>
            </a:extLst>
          </p:cNvPr>
          <p:cNvSpPr txBox="1"/>
          <p:nvPr/>
        </p:nvSpPr>
        <p:spPr>
          <a:xfrm>
            <a:off x="8395743" y="1778538"/>
            <a:ext cx="3501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73FA2DF-BF95-4E80-A1C7-25F7D6EC44A0}"/>
              </a:ext>
            </a:extLst>
          </p:cNvPr>
          <p:cNvSpPr txBox="1"/>
          <p:nvPr/>
        </p:nvSpPr>
        <p:spPr>
          <a:xfrm>
            <a:off x="5515035" y="3940695"/>
            <a:ext cx="6190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ángulo 8"/>
          <p:cNvSpPr/>
          <p:nvPr/>
        </p:nvSpPr>
        <p:spPr>
          <a:xfrm>
            <a:off x="0" y="6253138"/>
            <a:ext cx="12192000" cy="608979"/>
          </a:xfrm>
          <a:custGeom>
            <a:avLst/>
            <a:gdLst>
              <a:gd name="connsiteX0" fmla="*/ 0 w 12192000"/>
              <a:gd name="connsiteY0" fmla="*/ 0 h 608979"/>
              <a:gd name="connsiteX1" fmla="*/ 12192000 w 12192000"/>
              <a:gd name="connsiteY1" fmla="*/ 0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  <a:gd name="connsiteX0" fmla="*/ 0 w 12192000"/>
              <a:gd name="connsiteY0" fmla="*/ 0 h 608979"/>
              <a:gd name="connsiteX1" fmla="*/ 7433387 w 12192000"/>
              <a:gd name="connsiteY1" fmla="*/ 74645 h 608979"/>
              <a:gd name="connsiteX2" fmla="*/ 12192000 w 12192000"/>
              <a:gd name="connsiteY2" fmla="*/ 608979 h 608979"/>
              <a:gd name="connsiteX3" fmla="*/ 0 w 12192000"/>
              <a:gd name="connsiteY3" fmla="*/ 608979 h 608979"/>
              <a:gd name="connsiteX4" fmla="*/ 0 w 12192000"/>
              <a:gd name="connsiteY4" fmla="*/ 0 h 60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79">
                <a:moveTo>
                  <a:pt x="0" y="0"/>
                </a:moveTo>
                <a:lnTo>
                  <a:pt x="7433387" y="74645"/>
                </a:lnTo>
                <a:lnTo>
                  <a:pt x="12192000" y="608979"/>
                </a:lnTo>
                <a:lnTo>
                  <a:pt x="0" y="608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8326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2" name="Freeform: Shape 4461">
            <a:extLst>
              <a:ext uri="{FF2B5EF4-FFF2-40B4-BE49-F238E27FC236}">
                <a16:creationId xmlns="" xmlns:a16="http://schemas.microsoft.com/office/drawing/2014/main" id="{144BF45F-835A-4E4B-8867-DA0C35302F8F}"/>
              </a:ext>
            </a:extLst>
          </p:cNvPr>
          <p:cNvSpPr/>
          <p:nvPr/>
        </p:nvSpPr>
        <p:spPr>
          <a:xfrm rot="10800000">
            <a:off x="3811" y="0"/>
            <a:ext cx="12184376" cy="6858000"/>
          </a:xfrm>
          <a:custGeom>
            <a:avLst/>
            <a:gdLst>
              <a:gd name="connsiteX0" fmla="*/ 12184376 w 12184376"/>
              <a:gd name="connsiteY0" fmla="*/ 6858000 h 6858000"/>
              <a:gd name="connsiteX1" fmla="*/ 0 w 12184376"/>
              <a:gd name="connsiteY1" fmla="*/ 6858000 h 6858000"/>
              <a:gd name="connsiteX2" fmla="*/ 4720883 w 12184376"/>
              <a:gd name="connsiteY2" fmla="*/ 0 h 6858000"/>
              <a:gd name="connsiteX3" fmla="*/ 7463492 w 12184376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4376" h="6858000">
                <a:moveTo>
                  <a:pt x="12184376" y="6858000"/>
                </a:moveTo>
                <a:lnTo>
                  <a:pt x="0" y="6858000"/>
                </a:lnTo>
                <a:lnTo>
                  <a:pt x="4720883" y="0"/>
                </a:lnTo>
                <a:lnTo>
                  <a:pt x="746349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27" y="213023"/>
            <a:ext cx="7070744" cy="472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515253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Thank You</a:t>
            </a:r>
            <a:endParaRPr lang="ko-KR" altLang="en-US" sz="58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6063400"/>
            <a:ext cx="12191852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Insert the Sub Title</a:t>
            </a:r>
          </a:p>
          <a:p>
            <a:pPr algn="ctr"/>
            <a:r>
              <a:rPr lang="en-US" altLang="ko-KR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 Your Presentation</a:t>
            </a:r>
            <a:endParaRPr lang="ko-KR" altLang="en-US" sz="18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852" y="3157354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260216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29" y="1505672"/>
            <a:ext cx="3465000" cy="209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29" y="3900196"/>
            <a:ext cx="3332229" cy="23186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36" y="4092594"/>
            <a:ext cx="2250000" cy="2126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377" y="1852550"/>
            <a:ext cx="1687500" cy="145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725" y="1778033"/>
            <a:ext cx="1811250" cy="148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132" y="4577111"/>
            <a:ext cx="5343868" cy="15536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8007" y="2709422"/>
            <a:ext cx="1642500" cy="8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31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Fully Editable Shapes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30182"/>
            <a:ext cx="2834577" cy="18947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78" y="3957671"/>
            <a:ext cx="3225742" cy="21614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12" y="4048683"/>
            <a:ext cx="1974825" cy="19793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597" y="1296737"/>
            <a:ext cx="1447854" cy="21616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9844" y="4048683"/>
            <a:ext cx="2536882" cy="23652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9529" y="4600332"/>
            <a:ext cx="1935000" cy="1518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059" y="1974034"/>
            <a:ext cx="1650662" cy="24278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4529" y="1594344"/>
            <a:ext cx="2700000" cy="19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67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58" y="3993500"/>
            <a:ext cx="3535784" cy="23357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58" y="1497481"/>
            <a:ext cx="2649125" cy="20622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512" y="4213020"/>
            <a:ext cx="2083230" cy="18966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562" y="2073347"/>
            <a:ext cx="2552169" cy="14864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315" y="4030055"/>
            <a:ext cx="3039469" cy="20796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964" y="1497481"/>
            <a:ext cx="3702820" cy="22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1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3" y="2500604"/>
            <a:ext cx="4570944" cy="31165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778" y="2500604"/>
            <a:ext cx="3350806" cy="33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58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713" name="Group 2712">
            <a:extLst>
              <a:ext uri="{FF2B5EF4-FFF2-40B4-BE49-F238E27FC236}">
                <a16:creationId xmlns="" xmlns:a16="http://schemas.microsoft.com/office/drawing/2014/main" id="{CE04F5F6-37F8-420A-B71E-88ECADF5B2BB}"/>
              </a:ext>
            </a:extLst>
          </p:cNvPr>
          <p:cNvGrpSpPr/>
          <p:nvPr/>
        </p:nvGrpSpPr>
        <p:grpSpPr>
          <a:xfrm>
            <a:off x="-5499" y="5086033"/>
            <a:ext cx="12197499" cy="1495816"/>
            <a:chOff x="-4083" y="2679717"/>
            <a:chExt cx="12197499" cy="1495816"/>
          </a:xfrm>
        </p:grpSpPr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B37608D3-BB8C-49A5-8752-937DD923FA86}"/>
                </a:ext>
              </a:extLst>
            </p:cNvPr>
            <p:cNvSpPr/>
            <p:nvPr/>
          </p:nvSpPr>
          <p:spPr>
            <a:xfrm>
              <a:off x="5730570" y="2905189"/>
              <a:ext cx="384953" cy="1044872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1B99B7B9-2DD0-451C-9ACB-3C66F54948EE}"/>
                </a:ext>
              </a:extLst>
            </p:cNvPr>
            <p:cNvSpPr/>
            <p:nvPr/>
          </p:nvSpPr>
          <p:spPr>
            <a:xfrm>
              <a:off x="-4083" y="2679717"/>
              <a:ext cx="12197499" cy="1495816"/>
            </a:xfrm>
            <a:custGeom>
              <a:avLst/>
              <a:gdLst>
                <a:gd name="connsiteX0" fmla="*/ 12167487 w 12197499"/>
                <a:gd name="connsiteY0" fmla="*/ 1495541 h 1495816"/>
                <a:gd name="connsiteX1" fmla="*/ 8551682 w 12197499"/>
                <a:gd name="connsiteY1" fmla="*/ 1495541 h 1495816"/>
                <a:gd name="connsiteX2" fmla="*/ 8157380 w 12197499"/>
                <a:gd name="connsiteY2" fmla="*/ 1493892 h 1495816"/>
                <a:gd name="connsiteX3" fmla="*/ 8157380 w 12197499"/>
                <a:gd name="connsiteY3" fmla="*/ 1493892 h 1495816"/>
                <a:gd name="connsiteX4" fmla="*/ 8157380 w 12197499"/>
                <a:gd name="connsiteY4" fmla="*/ 1439448 h 1495816"/>
                <a:gd name="connsiteX5" fmla="*/ 8157380 w 12197499"/>
                <a:gd name="connsiteY5" fmla="*/ 1439448 h 1495816"/>
                <a:gd name="connsiteX6" fmla="*/ 8497238 w 12197499"/>
                <a:gd name="connsiteY6" fmla="*/ 1271169 h 1495816"/>
                <a:gd name="connsiteX7" fmla="*/ 8620423 w 12197499"/>
                <a:gd name="connsiteY7" fmla="*/ 747083 h 1495816"/>
                <a:gd name="connsiteX8" fmla="*/ 8499988 w 12197499"/>
                <a:gd name="connsiteY8" fmla="*/ 214749 h 1495816"/>
                <a:gd name="connsiteX9" fmla="*/ 8161230 w 12197499"/>
                <a:gd name="connsiteY9" fmla="*/ 59668 h 1495816"/>
                <a:gd name="connsiteX10" fmla="*/ 7853268 w 12197499"/>
                <a:gd name="connsiteY10" fmla="*/ 183402 h 1495816"/>
                <a:gd name="connsiteX11" fmla="*/ 7742181 w 12197499"/>
                <a:gd name="connsiteY11" fmla="*/ 502363 h 1495816"/>
                <a:gd name="connsiteX12" fmla="*/ 7844468 w 12197499"/>
                <a:gd name="connsiteY12" fmla="*/ 802626 h 1495816"/>
                <a:gd name="connsiteX13" fmla="*/ 8089188 w 12197499"/>
                <a:gd name="connsiteY13" fmla="*/ 910413 h 1495816"/>
                <a:gd name="connsiteX14" fmla="*/ 8331158 w 12197499"/>
                <a:gd name="connsiteY14" fmla="*/ 829023 h 1495816"/>
                <a:gd name="connsiteX15" fmla="*/ 8350406 w 12197499"/>
                <a:gd name="connsiteY15" fmla="*/ 814175 h 1495816"/>
                <a:gd name="connsiteX16" fmla="*/ 8377353 w 12197499"/>
                <a:gd name="connsiteY16" fmla="*/ 828473 h 1495816"/>
                <a:gd name="connsiteX17" fmla="*/ 8375703 w 12197499"/>
                <a:gd name="connsiteY17" fmla="*/ 852670 h 1495816"/>
                <a:gd name="connsiteX18" fmla="*/ 8136483 w 12197499"/>
                <a:gd name="connsiteY18" fmla="*/ 1275019 h 1495816"/>
                <a:gd name="connsiteX19" fmla="*/ 8093038 w 12197499"/>
                <a:gd name="connsiteY19" fmla="*/ 1276118 h 1495816"/>
                <a:gd name="connsiteX20" fmla="*/ 7838419 w 12197499"/>
                <a:gd name="connsiteY20" fmla="*/ 1276118 h 1495816"/>
                <a:gd name="connsiteX21" fmla="*/ 7812023 w 12197499"/>
                <a:gd name="connsiteY21" fmla="*/ 1301965 h 1495816"/>
                <a:gd name="connsiteX22" fmla="*/ 7810373 w 12197499"/>
                <a:gd name="connsiteY22" fmla="*/ 1414701 h 1495816"/>
                <a:gd name="connsiteX23" fmla="*/ 7727883 w 12197499"/>
                <a:gd name="connsiteY23" fmla="*/ 1495541 h 1495816"/>
                <a:gd name="connsiteX24" fmla="*/ 7448517 w 12197499"/>
                <a:gd name="connsiteY24" fmla="*/ 1495541 h 1495816"/>
                <a:gd name="connsiteX25" fmla="*/ 7379226 w 12197499"/>
                <a:gd name="connsiteY25" fmla="*/ 1428450 h 1495816"/>
                <a:gd name="connsiteX26" fmla="*/ 7379226 w 12197499"/>
                <a:gd name="connsiteY26" fmla="*/ 1427350 h 1495816"/>
                <a:gd name="connsiteX27" fmla="*/ 7379226 w 12197499"/>
                <a:gd name="connsiteY27" fmla="*/ 1257971 h 1495816"/>
                <a:gd name="connsiteX28" fmla="*/ 7373177 w 12197499"/>
                <a:gd name="connsiteY28" fmla="*/ 1251921 h 1495816"/>
                <a:gd name="connsiteX29" fmla="*/ 7263190 w 12197499"/>
                <a:gd name="connsiteY29" fmla="*/ 1251921 h 1495816"/>
                <a:gd name="connsiteX30" fmla="*/ 7197198 w 12197499"/>
                <a:gd name="connsiteY30" fmla="*/ 1185929 h 1495816"/>
                <a:gd name="connsiteX31" fmla="*/ 7197198 w 12197499"/>
                <a:gd name="connsiteY31" fmla="*/ 109712 h 1495816"/>
                <a:gd name="connsiteX32" fmla="*/ 7170801 w 12197499"/>
                <a:gd name="connsiteY32" fmla="*/ 83315 h 1495816"/>
                <a:gd name="connsiteX33" fmla="*/ 6768251 w 12197499"/>
                <a:gd name="connsiteY33" fmla="*/ 83315 h 1495816"/>
                <a:gd name="connsiteX34" fmla="*/ 6741304 w 12197499"/>
                <a:gd name="connsiteY34" fmla="*/ 110261 h 1495816"/>
                <a:gd name="connsiteX35" fmla="*/ 6741304 w 12197499"/>
                <a:gd name="connsiteY35" fmla="*/ 234546 h 1495816"/>
                <a:gd name="connsiteX36" fmla="*/ 6758902 w 12197499"/>
                <a:gd name="connsiteY36" fmla="*/ 252144 h 1495816"/>
                <a:gd name="connsiteX37" fmla="*/ 6880437 w 12197499"/>
                <a:gd name="connsiteY37" fmla="*/ 252144 h 1495816"/>
                <a:gd name="connsiteX38" fmla="*/ 6945879 w 12197499"/>
                <a:gd name="connsiteY38" fmla="*/ 317586 h 1495816"/>
                <a:gd name="connsiteX39" fmla="*/ 6945879 w 12197499"/>
                <a:gd name="connsiteY39" fmla="*/ 1172181 h 1495816"/>
                <a:gd name="connsiteX40" fmla="*/ 6864489 w 12197499"/>
                <a:gd name="connsiteY40" fmla="*/ 1253571 h 1495816"/>
                <a:gd name="connsiteX41" fmla="*/ 6775400 w 12197499"/>
                <a:gd name="connsiteY41" fmla="*/ 1253571 h 1495816"/>
                <a:gd name="connsiteX42" fmla="*/ 6753403 w 12197499"/>
                <a:gd name="connsiteY42" fmla="*/ 1275568 h 1495816"/>
                <a:gd name="connsiteX43" fmla="*/ 6753403 w 12197499"/>
                <a:gd name="connsiteY43" fmla="*/ 1420751 h 1495816"/>
                <a:gd name="connsiteX44" fmla="*/ 6731406 w 12197499"/>
                <a:gd name="connsiteY44" fmla="*/ 1474644 h 1495816"/>
                <a:gd name="connsiteX45" fmla="*/ 6678062 w 12197499"/>
                <a:gd name="connsiteY45" fmla="*/ 1496641 h 1495816"/>
                <a:gd name="connsiteX46" fmla="*/ 6677512 w 12197499"/>
                <a:gd name="connsiteY46" fmla="*/ 1496641 h 1495816"/>
                <a:gd name="connsiteX47" fmla="*/ 6289810 w 12197499"/>
                <a:gd name="connsiteY47" fmla="*/ 1493342 h 1495816"/>
                <a:gd name="connsiteX48" fmla="*/ 6076986 w 12197499"/>
                <a:gd name="connsiteY48" fmla="*/ 1493342 h 1495816"/>
                <a:gd name="connsiteX49" fmla="*/ 6045640 w 12197499"/>
                <a:gd name="connsiteY49" fmla="*/ 1471894 h 1495816"/>
                <a:gd name="connsiteX50" fmla="*/ 6062138 w 12197499"/>
                <a:gd name="connsiteY50" fmla="*/ 1432849 h 1495816"/>
                <a:gd name="connsiteX51" fmla="*/ 6260113 w 12197499"/>
                <a:gd name="connsiteY51" fmla="*/ 1268419 h 1495816"/>
                <a:gd name="connsiteX52" fmla="*/ 6378349 w 12197499"/>
                <a:gd name="connsiteY52" fmla="*/ 749833 h 1495816"/>
                <a:gd name="connsiteX53" fmla="*/ 6262313 w 12197499"/>
                <a:gd name="connsiteY53" fmla="*/ 234546 h 1495816"/>
                <a:gd name="connsiteX54" fmla="*/ 5926854 w 12197499"/>
                <a:gd name="connsiteY54" fmla="*/ 60218 h 1495816"/>
                <a:gd name="connsiteX55" fmla="*/ 5591396 w 12197499"/>
                <a:gd name="connsiteY55" fmla="*/ 235096 h 1495816"/>
                <a:gd name="connsiteX56" fmla="*/ 5475910 w 12197499"/>
                <a:gd name="connsiteY56" fmla="*/ 749283 h 1495816"/>
                <a:gd name="connsiteX57" fmla="*/ 5594145 w 12197499"/>
                <a:gd name="connsiteY57" fmla="*/ 1267319 h 1495816"/>
                <a:gd name="connsiteX58" fmla="*/ 5801470 w 12197499"/>
                <a:gd name="connsiteY58" fmla="*/ 1424600 h 1495816"/>
                <a:gd name="connsiteX59" fmla="*/ 5822367 w 12197499"/>
                <a:gd name="connsiteY59" fmla="*/ 1453197 h 1495816"/>
                <a:gd name="connsiteX60" fmla="*/ 5791021 w 12197499"/>
                <a:gd name="connsiteY60" fmla="*/ 1485643 h 1495816"/>
                <a:gd name="connsiteX61" fmla="*/ 5790471 w 12197499"/>
                <a:gd name="connsiteY61" fmla="*/ 1485643 h 1495816"/>
                <a:gd name="connsiteX62" fmla="*/ 5545751 w 12197499"/>
                <a:gd name="connsiteY62" fmla="*/ 1482343 h 1495816"/>
                <a:gd name="connsiteX63" fmla="*/ 5274635 w 12197499"/>
                <a:gd name="connsiteY63" fmla="*/ 1478494 h 1495816"/>
                <a:gd name="connsiteX64" fmla="*/ 5203693 w 12197499"/>
                <a:gd name="connsiteY64" fmla="*/ 1407552 h 1495816"/>
                <a:gd name="connsiteX65" fmla="*/ 5203144 w 12197499"/>
                <a:gd name="connsiteY65" fmla="*/ 1387755 h 1495816"/>
                <a:gd name="connsiteX66" fmla="*/ 5204793 w 12197499"/>
                <a:gd name="connsiteY66" fmla="*/ 1078693 h 1495816"/>
                <a:gd name="connsiteX67" fmla="*/ 5203144 w 12197499"/>
                <a:gd name="connsiteY67" fmla="*/ 1074293 h 1495816"/>
                <a:gd name="connsiteX68" fmla="*/ 5198744 w 12197499"/>
                <a:gd name="connsiteY68" fmla="*/ 1072643 h 1495816"/>
                <a:gd name="connsiteX69" fmla="*/ 5047513 w 12197499"/>
                <a:gd name="connsiteY69" fmla="*/ 1072643 h 1495816"/>
                <a:gd name="connsiteX70" fmla="*/ 5036514 w 12197499"/>
                <a:gd name="connsiteY70" fmla="*/ 1083642 h 1495816"/>
                <a:gd name="connsiteX71" fmla="*/ 5036514 w 12197499"/>
                <a:gd name="connsiteY71" fmla="*/ 1204627 h 1495816"/>
                <a:gd name="connsiteX72" fmla="*/ 4987570 w 12197499"/>
                <a:gd name="connsiteY72" fmla="*/ 1253571 h 1495816"/>
                <a:gd name="connsiteX73" fmla="*/ 4621315 w 12197499"/>
                <a:gd name="connsiteY73" fmla="*/ 1253571 h 1495816"/>
                <a:gd name="connsiteX74" fmla="*/ 4594369 w 12197499"/>
                <a:gd name="connsiteY74" fmla="*/ 1244772 h 1495816"/>
                <a:gd name="connsiteX75" fmla="*/ 4579520 w 12197499"/>
                <a:gd name="connsiteY75" fmla="*/ 1202427 h 1495816"/>
                <a:gd name="connsiteX76" fmla="*/ 4639463 w 12197499"/>
                <a:gd name="connsiteY76" fmla="*/ 1063844 h 1495816"/>
                <a:gd name="connsiteX77" fmla="*/ 4898481 w 12197499"/>
                <a:gd name="connsiteY77" fmla="*/ 828473 h 1495816"/>
                <a:gd name="connsiteX78" fmla="*/ 5081059 w 12197499"/>
                <a:gd name="connsiteY78" fmla="*/ 685491 h 1495816"/>
                <a:gd name="connsiteX79" fmla="*/ 5162449 w 12197499"/>
                <a:gd name="connsiteY79" fmla="*/ 568355 h 1495816"/>
                <a:gd name="connsiteX80" fmla="*/ 5194345 w 12197499"/>
                <a:gd name="connsiteY80" fmla="*/ 417124 h 1495816"/>
                <a:gd name="connsiteX81" fmla="*/ 5089308 w 12197499"/>
                <a:gd name="connsiteY81" fmla="*/ 162505 h 1495816"/>
                <a:gd name="connsiteX82" fmla="*/ 4794544 w 12197499"/>
                <a:gd name="connsiteY82" fmla="*/ 59118 h 1495816"/>
                <a:gd name="connsiteX83" fmla="*/ 4581720 w 12197499"/>
                <a:gd name="connsiteY83" fmla="*/ 102562 h 1495816"/>
                <a:gd name="connsiteX84" fmla="*/ 4431039 w 12197499"/>
                <a:gd name="connsiteY84" fmla="*/ 239496 h 1495816"/>
                <a:gd name="connsiteX85" fmla="*/ 4374945 w 12197499"/>
                <a:gd name="connsiteY85" fmla="*/ 497964 h 1495816"/>
                <a:gd name="connsiteX86" fmla="*/ 4379895 w 12197499"/>
                <a:gd name="connsiteY86" fmla="*/ 502913 h 1495816"/>
                <a:gd name="connsiteX87" fmla="*/ 4556973 w 12197499"/>
                <a:gd name="connsiteY87" fmla="*/ 511162 h 1495816"/>
                <a:gd name="connsiteX88" fmla="*/ 4577871 w 12197499"/>
                <a:gd name="connsiteY88" fmla="*/ 492465 h 1495816"/>
                <a:gd name="connsiteX89" fmla="*/ 4624615 w 12197499"/>
                <a:gd name="connsiteY89" fmla="*/ 303288 h 1495816"/>
                <a:gd name="connsiteX90" fmla="*/ 4770897 w 12197499"/>
                <a:gd name="connsiteY90" fmla="*/ 220798 h 1495816"/>
                <a:gd name="connsiteX91" fmla="*/ 4886382 w 12197499"/>
                <a:gd name="connsiteY91" fmla="*/ 271392 h 1495816"/>
                <a:gd name="connsiteX92" fmla="*/ 4931477 w 12197499"/>
                <a:gd name="connsiteY92" fmla="*/ 395676 h 1495816"/>
                <a:gd name="connsiteX93" fmla="*/ 4875384 w 12197499"/>
                <a:gd name="connsiteY93" fmla="*/ 566705 h 1495816"/>
                <a:gd name="connsiteX94" fmla="*/ 4662010 w 12197499"/>
                <a:gd name="connsiteY94" fmla="*/ 785579 h 1495816"/>
                <a:gd name="connsiteX95" fmla="*/ 4477233 w 12197499"/>
                <a:gd name="connsiteY95" fmla="*/ 987404 h 1495816"/>
                <a:gd name="connsiteX96" fmla="*/ 4384294 w 12197499"/>
                <a:gd name="connsiteY96" fmla="*/ 1173281 h 1495816"/>
                <a:gd name="connsiteX97" fmla="*/ 4355698 w 12197499"/>
                <a:gd name="connsiteY97" fmla="*/ 1398203 h 1495816"/>
                <a:gd name="connsiteX98" fmla="*/ 4275408 w 12197499"/>
                <a:gd name="connsiteY98" fmla="*/ 1475194 h 1495816"/>
                <a:gd name="connsiteX99" fmla="*/ 4275408 w 12197499"/>
                <a:gd name="connsiteY99" fmla="*/ 1475194 h 1495816"/>
                <a:gd name="connsiteX100" fmla="*/ 4174220 w 12197499"/>
                <a:gd name="connsiteY100" fmla="*/ 1475194 h 1495816"/>
                <a:gd name="connsiteX101" fmla="*/ 32679 w 12197499"/>
                <a:gd name="connsiteY101" fmla="*/ 1475194 h 1495816"/>
                <a:gd name="connsiteX102" fmla="*/ 4633 w 12197499"/>
                <a:gd name="connsiteY102" fmla="*/ 1453197 h 1495816"/>
                <a:gd name="connsiteX103" fmla="*/ 31580 w 12197499"/>
                <a:gd name="connsiteY103" fmla="*/ 1420201 h 1495816"/>
                <a:gd name="connsiteX104" fmla="*/ 4174220 w 12197499"/>
                <a:gd name="connsiteY104" fmla="*/ 1420201 h 1495816"/>
                <a:gd name="connsiteX105" fmla="*/ 4275408 w 12197499"/>
                <a:gd name="connsiteY105" fmla="*/ 1420201 h 1495816"/>
                <a:gd name="connsiteX106" fmla="*/ 4275408 w 12197499"/>
                <a:gd name="connsiteY106" fmla="*/ 1420201 h 1495816"/>
                <a:gd name="connsiteX107" fmla="*/ 4300704 w 12197499"/>
                <a:gd name="connsiteY107" fmla="*/ 1396004 h 1495816"/>
                <a:gd name="connsiteX108" fmla="*/ 4331501 w 12197499"/>
                <a:gd name="connsiteY108" fmla="*/ 1157883 h 1495816"/>
                <a:gd name="connsiteX109" fmla="*/ 4432688 w 12197499"/>
                <a:gd name="connsiteY109" fmla="*/ 955508 h 1495816"/>
                <a:gd name="connsiteX110" fmla="*/ 4625165 w 12197499"/>
                <a:gd name="connsiteY110" fmla="*/ 744884 h 1495816"/>
                <a:gd name="connsiteX111" fmla="*/ 4831389 w 12197499"/>
                <a:gd name="connsiteY111" fmla="*/ 534259 h 1495816"/>
                <a:gd name="connsiteX112" fmla="*/ 4876484 w 12197499"/>
                <a:gd name="connsiteY112" fmla="*/ 395676 h 1495816"/>
                <a:gd name="connsiteX113" fmla="*/ 4845688 w 12197499"/>
                <a:gd name="connsiteY113" fmla="*/ 308787 h 1495816"/>
                <a:gd name="connsiteX114" fmla="*/ 4770897 w 12197499"/>
                <a:gd name="connsiteY114" fmla="*/ 276341 h 1495816"/>
                <a:gd name="connsiteX115" fmla="*/ 4671909 w 12197499"/>
                <a:gd name="connsiteY115" fmla="*/ 331334 h 1495816"/>
                <a:gd name="connsiteX116" fmla="*/ 4632864 w 12197499"/>
                <a:gd name="connsiteY116" fmla="*/ 497414 h 1495816"/>
                <a:gd name="connsiteX117" fmla="*/ 4554773 w 12197499"/>
                <a:gd name="connsiteY117" fmla="*/ 566705 h 1495816"/>
                <a:gd name="connsiteX118" fmla="*/ 4377695 w 12197499"/>
                <a:gd name="connsiteY118" fmla="*/ 558456 h 1495816"/>
                <a:gd name="connsiteX119" fmla="*/ 4320502 w 12197499"/>
                <a:gd name="connsiteY119" fmla="*/ 497414 h 1495816"/>
                <a:gd name="connsiteX120" fmla="*/ 4383744 w 12197499"/>
                <a:gd name="connsiteY120" fmla="*/ 212549 h 1495816"/>
                <a:gd name="connsiteX121" fmla="*/ 4559173 w 12197499"/>
                <a:gd name="connsiteY121" fmla="*/ 53068 h 1495816"/>
                <a:gd name="connsiteX122" fmla="*/ 4794544 w 12197499"/>
                <a:gd name="connsiteY122" fmla="*/ 4124 h 1495816"/>
                <a:gd name="connsiteX123" fmla="*/ 5126703 w 12197499"/>
                <a:gd name="connsiteY123" fmla="*/ 121810 h 1495816"/>
                <a:gd name="connsiteX124" fmla="*/ 5248788 w 12197499"/>
                <a:gd name="connsiteY124" fmla="*/ 416024 h 1495816"/>
                <a:gd name="connsiteX125" fmla="*/ 5211942 w 12197499"/>
                <a:gd name="connsiteY125" fmla="*/ 590353 h 1495816"/>
                <a:gd name="connsiteX126" fmla="*/ 5119004 w 12197499"/>
                <a:gd name="connsiteY126" fmla="*/ 723986 h 1495816"/>
                <a:gd name="connsiteX127" fmla="*/ 4930377 w 12197499"/>
                <a:gd name="connsiteY127" fmla="*/ 872468 h 1495816"/>
                <a:gd name="connsiteX128" fmla="*/ 4686757 w 12197499"/>
                <a:gd name="connsiteY128" fmla="*/ 1091891 h 1495816"/>
                <a:gd name="connsiteX129" fmla="*/ 4637263 w 12197499"/>
                <a:gd name="connsiteY129" fmla="*/ 1198028 h 1495816"/>
                <a:gd name="connsiteX130" fmla="*/ 4982071 w 12197499"/>
                <a:gd name="connsiteY130" fmla="*/ 1198028 h 1495816"/>
                <a:gd name="connsiteX131" fmla="*/ 4982071 w 12197499"/>
                <a:gd name="connsiteY131" fmla="*/ 1083092 h 1495816"/>
                <a:gd name="connsiteX132" fmla="*/ 5048063 w 12197499"/>
                <a:gd name="connsiteY132" fmla="*/ 1017100 h 1495816"/>
                <a:gd name="connsiteX133" fmla="*/ 5197644 w 12197499"/>
                <a:gd name="connsiteY133" fmla="*/ 1017100 h 1495816"/>
                <a:gd name="connsiteX134" fmla="*/ 5233390 w 12197499"/>
                <a:gd name="connsiteY134" fmla="*/ 1027549 h 1495816"/>
                <a:gd name="connsiteX135" fmla="*/ 5260336 w 12197499"/>
                <a:gd name="connsiteY135" fmla="*/ 1078143 h 1495816"/>
                <a:gd name="connsiteX136" fmla="*/ 5258687 w 12197499"/>
                <a:gd name="connsiteY136" fmla="*/ 1387205 h 1495816"/>
                <a:gd name="connsiteX137" fmla="*/ 5259237 w 12197499"/>
                <a:gd name="connsiteY137" fmla="*/ 1405902 h 1495816"/>
                <a:gd name="connsiteX138" fmla="*/ 5276285 w 12197499"/>
                <a:gd name="connsiteY138" fmla="*/ 1422950 h 1495816"/>
                <a:gd name="connsiteX139" fmla="*/ 5547401 w 12197499"/>
                <a:gd name="connsiteY139" fmla="*/ 1426800 h 1495816"/>
                <a:gd name="connsiteX140" fmla="*/ 5692034 w 12197499"/>
                <a:gd name="connsiteY140" fmla="*/ 1429000 h 1495816"/>
                <a:gd name="connsiteX141" fmla="*/ 5549601 w 12197499"/>
                <a:gd name="connsiteY141" fmla="*/ 1298116 h 1495816"/>
                <a:gd name="connsiteX142" fmla="*/ 5422566 w 12197499"/>
                <a:gd name="connsiteY142" fmla="*/ 749833 h 1495816"/>
                <a:gd name="connsiteX143" fmla="*/ 5546301 w 12197499"/>
                <a:gd name="connsiteY143" fmla="*/ 205950 h 1495816"/>
                <a:gd name="connsiteX144" fmla="*/ 5926854 w 12197499"/>
                <a:gd name="connsiteY144" fmla="*/ 4124 h 1495816"/>
                <a:gd name="connsiteX145" fmla="*/ 6308508 w 12197499"/>
                <a:gd name="connsiteY145" fmla="*/ 203200 h 1495816"/>
                <a:gd name="connsiteX146" fmla="*/ 6432792 w 12197499"/>
                <a:gd name="connsiteY146" fmla="*/ 748183 h 1495816"/>
                <a:gd name="connsiteX147" fmla="*/ 6305208 w 12197499"/>
                <a:gd name="connsiteY147" fmla="*/ 1297016 h 1495816"/>
                <a:gd name="connsiteX148" fmla="*/ 6159476 w 12197499"/>
                <a:gd name="connsiteY148" fmla="*/ 1436699 h 1495816"/>
                <a:gd name="connsiteX149" fmla="*/ 6289810 w 12197499"/>
                <a:gd name="connsiteY149" fmla="*/ 1436699 h 1495816"/>
                <a:gd name="connsiteX150" fmla="*/ 6677512 w 12197499"/>
                <a:gd name="connsiteY150" fmla="*/ 1439998 h 1495816"/>
                <a:gd name="connsiteX151" fmla="*/ 6692360 w 12197499"/>
                <a:gd name="connsiteY151" fmla="*/ 1433949 h 1495816"/>
                <a:gd name="connsiteX152" fmla="*/ 6698410 w 12197499"/>
                <a:gd name="connsiteY152" fmla="*/ 1419101 h 1495816"/>
                <a:gd name="connsiteX153" fmla="*/ 6698410 w 12197499"/>
                <a:gd name="connsiteY153" fmla="*/ 1274469 h 1495816"/>
                <a:gd name="connsiteX154" fmla="*/ 6775400 w 12197499"/>
                <a:gd name="connsiteY154" fmla="*/ 1197478 h 1495816"/>
                <a:gd name="connsiteX155" fmla="*/ 6864489 w 12197499"/>
                <a:gd name="connsiteY155" fmla="*/ 1197478 h 1495816"/>
                <a:gd name="connsiteX156" fmla="*/ 6890886 w 12197499"/>
                <a:gd name="connsiteY156" fmla="*/ 1171081 h 1495816"/>
                <a:gd name="connsiteX157" fmla="*/ 6890886 w 12197499"/>
                <a:gd name="connsiteY157" fmla="*/ 317036 h 1495816"/>
                <a:gd name="connsiteX158" fmla="*/ 6880437 w 12197499"/>
                <a:gd name="connsiteY158" fmla="*/ 306587 h 1495816"/>
                <a:gd name="connsiteX159" fmla="*/ 6758902 w 12197499"/>
                <a:gd name="connsiteY159" fmla="*/ 306587 h 1495816"/>
                <a:gd name="connsiteX160" fmla="*/ 6686311 w 12197499"/>
                <a:gd name="connsiteY160" fmla="*/ 233996 h 1495816"/>
                <a:gd name="connsiteX161" fmla="*/ 6686311 w 12197499"/>
                <a:gd name="connsiteY161" fmla="*/ 109712 h 1495816"/>
                <a:gd name="connsiteX162" fmla="*/ 6768251 w 12197499"/>
                <a:gd name="connsiteY162" fmla="*/ 27772 h 1495816"/>
                <a:gd name="connsiteX163" fmla="*/ 7170801 w 12197499"/>
                <a:gd name="connsiteY163" fmla="*/ 27772 h 1495816"/>
                <a:gd name="connsiteX164" fmla="*/ 7252191 w 12197499"/>
                <a:gd name="connsiteY164" fmla="*/ 109162 h 1495816"/>
                <a:gd name="connsiteX165" fmla="*/ 7252191 w 12197499"/>
                <a:gd name="connsiteY165" fmla="*/ 1186479 h 1495816"/>
                <a:gd name="connsiteX166" fmla="*/ 7263190 w 12197499"/>
                <a:gd name="connsiteY166" fmla="*/ 1197478 h 1495816"/>
                <a:gd name="connsiteX167" fmla="*/ 7373726 w 12197499"/>
                <a:gd name="connsiteY167" fmla="*/ 1197478 h 1495816"/>
                <a:gd name="connsiteX168" fmla="*/ 7434769 w 12197499"/>
                <a:gd name="connsiteY168" fmla="*/ 1258521 h 1495816"/>
                <a:gd name="connsiteX169" fmla="*/ 7434769 w 12197499"/>
                <a:gd name="connsiteY169" fmla="*/ 1427350 h 1495816"/>
                <a:gd name="connsiteX170" fmla="*/ 7449067 w 12197499"/>
                <a:gd name="connsiteY170" fmla="*/ 1440548 h 1495816"/>
                <a:gd name="connsiteX171" fmla="*/ 7728433 w 12197499"/>
                <a:gd name="connsiteY171" fmla="*/ 1440548 h 1495816"/>
                <a:gd name="connsiteX172" fmla="*/ 7755929 w 12197499"/>
                <a:gd name="connsiteY172" fmla="*/ 1413601 h 1495816"/>
                <a:gd name="connsiteX173" fmla="*/ 7757579 w 12197499"/>
                <a:gd name="connsiteY173" fmla="*/ 1300865 h 1495816"/>
                <a:gd name="connsiteX174" fmla="*/ 7838969 w 12197499"/>
                <a:gd name="connsiteY174" fmla="*/ 1220575 h 1495816"/>
                <a:gd name="connsiteX175" fmla="*/ 8093588 w 12197499"/>
                <a:gd name="connsiteY175" fmla="*/ 1220575 h 1495816"/>
                <a:gd name="connsiteX176" fmla="*/ 8137033 w 12197499"/>
                <a:gd name="connsiteY176" fmla="*/ 1219475 h 1495816"/>
                <a:gd name="connsiteX177" fmla="*/ 8316860 w 12197499"/>
                <a:gd name="connsiteY177" fmla="*/ 906014 h 1495816"/>
                <a:gd name="connsiteX178" fmla="*/ 8316860 w 12197499"/>
                <a:gd name="connsiteY178" fmla="*/ 906014 h 1495816"/>
                <a:gd name="connsiteX179" fmla="*/ 8089739 w 12197499"/>
                <a:gd name="connsiteY179" fmla="*/ 965407 h 1495816"/>
                <a:gd name="connsiteX180" fmla="*/ 7804873 w 12197499"/>
                <a:gd name="connsiteY180" fmla="*/ 840022 h 1495816"/>
                <a:gd name="connsiteX181" fmla="*/ 7687738 w 12197499"/>
                <a:gd name="connsiteY181" fmla="*/ 502363 h 1495816"/>
                <a:gd name="connsiteX182" fmla="*/ 7812573 w 12197499"/>
                <a:gd name="connsiteY182" fmla="*/ 146557 h 1495816"/>
                <a:gd name="connsiteX183" fmla="*/ 8161230 w 12197499"/>
                <a:gd name="connsiteY183" fmla="*/ 4124 h 1495816"/>
                <a:gd name="connsiteX184" fmla="*/ 8543433 w 12197499"/>
                <a:gd name="connsiteY184" fmla="*/ 180653 h 1495816"/>
                <a:gd name="connsiteX185" fmla="*/ 8675416 w 12197499"/>
                <a:gd name="connsiteY185" fmla="*/ 746533 h 1495816"/>
                <a:gd name="connsiteX186" fmla="*/ 8385052 w 12197499"/>
                <a:gd name="connsiteY186" fmla="*/ 1439998 h 1495816"/>
                <a:gd name="connsiteX187" fmla="*/ 8551682 w 12197499"/>
                <a:gd name="connsiteY187" fmla="*/ 1440548 h 1495816"/>
                <a:gd name="connsiteX188" fmla="*/ 12168586 w 12197499"/>
                <a:gd name="connsiteY188" fmla="*/ 1440548 h 1495816"/>
                <a:gd name="connsiteX189" fmla="*/ 12195532 w 12197499"/>
                <a:gd name="connsiteY189" fmla="*/ 1473544 h 1495816"/>
                <a:gd name="connsiteX190" fmla="*/ 12167487 w 12197499"/>
                <a:gd name="connsiteY190" fmla="*/ 1495541 h 149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2197499" h="1495816">
                  <a:moveTo>
                    <a:pt x="12167487" y="1495541"/>
                  </a:moveTo>
                  <a:lnTo>
                    <a:pt x="8551682" y="1495541"/>
                  </a:lnTo>
                  <a:lnTo>
                    <a:pt x="8157380" y="1493892"/>
                  </a:lnTo>
                  <a:cubicBezTo>
                    <a:pt x="8157380" y="1493892"/>
                    <a:pt x="8157380" y="1493892"/>
                    <a:pt x="8157380" y="1493892"/>
                  </a:cubicBezTo>
                  <a:cubicBezTo>
                    <a:pt x="8133183" y="1493892"/>
                    <a:pt x="8133733" y="1439448"/>
                    <a:pt x="8157380" y="1439448"/>
                  </a:cubicBezTo>
                  <a:cubicBezTo>
                    <a:pt x="8157380" y="1439448"/>
                    <a:pt x="8157380" y="1439448"/>
                    <a:pt x="8157380" y="1439448"/>
                  </a:cubicBezTo>
                  <a:cubicBezTo>
                    <a:pt x="8346007" y="1437799"/>
                    <a:pt x="8416398" y="1384455"/>
                    <a:pt x="8497238" y="1271169"/>
                  </a:cubicBezTo>
                  <a:cubicBezTo>
                    <a:pt x="8578628" y="1156783"/>
                    <a:pt x="8620423" y="980255"/>
                    <a:pt x="8620423" y="747083"/>
                  </a:cubicBezTo>
                  <a:cubicBezTo>
                    <a:pt x="8620423" y="499064"/>
                    <a:pt x="8579728" y="319786"/>
                    <a:pt x="8499988" y="214749"/>
                  </a:cubicBezTo>
                  <a:cubicBezTo>
                    <a:pt x="8420797" y="110811"/>
                    <a:pt x="8309712" y="59668"/>
                    <a:pt x="8161230" y="59668"/>
                  </a:cubicBezTo>
                  <a:cubicBezTo>
                    <a:pt x="8028146" y="59668"/>
                    <a:pt x="7927509" y="100363"/>
                    <a:pt x="7853268" y="183402"/>
                  </a:cubicBezTo>
                  <a:cubicBezTo>
                    <a:pt x="7779577" y="266442"/>
                    <a:pt x="7742181" y="373679"/>
                    <a:pt x="7742181" y="502363"/>
                  </a:cubicBezTo>
                  <a:cubicBezTo>
                    <a:pt x="7742181" y="629398"/>
                    <a:pt x="7776827" y="730035"/>
                    <a:pt x="7844468" y="802626"/>
                  </a:cubicBezTo>
                  <a:cubicBezTo>
                    <a:pt x="7912660" y="875218"/>
                    <a:pt x="7992950" y="910413"/>
                    <a:pt x="8089188" y="910413"/>
                  </a:cubicBezTo>
                  <a:cubicBezTo>
                    <a:pt x="8181577" y="910413"/>
                    <a:pt x="8263517" y="882917"/>
                    <a:pt x="8331158" y="829023"/>
                  </a:cubicBezTo>
                  <a:lnTo>
                    <a:pt x="8350406" y="814175"/>
                  </a:lnTo>
                  <a:cubicBezTo>
                    <a:pt x="8361955" y="805376"/>
                    <a:pt x="8378453" y="814175"/>
                    <a:pt x="8377353" y="828473"/>
                  </a:cubicBezTo>
                  <a:lnTo>
                    <a:pt x="8375703" y="852670"/>
                  </a:lnTo>
                  <a:cubicBezTo>
                    <a:pt x="8357555" y="1132586"/>
                    <a:pt x="8276716" y="1274469"/>
                    <a:pt x="8136483" y="1275019"/>
                  </a:cubicBezTo>
                  <a:lnTo>
                    <a:pt x="8093038" y="1276118"/>
                  </a:lnTo>
                  <a:lnTo>
                    <a:pt x="7838419" y="1276118"/>
                  </a:lnTo>
                  <a:cubicBezTo>
                    <a:pt x="7824121" y="1276118"/>
                    <a:pt x="7812023" y="1287667"/>
                    <a:pt x="7812023" y="1301965"/>
                  </a:cubicBezTo>
                  <a:lnTo>
                    <a:pt x="7810373" y="1414701"/>
                  </a:lnTo>
                  <a:cubicBezTo>
                    <a:pt x="7809823" y="1459246"/>
                    <a:pt x="7772427" y="1495541"/>
                    <a:pt x="7727883" y="1495541"/>
                  </a:cubicBezTo>
                  <a:lnTo>
                    <a:pt x="7448517" y="1495541"/>
                  </a:lnTo>
                  <a:cubicBezTo>
                    <a:pt x="7411122" y="1495541"/>
                    <a:pt x="7380326" y="1466395"/>
                    <a:pt x="7379226" y="1428450"/>
                  </a:cubicBezTo>
                  <a:lnTo>
                    <a:pt x="7379226" y="1427350"/>
                  </a:lnTo>
                  <a:lnTo>
                    <a:pt x="7379226" y="1257971"/>
                  </a:lnTo>
                  <a:cubicBezTo>
                    <a:pt x="7379226" y="1254671"/>
                    <a:pt x="7376476" y="1251921"/>
                    <a:pt x="7373177" y="1251921"/>
                  </a:cubicBezTo>
                  <a:lnTo>
                    <a:pt x="7263190" y="1251921"/>
                  </a:lnTo>
                  <a:cubicBezTo>
                    <a:pt x="7226895" y="1251921"/>
                    <a:pt x="7197198" y="1222225"/>
                    <a:pt x="7197198" y="1185929"/>
                  </a:cubicBezTo>
                  <a:lnTo>
                    <a:pt x="7197198" y="109712"/>
                  </a:lnTo>
                  <a:cubicBezTo>
                    <a:pt x="7197198" y="94863"/>
                    <a:pt x="7185100" y="83315"/>
                    <a:pt x="7170801" y="83315"/>
                  </a:cubicBezTo>
                  <a:lnTo>
                    <a:pt x="6768251" y="83315"/>
                  </a:lnTo>
                  <a:cubicBezTo>
                    <a:pt x="6753403" y="83315"/>
                    <a:pt x="6741304" y="95413"/>
                    <a:pt x="6741304" y="110261"/>
                  </a:cubicBezTo>
                  <a:lnTo>
                    <a:pt x="6741304" y="234546"/>
                  </a:lnTo>
                  <a:cubicBezTo>
                    <a:pt x="6741304" y="243895"/>
                    <a:pt x="6749003" y="252144"/>
                    <a:pt x="6758902" y="252144"/>
                  </a:cubicBezTo>
                  <a:lnTo>
                    <a:pt x="6880437" y="252144"/>
                  </a:lnTo>
                  <a:cubicBezTo>
                    <a:pt x="6916733" y="252144"/>
                    <a:pt x="6945879" y="281290"/>
                    <a:pt x="6945879" y="317586"/>
                  </a:cubicBezTo>
                  <a:lnTo>
                    <a:pt x="6945879" y="1172181"/>
                  </a:lnTo>
                  <a:cubicBezTo>
                    <a:pt x="6945879" y="1217276"/>
                    <a:pt x="6909583" y="1253571"/>
                    <a:pt x="6864489" y="1253571"/>
                  </a:cubicBezTo>
                  <a:lnTo>
                    <a:pt x="6775400" y="1253571"/>
                  </a:lnTo>
                  <a:cubicBezTo>
                    <a:pt x="6763301" y="1253571"/>
                    <a:pt x="6753403" y="1263470"/>
                    <a:pt x="6753403" y="1275568"/>
                  </a:cubicBezTo>
                  <a:lnTo>
                    <a:pt x="6753403" y="1420751"/>
                  </a:lnTo>
                  <a:cubicBezTo>
                    <a:pt x="6753403" y="1441098"/>
                    <a:pt x="6745704" y="1459796"/>
                    <a:pt x="6731406" y="1474644"/>
                  </a:cubicBezTo>
                  <a:cubicBezTo>
                    <a:pt x="6717107" y="1488942"/>
                    <a:pt x="6698410" y="1496641"/>
                    <a:pt x="6678062" y="1496641"/>
                  </a:cubicBezTo>
                  <a:cubicBezTo>
                    <a:pt x="6678062" y="1496641"/>
                    <a:pt x="6677512" y="1496641"/>
                    <a:pt x="6677512" y="1496641"/>
                  </a:cubicBezTo>
                  <a:lnTo>
                    <a:pt x="6289810" y="1493342"/>
                  </a:lnTo>
                  <a:lnTo>
                    <a:pt x="6076986" y="1493342"/>
                  </a:lnTo>
                  <a:cubicBezTo>
                    <a:pt x="6063238" y="1493342"/>
                    <a:pt x="6050039" y="1485093"/>
                    <a:pt x="6045640" y="1471894"/>
                  </a:cubicBezTo>
                  <a:cubicBezTo>
                    <a:pt x="6040140" y="1456496"/>
                    <a:pt x="6047290" y="1439448"/>
                    <a:pt x="6062138" y="1432849"/>
                  </a:cubicBezTo>
                  <a:cubicBezTo>
                    <a:pt x="6125930" y="1402053"/>
                    <a:pt x="6217219" y="1332211"/>
                    <a:pt x="6260113" y="1268419"/>
                  </a:cubicBezTo>
                  <a:cubicBezTo>
                    <a:pt x="6338754" y="1150734"/>
                    <a:pt x="6378349" y="976405"/>
                    <a:pt x="6378349" y="749833"/>
                  </a:cubicBezTo>
                  <a:cubicBezTo>
                    <a:pt x="6378349" y="527110"/>
                    <a:pt x="6339304" y="353882"/>
                    <a:pt x="6262313" y="234546"/>
                  </a:cubicBezTo>
                  <a:cubicBezTo>
                    <a:pt x="6186973" y="117411"/>
                    <a:pt x="6077536" y="60218"/>
                    <a:pt x="5926854" y="60218"/>
                  </a:cubicBezTo>
                  <a:cubicBezTo>
                    <a:pt x="5776173" y="60218"/>
                    <a:pt x="5666186" y="117411"/>
                    <a:pt x="5591396" y="235096"/>
                  </a:cubicBezTo>
                  <a:cubicBezTo>
                    <a:pt x="5514955" y="354981"/>
                    <a:pt x="5475910" y="528210"/>
                    <a:pt x="5475910" y="749283"/>
                  </a:cubicBezTo>
                  <a:cubicBezTo>
                    <a:pt x="5475910" y="974755"/>
                    <a:pt x="5515505" y="1149084"/>
                    <a:pt x="5594145" y="1267319"/>
                  </a:cubicBezTo>
                  <a:cubicBezTo>
                    <a:pt x="5640340" y="1336611"/>
                    <a:pt x="5731079" y="1396004"/>
                    <a:pt x="5801470" y="1424600"/>
                  </a:cubicBezTo>
                  <a:cubicBezTo>
                    <a:pt x="5813019" y="1429550"/>
                    <a:pt x="5821818" y="1440548"/>
                    <a:pt x="5822367" y="1453197"/>
                  </a:cubicBezTo>
                  <a:cubicBezTo>
                    <a:pt x="5822917" y="1471344"/>
                    <a:pt x="5808069" y="1485643"/>
                    <a:pt x="5791021" y="1485643"/>
                  </a:cubicBezTo>
                  <a:cubicBezTo>
                    <a:pt x="5791021" y="1485643"/>
                    <a:pt x="5790471" y="1485643"/>
                    <a:pt x="5790471" y="1485643"/>
                  </a:cubicBezTo>
                  <a:lnTo>
                    <a:pt x="5545751" y="1482343"/>
                  </a:lnTo>
                  <a:lnTo>
                    <a:pt x="5274635" y="1478494"/>
                  </a:lnTo>
                  <a:cubicBezTo>
                    <a:pt x="5235589" y="1477944"/>
                    <a:pt x="5204243" y="1446597"/>
                    <a:pt x="5203693" y="1407552"/>
                  </a:cubicBezTo>
                  <a:lnTo>
                    <a:pt x="5203144" y="1387755"/>
                  </a:lnTo>
                  <a:lnTo>
                    <a:pt x="5204793" y="1078693"/>
                  </a:lnTo>
                  <a:cubicBezTo>
                    <a:pt x="5204793" y="1076493"/>
                    <a:pt x="5203693" y="1075393"/>
                    <a:pt x="5203144" y="1074293"/>
                  </a:cubicBezTo>
                  <a:cubicBezTo>
                    <a:pt x="5202594" y="1073193"/>
                    <a:pt x="5200944" y="1072643"/>
                    <a:pt x="5198744" y="1072643"/>
                  </a:cubicBezTo>
                  <a:lnTo>
                    <a:pt x="5047513" y="1072643"/>
                  </a:lnTo>
                  <a:cubicBezTo>
                    <a:pt x="5041463" y="1072643"/>
                    <a:pt x="5036514" y="1077593"/>
                    <a:pt x="5036514" y="1083642"/>
                  </a:cubicBezTo>
                  <a:lnTo>
                    <a:pt x="5036514" y="1204627"/>
                  </a:lnTo>
                  <a:cubicBezTo>
                    <a:pt x="5036514" y="1231574"/>
                    <a:pt x="5014517" y="1253571"/>
                    <a:pt x="4987570" y="1253571"/>
                  </a:cubicBezTo>
                  <a:lnTo>
                    <a:pt x="4621315" y="1253571"/>
                  </a:lnTo>
                  <a:cubicBezTo>
                    <a:pt x="4611416" y="1253571"/>
                    <a:pt x="4601518" y="1250821"/>
                    <a:pt x="4594369" y="1244772"/>
                  </a:cubicBezTo>
                  <a:cubicBezTo>
                    <a:pt x="4581720" y="1234323"/>
                    <a:pt x="4576221" y="1218375"/>
                    <a:pt x="4579520" y="1202427"/>
                  </a:cubicBezTo>
                  <a:cubicBezTo>
                    <a:pt x="4588869" y="1161182"/>
                    <a:pt x="4608667" y="1114438"/>
                    <a:pt x="4639463" y="1063844"/>
                  </a:cubicBezTo>
                  <a:cubicBezTo>
                    <a:pt x="4675758" y="1003902"/>
                    <a:pt x="4760448" y="926911"/>
                    <a:pt x="4898481" y="828473"/>
                  </a:cubicBezTo>
                  <a:cubicBezTo>
                    <a:pt x="4985920" y="766331"/>
                    <a:pt x="5046963" y="717937"/>
                    <a:pt x="5081059" y="685491"/>
                  </a:cubicBezTo>
                  <a:cubicBezTo>
                    <a:pt x="5113504" y="654145"/>
                    <a:pt x="5141001" y="615099"/>
                    <a:pt x="5162449" y="568355"/>
                  </a:cubicBezTo>
                  <a:cubicBezTo>
                    <a:pt x="5183896" y="522711"/>
                    <a:pt x="5194345" y="471567"/>
                    <a:pt x="5194345" y="417124"/>
                  </a:cubicBezTo>
                  <a:cubicBezTo>
                    <a:pt x="5194345" y="314286"/>
                    <a:pt x="5159699" y="231247"/>
                    <a:pt x="5089308" y="162505"/>
                  </a:cubicBezTo>
                  <a:cubicBezTo>
                    <a:pt x="5018366" y="93763"/>
                    <a:pt x="4919378" y="59118"/>
                    <a:pt x="4794544" y="59118"/>
                  </a:cubicBezTo>
                  <a:cubicBezTo>
                    <a:pt x="4718103" y="59118"/>
                    <a:pt x="4646612" y="73966"/>
                    <a:pt x="4581720" y="102562"/>
                  </a:cubicBezTo>
                  <a:cubicBezTo>
                    <a:pt x="4518478" y="130609"/>
                    <a:pt x="4467884" y="176803"/>
                    <a:pt x="4431039" y="239496"/>
                  </a:cubicBezTo>
                  <a:cubicBezTo>
                    <a:pt x="4396943" y="297788"/>
                    <a:pt x="4378245" y="384678"/>
                    <a:pt x="4374945" y="497964"/>
                  </a:cubicBezTo>
                  <a:cubicBezTo>
                    <a:pt x="4374945" y="500714"/>
                    <a:pt x="4377145" y="502913"/>
                    <a:pt x="4379895" y="502913"/>
                  </a:cubicBezTo>
                  <a:lnTo>
                    <a:pt x="4556973" y="511162"/>
                  </a:lnTo>
                  <a:cubicBezTo>
                    <a:pt x="4567972" y="511712"/>
                    <a:pt x="4576771" y="503463"/>
                    <a:pt x="4577871" y="492465"/>
                  </a:cubicBezTo>
                  <a:cubicBezTo>
                    <a:pt x="4584470" y="407775"/>
                    <a:pt x="4599868" y="345633"/>
                    <a:pt x="4624615" y="303288"/>
                  </a:cubicBezTo>
                  <a:cubicBezTo>
                    <a:pt x="4655411" y="249394"/>
                    <a:pt x="4706554" y="220798"/>
                    <a:pt x="4770897" y="220798"/>
                  </a:cubicBezTo>
                  <a:cubicBezTo>
                    <a:pt x="4816541" y="220798"/>
                    <a:pt x="4855586" y="237846"/>
                    <a:pt x="4886382" y="271392"/>
                  </a:cubicBezTo>
                  <a:cubicBezTo>
                    <a:pt x="4916629" y="304388"/>
                    <a:pt x="4931477" y="346183"/>
                    <a:pt x="4931477" y="395676"/>
                  </a:cubicBezTo>
                  <a:cubicBezTo>
                    <a:pt x="4931477" y="458919"/>
                    <a:pt x="4912779" y="516112"/>
                    <a:pt x="4875384" y="566705"/>
                  </a:cubicBezTo>
                  <a:cubicBezTo>
                    <a:pt x="4840188" y="614550"/>
                    <a:pt x="4770347" y="686041"/>
                    <a:pt x="4662010" y="785579"/>
                  </a:cubicBezTo>
                  <a:cubicBezTo>
                    <a:pt x="4582820" y="858720"/>
                    <a:pt x="4520677" y="926361"/>
                    <a:pt x="4477233" y="987404"/>
                  </a:cubicBezTo>
                  <a:cubicBezTo>
                    <a:pt x="4434338" y="1047346"/>
                    <a:pt x="4402992" y="1110039"/>
                    <a:pt x="4384294" y="1173281"/>
                  </a:cubicBezTo>
                  <a:cubicBezTo>
                    <a:pt x="4369996" y="1221125"/>
                    <a:pt x="4358998" y="1325062"/>
                    <a:pt x="4355698" y="1398203"/>
                  </a:cubicBezTo>
                  <a:cubicBezTo>
                    <a:pt x="4354048" y="1441648"/>
                    <a:pt x="4318852" y="1475194"/>
                    <a:pt x="4275408" y="1475194"/>
                  </a:cubicBezTo>
                  <a:cubicBezTo>
                    <a:pt x="4275408" y="1475194"/>
                    <a:pt x="4275408" y="1475194"/>
                    <a:pt x="4275408" y="1475194"/>
                  </a:cubicBezTo>
                  <a:lnTo>
                    <a:pt x="4174220" y="1475194"/>
                  </a:lnTo>
                  <a:lnTo>
                    <a:pt x="32679" y="1475194"/>
                  </a:lnTo>
                  <a:cubicBezTo>
                    <a:pt x="19481" y="1475194"/>
                    <a:pt x="7383" y="1466395"/>
                    <a:pt x="4633" y="1453197"/>
                  </a:cubicBezTo>
                  <a:cubicBezTo>
                    <a:pt x="1333" y="1435599"/>
                    <a:pt x="14532" y="1420201"/>
                    <a:pt x="31580" y="1420201"/>
                  </a:cubicBezTo>
                  <a:lnTo>
                    <a:pt x="4174220" y="1420201"/>
                  </a:lnTo>
                  <a:lnTo>
                    <a:pt x="4275408" y="1420201"/>
                  </a:lnTo>
                  <a:cubicBezTo>
                    <a:pt x="4275408" y="1420201"/>
                    <a:pt x="4275408" y="1420201"/>
                    <a:pt x="4275408" y="1420201"/>
                  </a:cubicBezTo>
                  <a:cubicBezTo>
                    <a:pt x="4289156" y="1420201"/>
                    <a:pt x="4300155" y="1409752"/>
                    <a:pt x="4300704" y="1396004"/>
                  </a:cubicBezTo>
                  <a:cubicBezTo>
                    <a:pt x="4303454" y="1320663"/>
                    <a:pt x="4315553" y="1211226"/>
                    <a:pt x="4331501" y="1157883"/>
                  </a:cubicBezTo>
                  <a:cubicBezTo>
                    <a:pt x="4351848" y="1088591"/>
                    <a:pt x="4385944" y="1020400"/>
                    <a:pt x="4432688" y="955508"/>
                  </a:cubicBezTo>
                  <a:cubicBezTo>
                    <a:pt x="4478883" y="891716"/>
                    <a:pt x="4543225" y="820774"/>
                    <a:pt x="4625165" y="744884"/>
                  </a:cubicBezTo>
                  <a:cubicBezTo>
                    <a:pt x="4729652" y="649195"/>
                    <a:pt x="4798943" y="578254"/>
                    <a:pt x="4831389" y="534259"/>
                  </a:cubicBezTo>
                  <a:cubicBezTo>
                    <a:pt x="4861635" y="493014"/>
                    <a:pt x="4876484" y="447920"/>
                    <a:pt x="4876484" y="395676"/>
                  </a:cubicBezTo>
                  <a:cubicBezTo>
                    <a:pt x="4876484" y="359931"/>
                    <a:pt x="4866585" y="331334"/>
                    <a:pt x="4845688" y="308787"/>
                  </a:cubicBezTo>
                  <a:cubicBezTo>
                    <a:pt x="4825340" y="286790"/>
                    <a:pt x="4801143" y="276341"/>
                    <a:pt x="4770897" y="276341"/>
                  </a:cubicBezTo>
                  <a:cubicBezTo>
                    <a:pt x="4725252" y="276341"/>
                    <a:pt x="4693906" y="293939"/>
                    <a:pt x="4671909" y="331334"/>
                  </a:cubicBezTo>
                  <a:cubicBezTo>
                    <a:pt x="4651561" y="365980"/>
                    <a:pt x="4638363" y="422073"/>
                    <a:pt x="4632864" y="497414"/>
                  </a:cubicBezTo>
                  <a:cubicBezTo>
                    <a:pt x="4629564" y="538109"/>
                    <a:pt x="4595468" y="568355"/>
                    <a:pt x="4554773" y="566705"/>
                  </a:cubicBezTo>
                  <a:lnTo>
                    <a:pt x="4377695" y="558456"/>
                  </a:lnTo>
                  <a:cubicBezTo>
                    <a:pt x="4345249" y="556807"/>
                    <a:pt x="4319952" y="529310"/>
                    <a:pt x="4320502" y="497414"/>
                  </a:cubicBezTo>
                  <a:cubicBezTo>
                    <a:pt x="4323802" y="374779"/>
                    <a:pt x="4344699" y="279091"/>
                    <a:pt x="4383744" y="212549"/>
                  </a:cubicBezTo>
                  <a:cubicBezTo>
                    <a:pt x="4426639" y="139958"/>
                    <a:pt x="4485482" y="86064"/>
                    <a:pt x="4559173" y="53068"/>
                  </a:cubicBezTo>
                  <a:cubicBezTo>
                    <a:pt x="4631214" y="20622"/>
                    <a:pt x="4710404" y="4124"/>
                    <a:pt x="4794544" y="4124"/>
                  </a:cubicBezTo>
                  <a:cubicBezTo>
                    <a:pt x="4934227" y="4124"/>
                    <a:pt x="5045863" y="43720"/>
                    <a:pt x="5126703" y="121810"/>
                  </a:cubicBezTo>
                  <a:cubicBezTo>
                    <a:pt x="5207543" y="200450"/>
                    <a:pt x="5248788" y="299438"/>
                    <a:pt x="5248788" y="416024"/>
                  </a:cubicBezTo>
                  <a:cubicBezTo>
                    <a:pt x="5248788" y="478716"/>
                    <a:pt x="5236140" y="537009"/>
                    <a:pt x="5211942" y="590353"/>
                  </a:cubicBezTo>
                  <a:cubicBezTo>
                    <a:pt x="5187745" y="643146"/>
                    <a:pt x="5156399" y="687691"/>
                    <a:pt x="5119004" y="723986"/>
                  </a:cubicBezTo>
                  <a:cubicBezTo>
                    <a:pt x="5082708" y="759182"/>
                    <a:pt x="5021116" y="807576"/>
                    <a:pt x="4930377" y="872468"/>
                  </a:cubicBezTo>
                  <a:cubicBezTo>
                    <a:pt x="4800593" y="965407"/>
                    <a:pt x="4718653" y="1039097"/>
                    <a:pt x="4686757" y="1091891"/>
                  </a:cubicBezTo>
                  <a:cubicBezTo>
                    <a:pt x="4663110" y="1130936"/>
                    <a:pt x="4646612" y="1166682"/>
                    <a:pt x="4637263" y="1198028"/>
                  </a:cubicBezTo>
                  <a:cubicBezTo>
                    <a:pt x="4637263" y="1198028"/>
                    <a:pt x="4982071" y="1198028"/>
                    <a:pt x="4982071" y="1198028"/>
                  </a:cubicBezTo>
                  <a:lnTo>
                    <a:pt x="4982071" y="1083092"/>
                  </a:lnTo>
                  <a:cubicBezTo>
                    <a:pt x="4982071" y="1046797"/>
                    <a:pt x="5011767" y="1017100"/>
                    <a:pt x="5048063" y="1017100"/>
                  </a:cubicBezTo>
                  <a:lnTo>
                    <a:pt x="5197644" y="1017100"/>
                  </a:lnTo>
                  <a:cubicBezTo>
                    <a:pt x="5210293" y="1017100"/>
                    <a:pt x="5222941" y="1020400"/>
                    <a:pt x="5233390" y="1027549"/>
                  </a:cubicBezTo>
                  <a:cubicBezTo>
                    <a:pt x="5250438" y="1039647"/>
                    <a:pt x="5260336" y="1058345"/>
                    <a:pt x="5260336" y="1078143"/>
                  </a:cubicBezTo>
                  <a:lnTo>
                    <a:pt x="5258687" y="1387205"/>
                  </a:lnTo>
                  <a:lnTo>
                    <a:pt x="5259237" y="1405902"/>
                  </a:lnTo>
                  <a:cubicBezTo>
                    <a:pt x="5259237" y="1415251"/>
                    <a:pt x="5266936" y="1422400"/>
                    <a:pt x="5276285" y="1422950"/>
                  </a:cubicBezTo>
                  <a:lnTo>
                    <a:pt x="5547401" y="1426800"/>
                  </a:lnTo>
                  <a:lnTo>
                    <a:pt x="5692034" y="1429000"/>
                  </a:lnTo>
                  <a:cubicBezTo>
                    <a:pt x="5638690" y="1396004"/>
                    <a:pt x="5584797" y="1350909"/>
                    <a:pt x="5549601" y="1298116"/>
                  </a:cubicBezTo>
                  <a:cubicBezTo>
                    <a:pt x="5464911" y="1171081"/>
                    <a:pt x="5422566" y="986304"/>
                    <a:pt x="5422566" y="749833"/>
                  </a:cubicBezTo>
                  <a:cubicBezTo>
                    <a:pt x="5422566" y="517761"/>
                    <a:pt x="5464362" y="335184"/>
                    <a:pt x="5546301" y="205950"/>
                  </a:cubicBezTo>
                  <a:cubicBezTo>
                    <a:pt x="5629891" y="71766"/>
                    <a:pt x="5758026" y="4124"/>
                    <a:pt x="5926854" y="4124"/>
                  </a:cubicBezTo>
                  <a:cubicBezTo>
                    <a:pt x="6095134" y="4124"/>
                    <a:pt x="6223268" y="71216"/>
                    <a:pt x="6308508" y="203200"/>
                  </a:cubicBezTo>
                  <a:cubicBezTo>
                    <a:pt x="6390998" y="331884"/>
                    <a:pt x="6432792" y="515012"/>
                    <a:pt x="6432792" y="748183"/>
                  </a:cubicBezTo>
                  <a:cubicBezTo>
                    <a:pt x="6432792" y="985754"/>
                    <a:pt x="6389897" y="1169981"/>
                    <a:pt x="6305208" y="1297016"/>
                  </a:cubicBezTo>
                  <a:cubicBezTo>
                    <a:pt x="6271662" y="1347610"/>
                    <a:pt x="6214469" y="1398753"/>
                    <a:pt x="6159476" y="1436699"/>
                  </a:cubicBezTo>
                  <a:lnTo>
                    <a:pt x="6289810" y="1436699"/>
                  </a:lnTo>
                  <a:lnTo>
                    <a:pt x="6677512" y="1439998"/>
                  </a:lnTo>
                  <a:cubicBezTo>
                    <a:pt x="6683011" y="1439998"/>
                    <a:pt x="6687961" y="1437799"/>
                    <a:pt x="6692360" y="1433949"/>
                  </a:cubicBezTo>
                  <a:cubicBezTo>
                    <a:pt x="6696210" y="1430099"/>
                    <a:pt x="6698410" y="1425150"/>
                    <a:pt x="6698410" y="1419101"/>
                  </a:cubicBezTo>
                  <a:lnTo>
                    <a:pt x="6698410" y="1274469"/>
                  </a:lnTo>
                  <a:cubicBezTo>
                    <a:pt x="6698410" y="1232124"/>
                    <a:pt x="6732505" y="1197478"/>
                    <a:pt x="6775400" y="1197478"/>
                  </a:cubicBezTo>
                  <a:lnTo>
                    <a:pt x="6864489" y="1197478"/>
                  </a:lnTo>
                  <a:cubicBezTo>
                    <a:pt x="6878787" y="1197478"/>
                    <a:pt x="6890886" y="1185929"/>
                    <a:pt x="6890886" y="1171081"/>
                  </a:cubicBezTo>
                  <a:lnTo>
                    <a:pt x="6890886" y="317036"/>
                  </a:lnTo>
                  <a:cubicBezTo>
                    <a:pt x="6890886" y="310987"/>
                    <a:pt x="6885937" y="306587"/>
                    <a:pt x="6880437" y="306587"/>
                  </a:cubicBezTo>
                  <a:lnTo>
                    <a:pt x="6758902" y="306587"/>
                  </a:lnTo>
                  <a:cubicBezTo>
                    <a:pt x="6718757" y="306587"/>
                    <a:pt x="6686311" y="274141"/>
                    <a:pt x="6686311" y="233996"/>
                  </a:cubicBezTo>
                  <a:lnTo>
                    <a:pt x="6686311" y="109712"/>
                  </a:lnTo>
                  <a:cubicBezTo>
                    <a:pt x="6686311" y="64617"/>
                    <a:pt x="6723157" y="27772"/>
                    <a:pt x="6768251" y="27772"/>
                  </a:cubicBezTo>
                  <a:lnTo>
                    <a:pt x="7170801" y="27772"/>
                  </a:lnTo>
                  <a:cubicBezTo>
                    <a:pt x="7215896" y="27772"/>
                    <a:pt x="7252191" y="64067"/>
                    <a:pt x="7252191" y="109162"/>
                  </a:cubicBezTo>
                  <a:lnTo>
                    <a:pt x="7252191" y="1186479"/>
                  </a:lnTo>
                  <a:cubicBezTo>
                    <a:pt x="7252191" y="1192529"/>
                    <a:pt x="7257141" y="1197478"/>
                    <a:pt x="7263190" y="1197478"/>
                  </a:cubicBezTo>
                  <a:lnTo>
                    <a:pt x="7373726" y="1197478"/>
                  </a:lnTo>
                  <a:cubicBezTo>
                    <a:pt x="7407272" y="1197478"/>
                    <a:pt x="7434769" y="1224975"/>
                    <a:pt x="7434769" y="1258521"/>
                  </a:cubicBezTo>
                  <a:lnTo>
                    <a:pt x="7434769" y="1427350"/>
                  </a:lnTo>
                  <a:cubicBezTo>
                    <a:pt x="7435319" y="1435049"/>
                    <a:pt x="7441368" y="1440548"/>
                    <a:pt x="7449067" y="1440548"/>
                  </a:cubicBezTo>
                  <a:lnTo>
                    <a:pt x="7728433" y="1440548"/>
                  </a:lnTo>
                  <a:cubicBezTo>
                    <a:pt x="7743281" y="1440548"/>
                    <a:pt x="7755380" y="1428450"/>
                    <a:pt x="7755929" y="1413601"/>
                  </a:cubicBezTo>
                  <a:lnTo>
                    <a:pt x="7757579" y="1300865"/>
                  </a:lnTo>
                  <a:cubicBezTo>
                    <a:pt x="7758129" y="1256871"/>
                    <a:pt x="7794974" y="1220575"/>
                    <a:pt x="7838969" y="1220575"/>
                  </a:cubicBezTo>
                  <a:lnTo>
                    <a:pt x="8093588" y="1220575"/>
                  </a:lnTo>
                  <a:lnTo>
                    <a:pt x="8137033" y="1219475"/>
                  </a:lnTo>
                  <a:cubicBezTo>
                    <a:pt x="8234920" y="1219475"/>
                    <a:pt x="8295413" y="1113888"/>
                    <a:pt x="8316860" y="906014"/>
                  </a:cubicBezTo>
                  <a:cubicBezTo>
                    <a:pt x="8316860" y="906014"/>
                    <a:pt x="8316860" y="906014"/>
                    <a:pt x="8316860" y="906014"/>
                  </a:cubicBezTo>
                  <a:cubicBezTo>
                    <a:pt x="8249769" y="945609"/>
                    <a:pt x="8173878" y="965407"/>
                    <a:pt x="8089739" y="965407"/>
                  </a:cubicBezTo>
                  <a:cubicBezTo>
                    <a:pt x="7978652" y="965407"/>
                    <a:pt x="7882964" y="923062"/>
                    <a:pt x="7804873" y="840022"/>
                  </a:cubicBezTo>
                  <a:cubicBezTo>
                    <a:pt x="7727333" y="757532"/>
                    <a:pt x="7687738" y="643696"/>
                    <a:pt x="7687738" y="502363"/>
                  </a:cubicBezTo>
                  <a:cubicBezTo>
                    <a:pt x="7687738" y="359931"/>
                    <a:pt x="7730083" y="240046"/>
                    <a:pt x="7812573" y="146557"/>
                  </a:cubicBezTo>
                  <a:cubicBezTo>
                    <a:pt x="7896162" y="51969"/>
                    <a:pt x="8013848" y="4124"/>
                    <a:pt x="8161230" y="4124"/>
                  </a:cubicBezTo>
                  <a:cubicBezTo>
                    <a:pt x="8325659" y="4124"/>
                    <a:pt x="8454343" y="63517"/>
                    <a:pt x="8543433" y="180653"/>
                  </a:cubicBezTo>
                  <a:cubicBezTo>
                    <a:pt x="8630871" y="295589"/>
                    <a:pt x="8675416" y="485865"/>
                    <a:pt x="8675416" y="746533"/>
                  </a:cubicBezTo>
                  <a:cubicBezTo>
                    <a:pt x="8675416" y="1109489"/>
                    <a:pt x="8578078" y="1341560"/>
                    <a:pt x="8385052" y="1439998"/>
                  </a:cubicBezTo>
                  <a:lnTo>
                    <a:pt x="8551682" y="1440548"/>
                  </a:lnTo>
                  <a:lnTo>
                    <a:pt x="12168586" y="1440548"/>
                  </a:lnTo>
                  <a:cubicBezTo>
                    <a:pt x="12185635" y="1440548"/>
                    <a:pt x="12198833" y="1455946"/>
                    <a:pt x="12195532" y="1473544"/>
                  </a:cubicBezTo>
                  <a:cubicBezTo>
                    <a:pt x="12192783" y="1486743"/>
                    <a:pt x="12180685" y="1495541"/>
                    <a:pt x="12167487" y="149554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2" name="Freeform: Shape 2711">
              <a:extLst>
                <a:ext uri="{FF2B5EF4-FFF2-40B4-BE49-F238E27FC236}">
                  <a16:creationId xmlns="" xmlns:a16="http://schemas.microsoft.com/office/drawing/2014/main" id="{DC72BA3B-9A5B-4804-B979-B12B12BFD718}"/>
                </a:ext>
              </a:extLst>
            </p:cNvPr>
            <p:cNvSpPr/>
            <p:nvPr/>
          </p:nvSpPr>
          <p:spPr>
            <a:xfrm>
              <a:off x="7898048" y="2853318"/>
              <a:ext cx="533434" cy="604926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5499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5303">
            <a:extLst>
              <a:ext uri="{FF2B5EF4-FFF2-40B4-BE49-F238E27FC236}">
                <a16:creationId xmlns="" xmlns:a16="http://schemas.microsoft.com/office/drawing/2014/main" id="{FA63AC97-AED6-4CBB-8A35-0DBFD63DB6FC}"/>
              </a:ext>
            </a:extLst>
          </p:cNvPr>
          <p:cNvGrpSpPr/>
          <p:nvPr/>
        </p:nvGrpSpPr>
        <p:grpSpPr>
          <a:xfrm rot="2085916">
            <a:off x="728179" y="1721191"/>
            <a:ext cx="460750" cy="985227"/>
            <a:chOff x="3759252" y="3898331"/>
            <a:chExt cx="733425" cy="1568286"/>
          </a:xfrm>
        </p:grpSpPr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2120FBF3-B3AC-4FFB-9D0F-BE3BBD995213}"/>
                </a:ext>
              </a:extLst>
            </p:cNvPr>
            <p:cNvSpPr/>
            <p:nvPr/>
          </p:nvSpPr>
          <p:spPr>
            <a:xfrm>
              <a:off x="3759252" y="3898331"/>
              <a:ext cx="733425" cy="733427"/>
            </a:xfrm>
            <a:custGeom>
              <a:avLst/>
              <a:gdLst>
                <a:gd name="connsiteX0" fmla="*/ 698183 w 733425"/>
                <a:gd name="connsiteY0" fmla="*/ 370523 h 733425"/>
                <a:gd name="connsiteX1" fmla="*/ 370523 w 733425"/>
                <a:gd name="connsiteY1" fmla="*/ 698183 h 733425"/>
                <a:gd name="connsiteX2" fmla="*/ 42863 w 733425"/>
                <a:gd name="connsiteY2" fmla="*/ 370523 h 733425"/>
                <a:gd name="connsiteX3" fmla="*/ 370523 w 733425"/>
                <a:gd name="connsiteY3" fmla="*/ 42863 h 733425"/>
                <a:gd name="connsiteX4" fmla="*/ 698183 w 733425"/>
                <a:gd name="connsiteY4" fmla="*/ 370523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733425">
                  <a:moveTo>
                    <a:pt x="698183" y="370523"/>
                  </a:moveTo>
                  <a:cubicBezTo>
                    <a:pt x="698183" y="551484"/>
                    <a:pt x="551484" y="698183"/>
                    <a:pt x="370523" y="698183"/>
                  </a:cubicBezTo>
                  <a:cubicBezTo>
                    <a:pt x="189561" y="698183"/>
                    <a:pt x="42863" y="551484"/>
                    <a:pt x="42863" y="370523"/>
                  </a:cubicBezTo>
                  <a:cubicBezTo>
                    <a:pt x="42863" y="189561"/>
                    <a:pt x="189561" y="42863"/>
                    <a:pt x="370523" y="42863"/>
                  </a:cubicBezTo>
                  <a:cubicBezTo>
                    <a:pt x="551484" y="42863"/>
                    <a:pt x="698183" y="189561"/>
                    <a:pt x="698183" y="370523"/>
                  </a:cubicBezTo>
                  <a:close/>
                </a:path>
              </a:pathLst>
            </a:custGeom>
            <a:solidFill>
              <a:schemeClr val="accent1"/>
            </a:solidFill>
            <a:ln w="57150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6C8D8CCF-0B50-4BC7-AE16-A689E043E798}"/>
                </a:ext>
              </a:extLst>
            </p:cNvPr>
            <p:cNvSpPr/>
            <p:nvPr/>
          </p:nvSpPr>
          <p:spPr>
            <a:xfrm>
              <a:off x="4030976" y="4666517"/>
              <a:ext cx="209550" cy="800100"/>
            </a:xfrm>
            <a:custGeom>
              <a:avLst/>
              <a:gdLst>
                <a:gd name="connsiteX0" fmla="*/ 148334 w 209550"/>
                <a:gd name="connsiteY0" fmla="*/ 21431 h 800100"/>
                <a:gd name="connsiteX1" fmla="*/ 188339 w 209550"/>
                <a:gd name="connsiteY1" fmla="*/ 680561 h 800100"/>
                <a:gd name="connsiteX2" fmla="*/ 159764 w 209550"/>
                <a:gd name="connsiteY2" fmla="*/ 756761 h 800100"/>
                <a:gd name="connsiteX3" fmla="*/ 159764 w 209550"/>
                <a:gd name="connsiteY3" fmla="*/ 756761 h 800100"/>
                <a:gd name="connsiteX4" fmla="*/ 51179 w 209550"/>
                <a:gd name="connsiteY4" fmla="*/ 757714 h 800100"/>
                <a:gd name="connsiteX5" fmla="*/ 51179 w 209550"/>
                <a:gd name="connsiteY5" fmla="*/ 757714 h 800100"/>
                <a:gd name="connsiteX6" fmla="*/ 21652 w 209550"/>
                <a:gd name="connsiteY6" fmla="*/ 681514 h 800100"/>
                <a:gd name="connsiteX7" fmla="*/ 54037 w 209550"/>
                <a:gd name="connsiteY7" fmla="*/ 21431 h 800100"/>
                <a:gd name="connsiteX8" fmla="*/ 148334 w 209550"/>
                <a:gd name="connsiteY8" fmla="*/ 2143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800100">
                  <a:moveTo>
                    <a:pt x="148334" y="21431"/>
                  </a:moveTo>
                  <a:lnTo>
                    <a:pt x="188339" y="680561"/>
                  </a:lnTo>
                  <a:cubicBezTo>
                    <a:pt x="191197" y="709136"/>
                    <a:pt x="180719" y="736759"/>
                    <a:pt x="159764" y="756761"/>
                  </a:cubicBezTo>
                  <a:lnTo>
                    <a:pt x="159764" y="756761"/>
                  </a:lnTo>
                  <a:cubicBezTo>
                    <a:pt x="124522" y="791051"/>
                    <a:pt x="87374" y="791051"/>
                    <a:pt x="51179" y="757714"/>
                  </a:cubicBezTo>
                  <a:lnTo>
                    <a:pt x="51179" y="757714"/>
                  </a:lnTo>
                  <a:cubicBezTo>
                    <a:pt x="30224" y="738664"/>
                    <a:pt x="19747" y="710089"/>
                    <a:pt x="21652" y="681514"/>
                  </a:cubicBezTo>
                  <a:lnTo>
                    <a:pt x="54037" y="21431"/>
                  </a:lnTo>
                  <a:lnTo>
                    <a:pt x="148334" y="2143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60AB5A32-271F-4620-B3AB-82FACE1B3AA6}"/>
                </a:ext>
              </a:extLst>
            </p:cNvPr>
            <p:cNvSpPr/>
            <p:nvPr/>
          </p:nvSpPr>
          <p:spPr>
            <a:xfrm>
              <a:off x="4051188" y="4578886"/>
              <a:ext cx="161925" cy="123824"/>
            </a:xfrm>
            <a:custGeom>
              <a:avLst/>
              <a:gdLst>
                <a:gd name="connsiteX0" fmla="*/ 81439 w 161925"/>
                <a:gd name="connsiteY0" fmla="*/ 28099 h 123825"/>
                <a:gd name="connsiteX1" fmla="*/ 21431 w 161925"/>
                <a:gd name="connsiteY1" fmla="*/ 23336 h 123825"/>
                <a:gd name="connsiteX2" fmla="*/ 22384 w 161925"/>
                <a:gd name="connsiteY2" fmla="*/ 110014 h 123825"/>
                <a:gd name="connsiteX3" fmla="*/ 141446 w 161925"/>
                <a:gd name="connsiteY3" fmla="*/ 109061 h 123825"/>
                <a:gd name="connsiteX4" fmla="*/ 141446 w 161925"/>
                <a:gd name="connsiteY4" fmla="*/ 21431 h 123825"/>
                <a:gd name="connsiteX5" fmla="*/ 81439 w 161925"/>
                <a:gd name="connsiteY5" fmla="*/ 280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23825">
                  <a:moveTo>
                    <a:pt x="81439" y="28099"/>
                  </a:moveTo>
                  <a:cubicBezTo>
                    <a:pt x="60484" y="28099"/>
                    <a:pt x="40481" y="26194"/>
                    <a:pt x="21431" y="23336"/>
                  </a:cubicBezTo>
                  <a:lnTo>
                    <a:pt x="22384" y="110014"/>
                  </a:lnTo>
                  <a:lnTo>
                    <a:pt x="141446" y="109061"/>
                  </a:lnTo>
                  <a:lnTo>
                    <a:pt x="141446" y="21431"/>
                  </a:lnTo>
                  <a:cubicBezTo>
                    <a:pt x="121444" y="25241"/>
                    <a:pt x="101441" y="27146"/>
                    <a:pt x="81439" y="28099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5308">
            <a:extLst>
              <a:ext uri="{FF2B5EF4-FFF2-40B4-BE49-F238E27FC236}">
                <a16:creationId xmlns="" xmlns:a16="http://schemas.microsoft.com/office/drawing/2014/main" id="{81A3B5A4-48C3-4157-A2D3-0DB4ACF27874}"/>
              </a:ext>
            </a:extLst>
          </p:cNvPr>
          <p:cNvGrpSpPr/>
          <p:nvPr/>
        </p:nvGrpSpPr>
        <p:grpSpPr>
          <a:xfrm rot="1668552">
            <a:off x="2049307" y="1738525"/>
            <a:ext cx="567303" cy="950558"/>
            <a:chOff x="5741156" y="2836054"/>
            <a:chExt cx="704887" cy="1181100"/>
          </a:xfrm>
        </p:grpSpPr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105829EC-D5F1-459B-8A37-63B78F5FB9DD}"/>
                </a:ext>
              </a:extLst>
            </p:cNvPr>
            <p:cNvSpPr/>
            <p:nvPr/>
          </p:nvSpPr>
          <p:spPr>
            <a:xfrm>
              <a:off x="5765909" y="2854152"/>
              <a:ext cx="647696" cy="1152524"/>
            </a:xfrm>
            <a:custGeom>
              <a:avLst/>
              <a:gdLst>
                <a:gd name="connsiteX0" fmla="*/ 533889 w 647700"/>
                <a:gd name="connsiteY0" fmla="*/ 11918 h 1152525"/>
                <a:gd name="connsiteX1" fmla="*/ 130029 w 647700"/>
                <a:gd name="connsiteY1" fmla="*/ 7156 h 1152525"/>
                <a:gd name="connsiteX2" fmla="*/ 14777 w 647700"/>
                <a:gd name="connsiteY2" fmla="*/ 130028 h 1152525"/>
                <a:gd name="connsiteX3" fmla="*/ 14777 w 647700"/>
                <a:gd name="connsiteY3" fmla="*/ 145268 h 1152525"/>
                <a:gd name="connsiteX4" fmla="*/ 13824 w 647700"/>
                <a:gd name="connsiteY4" fmla="*/ 242423 h 1152525"/>
                <a:gd name="connsiteX5" fmla="*/ 8109 w 647700"/>
                <a:gd name="connsiteY5" fmla="*/ 904411 h 1152525"/>
                <a:gd name="connsiteX6" fmla="*/ 7157 w 647700"/>
                <a:gd name="connsiteY6" fmla="*/ 1001566 h 1152525"/>
                <a:gd name="connsiteX7" fmla="*/ 7157 w 647700"/>
                <a:gd name="connsiteY7" fmla="*/ 1016806 h 1152525"/>
                <a:gd name="connsiteX8" fmla="*/ 120504 w 647700"/>
                <a:gd name="connsiteY8" fmla="*/ 1141583 h 1152525"/>
                <a:gd name="connsiteX9" fmla="*/ 524364 w 647700"/>
                <a:gd name="connsiteY9" fmla="*/ 1146346 h 1152525"/>
                <a:gd name="connsiteX10" fmla="*/ 640569 w 647700"/>
                <a:gd name="connsiteY10" fmla="*/ 1023473 h 1152525"/>
                <a:gd name="connsiteX11" fmla="*/ 640569 w 647700"/>
                <a:gd name="connsiteY11" fmla="*/ 1008233 h 1152525"/>
                <a:gd name="connsiteX12" fmla="*/ 641522 w 647700"/>
                <a:gd name="connsiteY12" fmla="*/ 911078 h 1152525"/>
                <a:gd name="connsiteX13" fmla="*/ 647237 w 647700"/>
                <a:gd name="connsiteY13" fmla="*/ 249091 h 1152525"/>
                <a:gd name="connsiteX14" fmla="*/ 648189 w 647700"/>
                <a:gd name="connsiteY14" fmla="*/ 151936 h 1152525"/>
                <a:gd name="connsiteX15" fmla="*/ 648189 w 647700"/>
                <a:gd name="connsiteY15" fmla="*/ 136696 h 1152525"/>
                <a:gd name="connsiteX16" fmla="*/ 533889 w 647700"/>
                <a:gd name="connsiteY16" fmla="*/ 1191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152525">
                  <a:moveTo>
                    <a:pt x="533889" y="11918"/>
                  </a:moveTo>
                  <a:lnTo>
                    <a:pt x="130029" y="7156"/>
                  </a:lnTo>
                  <a:cubicBezTo>
                    <a:pt x="67164" y="6203"/>
                    <a:pt x="14777" y="61448"/>
                    <a:pt x="14777" y="130028"/>
                  </a:cubicBezTo>
                  <a:lnTo>
                    <a:pt x="14777" y="145268"/>
                  </a:lnTo>
                  <a:lnTo>
                    <a:pt x="13824" y="242423"/>
                  </a:lnTo>
                  <a:lnTo>
                    <a:pt x="8109" y="904411"/>
                  </a:lnTo>
                  <a:lnTo>
                    <a:pt x="7157" y="1001566"/>
                  </a:lnTo>
                  <a:lnTo>
                    <a:pt x="7157" y="1016806"/>
                  </a:lnTo>
                  <a:cubicBezTo>
                    <a:pt x="6204" y="1084433"/>
                    <a:pt x="57639" y="1140631"/>
                    <a:pt x="120504" y="1141583"/>
                  </a:cubicBezTo>
                  <a:lnTo>
                    <a:pt x="524364" y="1146346"/>
                  </a:lnTo>
                  <a:cubicBezTo>
                    <a:pt x="588182" y="1147298"/>
                    <a:pt x="639617" y="1092053"/>
                    <a:pt x="640569" y="1023473"/>
                  </a:cubicBezTo>
                  <a:lnTo>
                    <a:pt x="640569" y="1008233"/>
                  </a:lnTo>
                  <a:lnTo>
                    <a:pt x="641522" y="911078"/>
                  </a:lnTo>
                  <a:lnTo>
                    <a:pt x="647237" y="249091"/>
                  </a:lnTo>
                  <a:lnTo>
                    <a:pt x="648189" y="151936"/>
                  </a:lnTo>
                  <a:lnTo>
                    <a:pt x="648189" y="136696"/>
                  </a:lnTo>
                  <a:cubicBezTo>
                    <a:pt x="648189" y="68116"/>
                    <a:pt x="597707" y="11918"/>
                    <a:pt x="533889" y="119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3F299DA1-440C-40EA-8D7F-42EEACA78CDF}"/>
                </a:ext>
              </a:extLst>
            </p:cNvPr>
            <p:cNvSpPr/>
            <p:nvPr/>
          </p:nvSpPr>
          <p:spPr>
            <a:xfrm>
              <a:off x="5751623" y="2836054"/>
              <a:ext cx="676270" cy="1181100"/>
            </a:xfrm>
            <a:custGeom>
              <a:avLst/>
              <a:gdLst>
                <a:gd name="connsiteX0" fmla="*/ 548177 w 676275"/>
                <a:gd name="connsiteY0" fmla="*/ 26207 h 1181100"/>
                <a:gd name="connsiteX1" fmla="*/ 144317 w 676275"/>
                <a:gd name="connsiteY1" fmla="*/ 21444 h 1181100"/>
                <a:gd name="connsiteX2" fmla="*/ 29064 w 676275"/>
                <a:gd name="connsiteY2" fmla="*/ 134792 h 1181100"/>
                <a:gd name="connsiteX3" fmla="*/ 21444 w 676275"/>
                <a:gd name="connsiteY3" fmla="*/ 1043477 h 1181100"/>
                <a:gd name="connsiteX4" fmla="*/ 134792 w 676275"/>
                <a:gd name="connsiteY4" fmla="*/ 1159682 h 1181100"/>
                <a:gd name="connsiteX5" fmla="*/ 538652 w 676275"/>
                <a:gd name="connsiteY5" fmla="*/ 1164444 h 1181100"/>
                <a:gd name="connsiteX6" fmla="*/ 654857 w 676275"/>
                <a:gd name="connsiteY6" fmla="*/ 1051097 h 1181100"/>
                <a:gd name="connsiteX7" fmla="*/ 662477 w 676275"/>
                <a:gd name="connsiteY7" fmla="*/ 142412 h 1181100"/>
                <a:gd name="connsiteX8" fmla="*/ 548177 w 676275"/>
                <a:gd name="connsiteY8" fmla="*/ 26207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5" h="1181100">
                  <a:moveTo>
                    <a:pt x="548177" y="26207"/>
                  </a:moveTo>
                  <a:lnTo>
                    <a:pt x="144317" y="21444"/>
                  </a:lnTo>
                  <a:cubicBezTo>
                    <a:pt x="81452" y="20492"/>
                    <a:pt x="29064" y="71927"/>
                    <a:pt x="29064" y="134792"/>
                  </a:cubicBezTo>
                  <a:lnTo>
                    <a:pt x="21444" y="1043477"/>
                  </a:lnTo>
                  <a:cubicBezTo>
                    <a:pt x="20492" y="1107294"/>
                    <a:pt x="71927" y="1158729"/>
                    <a:pt x="134792" y="1159682"/>
                  </a:cubicBezTo>
                  <a:lnTo>
                    <a:pt x="538652" y="1164444"/>
                  </a:lnTo>
                  <a:cubicBezTo>
                    <a:pt x="602469" y="1165397"/>
                    <a:pt x="653904" y="1113962"/>
                    <a:pt x="654857" y="1051097"/>
                  </a:cubicBezTo>
                  <a:lnTo>
                    <a:pt x="662477" y="142412"/>
                  </a:lnTo>
                  <a:cubicBezTo>
                    <a:pt x="662477" y="78594"/>
                    <a:pt x="611994" y="27159"/>
                    <a:pt x="548177" y="26207"/>
                  </a:cubicBezTo>
                  <a:close/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69EE24A9-C0FF-4FA0-95AD-E67BF9A5A367}"/>
                </a:ext>
              </a:extLst>
            </p:cNvPr>
            <p:cNvSpPr/>
            <p:nvPr/>
          </p:nvSpPr>
          <p:spPr>
            <a:xfrm>
              <a:off x="5752588" y="3053237"/>
              <a:ext cx="676270" cy="742949"/>
            </a:xfrm>
            <a:custGeom>
              <a:avLst/>
              <a:gdLst>
                <a:gd name="connsiteX0" fmla="*/ 653891 w 676275"/>
                <a:gd name="connsiteY0" fmla="*/ 730091 h 742950"/>
                <a:gd name="connsiteX1" fmla="*/ 21431 w 676275"/>
                <a:gd name="connsiteY1" fmla="*/ 722471 h 742950"/>
                <a:gd name="connsiteX2" fmla="*/ 27146 w 676275"/>
                <a:gd name="connsiteY2" fmla="*/ 21431 h 742950"/>
                <a:gd name="connsiteX3" fmla="*/ 660559 w 676275"/>
                <a:gd name="connsiteY3" fmla="*/ 2809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742950">
                  <a:moveTo>
                    <a:pt x="653891" y="730091"/>
                  </a:moveTo>
                  <a:lnTo>
                    <a:pt x="21431" y="722471"/>
                  </a:lnTo>
                  <a:lnTo>
                    <a:pt x="27146" y="21431"/>
                  </a:lnTo>
                  <a:lnTo>
                    <a:pt x="660559" y="28099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72952EE7-B875-4CD8-A1C5-6DD4891528CF}"/>
                </a:ext>
              </a:extLst>
            </p:cNvPr>
            <p:cNvSpPr/>
            <p:nvPr/>
          </p:nvSpPr>
          <p:spPr>
            <a:xfrm>
              <a:off x="6023096" y="3826666"/>
              <a:ext cx="133349" cy="133350"/>
            </a:xfrm>
            <a:custGeom>
              <a:avLst/>
              <a:gdLst>
                <a:gd name="connsiteX0" fmla="*/ 116681 w 133350"/>
                <a:gd name="connsiteY0" fmla="*/ 69056 h 133350"/>
                <a:gd name="connsiteX1" fmla="*/ 69056 w 133350"/>
                <a:gd name="connsiteY1" fmla="*/ 116681 h 133350"/>
                <a:gd name="connsiteX2" fmla="*/ 21431 w 133350"/>
                <a:gd name="connsiteY2" fmla="*/ 69056 h 133350"/>
                <a:gd name="connsiteX3" fmla="*/ 69056 w 133350"/>
                <a:gd name="connsiteY3" fmla="*/ 21431 h 133350"/>
                <a:gd name="connsiteX4" fmla="*/ 116681 w 133350"/>
                <a:gd name="connsiteY4" fmla="*/ 690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16681" y="69056"/>
                  </a:moveTo>
                  <a:cubicBezTo>
                    <a:pt x="116681" y="95359"/>
                    <a:pt x="95359" y="116681"/>
                    <a:pt x="69056" y="116681"/>
                  </a:cubicBezTo>
                  <a:cubicBezTo>
                    <a:pt x="42754" y="116681"/>
                    <a:pt x="21431" y="95359"/>
                    <a:pt x="21431" y="69056"/>
                  </a:cubicBezTo>
                  <a:cubicBezTo>
                    <a:pt x="21431" y="42754"/>
                    <a:pt x="42754" y="21431"/>
                    <a:pt x="69056" y="21431"/>
                  </a:cubicBezTo>
                  <a:cubicBezTo>
                    <a:pt x="95359" y="21431"/>
                    <a:pt x="116681" y="42754"/>
                    <a:pt x="116681" y="6905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1844A8BA-8BA3-4A4A-B330-0303052345F8}"/>
                </a:ext>
              </a:extLst>
            </p:cNvPr>
            <p:cNvSpPr/>
            <p:nvPr/>
          </p:nvSpPr>
          <p:spPr>
            <a:xfrm>
              <a:off x="5931656" y="2949416"/>
              <a:ext cx="333372" cy="38100"/>
            </a:xfrm>
            <a:custGeom>
              <a:avLst/>
              <a:gdLst>
                <a:gd name="connsiteX0" fmla="*/ 315754 w 333375"/>
                <a:gd name="connsiteY0" fmla="*/ 37624 h 38100"/>
                <a:gd name="connsiteX1" fmla="*/ 22384 w 333375"/>
                <a:gd name="connsiteY1" fmla="*/ 37624 h 38100"/>
                <a:gd name="connsiteX2" fmla="*/ 7144 w 333375"/>
                <a:gd name="connsiteY2" fmla="*/ 22384 h 38100"/>
                <a:gd name="connsiteX3" fmla="*/ 7144 w 333375"/>
                <a:gd name="connsiteY3" fmla="*/ 22384 h 38100"/>
                <a:gd name="connsiteX4" fmla="*/ 22384 w 333375"/>
                <a:gd name="connsiteY4" fmla="*/ 7144 h 38100"/>
                <a:gd name="connsiteX5" fmla="*/ 315754 w 333375"/>
                <a:gd name="connsiteY5" fmla="*/ 7144 h 38100"/>
                <a:gd name="connsiteX6" fmla="*/ 330994 w 333375"/>
                <a:gd name="connsiteY6" fmla="*/ 22384 h 38100"/>
                <a:gd name="connsiteX7" fmla="*/ 330994 w 333375"/>
                <a:gd name="connsiteY7" fmla="*/ 22384 h 38100"/>
                <a:gd name="connsiteX8" fmla="*/ 315754 w 333375"/>
                <a:gd name="connsiteY8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38100">
                  <a:moveTo>
                    <a:pt x="315754" y="37624"/>
                  </a:moveTo>
                  <a:lnTo>
                    <a:pt x="22384" y="37624"/>
                  </a:lnTo>
                  <a:cubicBezTo>
                    <a:pt x="13811" y="37624"/>
                    <a:pt x="7144" y="30956"/>
                    <a:pt x="7144" y="22384"/>
                  </a:cubicBezTo>
                  <a:lnTo>
                    <a:pt x="7144" y="22384"/>
                  </a:lnTo>
                  <a:cubicBezTo>
                    <a:pt x="7144" y="13811"/>
                    <a:pt x="13811" y="7144"/>
                    <a:pt x="22384" y="7144"/>
                  </a:cubicBezTo>
                  <a:lnTo>
                    <a:pt x="315754" y="7144"/>
                  </a:lnTo>
                  <a:cubicBezTo>
                    <a:pt x="324326" y="7144"/>
                    <a:pt x="330994" y="13811"/>
                    <a:pt x="330994" y="22384"/>
                  </a:cubicBezTo>
                  <a:lnTo>
                    <a:pt x="330994" y="22384"/>
                  </a:lnTo>
                  <a:cubicBezTo>
                    <a:pt x="330994" y="30956"/>
                    <a:pt x="324326" y="37624"/>
                    <a:pt x="315754" y="37624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40E540E2-08BD-4CBF-ACBA-66F32D1D195C}"/>
                </a:ext>
              </a:extLst>
            </p:cNvPr>
            <p:cNvSpPr/>
            <p:nvPr/>
          </p:nvSpPr>
          <p:spPr>
            <a:xfrm>
              <a:off x="5741156" y="3120854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09F71A3-9EF1-4BAF-BCFB-F198AD6BFC9D}"/>
                </a:ext>
              </a:extLst>
            </p:cNvPr>
            <p:cNvSpPr/>
            <p:nvPr/>
          </p:nvSpPr>
          <p:spPr>
            <a:xfrm>
              <a:off x="6398396" y="3130387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D340CC22-82A6-46F2-A5F3-666B1567D0FC}"/>
                </a:ext>
              </a:extLst>
            </p:cNvPr>
            <p:cNvSpPr/>
            <p:nvPr/>
          </p:nvSpPr>
          <p:spPr>
            <a:xfrm>
              <a:off x="6398418" y="3242786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1916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5318">
            <a:extLst>
              <a:ext uri="{FF2B5EF4-FFF2-40B4-BE49-F238E27FC236}">
                <a16:creationId xmlns="" xmlns:a16="http://schemas.microsoft.com/office/drawing/2014/main" id="{94ABEF3B-65D4-4261-8E7A-3D9421F2DC68}"/>
              </a:ext>
            </a:extLst>
          </p:cNvPr>
          <p:cNvGrpSpPr/>
          <p:nvPr/>
        </p:nvGrpSpPr>
        <p:grpSpPr>
          <a:xfrm>
            <a:off x="5416787" y="1808220"/>
            <a:ext cx="674710" cy="811168"/>
            <a:chOff x="5669742" y="4251352"/>
            <a:chExt cx="847723" cy="1019181"/>
          </a:xfrm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398A75AB-656D-4C9F-8C48-176578AF6BBC}"/>
                </a:ext>
              </a:extLst>
            </p:cNvPr>
            <p:cNvSpPr/>
            <p:nvPr/>
          </p:nvSpPr>
          <p:spPr>
            <a:xfrm>
              <a:off x="5669742" y="4251352"/>
              <a:ext cx="847723" cy="1019181"/>
            </a:xfrm>
            <a:custGeom>
              <a:avLst/>
              <a:gdLst>
                <a:gd name="connsiteX0" fmla="*/ 742474 w 847725"/>
                <a:gd name="connsiteY0" fmla="*/ 1001554 h 1019175"/>
                <a:gd name="connsiteX1" fmla="*/ 112871 w 847725"/>
                <a:gd name="connsiteY1" fmla="*/ 1002506 h 1019175"/>
                <a:gd name="connsiteX2" fmla="*/ 22384 w 847725"/>
                <a:gd name="connsiteY2" fmla="*/ 912019 h 1019175"/>
                <a:gd name="connsiteX3" fmla="*/ 21431 w 847725"/>
                <a:gd name="connsiteY3" fmla="*/ 112871 h 1019175"/>
                <a:gd name="connsiteX4" fmla="*/ 111919 w 847725"/>
                <a:gd name="connsiteY4" fmla="*/ 22384 h 1019175"/>
                <a:gd name="connsiteX5" fmla="*/ 741521 w 847725"/>
                <a:gd name="connsiteY5" fmla="*/ 21431 h 1019175"/>
                <a:gd name="connsiteX6" fmla="*/ 832009 w 847725"/>
                <a:gd name="connsiteY6" fmla="*/ 111919 h 1019175"/>
                <a:gd name="connsiteX7" fmla="*/ 832961 w 847725"/>
                <a:gd name="connsiteY7" fmla="*/ 911066 h 1019175"/>
                <a:gd name="connsiteX8" fmla="*/ 742474 w 847725"/>
                <a:gd name="connsiteY8" fmla="*/ 1001554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5" h="1019175">
                  <a:moveTo>
                    <a:pt x="742474" y="1001554"/>
                  </a:moveTo>
                  <a:lnTo>
                    <a:pt x="112871" y="1002506"/>
                  </a:lnTo>
                  <a:cubicBezTo>
                    <a:pt x="63341" y="1002506"/>
                    <a:pt x="22384" y="962501"/>
                    <a:pt x="22384" y="912019"/>
                  </a:cubicBezTo>
                  <a:lnTo>
                    <a:pt x="21431" y="112871"/>
                  </a:lnTo>
                  <a:cubicBezTo>
                    <a:pt x="21431" y="63341"/>
                    <a:pt x="61436" y="22384"/>
                    <a:pt x="111919" y="22384"/>
                  </a:cubicBezTo>
                  <a:lnTo>
                    <a:pt x="741521" y="21431"/>
                  </a:lnTo>
                  <a:cubicBezTo>
                    <a:pt x="791051" y="21431"/>
                    <a:pt x="832009" y="61436"/>
                    <a:pt x="832009" y="111919"/>
                  </a:cubicBezTo>
                  <a:lnTo>
                    <a:pt x="832961" y="911066"/>
                  </a:lnTo>
                  <a:cubicBezTo>
                    <a:pt x="832961" y="960596"/>
                    <a:pt x="792004" y="1000601"/>
                    <a:pt x="742474" y="1001554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AB680C-814A-40D7-A2E8-CCF79B140AB0}"/>
                </a:ext>
              </a:extLst>
            </p:cNvPr>
            <p:cNvSpPr/>
            <p:nvPr/>
          </p:nvSpPr>
          <p:spPr>
            <a:xfrm>
              <a:off x="5772613" y="4369466"/>
              <a:ext cx="638173" cy="200027"/>
            </a:xfrm>
            <a:custGeom>
              <a:avLst/>
              <a:gdLst>
                <a:gd name="connsiteX0" fmla="*/ 21431 w 638175"/>
                <a:gd name="connsiteY0" fmla="*/ 21431 h 200025"/>
                <a:gd name="connsiteX1" fmla="*/ 625316 w 638175"/>
                <a:gd name="connsiteY1" fmla="*/ 21431 h 200025"/>
                <a:gd name="connsiteX2" fmla="*/ 625316 w 638175"/>
                <a:gd name="connsiteY2" fmla="*/ 179546 h 200025"/>
                <a:gd name="connsiteX3" fmla="*/ 21431 w 638175"/>
                <a:gd name="connsiteY3" fmla="*/ 17954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200025">
                  <a:moveTo>
                    <a:pt x="21431" y="21431"/>
                  </a:moveTo>
                  <a:lnTo>
                    <a:pt x="625316" y="21431"/>
                  </a:lnTo>
                  <a:lnTo>
                    <a:pt x="625316" y="179546"/>
                  </a:lnTo>
                  <a:lnTo>
                    <a:pt x="21431" y="179546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5C7E60A-EDAF-437D-BF01-673151D57867}"/>
                </a:ext>
              </a:extLst>
            </p:cNvPr>
            <p:cNvSpPr/>
            <p:nvPr/>
          </p:nvSpPr>
          <p:spPr>
            <a:xfrm>
              <a:off x="5786901" y="4629500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05205C1-C704-4F2D-9A15-EAD72E80F471}"/>
                </a:ext>
              </a:extLst>
            </p:cNvPr>
            <p:cNvSpPr/>
            <p:nvPr/>
          </p:nvSpPr>
          <p:spPr>
            <a:xfrm>
              <a:off x="6015502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017B762C-BE50-42D6-96F6-7C9CC846E509}"/>
                </a:ext>
              </a:extLst>
            </p:cNvPr>
            <p:cNvSpPr/>
            <p:nvPr/>
          </p:nvSpPr>
          <p:spPr>
            <a:xfrm>
              <a:off x="6244100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EA835589-476B-478E-9127-38ECBC99EDFA}"/>
                </a:ext>
              </a:extLst>
            </p:cNvPr>
            <p:cNvSpPr/>
            <p:nvPr/>
          </p:nvSpPr>
          <p:spPr>
            <a:xfrm>
              <a:off x="5913583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F95D7C15-A8BD-494A-B3FF-3AB24913318F}"/>
                </a:ext>
              </a:extLst>
            </p:cNvPr>
            <p:cNvSpPr/>
            <p:nvPr/>
          </p:nvSpPr>
          <p:spPr>
            <a:xfrm>
              <a:off x="6021215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3426899D-7111-42D3-94BC-CF9525D9C718}"/>
                </a:ext>
              </a:extLst>
            </p:cNvPr>
            <p:cNvSpPr/>
            <p:nvPr/>
          </p:nvSpPr>
          <p:spPr>
            <a:xfrm>
              <a:off x="6129800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6A41E15B-0746-4CD7-A596-2E35BBB92740}"/>
                </a:ext>
              </a:extLst>
            </p:cNvPr>
            <p:cNvSpPr/>
            <p:nvPr/>
          </p:nvSpPr>
          <p:spPr>
            <a:xfrm>
              <a:off x="6237433" y="4443760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1503728A-3928-4D2A-8D36-FF3099DA05EC}"/>
                </a:ext>
              </a:extLst>
            </p:cNvPr>
            <p:cNvSpPr/>
            <p:nvPr/>
          </p:nvSpPr>
          <p:spPr>
            <a:xfrm>
              <a:off x="5786901" y="4797139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25519627-B1EF-47B0-9810-999ADCE26346}"/>
                </a:ext>
              </a:extLst>
            </p:cNvPr>
            <p:cNvSpPr/>
            <p:nvPr/>
          </p:nvSpPr>
          <p:spPr>
            <a:xfrm>
              <a:off x="6015502" y="4796187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34C3E575-35AB-4E89-9CD8-F3E1F91F44F4}"/>
                </a:ext>
              </a:extLst>
            </p:cNvPr>
            <p:cNvSpPr/>
            <p:nvPr/>
          </p:nvSpPr>
          <p:spPr>
            <a:xfrm>
              <a:off x="6245052" y="479618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F13FD92-5857-4D3C-BB24-AD255108DE06}"/>
                </a:ext>
              </a:extLst>
            </p:cNvPr>
            <p:cNvSpPr/>
            <p:nvPr/>
          </p:nvSpPr>
          <p:spPr>
            <a:xfrm>
              <a:off x="57868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AD1C087A-5847-428F-BA7B-523DD4ABB7C7}"/>
                </a:ext>
              </a:extLst>
            </p:cNvPr>
            <p:cNvSpPr/>
            <p:nvPr/>
          </p:nvSpPr>
          <p:spPr>
            <a:xfrm>
              <a:off x="60154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14DE35A3-AAB5-44BF-88A5-C5D5268FBB10}"/>
                </a:ext>
              </a:extLst>
            </p:cNvPr>
            <p:cNvSpPr/>
            <p:nvPr/>
          </p:nvSpPr>
          <p:spPr>
            <a:xfrm>
              <a:off x="6245049" y="4932383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7F31041-678E-410C-A581-05B7BA509CE2}"/>
                </a:ext>
              </a:extLst>
            </p:cNvPr>
            <p:cNvSpPr/>
            <p:nvPr/>
          </p:nvSpPr>
          <p:spPr>
            <a:xfrm>
              <a:off x="5786900" y="5068584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EF2D638-AA38-416E-8E38-6E11B85E219D}"/>
                </a:ext>
              </a:extLst>
            </p:cNvPr>
            <p:cNvSpPr/>
            <p:nvPr/>
          </p:nvSpPr>
          <p:spPr>
            <a:xfrm>
              <a:off x="6016452" y="5067625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BE3C102-60FC-48CC-AE31-B87B2BA51F92}"/>
                </a:ext>
              </a:extLst>
            </p:cNvPr>
            <p:cNvSpPr/>
            <p:nvPr/>
          </p:nvSpPr>
          <p:spPr>
            <a:xfrm>
              <a:off x="6245066" y="5067618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aphic 5338">
            <a:extLst>
              <a:ext uri="{FF2B5EF4-FFF2-40B4-BE49-F238E27FC236}">
                <a16:creationId xmlns="" xmlns:a16="http://schemas.microsoft.com/office/drawing/2014/main" id="{0F3F6325-5A4D-4EE8-9E0A-3681C367933C}"/>
              </a:ext>
            </a:extLst>
          </p:cNvPr>
          <p:cNvGrpSpPr/>
          <p:nvPr/>
        </p:nvGrpSpPr>
        <p:grpSpPr>
          <a:xfrm>
            <a:off x="6951875" y="1771207"/>
            <a:ext cx="970372" cy="885194"/>
            <a:chOff x="6273521" y="3976679"/>
            <a:chExt cx="1106805" cy="1009650"/>
          </a:xfrm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131722-757F-47CD-A054-7B8823DCBB68}"/>
                </a:ext>
              </a:extLst>
            </p:cNvPr>
            <p:cNvSpPr/>
            <p:nvPr/>
          </p:nvSpPr>
          <p:spPr>
            <a:xfrm>
              <a:off x="6273521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0E446853-1207-478C-8F85-99396756CB4E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FCE5451-7FCA-421A-A530-F317E3254902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5349">
            <a:extLst>
              <a:ext uri="{FF2B5EF4-FFF2-40B4-BE49-F238E27FC236}">
                <a16:creationId xmlns="" xmlns:a16="http://schemas.microsoft.com/office/drawing/2014/main" id="{913F9638-3D9C-47D8-A35F-CC68C2DA0BE2}"/>
              </a:ext>
            </a:extLst>
          </p:cNvPr>
          <p:cNvGrpSpPr/>
          <p:nvPr/>
        </p:nvGrpSpPr>
        <p:grpSpPr>
          <a:xfrm rot="19876901">
            <a:off x="3476988" y="1799693"/>
            <a:ext cx="1079421" cy="828223"/>
            <a:chOff x="8701401" y="3712029"/>
            <a:chExt cx="2824168" cy="2166942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1BCE8154-4D59-41BD-997B-E5A3ED0890F7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BD491A8D-433B-4550-BE2E-F71EC532DE7F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EDC6E16D-8B1D-40EF-9136-154853CFAB0A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1C378AA6-E09D-4289-A0C8-00191ED6EC19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6BD80B65-66A3-4F7B-A3F7-703B3729EAC7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84339B5-AA92-4DED-A22E-BCF9915C08F1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38220CC-07BF-4312-9FAB-715EE0338E90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E58F73FA-A3BD-4753-86E9-6BB3BA5FACE9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21AF678-E387-4723-99D5-E505CBAD5E05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3DEB4431-433D-4B50-91EA-FE8CE4317675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595D5DEA-3432-4CBA-9110-137222B066D0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91DBD811-CB5B-434E-A91B-5A796E42980A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CB769FB-48EE-40F5-85B9-31C3C16E1E64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0F1EE6BA-A1CD-42CD-9F0B-20E546C7ED01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6086C1E-653B-4750-B853-562252DF4FC5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A8A45830-BC4D-4533-80E0-A7257D2C5261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9DFEB62F-3C10-4E7A-BA89-08C9F63DD3BA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5FB6575-F3FF-457E-AF84-223F2F0C4899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CC352EE1-E3BB-49E3-B275-4DB519F215EC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A25AA97-AE49-4788-B291-705D6DAAE7D2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B0C06501-D2CC-4481-A3F7-1FCC2CEC327F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56045D1E-40D7-4E96-BF67-164780006045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24BB1D58-FB1F-45C0-AB97-8E26235FDF3C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B9F6DD3F-ECBB-46BE-83D7-21D3B1539F69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7D27DF4-AD5C-435B-AF8D-25DAE70761EB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13D0A4F6-9061-4D22-8D12-8720A2CDC4B3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6A473B9-6354-45EC-B3E2-AEDC262991F5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FD993296-BBF4-45E6-B66C-A6DCE666057E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0CC2514-F97E-4634-A249-67FB25818F03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0AFB8B5-8B2D-4FB3-B978-9C767D607522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0945A7D-78F8-40F2-8A05-E07A2897DEE8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8D9BBA-80B3-4EED-80AB-4596F193DC00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01CA52B-1D40-4F8F-896D-75AC7867CC58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0587679-5CD0-4500-870F-F8A283E3C335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F0FB4C89-2E52-4052-A99E-C7A014F1C62D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A545AB4-90D2-46A4-AA66-38801D901894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33692CD2-0C90-4E4E-A4A9-9C6DB89CD21E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71B6D1DA-A885-45D3-8BB6-94CE1BDBD64B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D367C3B0-7D16-4604-9F01-39725F2E2326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14DED65-88E7-4502-9908-D86B1C8F3A8F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868004F-93A2-4C58-B3A6-F2A2D8E2BD93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7B166644-ABF6-48E3-8455-B56C4EF29FC6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F1AB41D-8954-4F67-9FC8-66DEB235AE16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5343">
            <a:extLst>
              <a:ext uri="{FF2B5EF4-FFF2-40B4-BE49-F238E27FC236}">
                <a16:creationId xmlns="" xmlns:a16="http://schemas.microsoft.com/office/drawing/2014/main" id="{5460205D-8A75-48AE-B009-D4C3DEAF994C}"/>
              </a:ext>
            </a:extLst>
          </p:cNvPr>
          <p:cNvGrpSpPr/>
          <p:nvPr/>
        </p:nvGrpSpPr>
        <p:grpSpPr>
          <a:xfrm rot="2010100">
            <a:off x="8782626" y="1722169"/>
            <a:ext cx="216863" cy="983271"/>
            <a:chOff x="7783270" y="3992865"/>
            <a:chExt cx="267645" cy="1213522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8169AC10-6A20-4F40-A4E7-148F740D1AA5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F07C5690-2E2B-4B95-98E9-80A32B02B467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50529F7-726F-4524-BCA8-25B698F4AFF7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17A28FAC-2D33-4F5F-88D3-92F0B0CAA8AF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aphic 2">
            <a:extLst>
              <a:ext uri="{FF2B5EF4-FFF2-40B4-BE49-F238E27FC236}">
                <a16:creationId xmlns="" xmlns:a16="http://schemas.microsoft.com/office/drawing/2014/main" id="{8BC1F45F-F977-4CB3-8288-D55A833D3B0B}"/>
              </a:ext>
            </a:extLst>
          </p:cNvPr>
          <p:cNvGrpSpPr/>
          <p:nvPr/>
        </p:nvGrpSpPr>
        <p:grpSpPr>
          <a:xfrm>
            <a:off x="11007105" y="1315905"/>
            <a:ext cx="469229" cy="1556131"/>
            <a:chOff x="5817392" y="2512218"/>
            <a:chExt cx="552450" cy="1832122"/>
          </a:xfrm>
        </p:grpSpPr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80718512-C8F2-4AE3-AB2E-3E8C20661D3E}"/>
                </a:ext>
              </a:extLst>
            </p:cNvPr>
            <p:cNvSpPr/>
            <p:nvPr/>
          </p:nvSpPr>
          <p:spPr>
            <a:xfrm>
              <a:off x="5818346" y="2512218"/>
              <a:ext cx="548533" cy="294323"/>
            </a:xfrm>
            <a:custGeom>
              <a:avLst/>
              <a:gdLst>
                <a:gd name="connsiteX0" fmla="*/ 552926 w 552450"/>
                <a:gd name="connsiteY0" fmla="*/ 305276 h 304800"/>
                <a:gd name="connsiteX1" fmla="*/ 7144 w 552450"/>
                <a:gd name="connsiteY1" fmla="*/ 305276 h 304800"/>
                <a:gd name="connsiteX2" fmla="*/ 7144 w 552450"/>
                <a:gd name="connsiteY2" fmla="*/ 178594 h 304800"/>
                <a:gd name="connsiteX3" fmla="*/ 552926 w 552450"/>
                <a:gd name="connsiteY3" fmla="*/ 178594 h 304800"/>
                <a:gd name="connsiteX4" fmla="*/ 552926 w 552450"/>
                <a:gd name="connsiteY4" fmla="*/ 3052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304800">
                  <a:moveTo>
                    <a:pt x="552926" y="305276"/>
                  </a:moveTo>
                  <a:lnTo>
                    <a:pt x="7144" y="305276"/>
                  </a:lnTo>
                  <a:lnTo>
                    <a:pt x="7144" y="178594"/>
                  </a:lnTo>
                  <a:cubicBezTo>
                    <a:pt x="7144" y="-50006"/>
                    <a:pt x="552926" y="-50006"/>
                    <a:pt x="552926" y="178594"/>
                  </a:cubicBezTo>
                  <a:lnTo>
                    <a:pt x="552926" y="3052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62D084E8-26AB-46A6-B85C-37AF0E902B50}"/>
                </a:ext>
              </a:extLst>
            </p:cNvPr>
            <p:cNvSpPr/>
            <p:nvPr/>
          </p:nvSpPr>
          <p:spPr>
            <a:xfrm>
              <a:off x="5817392" y="3601390"/>
              <a:ext cx="552450" cy="742950"/>
            </a:xfrm>
            <a:custGeom>
              <a:avLst/>
              <a:gdLst>
                <a:gd name="connsiteX0" fmla="*/ 551974 w 552450"/>
                <a:gd name="connsiteY0" fmla="*/ 228614 h 742950"/>
                <a:gd name="connsiteX1" fmla="*/ 279559 w 552450"/>
                <a:gd name="connsiteY1" fmla="*/ 739154 h 742950"/>
                <a:gd name="connsiteX2" fmla="*/ 7144 w 552450"/>
                <a:gd name="connsiteY2" fmla="*/ 228614 h 742950"/>
                <a:gd name="connsiteX3" fmla="*/ 551974 w 552450"/>
                <a:gd name="connsiteY3" fmla="*/ 228614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742950">
                  <a:moveTo>
                    <a:pt x="551974" y="228614"/>
                  </a:moveTo>
                  <a:lnTo>
                    <a:pt x="279559" y="739154"/>
                  </a:lnTo>
                  <a:lnTo>
                    <a:pt x="7144" y="228614"/>
                  </a:lnTo>
                  <a:cubicBezTo>
                    <a:pt x="186214" y="-71423"/>
                    <a:pt x="367189" y="-61898"/>
                    <a:pt x="551974" y="228614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E1A3746A-ACA3-4847-BF7B-8E67162FD297}"/>
                </a:ext>
              </a:extLst>
            </p:cNvPr>
            <p:cNvSpPr/>
            <p:nvPr/>
          </p:nvSpPr>
          <p:spPr>
            <a:xfrm>
              <a:off x="5935503" y="3680081"/>
              <a:ext cx="304800" cy="657225"/>
            </a:xfrm>
            <a:custGeom>
              <a:avLst/>
              <a:gdLst>
                <a:gd name="connsiteX0" fmla="*/ 297656 w 304800"/>
                <a:gd name="connsiteY0" fmla="*/ 37526 h 657225"/>
                <a:gd name="connsiteX1" fmla="*/ 161449 w 304800"/>
                <a:gd name="connsiteY1" fmla="*/ 654746 h 657225"/>
                <a:gd name="connsiteX2" fmla="*/ 7144 w 304800"/>
                <a:gd name="connsiteY2" fmla="*/ 51814 h 657225"/>
                <a:gd name="connsiteX3" fmla="*/ 297656 w 304800"/>
                <a:gd name="connsiteY3" fmla="*/ 375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57225">
                  <a:moveTo>
                    <a:pt x="297656" y="37526"/>
                  </a:moveTo>
                  <a:lnTo>
                    <a:pt x="161449" y="654746"/>
                  </a:lnTo>
                  <a:lnTo>
                    <a:pt x="7144" y="51814"/>
                  </a:lnTo>
                  <a:cubicBezTo>
                    <a:pt x="107156" y="-10099"/>
                    <a:pt x="188119" y="-574"/>
                    <a:pt x="297656" y="37526"/>
                  </a:cubicBezTo>
                  <a:close/>
                </a:path>
              </a:pathLst>
            </a:custGeom>
            <a:solidFill>
              <a:schemeClr val="bg1">
                <a:alpha val="54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EE9E0CA5-A0C1-4ACC-BDC5-D6BF1132076B}"/>
                </a:ext>
              </a:extLst>
            </p:cNvPr>
            <p:cNvSpPr/>
            <p:nvPr/>
          </p:nvSpPr>
          <p:spPr>
            <a:xfrm>
              <a:off x="5919078" y="2844641"/>
              <a:ext cx="337344" cy="952500"/>
            </a:xfrm>
            <a:custGeom>
              <a:avLst/>
              <a:gdLst>
                <a:gd name="connsiteX0" fmla="*/ 277808 w 276225"/>
                <a:gd name="connsiteY0" fmla="*/ 7144 h 952500"/>
                <a:gd name="connsiteX1" fmla="*/ 277808 w 276225"/>
                <a:gd name="connsiteY1" fmla="*/ 903446 h 952500"/>
                <a:gd name="connsiteX2" fmla="*/ 95880 w 276225"/>
                <a:gd name="connsiteY2" fmla="*/ 948214 h 952500"/>
                <a:gd name="connsiteX3" fmla="*/ 7298 w 276225"/>
                <a:gd name="connsiteY3" fmla="*/ 925354 h 952500"/>
                <a:gd name="connsiteX4" fmla="*/ 9203 w 276225"/>
                <a:gd name="connsiteY4" fmla="*/ 7144 h 952500"/>
                <a:gd name="connsiteX5" fmla="*/ 277808 w 276225"/>
                <a:gd name="connsiteY5" fmla="*/ 7144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952500">
                  <a:moveTo>
                    <a:pt x="277808" y="7144"/>
                  </a:moveTo>
                  <a:cubicBezTo>
                    <a:pt x="278760" y="277654"/>
                    <a:pt x="276855" y="511016"/>
                    <a:pt x="277808" y="903446"/>
                  </a:cubicBezTo>
                  <a:cubicBezTo>
                    <a:pt x="193035" y="926306"/>
                    <a:pt x="159698" y="947261"/>
                    <a:pt x="95880" y="948214"/>
                  </a:cubicBezTo>
                  <a:cubicBezTo>
                    <a:pt x="57780" y="948214"/>
                    <a:pt x="45398" y="925354"/>
                    <a:pt x="7298" y="925354"/>
                  </a:cubicBezTo>
                  <a:cubicBezTo>
                    <a:pt x="6345" y="530066"/>
                    <a:pt x="10155" y="287179"/>
                    <a:pt x="9203" y="7144"/>
                  </a:cubicBezTo>
                  <a:lnTo>
                    <a:pt x="277808" y="71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F191972B-905F-433E-992B-C7731C469B80}"/>
                </a:ext>
              </a:extLst>
            </p:cNvPr>
            <p:cNvSpPr/>
            <p:nvPr/>
          </p:nvSpPr>
          <p:spPr>
            <a:xfrm>
              <a:off x="6214479" y="2843688"/>
              <a:ext cx="152400" cy="990600"/>
            </a:xfrm>
            <a:custGeom>
              <a:avLst/>
              <a:gdLst>
                <a:gd name="connsiteX0" fmla="*/ 152031 w 152400"/>
                <a:gd name="connsiteY0" fmla="*/ 8096 h 990600"/>
                <a:gd name="connsiteX1" fmla="*/ 152031 w 152400"/>
                <a:gd name="connsiteY1" fmla="*/ 980599 h 990600"/>
                <a:gd name="connsiteX2" fmla="*/ 7251 w 152400"/>
                <a:gd name="connsiteY2" fmla="*/ 905351 h 990600"/>
                <a:gd name="connsiteX3" fmla="*/ 12013 w 152400"/>
                <a:gd name="connsiteY3" fmla="*/ 7144 h 990600"/>
                <a:gd name="connsiteX4" fmla="*/ 152031 w 152400"/>
                <a:gd name="connsiteY4" fmla="*/ 8096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990600">
                  <a:moveTo>
                    <a:pt x="152031" y="8096"/>
                  </a:moveTo>
                  <a:cubicBezTo>
                    <a:pt x="152983" y="346234"/>
                    <a:pt x="151078" y="536734"/>
                    <a:pt x="152031" y="980599"/>
                  </a:cubicBezTo>
                  <a:cubicBezTo>
                    <a:pt x="78688" y="1003459"/>
                    <a:pt x="39636" y="931069"/>
                    <a:pt x="7251" y="905351"/>
                  </a:cubicBezTo>
                  <a:cubicBezTo>
                    <a:pt x="6298" y="698659"/>
                    <a:pt x="12013" y="156686"/>
                    <a:pt x="12013" y="7144"/>
                  </a:cubicBezTo>
                  <a:lnTo>
                    <a:pt x="152031" y="809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E87384F5-1A15-434E-876B-228AD028B9B4}"/>
                </a:ext>
              </a:extLst>
            </p:cNvPr>
            <p:cNvSpPr/>
            <p:nvPr/>
          </p:nvSpPr>
          <p:spPr>
            <a:xfrm>
              <a:off x="5817922" y="2845593"/>
              <a:ext cx="142875" cy="981075"/>
            </a:xfrm>
            <a:custGeom>
              <a:avLst/>
              <a:gdLst>
                <a:gd name="connsiteX0" fmla="*/ 141870 w 142875"/>
                <a:gd name="connsiteY0" fmla="*/ 7144 h 981075"/>
                <a:gd name="connsiteX1" fmla="*/ 139012 w 142875"/>
                <a:gd name="connsiteY1" fmla="*/ 925354 h 981075"/>
                <a:gd name="connsiteX2" fmla="*/ 7567 w 142875"/>
                <a:gd name="connsiteY2" fmla="*/ 980599 h 981075"/>
                <a:gd name="connsiteX3" fmla="*/ 7567 w 142875"/>
                <a:gd name="connsiteY3" fmla="*/ 7144 h 981075"/>
                <a:gd name="connsiteX4" fmla="*/ 141870 w 142875"/>
                <a:gd name="connsiteY4" fmla="*/ 7144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981075">
                  <a:moveTo>
                    <a:pt x="141870" y="7144"/>
                  </a:moveTo>
                  <a:cubicBezTo>
                    <a:pt x="142822" y="320516"/>
                    <a:pt x="137107" y="487204"/>
                    <a:pt x="139012" y="925354"/>
                  </a:cubicBezTo>
                  <a:cubicBezTo>
                    <a:pt x="107580" y="925354"/>
                    <a:pt x="38047" y="980599"/>
                    <a:pt x="7567" y="980599"/>
                  </a:cubicBezTo>
                  <a:cubicBezTo>
                    <a:pt x="6615" y="748189"/>
                    <a:pt x="7567" y="180499"/>
                    <a:pt x="7567" y="7144"/>
                  </a:cubicBezTo>
                  <a:lnTo>
                    <a:pt x="141870" y="714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571BAC22-2599-4DD1-9911-0F714EA1833C}"/>
                </a:ext>
              </a:extLst>
            </p:cNvPr>
            <p:cNvSpPr/>
            <p:nvPr/>
          </p:nvSpPr>
          <p:spPr>
            <a:xfrm>
              <a:off x="5818346" y="2747486"/>
              <a:ext cx="548533" cy="148225"/>
            </a:xfrm>
            <a:custGeom>
              <a:avLst/>
              <a:gdLst>
                <a:gd name="connsiteX0" fmla="*/ 7144 w 552450"/>
                <a:gd name="connsiteY0" fmla="*/ 7144 h 161925"/>
                <a:gd name="connsiteX1" fmla="*/ 552926 w 552450"/>
                <a:gd name="connsiteY1" fmla="*/ 7144 h 161925"/>
                <a:gd name="connsiteX2" fmla="*/ 552926 w 552450"/>
                <a:gd name="connsiteY2" fmla="*/ 162401 h 161925"/>
                <a:gd name="connsiteX3" fmla="*/ 7144 w 552450"/>
                <a:gd name="connsiteY3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61925">
                  <a:moveTo>
                    <a:pt x="7144" y="7144"/>
                  </a:moveTo>
                  <a:lnTo>
                    <a:pt x="552926" y="7144"/>
                  </a:lnTo>
                  <a:lnTo>
                    <a:pt x="552926" y="162401"/>
                  </a:lnTo>
                  <a:lnTo>
                    <a:pt x="7144" y="16240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3963501B-F006-4069-85F9-53FEEA53FB9E}"/>
                </a:ext>
              </a:extLst>
            </p:cNvPr>
            <p:cNvSpPr/>
            <p:nvPr/>
          </p:nvSpPr>
          <p:spPr>
            <a:xfrm>
              <a:off x="6014561" y="4183185"/>
              <a:ext cx="161925" cy="152400"/>
            </a:xfrm>
            <a:custGeom>
              <a:avLst/>
              <a:gdLst>
                <a:gd name="connsiteX0" fmla="*/ 163354 w 161925"/>
                <a:gd name="connsiteY0" fmla="*/ 7814 h 152400"/>
                <a:gd name="connsiteX1" fmla="*/ 85249 w 161925"/>
                <a:gd name="connsiteY1" fmla="*/ 154499 h 152400"/>
                <a:gd name="connsiteX2" fmla="*/ 7144 w 161925"/>
                <a:gd name="connsiteY2" fmla="*/ 7814 h 152400"/>
                <a:gd name="connsiteX3" fmla="*/ 163354 w 161925"/>
                <a:gd name="connsiteY3" fmla="*/ 781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52400">
                  <a:moveTo>
                    <a:pt x="163354" y="7814"/>
                  </a:moveTo>
                  <a:lnTo>
                    <a:pt x="85249" y="154499"/>
                  </a:lnTo>
                  <a:lnTo>
                    <a:pt x="7144" y="7814"/>
                  </a:lnTo>
                  <a:cubicBezTo>
                    <a:pt x="47149" y="8767"/>
                    <a:pt x="107156" y="5910"/>
                    <a:pt x="163354" y="781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aphic 12">
            <a:extLst>
              <a:ext uri="{FF2B5EF4-FFF2-40B4-BE49-F238E27FC236}">
                <a16:creationId xmlns="" xmlns:a16="http://schemas.microsoft.com/office/drawing/2014/main" id="{3A1CE079-54F7-4764-9EAB-0F30E43BD654}"/>
              </a:ext>
            </a:extLst>
          </p:cNvPr>
          <p:cNvGrpSpPr/>
          <p:nvPr/>
        </p:nvGrpSpPr>
        <p:grpSpPr>
          <a:xfrm>
            <a:off x="10124903" y="589939"/>
            <a:ext cx="452879" cy="2322388"/>
            <a:chOff x="5817393" y="2012156"/>
            <a:chExt cx="552450" cy="2832994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57E768EA-8120-4E86-A2A4-8DA6EBC6DF4A}"/>
                </a:ext>
              </a:extLst>
            </p:cNvPr>
            <p:cNvSpPr/>
            <p:nvPr/>
          </p:nvSpPr>
          <p:spPr>
            <a:xfrm>
              <a:off x="5818346" y="2012156"/>
              <a:ext cx="548533" cy="322898"/>
            </a:xfrm>
            <a:custGeom>
              <a:avLst/>
              <a:gdLst>
                <a:gd name="connsiteX0" fmla="*/ 552926 w 552450"/>
                <a:gd name="connsiteY0" fmla="*/ 305276 h 304800"/>
                <a:gd name="connsiteX1" fmla="*/ 7144 w 552450"/>
                <a:gd name="connsiteY1" fmla="*/ 305276 h 304800"/>
                <a:gd name="connsiteX2" fmla="*/ 7144 w 552450"/>
                <a:gd name="connsiteY2" fmla="*/ 178594 h 304800"/>
                <a:gd name="connsiteX3" fmla="*/ 552926 w 552450"/>
                <a:gd name="connsiteY3" fmla="*/ 178594 h 304800"/>
                <a:gd name="connsiteX4" fmla="*/ 552926 w 552450"/>
                <a:gd name="connsiteY4" fmla="*/ 30527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304800">
                  <a:moveTo>
                    <a:pt x="552926" y="305276"/>
                  </a:moveTo>
                  <a:lnTo>
                    <a:pt x="7144" y="305276"/>
                  </a:lnTo>
                  <a:lnTo>
                    <a:pt x="7144" y="178594"/>
                  </a:lnTo>
                  <a:cubicBezTo>
                    <a:pt x="7144" y="-50006"/>
                    <a:pt x="552926" y="-50006"/>
                    <a:pt x="552926" y="178594"/>
                  </a:cubicBezTo>
                  <a:lnTo>
                    <a:pt x="552926" y="30527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073AAEFC-5A19-46C3-9BE6-F9DFDC264178}"/>
                </a:ext>
              </a:extLst>
            </p:cNvPr>
            <p:cNvSpPr/>
            <p:nvPr/>
          </p:nvSpPr>
          <p:spPr>
            <a:xfrm>
              <a:off x="5817393" y="4100980"/>
              <a:ext cx="552450" cy="742950"/>
            </a:xfrm>
            <a:custGeom>
              <a:avLst/>
              <a:gdLst>
                <a:gd name="connsiteX0" fmla="*/ 546259 w 552450"/>
                <a:gd name="connsiteY0" fmla="*/ 228133 h 742950"/>
                <a:gd name="connsiteX1" fmla="*/ 279559 w 552450"/>
                <a:gd name="connsiteY1" fmla="*/ 739626 h 742950"/>
                <a:gd name="connsiteX2" fmla="*/ 7144 w 552450"/>
                <a:gd name="connsiteY2" fmla="*/ 229086 h 742950"/>
                <a:gd name="connsiteX3" fmla="*/ 546259 w 552450"/>
                <a:gd name="connsiteY3" fmla="*/ 22813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742950">
                  <a:moveTo>
                    <a:pt x="546259" y="228133"/>
                  </a:moveTo>
                  <a:lnTo>
                    <a:pt x="279559" y="739626"/>
                  </a:lnTo>
                  <a:lnTo>
                    <a:pt x="7144" y="229086"/>
                  </a:lnTo>
                  <a:cubicBezTo>
                    <a:pt x="186214" y="-70952"/>
                    <a:pt x="361474" y="-62380"/>
                    <a:pt x="546259" y="228133"/>
                  </a:cubicBezTo>
                  <a:close/>
                </a:path>
              </a:pathLst>
            </a:custGeom>
            <a:solidFill>
              <a:schemeClr val="accent1">
                <a:alpha val="6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80844EA5-E75E-4FEA-A174-79D465D234F6}"/>
                </a:ext>
              </a:extLst>
            </p:cNvPr>
            <p:cNvSpPr/>
            <p:nvPr/>
          </p:nvSpPr>
          <p:spPr>
            <a:xfrm>
              <a:off x="5923059" y="4187925"/>
              <a:ext cx="304800" cy="657225"/>
            </a:xfrm>
            <a:custGeom>
              <a:avLst/>
              <a:gdLst>
                <a:gd name="connsiteX0" fmla="*/ 297656 w 304800"/>
                <a:gd name="connsiteY0" fmla="*/ 37526 h 657225"/>
                <a:gd name="connsiteX1" fmla="*/ 161449 w 304800"/>
                <a:gd name="connsiteY1" fmla="*/ 654746 h 657225"/>
                <a:gd name="connsiteX2" fmla="*/ 7144 w 304800"/>
                <a:gd name="connsiteY2" fmla="*/ 51814 h 657225"/>
                <a:gd name="connsiteX3" fmla="*/ 297656 w 304800"/>
                <a:gd name="connsiteY3" fmla="*/ 375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57225">
                  <a:moveTo>
                    <a:pt x="297656" y="37526"/>
                  </a:moveTo>
                  <a:lnTo>
                    <a:pt x="161449" y="654746"/>
                  </a:lnTo>
                  <a:lnTo>
                    <a:pt x="7144" y="51814"/>
                  </a:lnTo>
                  <a:cubicBezTo>
                    <a:pt x="107156" y="-10099"/>
                    <a:pt x="188119" y="-574"/>
                    <a:pt x="297656" y="3752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2A528C16-9827-401B-A56E-BCCEE7485511}"/>
                </a:ext>
              </a:extLst>
            </p:cNvPr>
            <p:cNvSpPr/>
            <p:nvPr/>
          </p:nvSpPr>
          <p:spPr>
            <a:xfrm>
              <a:off x="5919077" y="2373154"/>
              <a:ext cx="337346" cy="1924050"/>
            </a:xfrm>
            <a:custGeom>
              <a:avLst/>
              <a:gdLst>
                <a:gd name="connsiteX0" fmla="*/ 277808 w 276225"/>
                <a:gd name="connsiteY0" fmla="*/ 7144 h 1924050"/>
                <a:gd name="connsiteX1" fmla="*/ 277808 w 276225"/>
                <a:gd name="connsiteY1" fmla="*/ 1874996 h 1924050"/>
                <a:gd name="connsiteX2" fmla="*/ 95880 w 276225"/>
                <a:gd name="connsiteY2" fmla="*/ 1919764 h 1924050"/>
                <a:gd name="connsiteX3" fmla="*/ 7298 w 276225"/>
                <a:gd name="connsiteY3" fmla="*/ 1896904 h 1924050"/>
                <a:gd name="connsiteX4" fmla="*/ 9203 w 276225"/>
                <a:gd name="connsiteY4" fmla="*/ 7144 h 1924050"/>
                <a:gd name="connsiteX5" fmla="*/ 277808 w 276225"/>
                <a:gd name="connsiteY5" fmla="*/ 7144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924050">
                  <a:moveTo>
                    <a:pt x="277808" y="7144"/>
                  </a:moveTo>
                  <a:cubicBezTo>
                    <a:pt x="278760" y="277654"/>
                    <a:pt x="276855" y="1482566"/>
                    <a:pt x="277808" y="1874996"/>
                  </a:cubicBezTo>
                  <a:cubicBezTo>
                    <a:pt x="193035" y="1897856"/>
                    <a:pt x="159698" y="1918811"/>
                    <a:pt x="95880" y="1919764"/>
                  </a:cubicBezTo>
                  <a:cubicBezTo>
                    <a:pt x="57780" y="1919764"/>
                    <a:pt x="45398" y="1896904"/>
                    <a:pt x="7298" y="1896904"/>
                  </a:cubicBezTo>
                  <a:cubicBezTo>
                    <a:pt x="6345" y="1501616"/>
                    <a:pt x="10155" y="287179"/>
                    <a:pt x="9203" y="7144"/>
                  </a:cubicBezTo>
                  <a:lnTo>
                    <a:pt x="277808" y="7144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33F41178-CD2D-4EF4-A23D-73959C34480E}"/>
                </a:ext>
              </a:extLst>
            </p:cNvPr>
            <p:cNvSpPr/>
            <p:nvPr/>
          </p:nvSpPr>
          <p:spPr>
            <a:xfrm>
              <a:off x="6214479" y="2372201"/>
              <a:ext cx="152400" cy="1962150"/>
            </a:xfrm>
            <a:custGeom>
              <a:avLst/>
              <a:gdLst>
                <a:gd name="connsiteX0" fmla="*/ 152031 w 152400"/>
                <a:gd name="connsiteY0" fmla="*/ 8096 h 1962150"/>
                <a:gd name="connsiteX1" fmla="*/ 152031 w 152400"/>
                <a:gd name="connsiteY1" fmla="*/ 1952149 h 1962150"/>
                <a:gd name="connsiteX2" fmla="*/ 7251 w 152400"/>
                <a:gd name="connsiteY2" fmla="*/ 1876901 h 1962150"/>
                <a:gd name="connsiteX3" fmla="*/ 12013 w 152400"/>
                <a:gd name="connsiteY3" fmla="*/ 7144 h 1962150"/>
                <a:gd name="connsiteX4" fmla="*/ 152031 w 152400"/>
                <a:gd name="connsiteY4" fmla="*/ 8096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962150">
                  <a:moveTo>
                    <a:pt x="152031" y="8096"/>
                  </a:moveTo>
                  <a:cubicBezTo>
                    <a:pt x="152983" y="346234"/>
                    <a:pt x="151078" y="1508284"/>
                    <a:pt x="152031" y="1952149"/>
                  </a:cubicBezTo>
                  <a:cubicBezTo>
                    <a:pt x="78688" y="1975009"/>
                    <a:pt x="39636" y="1902619"/>
                    <a:pt x="7251" y="1876901"/>
                  </a:cubicBezTo>
                  <a:cubicBezTo>
                    <a:pt x="6298" y="1670209"/>
                    <a:pt x="12013" y="156686"/>
                    <a:pt x="12013" y="7144"/>
                  </a:cubicBezTo>
                  <a:lnTo>
                    <a:pt x="152031" y="80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C729FEBC-744C-4D4E-9A7F-48FA3B21A7FA}"/>
                </a:ext>
              </a:extLst>
            </p:cNvPr>
            <p:cNvSpPr/>
            <p:nvPr/>
          </p:nvSpPr>
          <p:spPr>
            <a:xfrm>
              <a:off x="5817922" y="2374106"/>
              <a:ext cx="142875" cy="1952625"/>
            </a:xfrm>
            <a:custGeom>
              <a:avLst/>
              <a:gdLst>
                <a:gd name="connsiteX0" fmla="*/ 141870 w 142875"/>
                <a:gd name="connsiteY0" fmla="*/ 7144 h 1952625"/>
                <a:gd name="connsiteX1" fmla="*/ 139012 w 142875"/>
                <a:gd name="connsiteY1" fmla="*/ 1896904 h 1952625"/>
                <a:gd name="connsiteX2" fmla="*/ 7567 w 142875"/>
                <a:gd name="connsiteY2" fmla="*/ 1952149 h 1952625"/>
                <a:gd name="connsiteX3" fmla="*/ 7567 w 142875"/>
                <a:gd name="connsiteY3" fmla="*/ 7144 h 1952625"/>
                <a:gd name="connsiteX4" fmla="*/ 141870 w 142875"/>
                <a:gd name="connsiteY4" fmla="*/ 7144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952625">
                  <a:moveTo>
                    <a:pt x="141870" y="7144"/>
                  </a:moveTo>
                  <a:cubicBezTo>
                    <a:pt x="142822" y="320516"/>
                    <a:pt x="137107" y="1458754"/>
                    <a:pt x="139012" y="1896904"/>
                  </a:cubicBezTo>
                  <a:cubicBezTo>
                    <a:pt x="107580" y="1896904"/>
                    <a:pt x="38047" y="1952149"/>
                    <a:pt x="7567" y="1952149"/>
                  </a:cubicBezTo>
                  <a:cubicBezTo>
                    <a:pt x="6615" y="1719739"/>
                    <a:pt x="7567" y="180499"/>
                    <a:pt x="7567" y="7144"/>
                  </a:cubicBezTo>
                  <a:lnTo>
                    <a:pt x="141870" y="714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3B581AB7-9562-4527-B93E-17C220DA1501}"/>
                </a:ext>
              </a:extLst>
            </p:cNvPr>
            <p:cNvSpPr/>
            <p:nvPr/>
          </p:nvSpPr>
          <p:spPr>
            <a:xfrm>
              <a:off x="6014561" y="4683248"/>
              <a:ext cx="161925" cy="152400"/>
            </a:xfrm>
            <a:custGeom>
              <a:avLst/>
              <a:gdLst>
                <a:gd name="connsiteX0" fmla="*/ 163354 w 161925"/>
                <a:gd name="connsiteY0" fmla="*/ 7815 h 152400"/>
                <a:gd name="connsiteX1" fmla="*/ 85249 w 161925"/>
                <a:gd name="connsiteY1" fmla="*/ 154499 h 152400"/>
                <a:gd name="connsiteX2" fmla="*/ 7144 w 161925"/>
                <a:gd name="connsiteY2" fmla="*/ 7815 h 152400"/>
                <a:gd name="connsiteX3" fmla="*/ 163354 w 161925"/>
                <a:gd name="connsiteY3" fmla="*/ 781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52400">
                  <a:moveTo>
                    <a:pt x="163354" y="7815"/>
                  </a:moveTo>
                  <a:lnTo>
                    <a:pt x="85249" y="154499"/>
                  </a:lnTo>
                  <a:lnTo>
                    <a:pt x="7144" y="7815"/>
                  </a:lnTo>
                  <a:cubicBezTo>
                    <a:pt x="47149" y="8767"/>
                    <a:pt x="107156" y="5909"/>
                    <a:pt x="163354" y="7815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740D9ED9-F010-4C96-9525-5637DF242976}"/>
                </a:ext>
              </a:extLst>
            </p:cNvPr>
            <p:cNvSpPr/>
            <p:nvPr/>
          </p:nvSpPr>
          <p:spPr>
            <a:xfrm>
              <a:off x="5818346" y="2247424"/>
              <a:ext cx="548533" cy="166794"/>
            </a:xfrm>
            <a:custGeom>
              <a:avLst/>
              <a:gdLst>
                <a:gd name="connsiteX0" fmla="*/ 7144 w 552450"/>
                <a:gd name="connsiteY0" fmla="*/ 7144 h 161925"/>
                <a:gd name="connsiteX1" fmla="*/ 552926 w 552450"/>
                <a:gd name="connsiteY1" fmla="*/ 7144 h 161925"/>
                <a:gd name="connsiteX2" fmla="*/ 552926 w 552450"/>
                <a:gd name="connsiteY2" fmla="*/ 162401 h 161925"/>
                <a:gd name="connsiteX3" fmla="*/ 7144 w 552450"/>
                <a:gd name="connsiteY3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61925">
                  <a:moveTo>
                    <a:pt x="7144" y="7144"/>
                  </a:moveTo>
                  <a:lnTo>
                    <a:pt x="552926" y="7144"/>
                  </a:lnTo>
                  <a:lnTo>
                    <a:pt x="552926" y="162401"/>
                  </a:lnTo>
                  <a:lnTo>
                    <a:pt x="7144" y="162401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33BA0966-FCCC-4097-8563-00243C12C140}"/>
              </a:ext>
            </a:extLst>
          </p:cNvPr>
          <p:cNvGrpSpPr/>
          <p:nvPr/>
        </p:nvGrpSpPr>
        <p:grpSpPr>
          <a:xfrm>
            <a:off x="4232288" y="3375254"/>
            <a:ext cx="4253770" cy="1292101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D438DAB8-2345-4AA9-B28B-E8797ED84F3D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68C2F0CA-5771-423A-802B-96EC4FC0221E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9233DB16-E2F1-468F-A907-F7367E06EF0F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123B7B19-03C3-44E4-A4CD-D3DE99639134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E0B2BC83-13BC-4BEA-93CD-84F31ED413EC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="" xmlns:a16="http://schemas.microsoft.com/office/drawing/2014/main" id="{EC57EBB6-A8D7-4CE7-9051-DAAF989EFE76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8" name="그룹 31">
            <a:extLst>
              <a:ext uri="{FF2B5EF4-FFF2-40B4-BE49-F238E27FC236}">
                <a16:creationId xmlns="" xmlns:a16="http://schemas.microsoft.com/office/drawing/2014/main" id="{BE271667-4106-404E-9DF9-D482D647E587}"/>
              </a:ext>
            </a:extLst>
          </p:cNvPr>
          <p:cNvGrpSpPr/>
          <p:nvPr/>
        </p:nvGrpSpPr>
        <p:grpSpPr>
          <a:xfrm>
            <a:off x="9315977" y="3078898"/>
            <a:ext cx="2280329" cy="3167551"/>
            <a:chOff x="8198194" y="1864479"/>
            <a:chExt cx="3014515" cy="4187391"/>
          </a:xfrm>
        </p:grpSpPr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34EF23AD-380D-4654-98CE-1DFEDCFD67D6}"/>
                </a:ext>
              </a:extLst>
            </p:cNvPr>
            <p:cNvSpPr/>
            <p:nvPr/>
          </p:nvSpPr>
          <p:spPr>
            <a:xfrm>
              <a:off x="9619735" y="3034447"/>
              <a:ext cx="158327" cy="26123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Rounded Rectangle 62">
              <a:extLst>
                <a:ext uri="{FF2B5EF4-FFF2-40B4-BE49-F238E27FC236}">
                  <a16:creationId xmlns="" xmlns:a16="http://schemas.microsoft.com/office/drawing/2014/main" id="{C70D6436-E13D-42C5-B628-122705196D07}"/>
                </a:ext>
              </a:extLst>
            </p:cNvPr>
            <p:cNvSpPr/>
            <p:nvPr/>
          </p:nvSpPr>
          <p:spPr>
            <a:xfrm>
              <a:off x="9560084" y="2564840"/>
              <a:ext cx="277630" cy="512689"/>
            </a:xfrm>
            <a:prstGeom prst="roundRect">
              <a:avLst>
                <a:gd name="adj" fmla="val 4362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1316867C-9531-4F8A-9E0F-E1CA323DD244}"/>
                </a:ext>
              </a:extLst>
            </p:cNvPr>
            <p:cNvSpPr/>
            <p:nvPr/>
          </p:nvSpPr>
          <p:spPr>
            <a:xfrm>
              <a:off x="9113099" y="2695360"/>
              <a:ext cx="1188000" cy="732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="" xmlns:a16="http://schemas.microsoft.com/office/drawing/2014/main" id="{40C2250A-B435-44B7-9E00-F5297488888F}"/>
                </a:ext>
              </a:extLst>
            </p:cNvPr>
            <p:cNvGrpSpPr/>
            <p:nvPr/>
          </p:nvGrpSpPr>
          <p:grpSpPr>
            <a:xfrm>
              <a:off x="8259063" y="1864479"/>
              <a:ext cx="832188" cy="2627287"/>
              <a:chOff x="4932037" y="2341477"/>
              <a:chExt cx="756970" cy="2389815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="" xmlns:a16="http://schemas.microsoft.com/office/drawing/2014/main" id="{31F99319-1E4F-43A8-914E-655455D2CC5B}"/>
                  </a:ext>
                </a:extLst>
              </p:cNvPr>
              <p:cNvGrpSpPr/>
              <p:nvPr/>
            </p:nvGrpSpPr>
            <p:grpSpPr>
              <a:xfrm>
                <a:off x="4932037" y="2959891"/>
                <a:ext cx="756970" cy="1771401"/>
                <a:chOff x="6660232" y="3023478"/>
                <a:chExt cx="1157708" cy="2709175"/>
              </a:xfrm>
            </p:grpSpPr>
            <p:sp>
              <p:nvSpPr>
                <p:cNvPr id="191" name="Round Same Side Corner Rectangle 45">
                  <a:extLst>
                    <a:ext uri="{FF2B5EF4-FFF2-40B4-BE49-F238E27FC236}">
                      <a16:creationId xmlns="" xmlns:a16="http://schemas.microsoft.com/office/drawing/2014/main" id="{59E1D208-051F-4034-BA1C-8AC3A7DDCBE5}"/>
                    </a:ext>
                  </a:extLst>
                </p:cNvPr>
                <p:cNvSpPr/>
                <p:nvPr/>
              </p:nvSpPr>
              <p:spPr>
                <a:xfrm rot="10800000">
                  <a:off x="6806977" y="4334287"/>
                  <a:ext cx="841535" cy="1292666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42250 w 693324"/>
                    <a:gd name="connsiteY0" fmla="*/ 0 h 1057959"/>
                    <a:gd name="connsiteX1" fmla="*/ 342250 w 693324"/>
                    <a:gd name="connsiteY1" fmla="*/ 0 h 1057959"/>
                    <a:gd name="connsiteX2" fmla="*/ 681143 w 693324"/>
                    <a:gd name="connsiteY2" fmla="*/ 338893 h 1057959"/>
                    <a:gd name="connsiteX3" fmla="*/ 693324 w 693324"/>
                    <a:gd name="connsiteY3" fmla="*/ 916782 h 1057959"/>
                    <a:gd name="connsiteX4" fmla="*/ 0 w 693324"/>
                    <a:gd name="connsiteY4" fmla="*/ 1057959 h 1057959"/>
                    <a:gd name="connsiteX5" fmla="*/ 3357 w 693324"/>
                    <a:gd name="connsiteY5" fmla="*/ 338893 h 1057959"/>
                    <a:gd name="connsiteX6" fmla="*/ 342250 w 693324"/>
                    <a:gd name="connsiteY6" fmla="*/ 0 h 1057959"/>
                    <a:gd name="connsiteX0" fmla="*/ 342250 w 693324"/>
                    <a:gd name="connsiteY0" fmla="*/ 0 h 1146234"/>
                    <a:gd name="connsiteX1" fmla="*/ 342250 w 693324"/>
                    <a:gd name="connsiteY1" fmla="*/ 0 h 1146234"/>
                    <a:gd name="connsiteX2" fmla="*/ 681143 w 693324"/>
                    <a:gd name="connsiteY2" fmla="*/ 338893 h 1146234"/>
                    <a:gd name="connsiteX3" fmla="*/ 693324 w 693324"/>
                    <a:gd name="connsiteY3" fmla="*/ 916782 h 1146234"/>
                    <a:gd name="connsiteX4" fmla="*/ 0 w 693324"/>
                    <a:gd name="connsiteY4" fmla="*/ 1057959 h 1146234"/>
                    <a:gd name="connsiteX5" fmla="*/ 3357 w 693324"/>
                    <a:gd name="connsiteY5" fmla="*/ 338893 h 1146234"/>
                    <a:gd name="connsiteX6" fmla="*/ 342250 w 693324"/>
                    <a:gd name="connsiteY6" fmla="*/ 0 h 1146234"/>
                    <a:gd name="connsiteX0" fmla="*/ 342250 w 682885"/>
                    <a:gd name="connsiteY0" fmla="*/ 0 h 1236694"/>
                    <a:gd name="connsiteX1" fmla="*/ 342250 w 682885"/>
                    <a:gd name="connsiteY1" fmla="*/ 0 h 1236694"/>
                    <a:gd name="connsiteX2" fmla="*/ 681143 w 682885"/>
                    <a:gd name="connsiteY2" fmla="*/ 338893 h 1236694"/>
                    <a:gd name="connsiteX3" fmla="*/ 682885 w 682885"/>
                    <a:gd name="connsiteY3" fmla="*/ 1052493 h 1236694"/>
                    <a:gd name="connsiteX4" fmla="*/ 0 w 682885"/>
                    <a:gd name="connsiteY4" fmla="*/ 1057959 h 1236694"/>
                    <a:gd name="connsiteX5" fmla="*/ 3357 w 682885"/>
                    <a:gd name="connsiteY5" fmla="*/ 338893 h 1236694"/>
                    <a:gd name="connsiteX6" fmla="*/ 342250 w 682885"/>
                    <a:gd name="connsiteY6" fmla="*/ 0 h 1236694"/>
                    <a:gd name="connsiteX0" fmla="*/ 342250 w 682885"/>
                    <a:gd name="connsiteY0" fmla="*/ 0 h 1063512"/>
                    <a:gd name="connsiteX1" fmla="*/ 342250 w 682885"/>
                    <a:gd name="connsiteY1" fmla="*/ 0 h 1063512"/>
                    <a:gd name="connsiteX2" fmla="*/ 681143 w 682885"/>
                    <a:gd name="connsiteY2" fmla="*/ 338893 h 1063512"/>
                    <a:gd name="connsiteX3" fmla="*/ 682885 w 682885"/>
                    <a:gd name="connsiteY3" fmla="*/ 1052493 h 1063512"/>
                    <a:gd name="connsiteX4" fmla="*/ 0 w 682885"/>
                    <a:gd name="connsiteY4" fmla="*/ 1057959 h 1063512"/>
                    <a:gd name="connsiteX5" fmla="*/ 3357 w 682885"/>
                    <a:gd name="connsiteY5" fmla="*/ 338893 h 1063512"/>
                    <a:gd name="connsiteX6" fmla="*/ 342250 w 682885"/>
                    <a:gd name="connsiteY6" fmla="*/ 0 h 1063512"/>
                    <a:gd name="connsiteX0" fmla="*/ 342250 w 682885"/>
                    <a:gd name="connsiteY0" fmla="*/ 0 h 1063512"/>
                    <a:gd name="connsiteX1" fmla="*/ 342250 w 682885"/>
                    <a:gd name="connsiteY1" fmla="*/ 0 h 1063512"/>
                    <a:gd name="connsiteX2" fmla="*/ 681143 w 682885"/>
                    <a:gd name="connsiteY2" fmla="*/ 338893 h 1063512"/>
                    <a:gd name="connsiteX3" fmla="*/ 682885 w 682885"/>
                    <a:gd name="connsiteY3" fmla="*/ 1052493 h 1063512"/>
                    <a:gd name="connsiteX4" fmla="*/ 0 w 682885"/>
                    <a:gd name="connsiteY4" fmla="*/ 1057959 h 1063512"/>
                    <a:gd name="connsiteX5" fmla="*/ 3357 w 682885"/>
                    <a:gd name="connsiteY5" fmla="*/ 338893 h 1063512"/>
                    <a:gd name="connsiteX6" fmla="*/ 342250 w 682885"/>
                    <a:gd name="connsiteY6" fmla="*/ 0 h 1063512"/>
                    <a:gd name="connsiteX0" fmla="*/ 342250 w 682885"/>
                    <a:gd name="connsiteY0" fmla="*/ 0 h 1076269"/>
                    <a:gd name="connsiteX1" fmla="*/ 342250 w 682885"/>
                    <a:gd name="connsiteY1" fmla="*/ 0 h 1076269"/>
                    <a:gd name="connsiteX2" fmla="*/ 681143 w 682885"/>
                    <a:gd name="connsiteY2" fmla="*/ 338893 h 1076269"/>
                    <a:gd name="connsiteX3" fmla="*/ 682885 w 682885"/>
                    <a:gd name="connsiteY3" fmla="*/ 1073372 h 1076269"/>
                    <a:gd name="connsiteX4" fmla="*/ 0 w 682885"/>
                    <a:gd name="connsiteY4" fmla="*/ 1057959 h 1076269"/>
                    <a:gd name="connsiteX5" fmla="*/ 3357 w 682885"/>
                    <a:gd name="connsiteY5" fmla="*/ 338893 h 1076269"/>
                    <a:gd name="connsiteX6" fmla="*/ 342250 w 682885"/>
                    <a:gd name="connsiteY6" fmla="*/ 0 h 1076269"/>
                    <a:gd name="connsiteX0" fmla="*/ 352689 w 693324"/>
                    <a:gd name="connsiteY0" fmla="*/ 0 h 1092823"/>
                    <a:gd name="connsiteX1" fmla="*/ 352689 w 693324"/>
                    <a:gd name="connsiteY1" fmla="*/ 0 h 1092823"/>
                    <a:gd name="connsiteX2" fmla="*/ 691582 w 693324"/>
                    <a:gd name="connsiteY2" fmla="*/ 338893 h 1092823"/>
                    <a:gd name="connsiteX3" fmla="*/ 693324 w 693324"/>
                    <a:gd name="connsiteY3" fmla="*/ 1073372 h 1092823"/>
                    <a:gd name="connsiteX4" fmla="*/ 0 w 693324"/>
                    <a:gd name="connsiteY4" fmla="*/ 1089277 h 1092823"/>
                    <a:gd name="connsiteX5" fmla="*/ 13796 w 693324"/>
                    <a:gd name="connsiteY5" fmla="*/ 338893 h 1092823"/>
                    <a:gd name="connsiteX6" fmla="*/ 352689 w 693324"/>
                    <a:gd name="connsiteY6" fmla="*/ 0 h 1092823"/>
                    <a:gd name="connsiteX0" fmla="*/ 352689 w 693324"/>
                    <a:gd name="connsiteY0" fmla="*/ 0 h 1107588"/>
                    <a:gd name="connsiteX1" fmla="*/ 352689 w 693324"/>
                    <a:gd name="connsiteY1" fmla="*/ 0 h 1107588"/>
                    <a:gd name="connsiteX2" fmla="*/ 691582 w 693324"/>
                    <a:gd name="connsiteY2" fmla="*/ 338893 h 1107588"/>
                    <a:gd name="connsiteX3" fmla="*/ 693324 w 693324"/>
                    <a:gd name="connsiteY3" fmla="*/ 1104690 h 1107588"/>
                    <a:gd name="connsiteX4" fmla="*/ 0 w 693324"/>
                    <a:gd name="connsiteY4" fmla="*/ 1089277 h 1107588"/>
                    <a:gd name="connsiteX5" fmla="*/ 13796 w 693324"/>
                    <a:gd name="connsiteY5" fmla="*/ 338893 h 1107588"/>
                    <a:gd name="connsiteX6" fmla="*/ 352689 w 693324"/>
                    <a:gd name="connsiteY6" fmla="*/ 0 h 1107588"/>
                    <a:gd name="connsiteX0" fmla="*/ 352689 w 693324"/>
                    <a:gd name="connsiteY0" fmla="*/ 0 h 1109678"/>
                    <a:gd name="connsiteX1" fmla="*/ 352689 w 693324"/>
                    <a:gd name="connsiteY1" fmla="*/ 0 h 1109678"/>
                    <a:gd name="connsiteX2" fmla="*/ 691582 w 693324"/>
                    <a:gd name="connsiteY2" fmla="*/ 338893 h 1109678"/>
                    <a:gd name="connsiteX3" fmla="*/ 693324 w 693324"/>
                    <a:gd name="connsiteY3" fmla="*/ 1104690 h 1109678"/>
                    <a:gd name="connsiteX4" fmla="*/ 0 w 693324"/>
                    <a:gd name="connsiteY4" fmla="*/ 1098856 h 1109678"/>
                    <a:gd name="connsiteX5" fmla="*/ 13796 w 693324"/>
                    <a:gd name="connsiteY5" fmla="*/ 338893 h 1109678"/>
                    <a:gd name="connsiteX6" fmla="*/ 352689 w 693324"/>
                    <a:gd name="connsiteY6" fmla="*/ 0 h 1109678"/>
                    <a:gd name="connsiteX0" fmla="*/ 352689 w 693324"/>
                    <a:gd name="connsiteY0" fmla="*/ 0 h 1109678"/>
                    <a:gd name="connsiteX1" fmla="*/ 352689 w 693324"/>
                    <a:gd name="connsiteY1" fmla="*/ 0 h 1109678"/>
                    <a:gd name="connsiteX2" fmla="*/ 691582 w 693324"/>
                    <a:gd name="connsiteY2" fmla="*/ 338893 h 1109678"/>
                    <a:gd name="connsiteX3" fmla="*/ 693324 w 693324"/>
                    <a:gd name="connsiteY3" fmla="*/ 1104690 h 1109678"/>
                    <a:gd name="connsiteX4" fmla="*/ 0 w 693324"/>
                    <a:gd name="connsiteY4" fmla="*/ 1098856 h 1109678"/>
                    <a:gd name="connsiteX5" fmla="*/ 9007 w 693324"/>
                    <a:gd name="connsiteY5" fmla="*/ 338892 h 1109678"/>
                    <a:gd name="connsiteX6" fmla="*/ 352689 w 693324"/>
                    <a:gd name="connsiteY6" fmla="*/ 0 h 110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3324" h="1109678">
                      <a:moveTo>
                        <a:pt x="352689" y="0"/>
                      </a:moveTo>
                      <a:lnTo>
                        <a:pt x="352689" y="0"/>
                      </a:lnTo>
                      <a:cubicBezTo>
                        <a:pt x="539854" y="0"/>
                        <a:pt x="691582" y="151728"/>
                        <a:pt x="691582" y="338893"/>
                      </a:cubicBezTo>
                      <a:cubicBezTo>
                        <a:pt x="694180" y="614475"/>
                        <a:pt x="690726" y="829108"/>
                        <a:pt x="693324" y="1104690"/>
                      </a:cubicBezTo>
                      <a:cubicBezTo>
                        <a:pt x="260390" y="1113473"/>
                        <a:pt x="308057" y="1110117"/>
                        <a:pt x="0" y="1098856"/>
                      </a:cubicBezTo>
                      <a:cubicBezTo>
                        <a:pt x="3530" y="783967"/>
                        <a:pt x="9007" y="680490"/>
                        <a:pt x="9007" y="338892"/>
                      </a:cubicBezTo>
                      <a:cubicBezTo>
                        <a:pt x="9007" y="151727"/>
                        <a:pt x="165524" y="0"/>
                        <a:pt x="35268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192" name="Group 191">
                  <a:extLst>
                    <a:ext uri="{FF2B5EF4-FFF2-40B4-BE49-F238E27FC236}">
                      <a16:creationId xmlns="" xmlns:a16="http://schemas.microsoft.com/office/drawing/2014/main" id="{1A637C32-E47A-4E52-AAC5-19D90C7387CF}"/>
                    </a:ext>
                  </a:extLst>
                </p:cNvPr>
                <p:cNvGrpSpPr/>
                <p:nvPr/>
              </p:nvGrpSpPr>
              <p:grpSpPr>
                <a:xfrm rot="5400000">
                  <a:off x="5911599" y="3900876"/>
                  <a:ext cx="2652420" cy="1011133"/>
                  <a:chOff x="3215725" y="3289394"/>
                  <a:chExt cx="2652420" cy="1011133"/>
                </a:xfrm>
              </p:grpSpPr>
              <p:sp>
                <p:nvSpPr>
                  <p:cNvPr id="195" name="Block Arc 194">
                    <a:extLst>
                      <a:ext uri="{FF2B5EF4-FFF2-40B4-BE49-F238E27FC236}">
                        <a16:creationId xmlns="" xmlns:a16="http://schemas.microsoft.com/office/drawing/2014/main" id="{CA30472B-4EC6-4D66-A0C0-E37971D83A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="" xmlns:a16="http://schemas.microsoft.com/office/drawing/2014/main" id="{4230948F-4A56-4574-9DEE-69B970E80AE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="" xmlns:a16="http://schemas.microsoft.com/office/drawing/2014/main" id="{62F6EE22-6DBA-4BA1-AB44-7807C67DCE2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8939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93" name="Rounded Rectangle 13">
                  <a:extLst>
                    <a:ext uri="{FF2B5EF4-FFF2-40B4-BE49-F238E27FC236}">
                      <a16:creationId xmlns="" xmlns:a16="http://schemas.microsoft.com/office/drawing/2014/main" id="{448858CD-C770-4D24-92B0-72B0422E2FA1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4" name="Rounded Rectangle 14">
                  <a:extLst>
                    <a:ext uri="{FF2B5EF4-FFF2-40B4-BE49-F238E27FC236}">
                      <a16:creationId xmlns="" xmlns:a16="http://schemas.microsoft.com/office/drawing/2014/main" id="{C73B9219-5D81-43A7-9B78-F7ADF9A4845F}"/>
                    </a:ext>
                  </a:extLst>
                </p:cNvPr>
                <p:cNvSpPr/>
                <p:nvPr/>
              </p:nvSpPr>
              <p:spPr>
                <a:xfrm>
                  <a:off x="7637929" y="3023478"/>
                  <a:ext cx="180011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5" name="Oval 174">
                <a:extLst>
                  <a:ext uri="{FF2B5EF4-FFF2-40B4-BE49-F238E27FC236}">
                    <a16:creationId xmlns="" xmlns:a16="http://schemas.microsoft.com/office/drawing/2014/main" id="{A27198C3-C0A2-413A-ADFC-E3D1B4A5064C}"/>
                  </a:ext>
                </a:extLst>
              </p:cNvPr>
              <p:cNvSpPr/>
              <p:nvPr/>
            </p:nvSpPr>
            <p:spPr>
              <a:xfrm rot="19922172">
                <a:off x="5362923" y="4181956"/>
                <a:ext cx="121089" cy="121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="" xmlns:a16="http://schemas.microsoft.com/office/drawing/2014/main" id="{AF2E6F46-0C57-4E75-B4AA-CBA861786A0C}"/>
                  </a:ext>
                </a:extLst>
              </p:cNvPr>
              <p:cNvSpPr/>
              <p:nvPr/>
            </p:nvSpPr>
            <p:spPr>
              <a:xfrm rot="19922172">
                <a:off x="5363370" y="4067046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="" xmlns:a16="http://schemas.microsoft.com/office/drawing/2014/main" id="{D88E0AE8-CCC9-4B5D-9A17-B71EB2AA5AC8}"/>
                  </a:ext>
                </a:extLst>
              </p:cNvPr>
              <p:cNvSpPr/>
              <p:nvPr/>
            </p:nvSpPr>
            <p:spPr>
              <a:xfrm rot="19922172">
                <a:off x="5170384" y="3971459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="" xmlns:a16="http://schemas.microsoft.com/office/drawing/2014/main" id="{B2F24CBC-AFA8-4436-9EDA-8FE3ED790956}"/>
                  </a:ext>
                </a:extLst>
              </p:cNvPr>
              <p:cNvSpPr/>
              <p:nvPr/>
            </p:nvSpPr>
            <p:spPr>
              <a:xfrm rot="19922172">
                <a:off x="5234024" y="3635575"/>
                <a:ext cx="163508" cy="163508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rgbClr val="FF0000"/>
                  </a:solidFill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="" xmlns:a16="http://schemas.microsoft.com/office/drawing/2014/main" id="{F498E8BC-8A4C-462C-86B4-553E65C5E9F6}"/>
                  </a:ext>
                </a:extLst>
              </p:cNvPr>
              <p:cNvSpPr/>
              <p:nvPr/>
            </p:nvSpPr>
            <p:spPr>
              <a:xfrm rot="19922172">
                <a:off x="5300195" y="4413872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="" xmlns:a16="http://schemas.microsoft.com/office/drawing/2014/main" id="{48EB3250-D77A-46CD-A61A-F5B5E3E9A09E}"/>
                  </a:ext>
                </a:extLst>
              </p:cNvPr>
              <p:cNvSpPr/>
              <p:nvPr/>
            </p:nvSpPr>
            <p:spPr>
              <a:xfrm rot="19922172">
                <a:off x="5389631" y="3844759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="" xmlns:a16="http://schemas.microsoft.com/office/drawing/2014/main" id="{8A678A27-4E1E-4490-A03A-713A407DC269}"/>
                  </a:ext>
                </a:extLst>
              </p:cNvPr>
              <p:cNvSpPr/>
              <p:nvPr/>
            </p:nvSpPr>
            <p:spPr>
              <a:xfrm rot="19922172">
                <a:off x="5223296" y="4294096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="" xmlns:a16="http://schemas.microsoft.com/office/drawing/2014/main" id="{77A536AB-C539-4871-AC2E-649CFE700916}"/>
                  </a:ext>
                </a:extLst>
              </p:cNvPr>
              <p:cNvSpPr/>
              <p:nvPr/>
            </p:nvSpPr>
            <p:spPr>
              <a:xfrm rot="19922172">
                <a:off x="5410629" y="3468185"/>
                <a:ext cx="98612" cy="98612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="" xmlns:a16="http://schemas.microsoft.com/office/drawing/2014/main" id="{D166F5B6-D93B-42D1-B8D5-BD5E889EFDF0}"/>
                  </a:ext>
                </a:extLst>
              </p:cNvPr>
              <p:cNvSpPr/>
              <p:nvPr/>
            </p:nvSpPr>
            <p:spPr>
              <a:xfrm rot="19922172">
                <a:off x="5337099" y="3018321"/>
                <a:ext cx="121089" cy="121089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="" xmlns:a16="http://schemas.microsoft.com/office/drawing/2014/main" id="{AD758B72-051A-4E3F-BBF2-437A4D5AADB6}"/>
                  </a:ext>
                </a:extLst>
              </p:cNvPr>
              <p:cNvSpPr/>
              <p:nvPr/>
            </p:nvSpPr>
            <p:spPr>
              <a:xfrm rot="19922172">
                <a:off x="5337546" y="2903411"/>
                <a:ext cx="60544" cy="60544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="" xmlns:a16="http://schemas.microsoft.com/office/drawing/2014/main" id="{48B0CFDE-29E0-449B-A214-FB4D2BAA2003}"/>
                  </a:ext>
                </a:extLst>
              </p:cNvPr>
              <p:cNvSpPr/>
              <p:nvPr/>
            </p:nvSpPr>
            <p:spPr>
              <a:xfrm rot="19922172">
                <a:off x="5144560" y="2807824"/>
                <a:ext cx="98612" cy="98612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="" xmlns:a16="http://schemas.microsoft.com/office/drawing/2014/main" id="{3DF3AACD-D5F0-4F62-A533-21FEDEFB7796}"/>
                  </a:ext>
                </a:extLst>
              </p:cNvPr>
              <p:cNvSpPr/>
              <p:nvPr/>
            </p:nvSpPr>
            <p:spPr>
              <a:xfrm rot="19922172">
                <a:off x="5216452" y="2508867"/>
                <a:ext cx="163508" cy="163508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="" xmlns:a16="http://schemas.microsoft.com/office/drawing/2014/main" id="{20EAEC85-364C-44A4-B2F3-D2F0B67ECC0F}"/>
                  </a:ext>
                </a:extLst>
              </p:cNvPr>
              <p:cNvSpPr/>
              <p:nvPr/>
            </p:nvSpPr>
            <p:spPr>
              <a:xfrm rot="19922172">
                <a:off x="5274371" y="3250237"/>
                <a:ext cx="98612" cy="98612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="" xmlns:a16="http://schemas.microsoft.com/office/drawing/2014/main" id="{7639671B-5074-4D2C-B803-5900198CC8BA}"/>
                  </a:ext>
                </a:extLst>
              </p:cNvPr>
              <p:cNvSpPr/>
              <p:nvPr/>
            </p:nvSpPr>
            <p:spPr>
              <a:xfrm rot="19922172">
                <a:off x="5372059" y="2718051"/>
                <a:ext cx="98612" cy="98612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="" xmlns:a16="http://schemas.microsoft.com/office/drawing/2014/main" id="{3A095DA3-8F9F-43E6-AE32-8C62F084FE90}"/>
                  </a:ext>
                </a:extLst>
              </p:cNvPr>
              <p:cNvSpPr/>
              <p:nvPr/>
            </p:nvSpPr>
            <p:spPr>
              <a:xfrm rot="19922172">
                <a:off x="5197472" y="3130461"/>
                <a:ext cx="60544" cy="60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="" xmlns:a16="http://schemas.microsoft.com/office/drawing/2014/main" id="{3D5C0A40-096D-456E-8A9F-F0D1D844F22C}"/>
                  </a:ext>
                </a:extLst>
              </p:cNvPr>
              <p:cNvSpPr/>
              <p:nvPr/>
            </p:nvSpPr>
            <p:spPr>
              <a:xfrm rot="19922172">
                <a:off x="5393057" y="2341477"/>
                <a:ext cx="98612" cy="98612"/>
              </a:xfrm>
              <a:prstGeom prst="ellipse">
                <a:avLst/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="" xmlns:a16="http://schemas.microsoft.com/office/drawing/2014/main" id="{17BE99E8-4C54-41F1-B945-4980187AF673}"/>
                </a:ext>
              </a:extLst>
            </p:cNvPr>
            <p:cNvGrpSpPr/>
            <p:nvPr/>
          </p:nvGrpSpPr>
          <p:grpSpPr>
            <a:xfrm flipH="1">
              <a:off x="10307227" y="1864479"/>
              <a:ext cx="828178" cy="2627286"/>
              <a:chOff x="4932040" y="2341477"/>
              <a:chExt cx="753322" cy="2389814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="" xmlns:a16="http://schemas.microsoft.com/office/drawing/2014/main" id="{2D61A151-44E4-436C-8234-9F5FB36D071C}"/>
                  </a:ext>
                </a:extLst>
              </p:cNvPr>
              <p:cNvGrpSpPr/>
              <p:nvPr/>
            </p:nvGrpSpPr>
            <p:grpSpPr>
              <a:xfrm>
                <a:off x="4932040" y="2959891"/>
                <a:ext cx="753322" cy="1771400"/>
                <a:chOff x="6660232" y="3023478"/>
                <a:chExt cx="1152128" cy="2709174"/>
              </a:xfrm>
            </p:grpSpPr>
            <p:grpSp>
              <p:nvGrpSpPr>
                <p:cNvPr id="167" name="Group 166">
                  <a:extLst>
                    <a:ext uri="{FF2B5EF4-FFF2-40B4-BE49-F238E27FC236}">
                      <a16:creationId xmlns="" xmlns:a16="http://schemas.microsoft.com/office/drawing/2014/main" id="{FB7ED047-75F7-4CB1-81ED-996AEE424DF4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171" name="Block Arc 170">
                    <a:extLst>
                      <a:ext uri="{FF2B5EF4-FFF2-40B4-BE49-F238E27FC236}">
                        <a16:creationId xmlns="" xmlns:a16="http://schemas.microsoft.com/office/drawing/2014/main" id="{3DA56FF9-F0F8-4350-A1E1-F5D4158154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="" xmlns:a16="http://schemas.microsoft.com/office/drawing/2014/main" id="{F8138B1A-4E38-4F07-BC22-FFF1B922021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="" xmlns:a16="http://schemas.microsoft.com/office/drawing/2014/main" id="{61534318-E0EC-4359-94D4-F0520457A59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68" name="Rounded Rectangle 56">
                  <a:extLst>
                    <a:ext uri="{FF2B5EF4-FFF2-40B4-BE49-F238E27FC236}">
                      <a16:creationId xmlns="" xmlns:a16="http://schemas.microsoft.com/office/drawing/2014/main" id="{F05CF615-EA97-4252-8541-7C4153D53F58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9" name="Rounded Rectangle 57">
                  <a:extLst>
                    <a:ext uri="{FF2B5EF4-FFF2-40B4-BE49-F238E27FC236}">
                      <a16:creationId xmlns="" xmlns:a16="http://schemas.microsoft.com/office/drawing/2014/main" id="{B6A541FD-7075-4BE8-9444-A4D13D7FD200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0" name="Round Same Side Corner Rectangle 45">
                  <a:extLst>
                    <a:ext uri="{FF2B5EF4-FFF2-40B4-BE49-F238E27FC236}">
                      <a16:creationId xmlns="" xmlns:a16="http://schemas.microsoft.com/office/drawing/2014/main" id="{FF8A756C-E521-43BA-8882-64C352030676}"/>
                    </a:ext>
                  </a:extLst>
                </p:cNvPr>
                <p:cNvSpPr/>
                <p:nvPr/>
              </p:nvSpPr>
              <p:spPr>
                <a:xfrm rot="10800000">
                  <a:off x="6838214" y="4336721"/>
                  <a:ext cx="807653" cy="129023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42250 w 693324"/>
                    <a:gd name="connsiteY0" fmla="*/ 0 h 1057959"/>
                    <a:gd name="connsiteX1" fmla="*/ 342250 w 693324"/>
                    <a:gd name="connsiteY1" fmla="*/ 0 h 1057959"/>
                    <a:gd name="connsiteX2" fmla="*/ 681143 w 693324"/>
                    <a:gd name="connsiteY2" fmla="*/ 338893 h 1057959"/>
                    <a:gd name="connsiteX3" fmla="*/ 693324 w 693324"/>
                    <a:gd name="connsiteY3" fmla="*/ 916782 h 1057959"/>
                    <a:gd name="connsiteX4" fmla="*/ 0 w 693324"/>
                    <a:gd name="connsiteY4" fmla="*/ 1057959 h 1057959"/>
                    <a:gd name="connsiteX5" fmla="*/ 3357 w 693324"/>
                    <a:gd name="connsiteY5" fmla="*/ 338893 h 1057959"/>
                    <a:gd name="connsiteX6" fmla="*/ 342250 w 693324"/>
                    <a:gd name="connsiteY6" fmla="*/ 0 h 1057959"/>
                    <a:gd name="connsiteX0" fmla="*/ 342250 w 693324"/>
                    <a:gd name="connsiteY0" fmla="*/ 0 h 1146234"/>
                    <a:gd name="connsiteX1" fmla="*/ 342250 w 693324"/>
                    <a:gd name="connsiteY1" fmla="*/ 0 h 1146234"/>
                    <a:gd name="connsiteX2" fmla="*/ 681143 w 693324"/>
                    <a:gd name="connsiteY2" fmla="*/ 338893 h 1146234"/>
                    <a:gd name="connsiteX3" fmla="*/ 693324 w 693324"/>
                    <a:gd name="connsiteY3" fmla="*/ 916782 h 1146234"/>
                    <a:gd name="connsiteX4" fmla="*/ 0 w 693324"/>
                    <a:gd name="connsiteY4" fmla="*/ 1057959 h 1146234"/>
                    <a:gd name="connsiteX5" fmla="*/ 3357 w 693324"/>
                    <a:gd name="connsiteY5" fmla="*/ 338893 h 1146234"/>
                    <a:gd name="connsiteX6" fmla="*/ 342250 w 693324"/>
                    <a:gd name="connsiteY6" fmla="*/ 0 h 1146234"/>
                    <a:gd name="connsiteX0" fmla="*/ 342250 w 682885"/>
                    <a:gd name="connsiteY0" fmla="*/ 0 h 1236694"/>
                    <a:gd name="connsiteX1" fmla="*/ 342250 w 682885"/>
                    <a:gd name="connsiteY1" fmla="*/ 0 h 1236694"/>
                    <a:gd name="connsiteX2" fmla="*/ 681143 w 682885"/>
                    <a:gd name="connsiteY2" fmla="*/ 338893 h 1236694"/>
                    <a:gd name="connsiteX3" fmla="*/ 682885 w 682885"/>
                    <a:gd name="connsiteY3" fmla="*/ 1052493 h 1236694"/>
                    <a:gd name="connsiteX4" fmla="*/ 0 w 682885"/>
                    <a:gd name="connsiteY4" fmla="*/ 1057959 h 1236694"/>
                    <a:gd name="connsiteX5" fmla="*/ 3357 w 682885"/>
                    <a:gd name="connsiteY5" fmla="*/ 338893 h 1236694"/>
                    <a:gd name="connsiteX6" fmla="*/ 342250 w 682885"/>
                    <a:gd name="connsiteY6" fmla="*/ 0 h 1236694"/>
                    <a:gd name="connsiteX0" fmla="*/ 342250 w 682885"/>
                    <a:gd name="connsiteY0" fmla="*/ 0 h 1063512"/>
                    <a:gd name="connsiteX1" fmla="*/ 342250 w 682885"/>
                    <a:gd name="connsiteY1" fmla="*/ 0 h 1063512"/>
                    <a:gd name="connsiteX2" fmla="*/ 681143 w 682885"/>
                    <a:gd name="connsiteY2" fmla="*/ 338893 h 1063512"/>
                    <a:gd name="connsiteX3" fmla="*/ 682885 w 682885"/>
                    <a:gd name="connsiteY3" fmla="*/ 1052493 h 1063512"/>
                    <a:gd name="connsiteX4" fmla="*/ 0 w 682885"/>
                    <a:gd name="connsiteY4" fmla="*/ 1057959 h 1063512"/>
                    <a:gd name="connsiteX5" fmla="*/ 3357 w 682885"/>
                    <a:gd name="connsiteY5" fmla="*/ 338893 h 1063512"/>
                    <a:gd name="connsiteX6" fmla="*/ 342250 w 682885"/>
                    <a:gd name="connsiteY6" fmla="*/ 0 h 1063512"/>
                    <a:gd name="connsiteX0" fmla="*/ 342250 w 682885"/>
                    <a:gd name="connsiteY0" fmla="*/ 0 h 1063512"/>
                    <a:gd name="connsiteX1" fmla="*/ 342250 w 682885"/>
                    <a:gd name="connsiteY1" fmla="*/ 0 h 1063512"/>
                    <a:gd name="connsiteX2" fmla="*/ 681143 w 682885"/>
                    <a:gd name="connsiteY2" fmla="*/ 338893 h 1063512"/>
                    <a:gd name="connsiteX3" fmla="*/ 682885 w 682885"/>
                    <a:gd name="connsiteY3" fmla="*/ 1052493 h 1063512"/>
                    <a:gd name="connsiteX4" fmla="*/ 0 w 682885"/>
                    <a:gd name="connsiteY4" fmla="*/ 1057959 h 1063512"/>
                    <a:gd name="connsiteX5" fmla="*/ 3357 w 682885"/>
                    <a:gd name="connsiteY5" fmla="*/ 338893 h 1063512"/>
                    <a:gd name="connsiteX6" fmla="*/ 342250 w 682885"/>
                    <a:gd name="connsiteY6" fmla="*/ 0 h 1063512"/>
                    <a:gd name="connsiteX0" fmla="*/ 342250 w 682885"/>
                    <a:gd name="connsiteY0" fmla="*/ 0 h 1076269"/>
                    <a:gd name="connsiteX1" fmla="*/ 342250 w 682885"/>
                    <a:gd name="connsiteY1" fmla="*/ 0 h 1076269"/>
                    <a:gd name="connsiteX2" fmla="*/ 681143 w 682885"/>
                    <a:gd name="connsiteY2" fmla="*/ 338893 h 1076269"/>
                    <a:gd name="connsiteX3" fmla="*/ 682885 w 682885"/>
                    <a:gd name="connsiteY3" fmla="*/ 1073372 h 1076269"/>
                    <a:gd name="connsiteX4" fmla="*/ 0 w 682885"/>
                    <a:gd name="connsiteY4" fmla="*/ 1057959 h 1076269"/>
                    <a:gd name="connsiteX5" fmla="*/ 3357 w 682885"/>
                    <a:gd name="connsiteY5" fmla="*/ 338893 h 1076269"/>
                    <a:gd name="connsiteX6" fmla="*/ 342250 w 682885"/>
                    <a:gd name="connsiteY6" fmla="*/ 0 h 1076269"/>
                    <a:gd name="connsiteX0" fmla="*/ 352689 w 693324"/>
                    <a:gd name="connsiteY0" fmla="*/ 0 h 1092823"/>
                    <a:gd name="connsiteX1" fmla="*/ 352689 w 693324"/>
                    <a:gd name="connsiteY1" fmla="*/ 0 h 1092823"/>
                    <a:gd name="connsiteX2" fmla="*/ 691582 w 693324"/>
                    <a:gd name="connsiteY2" fmla="*/ 338893 h 1092823"/>
                    <a:gd name="connsiteX3" fmla="*/ 693324 w 693324"/>
                    <a:gd name="connsiteY3" fmla="*/ 1073372 h 1092823"/>
                    <a:gd name="connsiteX4" fmla="*/ 0 w 693324"/>
                    <a:gd name="connsiteY4" fmla="*/ 1089277 h 1092823"/>
                    <a:gd name="connsiteX5" fmla="*/ 13796 w 693324"/>
                    <a:gd name="connsiteY5" fmla="*/ 338893 h 1092823"/>
                    <a:gd name="connsiteX6" fmla="*/ 352689 w 693324"/>
                    <a:gd name="connsiteY6" fmla="*/ 0 h 1092823"/>
                    <a:gd name="connsiteX0" fmla="*/ 352689 w 693324"/>
                    <a:gd name="connsiteY0" fmla="*/ 0 h 1107588"/>
                    <a:gd name="connsiteX1" fmla="*/ 352689 w 693324"/>
                    <a:gd name="connsiteY1" fmla="*/ 0 h 1107588"/>
                    <a:gd name="connsiteX2" fmla="*/ 691582 w 693324"/>
                    <a:gd name="connsiteY2" fmla="*/ 338893 h 1107588"/>
                    <a:gd name="connsiteX3" fmla="*/ 693324 w 693324"/>
                    <a:gd name="connsiteY3" fmla="*/ 1104690 h 1107588"/>
                    <a:gd name="connsiteX4" fmla="*/ 0 w 693324"/>
                    <a:gd name="connsiteY4" fmla="*/ 1089277 h 1107588"/>
                    <a:gd name="connsiteX5" fmla="*/ 13796 w 693324"/>
                    <a:gd name="connsiteY5" fmla="*/ 338893 h 1107588"/>
                    <a:gd name="connsiteX6" fmla="*/ 352689 w 693324"/>
                    <a:gd name="connsiteY6" fmla="*/ 0 h 1107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3324" h="1107588">
                      <a:moveTo>
                        <a:pt x="352689" y="0"/>
                      </a:moveTo>
                      <a:lnTo>
                        <a:pt x="352689" y="0"/>
                      </a:lnTo>
                      <a:cubicBezTo>
                        <a:pt x="539854" y="0"/>
                        <a:pt x="691582" y="151728"/>
                        <a:pt x="691582" y="338893"/>
                      </a:cubicBezTo>
                      <a:cubicBezTo>
                        <a:pt x="694180" y="614475"/>
                        <a:pt x="690726" y="829108"/>
                        <a:pt x="693324" y="1104690"/>
                      </a:cubicBezTo>
                      <a:cubicBezTo>
                        <a:pt x="260390" y="1113473"/>
                        <a:pt x="308057" y="1100538"/>
                        <a:pt x="0" y="1089277"/>
                      </a:cubicBezTo>
                      <a:cubicBezTo>
                        <a:pt x="3530" y="774388"/>
                        <a:pt x="13796" y="680491"/>
                        <a:pt x="13796" y="338893"/>
                      </a:cubicBezTo>
                      <a:cubicBezTo>
                        <a:pt x="13796" y="151728"/>
                        <a:pt x="165524" y="0"/>
                        <a:pt x="3526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50" name="Oval 149">
                <a:extLst>
                  <a:ext uri="{FF2B5EF4-FFF2-40B4-BE49-F238E27FC236}">
                    <a16:creationId xmlns="" xmlns:a16="http://schemas.microsoft.com/office/drawing/2014/main" id="{B49E6150-7997-4809-BAAA-9150294E7925}"/>
                  </a:ext>
                </a:extLst>
              </p:cNvPr>
              <p:cNvSpPr/>
              <p:nvPr/>
            </p:nvSpPr>
            <p:spPr>
              <a:xfrm rot="19922172">
                <a:off x="5362923" y="4181956"/>
                <a:ext cx="121089" cy="121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="" xmlns:a16="http://schemas.microsoft.com/office/drawing/2014/main" id="{0D2DBCB1-1BFB-42EC-ADC7-46AFFC023E37}"/>
                  </a:ext>
                </a:extLst>
              </p:cNvPr>
              <p:cNvSpPr/>
              <p:nvPr/>
            </p:nvSpPr>
            <p:spPr>
              <a:xfrm rot="19922172">
                <a:off x="5363370" y="4067046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="" xmlns:a16="http://schemas.microsoft.com/office/drawing/2014/main" id="{120FEEDB-244B-497B-8DE3-B5950E8F8797}"/>
                  </a:ext>
                </a:extLst>
              </p:cNvPr>
              <p:cNvSpPr/>
              <p:nvPr/>
            </p:nvSpPr>
            <p:spPr>
              <a:xfrm rot="19922172">
                <a:off x="5170384" y="3971459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AB8DC6C4-1E4F-424E-960B-8222FD894504}"/>
                  </a:ext>
                </a:extLst>
              </p:cNvPr>
              <p:cNvSpPr/>
              <p:nvPr/>
            </p:nvSpPr>
            <p:spPr>
              <a:xfrm rot="19922172">
                <a:off x="5234024" y="3635575"/>
                <a:ext cx="163508" cy="163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A4859167-0132-460D-92B8-0D521808F31B}"/>
                  </a:ext>
                </a:extLst>
              </p:cNvPr>
              <p:cNvSpPr/>
              <p:nvPr/>
            </p:nvSpPr>
            <p:spPr>
              <a:xfrm rot="19922172">
                <a:off x="5300195" y="4413872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="" xmlns:a16="http://schemas.microsoft.com/office/drawing/2014/main" id="{7DDFAA71-E58A-4635-BB79-D1E7AFC4C4AB}"/>
                  </a:ext>
                </a:extLst>
              </p:cNvPr>
              <p:cNvSpPr/>
              <p:nvPr/>
            </p:nvSpPr>
            <p:spPr>
              <a:xfrm rot="19922172">
                <a:off x="5389631" y="3844759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="" xmlns:a16="http://schemas.microsoft.com/office/drawing/2014/main" id="{6966A263-4857-4AEF-BADB-014617105C4B}"/>
                  </a:ext>
                </a:extLst>
              </p:cNvPr>
              <p:cNvSpPr/>
              <p:nvPr/>
            </p:nvSpPr>
            <p:spPr>
              <a:xfrm rot="19922172">
                <a:off x="5223296" y="4294096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="" xmlns:a16="http://schemas.microsoft.com/office/drawing/2014/main" id="{5BD2B619-934D-40C5-B5DE-06D6F5ED9FA9}"/>
                  </a:ext>
                </a:extLst>
              </p:cNvPr>
              <p:cNvSpPr/>
              <p:nvPr/>
            </p:nvSpPr>
            <p:spPr>
              <a:xfrm rot="19922172">
                <a:off x="5410629" y="3468185"/>
                <a:ext cx="98612" cy="98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rgbClr val="FF0000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="" xmlns:a16="http://schemas.microsoft.com/office/drawing/2014/main" id="{B675C1DC-0DD0-4C75-A2E9-406EC81CDC76}"/>
                  </a:ext>
                </a:extLst>
              </p:cNvPr>
              <p:cNvSpPr/>
              <p:nvPr/>
            </p:nvSpPr>
            <p:spPr>
              <a:xfrm rot="19922172">
                <a:off x="5337099" y="3018321"/>
                <a:ext cx="121089" cy="1210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="" xmlns:a16="http://schemas.microsoft.com/office/drawing/2014/main" id="{6F06FA40-72FF-4BC8-B604-3908D934F379}"/>
                  </a:ext>
                </a:extLst>
              </p:cNvPr>
              <p:cNvSpPr/>
              <p:nvPr/>
            </p:nvSpPr>
            <p:spPr>
              <a:xfrm rot="19922172">
                <a:off x="5337546" y="2903411"/>
                <a:ext cx="60544" cy="6054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="" xmlns:a16="http://schemas.microsoft.com/office/drawing/2014/main" id="{56FB3425-1404-4B27-97A3-120D0A68CC04}"/>
                  </a:ext>
                </a:extLst>
              </p:cNvPr>
              <p:cNvSpPr/>
              <p:nvPr/>
            </p:nvSpPr>
            <p:spPr>
              <a:xfrm rot="19922172">
                <a:off x="5144560" y="2807824"/>
                <a:ext cx="98612" cy="98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="" xmlns:a16="http://schemas.microsoft.com/office/drawing/2014/main" id="{0282EED1-DAAD-4E31-AB58-1574E8401A63}"/>
                  </a:ext>
                </a:extLst>
              </p:cNvPr>
              <p:cNvSpPr/>
              <p:nvPr/>
            </p:nvSpPr>
            <p:spPr>
              <a:xfrm rot="19922172">
                <a:off x="5216452" y="2508867"/>
                <a:ext cx="163508" cy="163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="" xmlns:a16="http://schemas.microsoft.com/office/drawing/2014/main" id="{FAF05ED0-D429-4E33-A53D-60025FE509E3}"/>
                  </a:ext>
                </a:extLst>
              </p:cNvPr>
              <p:cNvSpPr/>
              <p:nvPr/>
            </p:nvSpPr>
            <p:spPr>
              <a:xfrm rot="19922172">
                <a:off x="5274371" y="3250237"/>
                <a:ext cx="98612" cy="98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="" xmlns:a16="http://schemas.microsoft.com/office/drawing/2014/main" id="{8F628CC5-EB5F-4DD0-B424-914D6A38BE1E}"/>
                  </a:ext>
                </a:extLst>
              </p:cNvPr>
              <p:cNvSpPr/>
              <p:nvPr/>
            </p:nvSpPr>
            <p:spPr>
              <a:xfrm rot="19922172">
                <a:off x="5372059" y="2718051"/>
                <a:ext cx="98612" cy="98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="" xmlns:a16="http://schemas.microsoft.com/office/drawing/2014/main" id="{89A9FA36-77C5-4AD8-A459-3BB3F5EE3DF5}"/>
                  </a:ext>
                </a:extLst>
              </p:cNvPr>
              <p:cNvSpPr/>
              <p:nvPr/>
            </p:nvSpPr>
            <p:spPr>
              <a:xfrm rot="19922172">
                <a:off x="5197472" y="3130461"/>
                <a:ext cx="60544" cy="605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="" xmlns:a16="http://schemas.microsoft.com/office/drawing/2014/main" id="{4343A7DF-35EA-4F2B-920C-9390AB2B96C2}"/>
                  </a:ext>
                </a:extLst>
              </p:cNvPr>
              <p:cNvSpPr/>
              <p:nvPr/>
            </p:nvSpPr>
            <p:spPr>
              <a:xfrm rot="19922172">
                <a:off x="5393057" y="2341477"/>
                <a:ext cx="98612" cy="98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5" name="Rounded Rectangle 15360">
              <a:extLst>
                <a:ext uri="{FF2B5EF4-FFF2-40B4-BE49-F238E27FC236}">
                  <a16:creationId xmlns="" xmlns:a16="http://schemas.microsoft.com/office/drawing/2014/main" id="{959DC851-38C1-4B67-B783-070632F15370}"/>
                </a:ext>
              </a:extLst>
            </p:cNvPr>
            <p:cNvSpPr/>
            <p:nvPr/>
          </p:nvSpPr>
          <p:spPr>
            <a:xfrm>
              <a:off x="10262855" y="2635207"/>
              <a:ext cx="949854" cy="19788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Rounded Rectangle 66">
              <a:extLst>
                <a:ext uri="{FF2B5EF4-FFF2-40B4-BE49-F238E27FC236}">
                  <a16:creationId xmlns="" xmlns:a16="http://schemas.microsoft.com/office/drawing/2014/main" id="{706989DE-0EFA-46A8-9C80-F7FCE1C50FB9}"/>
                </a:ext>
              </a:extLst>
            </p:cNvPr>
            <p:cNvSpPr/>
            <p:nvPr/>
          </p:nvSpPr>
          <p:spPr>
            <a:xfrm>
              <a:off x="8198194" y="2635207"/>
              <a:ext cx="949854" cy="19788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Rounded Rectangle 15362">
              <a:extLst>
                <a:ext uri="{FF2B5EF4-FFF2-40B4-BE49-F238E27FC236}">
                  <a16:creationId xmlns="" xmlns:a16="http://schemas.microsoft.com/office/drawing/2014/main" id="{E25BEBB9-4E73-4148-8A6E-C34D3E097A7A}"/>
                </a:ext>
              </a:extLst>
            </p:cNvPr>
            <p:cNvSpPr/>
            <p:nvPr/>
          </p:nvSpPr>
          <p:spPr>
            <a:xfrm>
              <a:off x="8818664" y="5646836"/>
              <a:ext cx="1781332" cy="26184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Rounded Rectangle 68">
              <a:extLst>
                <a:ext uri="{FF2B5EF4-FFF2-40B4-BE49-F238E27FC236}">
                  <a16:creationId xmlns="" xmlns:a16="http://schemas.microsoft.com/office/drawing/2014/main" id="{FA2A8C69-8438-4414-AE77-1DA214BAB9C3}"/>
                </a:ext>
              </a:extLst>
            </p:cNvPr>
            <p:cNvSpPr/>
            <p:nvPr/>
          </p:nvSpPr>
          <p:spPr>
            <a:xfrm>
              <a:off x="8364548" y="5790029"/>
              <a:ext cx="2689563" cy="26184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8" name="Freeform 13">
            <a:extLst>
              <a:ext uri="{FF2B5EF4-FFF2-40B4-BE49-F238E27FC236}">
                <a16:creationId xmlns="" xmlns:a16="http://schemas.microsoft.com/office/drawing/2014/main" id="{0AFE5CBF-DD93-44C3-97E2-DEBD32CEDBB5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156985" y="4487422"/>
            <a:ext cx="1626151" cy="243778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  <a:ex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199" name="Group 198">
            <a:extLst>
              <a:ext uri="{FF2B5EF4-FFF2-40B4-BE49-F238E27FC236}">
                <a16:creationId xmlns="" xmlns:a16="http://schemas.microsoft.com/office/drawing/2014/main" id="{30B29C8A-58DB-44DA-918D-0D0B2478FCDE}"/>
              </a:ext>
            </a:extLst>
          </p:cNvPr>
          <p:cNvGrpSpPr/>
          <p:nvPr/>
        </p:nvGrpSpPr>
        <p:grpSpPr>
          <a:xfrm>
            <a:off x="964256" y="3420940"/>
            <a:ext cx="2683292" cy="1996484"/>
            <a:chOff x="4733216" y="3486970"/>
            <a:chExt cx="7836692" cy="5830833"/>
          </a:xfrm>
          <a:gradFill flip="none" rotWithShape="1">
            <a:gsLst>
              <a:gs pos="51000">
                <a:schemeClr val="accent2"/>
              </a:gs>
              <a:gs pos="0">
                <a:schemeClr val="accent2"/>
              </a:gs>
              <a:gs pos="100000">
                <a:schemeClr val="accent2">
                  <a:alpha val="20000"/>
                </a:schemeClr>
              </a:gs>
            </a:gsLst>
            <a:lin ang="0" scaled="1"/>
            <a:tileRect/>
          </a:gradFill>
        </p:grpSpPr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6021C1E7-F20E-4DAE-B73C-BA064CDBAD4D}"/>
                </a:ext>
              </a:extLst>
            </p:cNvPr>
            <p:cNvSpPr/>
            <p:nvPr/>
          </p:nvSpPr>
          <p:spPr>
            <a:xfrm rot="5400000">
              <a:off x="6801154" y="2120167"/>
              <a:ext cx="4401951" cy="7135557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76094D9D-092A-40F5-9C74-B8FCFA56AA3A}"/>
                </a:ext>
              </a:extLst>
            </p:cNvPr>
            <p:cNvSpPr/>
            <p:nvPr/>
          </p:nvSpPr>
          <p:spPr>
            <a:xfrm rot="1520710">
              <a:off x="4733216" y="7292574"/>
              <a:ext cx="678947" cy="2025229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6755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1033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="" xmlns:a16="http://schemas.microsoft.com/office/drawing/2014/main" id="{375A8D51-FA39-44F0-848E-CDB926C41F59}"/>
              </a:ext>
            </a:extLst>
          </p:cNvPr>
          <p:cNvGrpSpPr/>
          <p:nvPr/>
        </p:nvGrpSpPr>
        <p:grpSpPr>
          <a:xfrm>
            <a:off x="998304" y="1894871"/>
            <a:ext cx="2412513" cy="4241073"/>
            <a:chOff x="445712" y="1449042"/>
            <a:chExt cx="2113019" cy="3924183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4" name="Rounded Rectangle 21">
              <a:extLst>
                <a:ext uri="{FF2B5EF4-FFF2-40B4-BE49-F238E27FC236}">
                  <a16:creationId xmlns="" xmlns:a16="http://schemas.microsoft.com/office/drawing/2014/main" id="{CF3E1423-634F-4D96-ACF3-A3EAD23F9296}"/>
                </a:ext>
              </a:extLst>
            </p:cNvPr>
            <p:cNvSpPr/>
            <p:nvPr userDrawn="1"/>
          </p:nvSpPr>
          <p:spPr>
            <a:xfrm>
              <a:off x="445712" y="1449042"/>
              <a:ext cx="2113019" cy="392418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22">
              <a:extLst>
                <a:ext uri="{FF2B5EF4-FFF2-40B4-BE49-F238E27FC236}">
                  <a16:creationId xmlns="" xmlns:a16="http://schemas.microsoft.com/office/drawing/2014/main" id="{81B62081-15AC-424C-BF18-728BA8C001A4}"/>
                </a:ext>
              </a:extLst>
            </p:cNvPr>
            <p:cNvSpPr/>
            <p:nvPr userDrawn="1"/>
          </p:nvSpPr>
          <p:spPr>
            <a:xfrm>
              <a:off x="1379919" y="1650575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23">
              <a:extLst>
                <a:ext uri="{FF2B5EF4-FFF2-40B4-BE49-F238E27FC236}">
                  <a16:creationId xmlns="" xmlns:a16="http://schemas.microsoft.com/office/drawing/2014/main" id="{F1CBB6C9-5FD8-46C4-B527-8972D45CC2E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24">
                <a:extLst>
                  <a:ext uri="{FF2B5EF4-FFF2-40B4-BE49-F238E27FC236}">
                    <a16:creationId xmlns="" xmlns:a16="http://schemas.microsoft.com/office/drawing/2014/main" id="{D8D209A5-A296-4F72-A6B8-8E37AD0DF11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25">
                <a:extLst>
                  <a:ext uri="{FF2B5EF4-FFF2-40B4-BE49-F238E27FC236}">
                    <a16:creationId xmlns="" xmlns:a16="http://schemas.microsoft.com/office/drawing/2014/main" id="{3DEF4BCE-4E35-4D50-8C99-3F7A2B20C73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9913B0-9A72-4B36-964E-1C4CF9C3A891}"/>
              </a:ext>
            </a:extLst>
          </p:cNvPr>
          <p:cNvSpPr/>
          <p:nvPr/>
        </p:nvSpPr>
        <p:spPr>
          <a:xfrm>
            <a:off x="1182756" y="2355574"/>
            <a:ext cx="2017644" cy="3301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AC5382E-58F2-4E45-9A9D-650BC652EF67}"/>
              </a:ext>
            </a:extLst>
          </p:cNvPr>
          <p:cNvGrpSpPr/>
          <p:nvPr/>
        </p:nvGrpSpPr>
        <p:grpSpPr>
          <a:xfrm>
            <a:off x="3617124" y="1586965"/>
            <a:ext cx="4099802" cy="2375366"/>
            <a:chOff x="1525348" y="1579815"/>
            <a:chExt cx="6070988" cy="4052791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2365CDFF-D4E3-46CC-A2A1-BBB3FC9F7BAF}"/>
                </a:ext>
              </a:extLst>
            </p:cNvPr>
            <p:cNvGrpSpPr/>
            <p:nvPr/>
          </p:nvGrpSpPr>
          <p:grpSpPr>
            <a:xfrm rot="10800000">
              <a:off x="3333447" y="3946302"/>
              <a:ext cx="2494213" cy="1686304"/>
              <a:chOff x="2987824" y="3700232"/>
              <a:chExt cx="2780246" cy="1879687"/>
            </a:xfrm>
          </p:grpSpPr>
          <p:sp>
            <p:nvSpPr>
              <p:cNvPr id="20" name="Rectangle 39">
                <a:extLst>
                  <a:ext uri="{FF2B5EF4-FFF2-40B4-BE49-F238E27FC236}">
                    <a16:creationId xmlns="" xmlns:a16="http://schemas.microsoft.com/office/drawing/2014/main" id="{EDA1F5C3-4C07-4AD4-B16F-B83CE9FA655B}"/>
                  </a:ext>
                </a:extLst>
              </p:cNvPr>
              <p:cNvSpPr/>
              <p:nvPr/>
            </p:nvSpPr>
            <p:spPr>
              <a:xfrm rot="5400000" flipV="1">
                <a:off x="2787184" y="4631800"/>
                <a:ext cx="1687478" cy="208760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42528" y="261481"/>
                    </a:moveTo>
                    <a:lnTo>
                      <a:pt x="4942528" y="389369"/>
                    </a:lnTo>
                    <a:lnTo>
                      <a:pt x="5081536" y="389369"/>
                    </a:lnTo>
                    <a:lnTo>
                      <a:pt x="5081536" y="261481"/>
                    </a:lnTo>
                    <a:close/>
                    <a:moveTo>
                      <a:pt x="4692028" y="261481"/>
                    </a:moveTo>
                    <a:lnTo>
                      <a:pt x="4692028" y="389369"/>
                    </a:lnTo>
                    <a:lnTo>
                      <a:pt x="4831036" y="389369"/>
                    </a:lnTo>
                    <a:lnTo>
                      <a:pt x="4831036" y="261481"/>
                    </a:lnTo>
                    <a:close/>
                    <a:moveTo>
                      <a:pt x="4441519" y="261481"/>
                    </a:moveTo>
                    <a:lnTo>
                      <a:pt x="4441519" y="389369"/>
                    </a:lnTo>
                    <a:lnTo>
                      <a:pt x="4580527" y="389369"/>
                    </a:lnTo>
                    <a:lnTo>
                      <a:pt x="4580527" y="261481"/>
                    </a:lnTo>
                    <a:close/>
                    <a:moveTo>
                      <a:pt x="4191008" y="261481"/>
                    </a:moveTo>
                    <a:lnTo>
                      <a:pt x="4191008" y="389369"/>
                    </a:lnTo>
                    <a:lnTo>
                      <a:pt x="4330016" y="389369"/>
                    </a:lnTo>
                    <a:lnTo>
                      <a:pt x="4330016" y="261481"/>
                    </a:lnTo>
                    <a:close/>
                    <a:moveTo>
                      <a:pt x="0" y="0"/>
                    </a:moveTo>
                    <a:lnTo>
                      <a:pt x="570675" y="0"/>
                    </a:lnTo>
                    <a:lnTo>
                      <a:pt x="570675" y="658575"/>
                    </a:lnTo>
                    <a:lnTo>
                      <a:pt x="654080" y="658575"/>
                    </a:lnTo>
                    <a:lnTo>
                      <a:pt x="654080" y="0"/>
                    </a:lnTo>
                    <a:lnTo>
                      <a:pt x="784765" y="0"/>
                    </a:lnTo>
                    <a:lnTo>
                      <a:pt x="784765" y="658575"/>
                    </a:lnTo>
                    <a:lnTo>
                      <a:pt x="868170" y="658575"/>
                    </a:lnTo>
                    <a:lnTo>
                      <a:pt x="868170" y="0"/>
                    </a:lnTo>
                    <a:lnTo>
                      <a:pt x="998854" y="0"/>
                    </a:lnTo>
                    <a:lnTo>
                      <a:pt x="998854" y="658575"/>
                    </a:lnTo>
                    <a:lnTo>
                      <a:pt x="1082259" y="658575"/>
                    </a:lnTo>
                    <a:lnTo>
                      <a:pt x="1082259" y="0"/>
                    </a:lnTo>
                    <a:lnTo>
                      <a:pt x="5393520" y="0"/>
                    </a:lnTo>
                    <a:lnTo>
                      <a:pt x="5393520" y="667240"/>
                    </a:lnTo>
                    <a:lnTo>
                      <a:pt x="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6">
                <a:extLst>
                  <a:ext uri="{FF2B5EF4-FFF2-40B4-BE49-F238E27FC236}">
                    <a16:creationId xmlns="" xmlns:a16="http://schemas.microsoft.com/office/drawing/2014/main" id="{E47E9582-308F-4F82-98D2-33B3F16929C2}"/>
                  </a:ext>
                </a:extLst>
              </p:cNvPr>
              <p:cNvSpPr/>
              <p:nvPr/>
            </p:nvSpPr>
            <p:spPr>
              <a:xfrm rot="16200000" flipH="1" flipV="1">
                <a:off x="3035148" y="4605481"/>
                <a:ext cx="1734320" cy="214555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33815" y="0"/>
                    </a:moveTo>
                    <a:lnTo>
                      <a:pt x="834953" y="0"/>
                    </a:lnTo>
                    <a:lnTo>
                      <a:pt x="834953" y="658575"/>
                    </a:lnTo>
                    <a:lnTo>
                      <a:pt x="751548" y="658575"/>
                    </a:lnTo>
                    <a:lnTo>
                      <a:pt x="751548" y="0"/>
                    </a:lnTo>
                    <a:lnTo>
                      <a:pt x="620863" y="0"/>
                    </a:lnTo>
                    <a:lnTo>
                      <a:pt x="620863" y="658575"/>
                    </a:lnTo>
                    <a:lnTo>
                      <a:pt x="537458" y="658575"/>
                    </a:lnTo>
                    <a:lnTo>
                      <a:pt x="537458" y="0"/>
                    </a:lnTo>
                    <a:lnTo>
                      <a:pt x="406774" y="0"/>
                    </a:lnTo>
                    <a:lnTo>
                      <a:pt x="406774" y="658575"/>
                    </a:lnTo>
                    <a:lnTo>
                      <a:pt x="323369" y="658575"/>
                    </a:lnTo>
                    <a:lnTo>
                      <a:pt x="323369" y="0"/>
                    </a:lnTo>
                    <a:lnTo>
                      <a:pt x="192684" y="0"/>
                    </a:lnTo>
                    <a:lnTo>
                      <a:pt x="192684" y="658575"/>
                    </a:lnTo>
                    <a:lnTo>
                      <a:pt x="109279" y="658575"/>
                    </a:lnTo>
                    <a:lnTo>
                      <a:pt x="109279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4933815" y="667240"/>
                    </a:lnTo>
                    <a:close/>
                    <a:moveTo>
                      <a:pt x="5147905" y="0"/>
                    </a:moveTo>
                    <a:lnTo>
                      <a:pt x="5017220" y="0"/>
                    </a:lnTo>
                    <a:lnTo>
                      <a:pt x="5017220" y="667240"/>
                    </a:lnTo>
                    <a:lnTo>
                      <a:pt x="5147905" y="667240"/>
                    </a:lnTo>
                    <a:close/>
                    <a:moveTo>
                      <a:pt x="5393520" y="0"/>
                    </a:moveTo>
                    <a:lnTo>
                      <a:pt x="5231310" y="0"/>
                    </a:lnTo>
                    <a:lnTo>
                      <a:pt x="523131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52">
                <a:extLst>
                  <a:ext uri="{FF2B5EF4-FFF2-40B4-BE49-F238E27FC236}">
                    <a16:creationId xmlns="" xmlns:a16="http://schemas.microsoft.com/office/drawing/2014/main" id="{4C6425FF-FFD6-450A-864B-065A8DF0BF30}"/>
                  </a:ext>
                </a:extLst>
              </p:cNvPr>
              <p:cNvSpPr/>
              <p:nvPr/>
            </p:nvSpPr>
            <p:spPr>
              <a:xfrm rot="16200000" flipH="1" flipV="1">
                <a:off x="4883414" y="4695262"/>
                <a:ext cx="1555516" cy="21379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5393520" y="0"/>
                    </a:moveTo>
                    <a:lnTo>
                      <a:pt x="1875109" y="0"/>
                    </a:lnTo>
                    <a:lnTo>
                      <a:pt x="1875109" y="658575"/>
                    </a:lnTo>
                    <a:lnTo>
                      <a:pt x="1782911" y="658575"/>
                    </a:lnTo>
                    <a:lnTo>
                      <a:pt x="1782911" y="0"/>
                    </a:lnTo>
                    <a:lnTo>
                      <a:pt x="1642284" y="0"/>
                    </a:lnTo>
                    <a:lnTo>
                      <a:pt x="1642284" y="658575"/>
                    </a:lnTo>
                    <a:lnTo>
                      <a:pt x="1550085" y="658575"/>
                    </a:lnTo>
                    <a:lnTo>
                      <a:pt x="1550085" y="0"/>
                    </a:lnTo>
                    <a:lnTo>
                      <a:pt x="1409458" y="0"/>
                    </a:lnTo>
                    <a:lnTo>
                      <a:pt x="1409458" y="658575"/>
                    </a:lnTo>
                    <a:lnTo>
                      <a:pt x="1317259" y="658575"/>
                    </a:lnTo>
                    <a:lnTo>
                      <a:pt x="1317259" y="0"/>
                    </a:lnTo>
                    <a:lnTo>
                      <a:pt x="1176632" y="0"/>
                    </a:lnTo>
                    <a:lnTo>
                      <a:pt x="1176632" y="658575"/>
                    </a:lnTo>
                    <a:lnTo>
                      <a:pt x="1084434" y="658575"/>
                    </a:lnTo>
                    <a:lnTo>
                      <a:pt x="1084434" y="0"/>
                    </a:lnTo>
                    <a:lnTo>
                      <a:pt x="943806" y="0"/>
                    </a:lnTo>
                    <a:lnTo>
                      <a:pt x="943806" y="658575"/>
                    </a:lnTo>
                    <a:lnTo>
                      <a:pt x="851608" y="658575"/>
                    </a:lnTo>
                    <a:lnTo>
                      <a:pt x="851608" y="0"/>
                    </a:lnTo>
                    <a:lnTo>
                      <a:pt x="710981" y="0"/>
                    </a:lnTo>
                    <a:lnTo>
                      <a:pt x="710981" y="658575"/>
                    </a:lnTo>
                    <a:lnTo>
                      <a:pt x="618782" y="658575"/>
                    </a:lnTo>
                    <a:lnTo>
                      <a:pt x="618782" y="0"/>
                    </a:lnTo>
                    <a:lnTo>
                      <a:pt x="478155" y="0"/>
                    </a:lnTo>
                    <a:lnTo>
                      <a:pt x="478155" y="658575"/>
                    </a:lnTo>
                    <a:lnTo>
                      <a:pt x="385957" y="658575"/>
                    </a:lnTo>
                    <a:lnTo>
                      <a:pt x="385957" y="0"/>
                    </a:lnTo>
                    <a:lnTo>
                      <a:pt x="245332" y="0"/>
                    </a:lnTo>
                    <a:lnTo>
                      <a:pt x="245332" y="658575"/>
                    </a:lnTo>
                    <a:lnTo>
                      <a:pt x="153133" y="658575"/>
                    </a:lnTo>
                    <a:lnTo>
                      <a:pt x="153133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98">
                <a:extLst>
                  <a:ext uri="{FF2B5EF4-FFF2-40B4-BE49-F238E27FC236}">
                    <a16:creationId xmlns="" xmlns:a16="http://schemas.microsoft.com/office/drawing/2014/main" id="{7EB70B98-A347-482D-B35C-324CAAAAD321}"/>
                  </a:ext>
                </a:extLst>
              </p:cNvPr>
              <p:cNvSpPr/>
              <p:nvPr/>
            </p:nvSpPr>
            <p:spPr>
              <a:xfrm rot="5400000" flipH="1">
                <a:off x="3572073" y="4627733"/>
                <a:ext cx="1694715" cy="20965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ectangle 110">
                <a:extLst>
                  <a:ext uri="{FF2B5EF4-FFF2-40B4-BE49-F238E27FC236}">
                    <a16:creationId xmlns="" xmlns:a16="http://schemas.microsoft.com/office/drawing/2014/main" id="{BEC81AB1-B206-4B15-A066-9F02CA96387B}"/>
                  </a:ext>
                </a:extLst>
              </p:cNvPr>
              <p:cNvSpPr/>
              <p:nvPr/>
            </p:nvSpPr>
            <p:spPr>
              <a:xfrm rot="5400000" flipH="1">
                <a:off x="3412106" y="4737149"/>
                <a:ext cx="1499976" cy="185564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160738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160738" y="667240"/>
                    </a:lnTo>
                    <a:close/>
                    <a:moveTo>
                      <a:pt x="374828" y="0"/>
                    </a:moveTo>
                    <a:lnTo>
                      <a:pt x="244143" y="0"/>
                    </a:lnTo>
                    <a:lnTo>
                      <a:pt x="244143" y="667240"/>
                    </a:lnTo>
                    <a:lnTo>
                      <a:pt x="374828" y="667240"/>
                    </a:lnTo>
                    <a:close/>
                    <a:moveTo>
                      <a:pt x="588917" y="0"/>
                    </a:moveTo>
                    <a:lnTo>
                      <a:pt x="458233" y="0"/>
                    </a:lnTo>
                    <a:lnTo>
                      <a:pt x="458233" y="667240"/>
                    </a:lnTo>
                    <a:lnTo>
                      <a:pt x="588917" y="667240"/>
                    </a:lnTo>
                    <a:close/>
                    <a:moveTo>
                      <a:pt x="803007" y="0"/>
                    </a:moveTo>
                    <a:lnTo>
                      <a:pt x="672322" y="0"/>
                    </a:lnTo>
                    <a:lnTo>
                      <a:pt x="672322" y="667240"/>
                    </a:lnTo>
                    <a:lnTo>
                      <a:pt x="803007" y="667240"/>
                    </a:lnTo>
                    <a:close/>
                    <a:moveTo>
                      <a:pt x="5393520" y="0"/>
                    </a:moveTo>
                    <a:lnTo>
                      <a:pt x="886412" y="0"/>
                    </a:lnTo>
                    <a:lnTo>
                      <a:pt x="886412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112">
                <a:extLst>
                  <a:ext uri="{FF2B5EF4-FFF2-40B4-BE49-F238E27FC236}">
                    <a16:creationId xmlns="" xmlns:a16="http://schemas.microsoft.com/office/drawing/2014/main" id="{B46D315A-C01F-420A-A3A9-82DB38560A8A}"/>
                  </a:ext>
                </a:extLst>
              </p:cNvPr>
              <p:cNvSpPr/>
              <p:nvPr/>
            </p:nvSpPr>
            <p:spPr>
              <a:xfrm rot="5400000" flipH="1">
                <a:off x="3801983" y="4577115"/>
                <a:ext cx="1784807" cy="2208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112">
                <a:extLst>
                  <a:ext uri="{FF2B5EF4-FFF2-40B4-BE49-F238E27FC236}">
                    <a16:creationId xmlns="" xmlns:a16="http://schemas.microsoft.com/office/drawing/2014/main" id="{4271275C-456B-4A38-B1DB-3D63EDFEC05E}"/>
                  </a:ext>
                </a:extLst>
              </p:cNvPr>
              <p:cNvSpPr/>
              <p:nvPr/>
            </p:nvSpPr>
            <p:spPr>
              <a:xfrm rot="5400000" flipH="1">
                <a:off x="2410703" y="4523806"/>
                <a:ext cx="1879687" cy="23253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97">
                <a:extLst>
                  <a:ext uri="{FF2B5EF4-FFF2-40B4-BE49-F238E27FC236}">
                    <a16:creationId xmlns="" xmlns:a16="http://schemas.microsoft.com/office/drawing/2014/main" id="{2B694B36-132E-47E9-8628-A73373B0775C}"/>
                  </a:ext>
                </a:extLst>
              </p:cNvPr>
              <p:cNvSpPr/>
              <p:nvPr/>
            </p:nvSpPr>
            <p:spPr>
              <a:xfrm rot="5400000" flipH="1">
                <a:off x="2326501" y="4731870"/>
                <a:ext cx="1509371" cy="18672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3749325" y="214783"/>
                    </a:moveTo>
                    <a:lnTo>
                      <a:pt x="3749325" y="452458"/>
                    </a:lnTo>
                    <a:lnTo>
                      <a:pt x="3604159" y="452458"/>
                    </a:lnTo>
                    <a:lnTo>
                      <a:pt x="3604159" y="214783"/>
                    </a:lnTo>
                    <a:close/>
                    <a:moveTo>
                      <a:pt x="4010934" y="214783"/>
                    </a:moveTo>
                    <a:lnTo>
                      <a:pt x="4010934" y="452458"/>
                    </a:lnTo>
                    <a:lnTo>
                      <a:pt x="3865768" y="452458"/>
                    </a:lnTo>
                    <a:lnTo>
                      <a:pt x="3865768" y="214783"/>
                    </a:lnTo>
                    <a:close/>
                    <a:moveTo>
                      <a:pt x="4272544" y="214783"/>
                    </a:moveTo>
                    <a:lnTo>
                      <a:pt x="4272544" y="452458"/>
                    </a:lnTo>
                    <a:lnTo>
                      <a:pt x="4127378" y="452458"/>
                    </a:lnTo>
                    <a:lnTo>
                      <a:pt x="4127378" y="214783"/>
                    </a:lnTo>
                    <a:close/>
                    <a:moveTo>
                      <a:pt x="4534153" y="214783"/>
                    </a:moveTo>
                    <a:lnTo>
                      <a:pt x="4534153" y="452458"/>
                    </a:lnTo>
                    <a:lnTo>
                      <a:pt x="4388987" y="452458"/>
                    </a:lnTo>
                    <a:lnTo>
                      <a:pt x="4388987" y="214783"/>
                    </a:lnTo>
                    <a:close/>
                    <a:moveTo>
                      <a:pt x="4795763" y="214783"/>
                    </a:moveTo>
                    <a:lnTo>
                      <a:pt x="4795763" y="452458"/>
                    </a:lnTo>
                    <a:lnTo>
                      <a:pt x="4650597" y="452458"/>
                    </a:lnTo>
                    <a:lnTo>
                      <a:pt x="4650597" y="214783"/>
                    </a:lnTo>
                    <a:close/>
                    <a:moveTo>
                      <a:pt x="5057372" y="214783"/>
                    </a:moveTo>
                    <a:lnTo>
                      <a:pt x="5057372" y="452458"/>
                    </a:lnTo>
                    <a:lnTo>
                      <a:pt x="4912206" y="452458"/>
                    </a:lnTo>
                    <a:lnTo>
                      <a:pt x="4912206" y="214783"/>
                    </a:lnTo>
                    <a:close/>
                    <a:moveTo>
                      <a:pt x="5393520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74">
                <a:extLst>
                  <a:ext uri="{FF2B5EF4-FFF2-40B4-BE49-F238E27FC236}">
                    <a16:creationId xmlns="" xmlns:a16="http://schemas.microsoft.com/office/drawing/2014/main" id="{8001E175-1627-4397-BE53-9878C977080E}"/>
                  </a:ext>
                </a:extLst>
              </p:cNvPr>
              <p:cNvSpPr/>
              <p:nvPr/>
            </p:nvSpPr>
            <p:spPr>
              <a:xfrm rot="5400000" flipH="1">
                <a:off x="4624354" y="4709730"/>
                <a:ext cx="1530076" cy="2103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294520" y="262881"/>
                    </a:moveTo>
                    <a:lnTo>
                      <a:pt x="4294520" y="390769"/>
                    </a:lnTo>
                    <a:lnTo>
                      <a:pt x="4155512" y="390769"/>
                    </a:lnTo>
                    <a:lnTo>
                      <a:pt x="4155512" y="262881"/>
                    </a:lnTo>
                    <a:close/>
                    <a:moveTo>
                      <a:pt x="4545033" y="262881"/>
                    </a:moveTo>
                    <a:lnTo>
                      <a:pt x="4545033" y="390769"/>
                    </a:lnTo>
                    <a:lnTo>
                      <a:pt x="4406025" y="390769"/>
                    </a:lnTo>
                    <a:lnTo>
                      <a:pt x="4406025" y="262881"/>
                    </a:lnTo>
                    <a:close/>
                    <a:moveTo>
                      <a:pt x="4795546" y="262881"/>
                    </a:moveTo>
                    <a:lnTo>
                      <a:pt x="4795546" y="390769"/>
                    </a:lnTo>
                    <a:lnTo>
                      <a:pt x="4656538" y="390769"/>
                    </a:lnTo>
                    <a:lnTo>
                      <a:pt x="4656538" y="262881"/>
                    </a:lnTo>
                    <a:close/>
                    <a:moveTo>
                      <a:pt x="5393520" y="0"/>
                    </a:moveTo>
                    <a:lnTo>
                      <a:pt x="1140534" y="0"/>
                    </a:lnTo>
                    <a:lnTo>
                      <a:pt x="1140534" y="658575"/>
                    </a:lnTo>
                    <a:lnTo>
                      <a:pt x="1057129" y="658575"/>
                    </a:lnTo>
                    <a:lnTo>
                      <a:pt x="1057129" y="0"/>
                    </a:lnTo>
                    <a:lnTo>
                      <a:pt x="926444" y="0"/>
                    </a:lnTo>
                    <a:lnTo>
                      <a:pt x="926444" y="658575"/>
                    </a:lnTo>
                    <a:lnTo>
                      <a:pt x="843039" y="658575"/>
                    </a:lnTo>
                    <a:lnTo>
                      <a:pt x="843039" y="0"/>
                    </a:lnTo>
                    <a:lnTo>
                      <a:pt x="712355" y="0"/>
                    </a:lnTo>
                    <a:lnTo>
                      <a:pt x="712355" y="658575"/>
                    </a:lnTo>
                    <a:lnTo>
                      <a:pt x="628950" y="658575"/>
                    </a:lnTo>
                    <a:lnTo>
                      <a:pt x="628950" y="0"/>
                    </a:lnTo>
                    <a:lnTo>
                      <a:pt x="498265" y="0"/>
                    </a:lnTo>
                    <a:lnTo>
                      <a:pt x="498265" y="658575"/>
                    </a:lnTo>
                    <a:lnTo>
                      <a:pt x="414860" y="658575"/>
                    </a:lnTo>
                    <a:lnTo>
                      <a:pt x="414860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131">
                <a:extLst>
                  <a:ext uri="{FF2B5EF4-FFF2-40B4-BE49-F238E27FC236}">
                    <a16:creationId xmlns="" xmlns:a16="http://schemas.microsoft.com/office/drawing/2014/main" id="{6C5D4F80-8ED5-45B9-99B7-ECE9F26060E0}"/>
                  </a:ext>
                </a:extLst>
              </p:cNvPr>
              <p:cNvSpPr/>
              <p:nvPr/>
            </p:nvSpPr>
            <p:spPr>
              <a:xfrm rot="5400000" flipH="1">
                <a:off x="4253712" y="4609117"/>
                <a:ext cx="15816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1581603" h="360000">
                    <a:moveTo>
                      <a:pt x="1202902" y="360000"/>
                    </a:moveTo>
                    <a:lnTo>
                      <a:pt x="1202902" y="0"/>
                    </a:lnTo>
                    <a:lnTo>
                      <a:pt x="1152000" y="0"/>
                    </a:lnTo>
                    <a:lnTo>
                      <a:pt x="1019560" y="0"/>
                    </a:lnTo>
                    <a:lnTo>
                      <a:pt x="929520" y="0"/>
                    </a:lnTo>
                    <a:lnTo>
                      <a:pt x="863339" y="0"/>
                    </a:lnTo>
                    <a:lnTo>
                      <a:pt x="773299" y="0"/>
                    </a:lnTo>
                    <a:lnTo>
                      <a:pt x="429603" y="0"/>
                    </a:lnTo>
                    <a:lnTo>
                      <a:pt x="0" y="0"/>
                    </a:lnTo>
                    <a:lnTo>
                      <a:pt x="0" y="360000"/>
                    </a:lnTo>
                    <a:lnTo>
                      <a:pt x="429603" y="360000"/>
                    </a:lnTo>
                    <a:lnTo>
                      <a:pt x="773299" y="360000"/>
                    </a:lnTo>
                    <a:lnTo>
                      <a:pt x="863339" y="360000"/>
                    </a:lnTo>
                    <a:lnTo>
                      <a:pt x="929520" y="360000"/>
                    </a:lnTo>
                    <a:lnTo>
                      <a:pt x="1019560" y="360000"/>
                    </a:lnTo>
                    <a:lnTo>
                      <a:pt x="1152000" y="360000"/>
                    </a:lnTo>
                    <a:close/>
                    <a:moveTo>
                      <a:pt x="1359123" y="360000"/>
                    </a:moveTo>
                    <a:lnTo>
                      <a:pt x="1359123" y="0"/>
                    </a:lnTo>
                    <a:lnTo>
                      <a:pt x="1292942" y="0"/>
                    </a:lnTo>
                    <a:lnTo>
                      <a:pt x="1292942" y="360000"/>
                    </a:lnTo>
                    <a:close/>
                    <a:moveTo>
                      <a:pt x="1581603" y="360000"/>
                    </a:moveTo>
                    <a:lnTo>
                      <a:pt x="1581603" y="0"/>
                    </a:lnTo>
                    <a:lnTo>
                      <a:pt x="1449163" y="0"/>
                    </a:lnTo>
                    <a:lnTo>
                      <a:pt x="1449163" y="36000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F6121CD-3E32-4BDB-A80A-F6D597D166AA}"/>
                </a:ext>
              </a:extLst>
            </p:cNvPr>
            <p:cNvGrpSpPr/>
            <p:nvPr/>
          </p:nvGrpSpPr>
          <p:grpSpPr>
            <a:xfrm>
              <a:off x="1525348" y="1579815"/>
              <a:ext cx="6070988" cy="2761700"/>
              <a:chOff x="1525348" y="1579815"/>
              <a:chExt cx="6070988" cy="2761700"/>
            </a:xfrm>
          </p:grpSpPr>
          <p:sp>
            <p:nvSpPr>
              <p:cNvPr id="13" name="Rectangle 5">
                <a:extLst>
                  <a:ext uri="{FF2B5EF4-FFF2-40B4-BE49-F238E27FC236}">
                    <a16:creationId xmlns="" xmlns:a16="http://schemas.microsoft.com/office/drawing/2014/main" id="{03F32464-02C9-457D-BE3B-24DB0DADAF1D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="" xmlns:a16="http://schemas.microsoft.com/office/drawing/2014/main" id="{28FEC1E4-9DFC-470A-B413-00037750DDB4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="" xmlns:a16="http://schemas.microsoft.com/office/drawing/2014/main" id="{7FF9ADC1-C7DD-48EF-9A3F-A869DD7D686D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E79550E8-4939-4490-86A2-AF28F3BA47C4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28091DA1-286D-4EE8-BB4A-D5B4D691BAE0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Isosceles Triangle 17">
                <a:extLst>
                  <a:ext uri="{FF2B5EF4-FFF2-40B4-BE49-F238E27FC236}">
                    <a16:creationId xmlns="" xmlns:a16="http://schemas.microsoft.com/office/drawing/2014/main" id="{983C95CA-C95D-4C1F-AD1C-7466EEFC5342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C143207E-0FC0-4AE6-A169-38648EBBA29A}"/>
                  </a:ext>
                </a:extLst>
              </p:cNvPr>
              <p:cNvSpPr/>
              <p:nvPr/>
            </p:nvSpPr>
            <p:spPr>
              <a:xfrm>
                <a:off x="6122007" y="3356991"/>
                <a:ext cx="236068" cy="27199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0" name="Freeform 11">
            <a:extLst>
              <a:ext uri="{FF2B5EF4-FFF2-40B4-BE49-F238E27FC236}">
                <a16:creationId xmlns="" xmlns:a16="http://schemas.microsoft.com/office/drawing/2014/main" id="{A9A463E5-BE35-4E46-9994-D083A308B326}"/>
              </a:ext>
            </a:extLst>
          </p:cNvPr>
          <p:cNvSpPr/>
          <p:nvPr/>
        </p:nvSpPr>
        <p:spPr>
          <a:xfrm>
            <a:off x="6662729" y="377353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6B99853-AECA-4678-9986-065824891F67}"/>
              </a:ext>
            </a:extLst>
          </p:cNvPr>
          <p:cNvGrpSpPr/>
          <p:nvPr/>
        </p:nvGrpSpPr>
        <p:grpSpPr>
          <a:xfrm>
            <a:off x="7294201" y="4056526"/>
            <a:ext cx="1305367" cy="1645546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32" name="Oval 1">
              <a:extLst>
                <a:ext uri="{FF2B5EF4-FFF2-40B4-BE49-F238E27FC236}">
                  <a16:creationId xmlns="" xmlns:a16="http://schemas.microsoft.com/office/drawing/2014/main" id="{E86655F5-5848-4AFA-8A4E-B2A325E2B628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1">
              <a:extLst>
                <a:ext uri="{FF2B5EF4-FFF2-40B4-BE49-F238E27FC236}">
                  <a16:creationId xmlns="" xmlns:a16="http://schemas.microsoft.com/office/drawing/2014/main" id="{588AB3CB-5A28-4872-A812-93F9C1B89D5F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1">
              <a:extLst>
                <a:ext uri="{FF2B5EF4-FFF2-40B4-BE49-F238E27FC236}">
                  <a16:creationId xmlns="" xmlns:a16="http://schemas.microsoft.com/office/drawing/2014/main" id="{1CEADD9F-7680-47D9-A6D6-EF600C95FBDC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1">
              <a:extLst>
                <a:ext uri="{FF2B5EF4-FFF2-40B4-BE49-F238E27FC236}">
                  <a16:creationId xmlns="" xmlns:a16="http://schemas.microsoft.com/office/drawing/2014/main" id="{F5456E74-A99F-4037-A204-BEBD5E8E5015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1">
              <a:extLst>
                <a:ext uri="{FF2B5EF4-FFF2-40B4-BE49-F238E27FC236}">
                  <a16:creationId xmlns="" xmlns:a16="http://schemas.microsoft.com/office/drawing/2014/main" id="{DFA0B078-0FD3-49A8-B7D9-BF9E47232867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1">
              <a:extLst>
                <a:ext uri="{FF2B5EF4-FFF2-40B4-BE49-F238E27FC236}">
                  <a16:creationId xmlns="" xmlns:a16="http://schemas.microsoft.com/office/drawing/2014/main" id="{B41D9727-421A-4181-A7BF-4927894FB4E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1">
              <a:extLst>
                <a:ext uri="{FF2B5EF4-FFF2-40B4-BE49-F238E27FC236}">
                  <a16:creationId xmlns="" xmlns:a16="http://schemas.microsoft.com/office/drawing/2014/main" id="{E9A3BB43-4F08-46B9-B6E5-D296E7ADE44C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9" name="Freeform 18">
            <a:extLst>
              <a:ext uri="{FF2B5EF4-FFF2-40B4-BE49-F238E27FC236}">
                <a16:creationId xmlns="" xmlns:a16="http://schemas.microsoft.com/office/drawing/2014/main" id="{A5CD5D89-B8EC-4C67-92CF-145EE94652B6}"/>
              </a:ext>
            </a:extLst>
          </p:cNvPr>
          <p:cNvSpPr>
            <a:spLocks/>
          </p:cNvSpPr>
          <p:nvPr/>
        </p:nvSpPr>
        <p:spPr bwMode="auto">
          <a:xfrm>
            <a:off x="9676136" y="2620444"/>
            <a:ext cx="1912672" cy="383316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9E1E25D-CD63-41F2-8997-DD271D4AE1BB}"/>
              </a:ext>
            </a:extLst>
          </p:cNvPr>
          <p:cNvGrpSpPr/>
          <p:nvPr/>
        </p:nvGrpSpPr>
        <p:grpSpPr>
          <a:xfrm>
            <a:off x="9253597" y="2378207"/>
            <a:ext cx="2588618" cy="2088893"/>
            <a:chOff x="6642118" y="1586415"/>
            <a:chExt cx="2588618" cy="2088892"/>
          </a:xfrm>
          <a:solidFill>
            <a:schemeClr val="accent3">
              <a:lumMod val="75000"/>
            </a:schemeClr>
          </a:solidFill>
        </p:grpSpPr>
        <p:sp>
          <p:nvSpPr>
            <p:cNvPr id="41" name="Freeform 10">
              <a:extLst>
                <a:ext uri="{FF2B5EF4-FFF2-40B4-BE49-F238E27FC236}">
                  <a16:creationId xmlns="" xmlns:a16="http://schemas.microsoft.com/office/drawing/2014/main" id="{6DB935FC-0FC5-47F1-9948-26E1EA17A5CE}"/>
                </a:ext>
              </a:extLst>
            </p:cNvPr>
            <p:cNvSpPr/>
            <p:nvPr/>
          </p:nvSpPr>
          <p:spPr>
            <a:xfrm>
              <a:off x="8483374" y="2810128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="" xmlns:a16="http://schemas.microsoft.com/office/drawing/2014/main" id="{23A04256-5100-4309-AB26-832AC84A4732}"/>
                </a:ext>
              </a:extLst>
            </p:cNvPr>
            <p:cNvSpPr/>
            <p:nvPr/>
          </p:nvSpPr>
          <p:spPr>
            <a:xfrm>
              <a:off x="8393318" y="2447832"/>
              <a:ext cx="428691" cy="25087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="" xmlns:a16="http://schemas.microsoft.com/office/drawing/2014/main" id="{B19C66C0-77A2-44CE-B57C-D28EFB5418B9}"/>
                </a:ext>
              </a:extLst>
            </p:cNvPr>
            <p:cNvSpPr/>
            <p:nvPr/>
          </p:nvSpPr>
          <p:spPr>
            <a:xfrm flipH="1">
              <a:off x="7984364" y="1586415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="" xmlns:a16="http://schemas.microsoft.com/office/drawing/2014/main" id="{77FEBA07-1630-4161-83C5-8C54DDBB65AE}"/>
                </a:ext>
              </a:extLst>
            </p:cNvPr>
            <p:cNvSpPr/>
            <p:nvPr/>
          </p:nvSpPr>
          <p:spPr>
            <a:xfrm rot="20158478" flipH="1">
              <a:off x="7230574" y="1902759"/>
              <a:ext cx="403731" cy="2362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="" xmlns:a16="http://schemas.microsoft.com/office/drawing/2014/main" id="{DE25D2A2-7E45-45C8-A9B2-C329452B8C23}"/>
                </a:ext>
              </a:extLst>
            </p:cNvPr>
            <p:cNvSpPr/>
            <p:nvPr/>
          </p:nvSpPr>
          <p:spPr>
            <a:xfrm flipH="1">
              <a:off x="7150209" y="246877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="" xmlns:a16="http://schemas.microsoft.com/office/drawing/2014/main" id="{0484610F-ABAB-4150-ABB0-0394B6E029D2}"/>
                </a:ext>
              </a:extLst>
            </p:cNvPr>
            <p:cNvSpPr/>
            <p:nvPr/>
          </p:nvSpPr>
          <p:spPr>
            <a:xfrm rot="19608555" flipH="1">
              <a:off x="7440273" y="2826279"/>
              <a:ext cx="414738" cy="24271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="" xmlns:a16="http://schemas.microsoft.com/office/drawing/2014/main" id="{C87B6C61-A788-4763-B652-1E1F7D72F6CA}"/>
                </a:ext>
              </a:extLst>
            </p:cNvPr>
            <p:cNvSpPr/>
            <p:nvPr/>
          </p:nvSpPr>
          <p:spPr>
            <a:xfrm rot="4168950" flipH="1">
              <a:off x="8396960" y="309762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="" xmlns:a16="http://schemas.microsoft.com/office/drawing/2014/main" id="{4FDC2E0B-CCE9-4DAB-AA26-0CFA63462143}"/>
                </a:ext>
              </a:extLst>
            </p:cNvPr>
            <p:cNvSpPr/>
            <p:nvPr/>
          </p:nvSpPr>
          <p:spPr>
            <a:xfrm rot="4168950" flipH="1">
              <a:off x="7198941" y="3171162"/>
              <a:ext cx="337427" cy="19746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="" xmlns:a16="http://schemas.microsoft.com/office/drawing/2014/main" id="{14ADBAA3-B23F-4A71-AD29-9577C7D5C80A}"/>
                </a:ext>
              </a:extLst>
            </p:cNvPr>
            <p:cNvSpPr/>
            <p:nvPr/>
          </p:nvSpPr>
          <p:spPr>
            <a:xfrm rot="3290765" flipH="1">
              <a:off x="7552694" y="2300529"/>
              <a:ext cx="382544" cy="22387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="" xmlns:a16="http://schemas.microsoft.com/office/drawing/2014/main" id="{A7AF4290-8181-4071-89F8-02A15E6FF5AF}"/>
                </a:ext>
              </a:extLst>
            </p:cNvPr>
            <p:cNvSpPr/>
            <p:nvPr/>
          </p:nvSpPr>
          <p:spPr>
            <a:xfrm rot="20700000" flipH="1">
              <a:off x="8197783" y="1792341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="" xmlns:a16="http://schemas.microsoft.com/office/drawing/2014/main" id="{5E73F793-2833-4C1E-AB47-29CCB29183DA}"/>
                </a:ext>
              </a:extLst>
            </p:cNvPr>
            <p:cNvSpPr/>
            <p:nvPr/>
          </p:nvSpPr>
          <p:spPr>
            <a:xfrm rot="20438041">
              <a:off x="7518032" y="1667868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2" name="Freeform 49">
              <a:extLst>
                <a:ext uri="{FF2B5EF4-FFF2-40B4-BE49-F238E27FC236}">
                  <a16:creationId xmlns="" xmlns:a16="http://schemas.microsoft.com/office/drawing/2014/main" id="{F68D6331-166E-487B-9883-7A49B536D11B}"/>
                </a:ext>
              </a:extLst>
            </p:cNvPr>
            <p:cNvSpPr/>
            <p:nvPr/>
          </p:nvSpPr>
          <p:spPr>
            <a:xfrm rot="20438041">
              <a:off x="6642118" y="2502772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3" name="Freeform 50">
              <a:extLst>
                <a:ext uri="{FF2B5EF4-FFF2-40B4-BE49-F238E27FC236}">
                  <a16:creationId xmlns="" xmlns:a16="http://schemas.microsoft.com/office/drawing/2014/main" id="{A27CE0A6-D443-4869-B1F4-F88F498A1086}"/>
                </a:ext>
              </a:extLst>
            </p:cNvPr>
            <p:cNvSpPr/>
            <p:nvPr/>
          </p:nvSpPr>
          <p:spPr>
            <a:xfrm rot="20438041">
              <a:off x="6722073" y="2950374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4" name="Freeform 51">
              <a:extLst>
                <a:ext uri="{FF2B5EF4-FFF2-40B4-BE49-F238E27FC236}">
                  <a16:creationId xmlns="" xmlns:a16="http://schemas.microsoft.com/office/drawing/2014/main" id="{EF0ABC68-289D-49F7-8908-939D19F9864B}"/>
                </a:ext>
              </a:extLst>
            </p:cNvPr>
            <p:cNvSpPr/>
            <p:nvPr/>
          </p:nvSpPr>
          <p:spPr>
            <a:xfrm rot="20438041">
              <a:off x="6874631" y="2028765"/>
              <a:ext cx="403731" cy="2362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5" name="Freeform 52">
              <a:extLst>
                <a:ext uri="{FF2B5EF4-FFF2-40B4-BE49-F238E27FC236}">
                  <a16:creationId xmlns="" xmlns:a16="http://schemas.microsoft.com/office/drawing/2014/main" id="{3D1FB425-5222-49DC-8848-94BF3488E9C3}"/>
                </a:ext>
              </a:extLst>
            </p:cNvPr>
            <p:cNvSpPr/>
            <p:nvPr/>
          </p:nvSpPr>
          <p:spPr>
            <a:xfrm rot="853396">
              <a:off x="7752655" y="1975320"/>
              <a:ext cx="456500" cy="26715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6" name="Freeform 53">
              <a:extLst>
                <a:ext uri="{FF2B5EF4-FFF2-40B4-BE49-F238E27FC236}">
                  <a16:creationId xmlns="" xmlns:a16="http://schemas.microsoft.com/office/drawing/2014/main" id="{55E77499-BBA7-4B47-B87E-E181AA13EC74}"/>
                </a:ext>
              </a:extLst>
            </p:cNvPr>
            <p:cNvSpPr/>
            <p:nvPr/>
          </p:nvSpPr>
          <p:spPr>
            <a:xfrm rot="853396">
              <a:off x="7502774" y="206301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7" name="Freeform 54">
              <a:extLst>
                <a:ext uri="{FF2B5EF4-FFF2-40B4-BE49-F238E27FC236}">
                  <a16:creationId xmlns="" xmlns:a16="http://schemas.microsoft.com/office/drawing/2014/main" id="{B6D9A97B-39E0-448F-8356-398AB172CD6C}"/>
                </a:ext>
              </a:extLst>
            </p:cNvPr>
            <p:cNvSpPr/>
            <p:nvPr/>
          </p:nvSpPr>
          <p:spPr>
            <a:xfrm rot="853396">
              <a:off x="8061064" y="245506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8" name="Freeform 55">
              <a:extLst>
                <a:ext uri="{FF2B5EF4-FFF2-40B4-BE49-F238E27FC236}">
                  <a16:creationId xmlns="" xmlns:a16="http://schemas.microsoft.com/office/drawing/2014/main" id="{08919E5E-F438-45F4-880E-818AEBA881A3}"/>
                </a:ext>
              </a:extLst>
            </p:cNvPr>
            <p:cNvSpPr/>
            <p:nvPr/>
          </p:nvSpPr>
          <p:spPr>
            <a:xfrm rot="15630449">
              <a:off x="6958835" y="3216138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9" name="Freeform 56">
              <a:extLst>
                <a:ext uri="{FF2B5EF4-FFF2-40B4-BE49-F238E27FC236}">
                  <a16:creationId xmlns="" xmlns:a16="http://schemas.microsoft.com/office/drawing/2014/main" id="{D7FAD8F6-D1D2-4E2B-B124-D2FFC54824C8}"/>
                </a:ext>
              </a:extLst>
            </p:cNvPr>
            <p:cNvSpPr/>
            <p:nvPr/>
          </p:nvSpPr>
          <p:spPr>
            <a:xfrm rot="13038809">
              <a:off x="8340851" y="348064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0" name="Freeform 57">
              <a:extLst>
                <a:ext uri="{FF2B5EF4-FFF2-40B4-BE49-F238E27FC236}">
                  <a16:creationId xmlns="" xmlns:a16="http://schemas.microsoft.com/office/drawing/2014/main" id="{6D9CB643-76F4-4B20-9E4E-EFBD9F685C4C}"/>
                </a:ext>
              </a:extLst>
            </p:cNvPr>
            <p:cNvSpPr/>
            <p:nvPr/>
          </p:nvSpPr>
          <p:spPr>
            <a:xfrm rot="3510183">
              <a:off x="6930961" y="2359214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1" name="Freeform 58">
              <a:extLst>
                <a:ext uri="{FF2B5EF4-FFF2-40B4-BE49-F238E27FC236}">
                  <a16:creationId xmlns="" xmlns:a16="http://schemas.microsoft.com/office/drawing/2014/main" id="{1E364E0B-803A-4849-9126-1AC3DBD715A5}"/>
                </a:ext>
              </a:extLst>
            </p:cNvPr>
            <p:cNvSpPr/>
            <p:nvPr/>
          </p:nvSpPr>
          <p:spPr>
            <a:xfrm rot="3510183">
              <a:off x="7042260" y="2855596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2" name="Freeform 59">
              <a:extLst>
                <a:ext uri="{FF2B5EF4-FFF2-40B4-BE49-F238E27FC236}">
                  <a16:creationId xmlns="" xmlns:a16="http://schemas.microsoft.com/office/drawing/2014/main" id="{57EA3CB8-CDA9-44E5-BFCE-B19D77F0E492}"/>
                </a:ext>
              </a:extLst>
            </p:cNvPr>
            <p:cNvSpPr/>
            <p:nvPr/>
          </p:nvSpPr>
          <p:spPr>
            <a:xfrm rot="20243303">
              <a:off x="8272468" y="2191084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3" name="Freeform 60">
              <a:extLst>
                <a:ext uri="{FF2B5EF4-FFF2-40B4-BE49-F238E27FC236}">
                  <a16:creationId xmlns="" xmlns:a16="http://schemas.microsoft.com/office/drawing/2014/main" id="{6A551506-DAA0-430E-AF2A-CAFD080FBBAB}"/>
                </a:ext>
              </a:extLst>
            </p:cNvPr>
            <p:cNvSpPr/>
            <p:nvPr/>
          </p:nvSpPr>
          <p:spPr>
            <a:xfrm rot="20954868">
              <a:off x="8079293" y="2696412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4" name="Freeform 61">
              <a:extLst>
                <a:ext uri="{FF2B5EF4-FFF2-40B4-BE49-F238E27FC236}">
                  <a16:creationId xmlns="" xmlns:a16="http://schemas.microsoft.com/office/drawing/2014/main" id="{E5F64A9B-9DB6-4AF4-B0D4-6AF6B61A0DD9}"/>
                </a:ext>
              </a:extLst>
            </p:cNvPr>
            <p:cNvSpPr/>
            <p:nvPr/>
          </p:nvSpPr>
          <p:spPr>
            <a:xfrm rot="1785835">
              <a:off x="7612614" y="3257615"/>
              <a:ext cx="332631" cy="28620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5" name="Freeform 62">
              <a:extLst>
                <a:ext uri="{FF2B5EF4-FFF2-40B4-BE49-F238E27FC236}">
                  <a16:creationId xmlns="" xmlns:a16="http://schemas.microsoft.com/office/drawing/2014/main" id="{B7C64825-5BA3-41EA-B318-16AE422FF141}"/>
                </a:ext>
              </a:extLst>
            </p:cNvPr>
            <p:cNvSpPr/>
            <p:nvPr/>
          </p:nvSpPr>
          <p:spPr>
            <a:xfrm rot="1785835">
              <a:off x="7998331" y="2859830"/>
              <a:ext cx="332631" cy="286206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6" name="Freeform 57">
              <a:extLst>
                <a:ext uri="{FF2B5EF4-FFF2-40B4-BE49-F238E27FC236}">
                  <a16:creationId xmlns="" xmlns:a16="http://schemas.microsoft.com/office/drawing/2014/main" id="{5C94138E-35CE-44A2-A6A7-66A958F0429D}"/>
                </a:ext>
              </a:extLst>
            </p:cNvPr>
            <p:cNvSpPr/>
            <p:nvPr/>
          </p:nvSpPr>
          <p:spPr>
            <a:xfrm rot="20304885" flipH="1">
              <a:off x="8561973" y="1907185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7" name="Freeform 43">
              <a:extLst>
                <a:ext uri="{FF2B5EF4-FFF2-40B4-BE49-F238E27FC236}">
                  <a16:creationId xmlns="" xmlns:a16="http://schemas.microsoft.com/office/drawing/2014/main" id="{F5FEC35A-06E9-49F2-BB97-23CC2D0C9DAF}"/>
                </a:ext>
              </a:extLst>
            </p:cNvPr>
            <p:cNvSpPr/>
            <p:nvPr/>
          </p:nvSpPr>
          <p:spPr>
            <a:xfrm rot="740837" flipH="1">
              <a:off x="8629293" y="2152165"/>
              <a:ext cx="337427" cy="19746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8" name="Freeform 56">
              <a:extLst>
                <a:ext uri="{FF2B5EF4-FFF2-40B4-BE49-F238E27FC236}">
                  <a16:creationId xmlns="" xmlns:a16="http://schemas.microsoft.com/office/drawing/2014/main" id="{929AE8E6-BD97-407B-9148-EEA0404014FA}"/>
                </a:ext>
              </a:extLst>
            </p:cNvPr>
            <p:cNvSpPr/>
            <p:nvPr/>
          </p:nvSpPr>
          <p:spPr>
            <a:xfrm rot="10475025">
              <a:off x="8898105" y="3148643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9" name="Freeform 56">
              <a:extLst>
                <a:ext uri="{FF2B5EF4-FFF2-40B4-BE49-F238E27FC236}">
                  <a16:creationId xmlns="" xmlns:a16="http://schemas.microsoft.com/office/drawing/2014/main" id="{9AA59856-D6C7-4B36-AAB4-93B246014C91}"/>
                </a:ext>
              </a:extLst>
            </p:cNvPr>
            <p:cNvSpPr/>
            <p:nvPr/>
          </p:nvSpPr>
          <p:spPr>
            <a:xfrm rot="6257908">
              <a:off x="8937474" y="2809527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0" name="Freeform 56">
              <a:extLst>
                <a:ext uri="{FF2B5EF4-FFF2-40B4-BE49-F238E27FC236}">
                  <a16:creationId xmlns="" xmlns:a16="http://schemas.microsoft.com/office/drawing/2014/main" id="{774A3002-2DEA-47D5-8BEC-E2DA936D4F5E}"/>
                </a:ext>
              </a:extLst>
            </p:cNvPr>
            <p:cNvSpPr/>
            <p:nvPr/>
          </p:nvSpPr>
          <p:spPr>
            <a:xfrm rot="6257908">
              <a:off x="8820117" y="2424021"/>
              <a:ext cx="332631" cy="194661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5003B569-6D42-4F2B-8746-151305E2868A}"/>
              </a:ext>
            </a:extLst>
          </p:cNvPr>
          <p:cNvGrpSpPr/>
          <p:nvPr/>
        </p:nvGrpSpPr>
        <p:grpSpPr>
          <a:xfrm rot="20275744" flipH="1">
            <a:off x="3939365" y="4042726"/>
            <a:ext cx="1902536" cy="2156086"/>
            <a:chOff x="5365048" y="479821"/>
            <a:chExt cx="8036930" cy="9108010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FD734DD9-D5F8-41DE-B85E-EAAC939DD6D9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4B42A517-38E5-4DC0-84E5-A932873A48F0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0A719E2-D17E-4884-BF40-02611C61CFFD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77A76C4-D2F4-49B2-9568-2E3DB2A9D035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E408C371-8E8F-4A7B-87FB-B3DCAB620D7A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7DBDEF4-6ED4-4C48-BE79-2C65A07775F8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2A4C7BEA-8CE4-4B37-9BA9-4FEFF7B64E73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B20D79A-80BA-4FD1-9A8C-D0AB6C172FBC}"/>
              </a:ext>
            </a:extLst>
          </p:cNvPr>
          <p:cNvCxnSpPr>
            <a:cxnSpLocks/>
          </p:cNvCxnSpPr>
          <p:nvPr/>
        </p:nvCxnSpPr>
        <p:spPr>
          <a:xfrm>
            <a:off x="923454" y="3863489"/>
            <a:ext cx="1038432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CC2FFE-9DCD-4050-994C-DC99022BC6B6}"/>
              </a:ext>
            </a:extLst>
          </p:cNvPr>
          <p:cNvGrpSpPr/>
          <p:nvPr/>
        </p:nvGrpSpPr>
        <p:grpSpPr>
          <a:xfrm>
            <a:off x="1544672" y="3628343"/>
            <a:ext cx="504056" cy="504056"/>
            <a:chOff x="4319972" y="3176972"/>
            <a:chExt cx="504056" cy="504056"/>
          </a:xfrm>
          <a:solidFill>
            <a:srgbClr val="00B0F0"/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1722ACA3-6939-4B7C-A259-A864D18CF586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39C17CEA-DDA4-4A3C-998B-3AEC60669E2A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C70F8F-C2E2-4DD1-9325-70D4D1F3E64D}"/>
              </a:ext>
            </a:extLst>
          </p:cNvPr>
          <p:cNvGrpSpPr/>
          <p:nvPr/>
        </p:nvGrpSpPr>
        <p:grpSpPr>
          <a:xfrm>
            <a:off x="3703969" y="3628343"/>
            <a:ext cx="504056" cy="504056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C1B1A44B-B774-47C5-B2AA-7F26FCD8A84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lumMod val="90000"/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BE187D7-5C98-46E3-9FDC-596AD4A32A92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E59C9D1-EF70-439A-9A04-E8D9B156F2F9}"/>
              </a:ext>
            </a:extLst>
          </p:cNvPr>
          <p:cNvGrpSpPr/>
          <p:nvPr/>
        </p:nvGrpSpPr>
        <p:grpSpPr>
          <a:xfrm>
            <a:off x="5849455" y="3628343"/>
            <a:ext cx="504056" cy="504056"/>
            <a:chOff x="4319972" y="3176972"/>
            <a:chExt cx="504056" cy="504056"/>
          </a:xfrm>
          <a:solidFill>
            <a:srgbClr val="00B0F0"/>
          </a:solidFill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12EAA979-9A59-4F96-934E-9E4DC9C48E7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011FEFA4-C2F9-4ED7-9E45-E03FBFBC00EA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5D907FB-18A6-432B-93A5-F42636BAAD8E}"/>
              </a:ext>
            </a:extLst>
          </p:cNvPr>
          <p:cNvGrpSpPr/>
          <p:nvPr/>
        </p:nvGrpSpPr>
        <p:grpSpPr>
          <a:xfrm>
            <a:off x="7994942" y="3628343"/>
            <a:ext cx="504056" cy="504056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7EED145-2E93-41B7-A414-EA0CCA83C7B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lumMod val="90000"/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C2DBFA48-BF14-4C68-8DDC-539E3CA52E9F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3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77D0AF9-7C94-4AE0-ABBD-51F07B719F50}"/>
              </a:ext>
            </a:extLst>
          </p:cNvPr>
          <p:cNvGrpSpPr/>
          <p:nvPr/>
        </p:nvGrpSpPr>
        <p:grpSpPr>
          <a:xfrm>
            <a:off x="10113795" y="3628343"/>
            <a:ext cx="504056" cy="504056"/>
            <a:chOff x="4319972" y="3176972"/>
            <a:chExt cx="504056" cy="504056"/>
          </a:xfrm>
          <a:solidFill>
            <a:srgbClr val="00B0F0"/>
          </a:solidFill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2F4D96C8-1980-4C08-8FED-A39E329DDA1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10C8503B-ACBE-45C8-A9FD-70928C057E85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19B79FC-E25D-4044-9207-D402A5992ED2}"/>
              </a:ext>
            </a:extLst>
          </p:cNvPr>
          <p:cNvSpPr txBox="1"/>
          <p:nvPr/>
        </p:nvSpPr>
        <p:spPr>
          <a:xfrm>
            <a:off x="3153540" y="2053116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00B0F0"/>
              </a:solidFill>
              <a:cs typeface="Calibri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EF3915C-7F5A-4F3B-93CF-08EBF4E599AC}"/>
              </a:ext>
            </a:extLst>
          </p:cNvPr>
          <p:cNvGrpSpPr/>
          <p:nvPr/>
        </p:nvGrpSpPr>
        <p:grpSpPr>
          <a:xfrm>
            <a:off x="995245" y="4335697"/>
            <a:ext cx="1630533" cy="1138774"/>
            <a:chOff x="205163" y="4166836"/>
            <a:chExt cx="1630533" cy="113877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2130FE0-6AFC-4F76-9804-7DA3D3E2D8E6}"/>
                </a:ext>
              </a:extLst>
            </p:cNvPr>
            <p:cNvSpPr txBox="1"/>
            <p:nvPr/>
          </p:nvSpPr>
          <p:spPr>
            <a:xfrm>
              <a:off x="205164" y="4166836"/>
              <a:ext cx="1630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2015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AF32FBA-4AD7-440C-8187-E56699DE7BEF}"/>
                </a:ext>
              </a:extLst>
            </p:cNvPr>
            <p:cNvSpPr txBox="1"/>
            <p:nvPr/>
          </p:nvSpPr>
          <p:spPr>
            <a:xfrm>
              <a:off x="205163" y="4474613"/>
              <a:ext cx="1630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C203B3C-6804-4F33-BDAE-B907543742F3}"/>
              </a:ext>
            </a:extLst>
          </p:cNvPr>
          <p:cNvCxnSpPr>
            <a:endCxn id="5" idx="0"/>
          </p:cNvCxnSpPr>
          <p:nvPr/>
        </p:nvCxnSpPr>
        <p:spPr>
          <a:xfrm>
            <a:off x="1796700" y="3156935"/>
            <a:ext cx="0" cy="471408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75C7DCC-B200-4114-9981-9976BCFFA90B}"/>
              </a:ext>
            </a:extLst>
          </p:cNvPr>
          <p:cNvGrpSpPr/>
          <p:nvPr/>
        </p:nvGrpSpPr>
        <p:grpSpPr>
          <a:xfrm>
            <a:off x="5286218" y="4335697"/>
            <a:ext cx="1630533" cy="1138774"/>
            <a:chOff x="205163" y="4166836"/>
            <a:chExt cx="1630533" cy="1138774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516E7AD5-1B19-4871-8EF3-3CEED0D546BA}"/>
                </a:ext>
              </a:extLst>
            </p:cNvPr>
            <p:cNvSpPr txBox="1"/>
            <p:nvPr/>
          </p:nvSpPr>
          <p:spPr>
            <a:xfrm>
              <a:off x="205164" y="4166836"/>
              <a:ext cx="1630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2017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198D13E-2145-4791-AE69-5C597618FDB6}"/>
                </a:ext>
              </a:extLst>
            </p:cNvPr>
            <p:cNvSpPr txBox="1"/>
            <p:nvPr/>
          </p:nvSpPr>
          <p:spPr>
            <a:xfrm>
              <a:off x="205163" y="4474613"/>
              <a:ext cx="1630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E5FDFB6-9F3E-4FD3-8D73-BADBA2B137F5}"/>
              </a:ext>
            </a:extLst>
          </p:cNvPr>
          <p:cNvGrpSpPr/>
          <p:nvPr/>
        </p:nvGrpSpPr>
        <p:grpSpPr>
          <a:xfrm>
            <a:off x="9577192" y="4335697"/>
            <a:ext cx="1630533" cy="1138774"/>
            <a:chOff x="205163" y="4166836"/>
            <a:chExt cx="1630533" cy="1138774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FB08D32-8464-4215-A266-840C6C3D5F25}"/>
                </a:ext>
              </a:extLst>
            </p:cNvPr>
            <p:cNvSpPr txBox="1"/>
            <p:nvPr/>
          </p:nvSpPr>
          <p:spPr>
            <a:xfrm>
              <a:off x="205164" y="4166836"/>
              <a:ext cx="1630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2019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7BBAF10-C8ED-41DB-887E-4632163E4504}"/>
                </a:ext>
              </a:extLst>
            </p:cNvPr>
            <p:cNvSpPr txBox="1"/>
            <p:nvPr/>
          </p:nvSpPr>
          <p:spPr>
            <a:xfrm>
              <a:off x="205163" y="4474613"/>
              <a:ext cx="1630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7BF6C94-9852-4305-8629-2D1489C81CCA}"/>
              </a:ext>
            </a:extLst>
          </p:cNvPr>
          <p:cNvSpPr txBox="1"/>
          <p:nvPr/>
        </p:nvSpPr>
        <p:spPr>
          <a:xfrm>
            <a:off x="6020159" y="2053116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00B0F0"/>
              </a:solidFill>
              <a:cs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B80D9C7E-746D-45B1-85DE-6E94BA771AD9}"/>
              </a:ext>
            </a:extLst>
          </p:cNvPr>
          <p:cNvCxnSpPr>
            <a:endCxn id="11" idx="0"/>
          </p:cNvCxnSpPr>
          <p:nvPr/>
        </p:nvCxnSpPr>
        <p:spPr>
          <a:xfrm>
            <a:off x="5612547" y="3012919"/>
            <a:ext cx="488937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0F45D31-B7E4-4014-AF7A-814D6A1916D3}"/>
              </a:ext>
            </a:extLst>
          </p:cNvPr>
          <p:cNvSpPr txBox="1"/>
          <p:nvPr/>
        </p:nvSpPr>
        <p:spPr>
          <a:xfrm>
            <a:off x="8886777" y="2053116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B0F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00B0F0"/>
              </a:solidFill>
              <a:cs typeface="Calibri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B4520B5-B90F-4BF1-B3B9-A3AE3049762A}"/>
              </a:ext>
            </a:extLst>
          </p:cNvPr>
          <p:cNvCxnSpPr>
            <a:endCxn id="17" idx="0"/>
          </p:cNvCxnSpPr>
          <p:nvPr/>
        </p:nvCxnSpPr>
        <p:spPr>
          <a:xfrm>
            <a:off x="10365823" y="3012919"/>
            <a:ext cx="0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4B832EB-2CA8-4B5A-97E2-6E75F02A095F}"/>
              </a:ext>
            </a:extLst>
          </p:cNvPr>
          <p:cNvSpPr txBox="1"/>
          <p:nvPr/>
        </p:nvSpPr>
        <p:spPr>
          <a:xfrm>
            <a:off x="3140731" y="3156936"/>
            <a:ext cx="1630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D79A45B-50C7-47DC-B4A0-AF50818928AE}"/>
              </a:ext>
            </a:extLst>
          </p:cNvPr>
          <p:cNvSpPr txBox="1"/>
          <p:nvPr/>
        </p:nvSpPr>
        <p:spPr>
          <a:xfrm>
            <a:off x="7431704" y="3166744"/>
            <a:ext cx="1630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2018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21A79B9-DAAA-4B78-8CDD-FA52ED2521EA}"/>
              </a:ext>
            </a:extLst>
          </p:cNvPr>
          <p:cNvSpPr txBox="1"/>
          <p:nvPr/>
        </p:nvSpPr>
        <p:spPr>
          <a:xfrm>
            <a:off x="3312859" y="4335698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B0F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00B0F0"/>
              </a:solidFill>
              <a:cs typeface="Calibri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93C02EF-C686-4138-A1F0-E36A627B90CB}"/>
              </a:ext>
            </a:extLst>
          </p:cNvPr>
          <p:cNvSpPr txBox="1"/>
          <p:nvPr/>
        </p:nvSpPr>
        <p:spPr>
          <a:xfrm>
            <a:off x="7603832" y="4347785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B0F0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rgbClr val="00B0F0"/>
              </a:solidFill>
              <a:cs typeface="Calibri" pitchFamily="34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933" y="1921271"/>
            <a:ext cx="1113750" cy="97875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04" y="1806630"/>
            <a:ext cx="1125000" cy="102375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513" y="1862299"/>
            <a:ext cx="1113750" cy="9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6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811" y="1926023"/>
            <a:ext cx="4665902" cy="325311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D8CC1"/>
                </a:solidFill>
              </a:rPr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D895746-D95C-4394-B486-97B2DE560983}"/>
              </a:ext>
            </a:extLst>
          </p:cNvPr>
          <p:cNvGrpSpPr/>
          <p:nvPr/>
        </p:nvGrpSpPr>
        <p:grpSpPr>
          <a:xfrm>
            <a:off x="5154233" y="5260819"/>
            <a:ext cx="2351445" cy="705661"/>
            <a:chOff x="2079598" y="4257726"/>
            <a:chExt cx="2262901" cy="705661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3C13C59B-13A3-4908-957A-995338DB5D1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C88ECD5C-C918-45FC-B67D-BF9D0694FA8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0E1C27D-1A76-4D8E-BA30-360B00ADB57E}"/>
              </a:ext>
            </a:extLst>
          </p:cNvPr>
          <p:cNvGrpSpPr/>
          <p:nvPr/>
        </p:nvGrpSpPr>
        <p:grpSpPr>
          <a:xfrm>
            <a:off x="8304722" y="4952504"/>
            <a:ext cx="2351445" cy="705661"/>
            <a:chOff x="2079598" y="4257726"/>
            <a:chExt cx="2262901" cy="705661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3C448CB-A290-4088-99A4-4102CFF7B60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F997DE2-525A-4DDD-A804-E78CB99F27C4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B995DF2-D5DC-4FAF-8891-280E7AE23774}"/>
              </a:ext>
            </a:extLst>
          </p:cNvPr>
          <p:cNvGrpSpPr/>
          <p:nvPr/>
        </p:nvGrpSpPr>
        <p:grpSpPr>
          <a:xfrm>
            <a:off x="1535835" y="4952504"/>
            <a:ext cx="2351445" cy="705661"/>
            <a:chOff x="2079598" y="4257726"/>
            <a:chExt cx="2262901" cy="705661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76E76DE-9EF4-414C-AAF5-7A6F2149645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04D4EE8-AA08-438F-8637-66BD6FDAE3E8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4D8E689-C9D0-4146-AB9F-3E3CAE335CEA}"/>
              </a:ext>
            </a:extLst>
          </p:cNvPr>
          <p:cNvGrpSpPr/>
          <p:nvPr/>
        </p:nvGrpSpPr>
        <p:grpSpPr>
          <a:xfrm>
            <a:off x="8974126" y="4059144"/>
            <a:ext cx="2351445" cy="705661"/>
            <a:chOff x="2079598" y="4257726"/>
            <a:chExt cx="2262901" cy="70566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1239CCD-549C-45AD-AFFC-B19C7E89E66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63E49B4-4C93-4DE2-97F3-45A9FDE3777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7418A15-E4D5-4AF7-831C-083C8748723E}"/>
              </a:ext>
            </a:extLst>
          </p:cNvPr>
          <p:cNvGrpSpPr/>
          <p:nvPr/>
        </p:nvGrpSpPr>
        <p:grpSpPr>
          <a:xfrm>
            <a:off x="866432" y="4059144"/>
            <a:ext cx="2351445" cy="705661"/>
            <a:chOff x="2079598" y="4257726"/>
            <a:chExt cx="2262901" cy="705661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5982A1F-96C8-450D-8766-FBF823FA0BC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4AD525A-AC5D-4F55-B211-B58D9F03A571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5A9592F-908B-4BD7-B17E-F85F7228F256}"/>
              </a:ext>
            </a:extLst>
          </p:cNvPr>
          <p:cNvGrpSpPr/>
          <p:nvPr/>
        </p:nvGrpSpPr>
        <p:grpSpPr>
          <a:xfrm>
            <a:off x="1156230" y="3132462"/>
            <a:ext cx="2351445" cy="705661"/>
            <a:chOff x="2079598" y="4257726"/>
            <a:chExt cx="2262901" cy="705661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B37E31E-01F1-497D-8819-E2C964502FD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4E7D273-67DF-434C-8D1E-4DD820B09F2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28F90C9E-24C6-4AD1-AA26-F7C2CC60F265}"/>
              </a:ext>
            </a:extLst>
          </p:cNvPr>
          <p:cNvGrpSpPr/>
          <p:nvPr/>
        </p:nvGrpSpPr>
        <p:grpSpPr>
          <a:xfrm>
            <a:off x="8684328" y="3132462"/>
            <a:ext cx="2351445" cy="705661"/>
            <a:chOff x="2079598" y="4257726"/>
            <a:chExt cx="2262901" cy="705661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7159208-2744-448F-B621-B6E24799FFD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7CBA9FB-0DF7-45BF-94EF-F9D524823DE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cxnSp>
        <p:nvCxnSpPr>
          <p:cNvPr id="44" name="Elbow Connector 61">
            <a:extLst>
              <a:ext uri="{FF2B5EF4-FFF2-40B4-BE49-F238E27FC236}">
                <a16:creationId xmlns="" xmlns:a16="http://schemas.microsoft.com/office/drawing/2014/main" id="{3C1A5127-A93B-42FA-A08D-1E89ED250987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3507675" y="3607291"/>
            <a:ext cx="1209022" cy="728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66">
            <a:extLst>
              <a:ext uri="{FF2B5EF4-FFF2-40B4-BE49-F238E27FC236}">
                <a16:creationId xmlns="" xmlns:a16="http://schemas.microsoft.com/office/drawing/2014/main" id="{60C9AF84-86F9-40B2-8213-801066518FD6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3217877" y="4533973"/>
            <a:ext cx="1924605" cy="102034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71">
            <a:extLst>
              <a:ext uri="{FF2B5EF4-FFF2-40B4-BE49-F238E27FC236}">
                <a16:creationId xmlns="" xmlns:a16="http://schemas.microsoft.com/office/drawing/2014/main" id="{DB00A7BB-4DF5-4626-A6C0-746B7B0EC117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887280" y="4880003"/>
            <a:ext cx="1926721" cy="54733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78">
            <a:extLst>
              <a:ext uri="{FF2B5EF4-FFF2-40B4-BE49-F238E27FC236}">
                <a16:creationId xmlns="" xmlns:a16="http://schemas.microsoft.com/office/drawing/2014/main" id="{22688FC4-05AC-4B69-B55B-A626EC90873C}"/>
              </a:ext>
            </a:extLst>
          </p:cNvPr>
          <p:cNvCxnSpPr>
            <a:cxnSpLocks/>
            <a:stCxn id="33" idx="1"/>
          </p:cNvCxnSpPr>
          <p:nvPr/>
        </p:nvCxnSpPr>
        <p:spPr>
          <a:xfrm rot="10800000" flipV="1">
            <a:off x="7148588" y="4533973"/>
            <a:ext cx="1825539" cy="5709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87">
            <a:extLst>
              <a:ext uri="{FF2B5EF4-FFF2-40B4-BE49-F238E27FC236}">
                <a16:creationId xmlns="" xmlns:a16="http://schemas.microsoft.com/office/drawing/2014/main" id="{74A0987E-4855-4CE7-BAE8-AE61BBA71243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V="1">
            <a:off x="7574254" y="3607291"/>
            <a:ext cx="1110075" cy="71274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91">
            <a:extLst>
              <a:ext uri="{FF2B5EF4-FFF2-40B4-BE49-F238E27FC236}">
                <a16:creationId xmlns="" xmlns:a16="http://schemas.microsoft.com/office/drawing/2014/main" id="{B698C6FA-868E-4DB7-B351-352E4C9B4A9A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6845910" y="4941321"/>
            <a:ext cx="1458812" cy="486013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BDDA0630-628E-4E57-BF3A-46F8250B578B}"/>
              </a:ext>
            </a:extLst>
          </p:cNvPr>
          <p:cNvCxnSpPr>
            <a:cxnSpLocks/>
          </p:cNvCxnSpPr>
          <p:nvPr/>
        </p:nvCxnSpPr>
        <p:spPr>
          <a:xfrm flipH="1" flipV="1">
            <a:off x="6317250" y="4525312"/>
            <a:ext cx="6512" cy="68544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B2B2A274-D216-42D5-BF6E-021CCC3734ED}"/>
              </a:ext>
            </a:extLst>
          </p:cNvPr>
          <p:cNvSpPr/>
          <p:nvPr/>
        </p:nvSpPr>
        <p:spPr>
          <a:xfrm rot="20400000">
            <a:off x="-248720" y="3013993"/>
            <a:ext cx="4408992" cy="645805"/>
          </a:xfrm>
          <a:custGeom>
            <a:avLst/>
            <a:gdLst>
              <a:gd name="connsiteX0" fmla="*/ 6762406 w 6762406"/>
              <a:gd name="connsiteY0" fmla="*/ 0 h 1396040"/>
              <a:gd name="connsiteX1" fmla="*/ 6762406 w 6762406"/>
              <a:gd name="connsiteY1" fmla="*/ 1396040 h 1396040"/>
              <a:gd name="connsiteX2" fmla="*/ 0 w 6762406"/>
              <a:gd name="connsiteY2" fmla="*/ 1396040 h 1396040"/>
              <a:gd name="connsiteX3" fmla="*/ 508117 w 6762406"/>
              <a:gd name="connsiteY3" fmla="*/ 1 h 1396040"/>
              <a:gd name="connsiteX0" fmla="*/ 6568324 w 6568324"/>
              <a:gd name="connsiteY0" fmla="*/ 0 h 1410321"/>
              <a:gd name="connsiteX1" fmla="*/ 6568324 w 6568324"/>
              <a:gd name="connsiteY1" fmla="*/ 1396040 h 1410321"/>
              <a:gd name="connsiteX2" fmla="*/ 0 w 6568324"/>
              <a:gd name="connsiteY2" fmla="*/ 1410322 h 1410321"/>
              <a:gd name="connsiteX3" fmla="*/ 314035 w 6568324"/>
              <a:gd name="connsiteY3" fmla="*/ 1 h 1410321"/>
              <a:gd name="connsiteX4" fmla="*/ 6568324 w 6568324"/>
              <a:gd name="connsiteY4" fmla="*/ 0 h 1410321"/>
              <a:gd name="connsiteX0" fmla="*/ 6613487 w 6613487"/>
              <a:gd name="connsiteY0" fmla="*/ 0 h 1408526"/>
              <a:gd name="connsiteX1" fmla="*/ 6613487 w 6613487"/>
              <a:gd name="connsiteY1" fmla="*/ 1396040 h 1408526"/>
              <a:gd name="connsiteX2" fmla="*/ 0 w 6613487"/>
              <a:gd name="connsiteY2" fmla="*/ 1408527 h 1408526"/>
              <a:gd name="connsiteX3" fmla="*/ 359198 w 6613487"/>
              <a:gd name="connsiteY3" fmla="*/ 1 h 1408526"/>
              <a:gd name="connsiteX4" fmla="*/ 6613487 w 6613487"/>
              <a:gd name="connsiteY4" fmla="*/ 0 h 14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487" h="1408526">
                <a:moveTo>
                  <a:pt x="6613487" y="0"/>
                </a:moveTo>
                <a:lnTo>
                  <a:pt x="6613487" y="1396040"/>
                </a:lnTo>
                <a:lnTo>
                  <a:pt x="0" y="1408527"/>
                </a:lnTo>
                <a:lnTo>
                  <a:pt x="359198" y="1"/>
                </a:lnTo>
                <a:lnTo>
                  <a:pt x="661348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04B29CB8-BF58-40B3-ACDF-8F273B04000D}"/>
              </a:ext>
            </a:extLst>
          </p:cNvPr>
          <p:cNvSpPr/>
          <p:nvPr/>
        </p:nvSpPr>
        <p:spPr>
          <a:xfrm rot="20400000">
            <a:off x="-173565" y="5103752"/>
            <a:ext cx="8441278" cy="640080"/>
          </a:xfrm>
          <a:custGeom>
            <a:avLst/>
            <a:gdLst>
              <a:gd name="connsiteX0" fmla="*/ 12785260 w 12785260"/>
              <a:gd name="connsiteY0" fmla="*/ 0 h 1396040"/>
              <a:gd name="connsiteX1" fmla="*/ 12785260 w 12785260"/>
              <a:gd name="connsiteY1" fmla="*/ 1396040 h 1396040"/>
              <a:gd name="connsiteX2" fmla="*/ 2474427 w 12785260"/>
              <a:gd name="connsiteY2" fmla="*/ 1396040 h 1396040"/>
              <a:gd name="connsiteX3" fmla="*/ 0 w 12785260"/>
              <a:gd name="connsiteY3" fmla="*/ 495422 h 1396040"/>
              <a:gd name="connsiteX4" fmla="*/ 180319 w 12785260"/>
              <a:gd name="connsiteY4" fmla="*/ 1 h 1396040"/>
              <a:gd name="connsiteX0" fmla="*/ 12665613 w 12665613"/>
              <a:gd name="connsiteY0" fmla="*/ 0 h 1396040"/>
              <a:gd name="connsiteX1" fmla="*/ 12665613 w 12665613"/>
              <a:gd name="connsiteY1" fmla="*/ 1396040 h 1396040"/>
              <a:gd name="connsiteX2" fmla="*/ 2354780 w 12665613"/>
              <a:gd name="connsiteY2" fmla="*/ 1396040 h 1396040"/>
              <a:gd name="connsiteX3" fmla="*/ 0 w 12665613"/>
              <a:gd name="connsiteY3" fmla="*/ 381881 h 1396040"/>
              <a:gd name="connsiteX4" fmla="*/ 60672 w 12665613"/>
              <a:gd name="connsiteY4" fmla="*/ 1 h 1396040"/>
              <a:gd name="connsiteX5" fmla="*/ 12665613 w 12665613"/>
              <a:gd name="connsiteY5" fmla="*/ 0 h 1396040"/>
              <a:gd name="connsiteX0" fmla="*/ 12655840 w 12655841"/>
              <a:gd name="connsiteY0" fmla="*/ 0 h 1396040"/>
              <a:gd name="connsiteX1" fmla="*/ 12655840 w 12655841"/>
              <a:gd name="connsiteY1" fmla="*/ 1396040 h 1396040"/>
              <a:gd name="connsiteX2" fmla="*/ 2345007 w 12655841"/>
              <a:gd name="connsiteY2" fmla="*/ 1396040 h 1396040"/>
              <a:gd name="connsiteX3" fmla="*/ -1 w 12655841"/>
              <a:gd name="connsiteY3" fmla="*/ 342838 h 1396040"/>
              <a:gd name="connsiteX4" fmla="*/ 50899 w 12655841"/>
              <a:gd name="connsiteY4" fmla="*/ 1 h 1396040"/>
              <a:gd name="connsiteX5" fmla="*/ 12655840 w 12655841"/>
              <a:gd name="connsiteY5" fmla="*/ 0 h 1396040"/>
              <a:gd name="connsiteX0" fmla="*/ 12650954 w 12650954"/>
              <a:gd name="connsiteY0" fmla="*/ 0 h 1396040"/>
              <a:gd name="connsiteX1" fmla="*/ 12650954 w 12650954"/>
              <a:gd name="connsiteY1" fmla="*/ 1396040 h 1396040"/>
              <a:gd name="connsiteX2" fmla="*/ 2340121 w 12650954"/>
              <a:gd name="connsiteY2" fmla="*/ 1396040 h 1396040"/>
              <a:gd name="connsiteX3" fmla="*/ -1 w 12650954"/>
              <a:gd name="connsiteY3" fmla="*/ 323318 h 1396040"/>
              <a:gd name="connsiteX4" fmla="*/ 46013 w 12650954"/>
              <a:gd name="connsiteY4" fmla="*/ 1 h 1396040"/>
              <a:gd name="connsiteX5" fmla="*/ 12650954 w 12650954"/>
              <a:gd name="connsiteY5" fmla="*/ 0 h 1396040"/>
              <a:gd name="connsiteX0" fmla="*/ 12641183 w 12641183"/>
              <a:gd name="connsiteY0" fmla="*/ 0 h 1396040"/>
              <a:gd name="connsiteX1" fmla="*/ 12641183 w 12641183"/>
              <a:gd name="connsiteY1" fmla="*/ 1396040 h 1396040"/>
              <a:gd name="connsiteX2" fmla="*/ 2330350 w 12641183"/>
              <a:gd name="connsiteY2" fmla="*/ 1396040 h 1396040"/>
              <a:gd name="connsiteX3" fmla="*/ 0 w 12641183"/>
              <a:gd name="connsiteY3" fmla="*/ 284274 h 1396040"/>
              <a:gd name="connsiteX4" fmla="*/ 36242 w 12641183"/>
              <a:gd name="connsiteY4" fmla="*/ 1 h 1396040"/>
              <a:gd name="connsiteX5" fmla="*/ 12641183 w 12641183"/>
              <a:gd name="connsiteY5" fmla="*/ 0 h 1396040"/>
              <a:gd name="connsiteX0" fmla="*/ 12644836 w 12644836"/>
              <a:gd name="connsiteY0" fmla="*/ 0 h 1396040"/>
              <a:gd name="connsiteX1" fmla="*/ 12644836 w 12644836"/>
              <a:gd name="connsiteY1" fmla="*/ 1396040 h 1396040"/>
              <a:gd name="connsiteX2" fmla="*/ 2334003 w 12644836"/>
              <a:gd name="connsiteY2" fmla="*/ 1396040 h 1396040"/>
              <a:gd name="connsiteX3" fmla="*/ 0 w 12644836"/>
              <a:gd name="connsiteY3" fmla="*/ 238126 h 1396040"/>
              <a:gd name="connsiteX4" fmla="*/ 39895 w 12644836"/>
              <a:gd name="connsiteY4" fmla="*/ 1 h 1396040"/>
              <a:gd name="connsiteX5" fmla="*/ 12644836 w 12644836"/>
              <a:gd name="connsiteY5" fmla="*/ 0 h 1396040"/>
              <a:gd name="connsiteX0" fmla="*/ 12671689 w 12671689"/>
              <a:gd name="connsiteY0" fmla="*/ 0 h 1396040"/>
              <a:gd name="connsiteX1" fmla="*/ 12671689 w 12671689"/>
              <a:gd name="connsiteY1" fmla="*/ 1396040 h 1396040"/>
              <a:gd name="connsiteX2" fmla="*/ 2360856 w 12671689"/>
              <a:gd name="connsiteY2" fmla="*/ 1396040 h 1396040"/>
              <a:gd name="connsiteX3" fmla="*/ 0 w 12671689"/>
              <a:gd name="connsiteY3" fmla="*/ 223916 h 1396040"/>
              <a:gd name="connsiteX4" fmla="*/ 66748 w 12671689"/>
              <a:gd name="connsiteY4" fmla="*/ 1 h 1396040"/>
              <a:gd name="connsiteX5" fmla="*/ 12671689 w 12671689"/>
              <a:gd name="connsiteY5" fmla="*/ 0 h 1396040"/>
              <a:gd name="connsiteX0" fmla="*/ 12661916 w 12661916"/>
              <a:gd name="connsiteY0" fmla="*/ 0 h 1396040"/>
              <a:gd name="connsiteX1" fmla="*/ 12661916 w 12661916"/>
              <a:gd name="connsiteY1" fmla="*/ 1396040 h 1396040"/>
              <a:gd name="connsiteX2" fmla="*/ 2351083 w 12661916"/>
              <a:gd name="connsiteY2" fmla="*/ 1396040 h 1396040"/>
              <a:gd name="connsiteX3" fmla="*/ -1 w 12661916"/>
              <a:gd name="connsiteY3" fmla="*/ 184873 h 1396040"/>
              <a:gd name="connsiteX4" fmla="*/ 56975 w 12661916"/>
              <a:gd name="connsiteY4" fmla="*/ 1 h 1396040"/>
              <a:gd name="connsiteX5" fmla="*/ 12661916 w 12661916"/>
              <a:gd name="connsiteY5" fmla="*/ 0 h 1396040"/>
              <a:gd name="connsiteX0" fmla="*/ 12661918 w 12661918"/>
              <a:gd name="connsiteY0" fmla="*/ 0 h 1396040"/>
              <a:gd name="connsiteX1" fmla="*/ 12661918 w 12661918"/>
              <a:gd name="connsiteY1" fmla="*/ 1396040 h 1396040"/>
              <a:gd name="connsiteX2" fmla="*/ 2305920 w 12661918"/>
              <a:gd name="connsiteY2" fmla="*/ 1394245 h 1396040"/>
              <a:gd name="connsiteX3" fmla="*/ 1 w 12661918"/>
              <a:gd name="connsiteY3" fmla="*/ 184873 h 1396040"/>
              <a:gd name="connsiteX4" fmla="*/ 56977 w 12661918"/>
              <a:gd name="connsiteY4" fmla="*/ 1 h 1396040"/>
              <a:gd name="connsiteX5" fmla="*/ 12661918 w 12661918"/>
              <a:gd name="connsiteY5" fmla="*/ 0 h 13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1918" h="1396040">
                <a:moveTo>
                  <a:pt x="12661918" y="0"/>
                </a:moveTo>
                <a:lnTo>
                  <a:pt x="12661918" y="1396040"/>
                </a:lnTo>
                <a:lnTo>
                  <a:pt x="2305920" y="1394245"/>
                </a:lnTo>
                <a:lnTo>
                  <a:pt x="1" y="184873"/>
                </a:lnTo>
                <a:lnTo>
                  <a:pt x="56977" y="1"/>
                </a:lnTo>
                <a:lnTo>
                  <a:pt x="1266191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FC12AFE4-3964-40F4-9AB3-55D0DC779001}"/>
              </a:ext>
            </a:extLst>
          </p:cNvPr>
          <p:cNvSpPr/>
          <p:nvPr/>
        </p:nvSpPr>
        <p:spPr>
          <a:xfrm rot="20400000">
            <a:off x="4025343" y="5374008"/>
            <a:ext cx="6718779" cy="643931"/>
          </a:xfrm>
          <a:custGeom>
            <a:avLst/>
            <a:gdLst>
              <a:gd name="connsiteX0" fmla="*/ 11190195 w 11190195"/>
              <a:gd name="connsiteY0" fmla="*/ 0 h 1396040"/>
              <a:gd name="connsiteX1" fmla="*/ 11190195 w 11190195"/>
              <a:gd name="connsiteY1" fmla="*/ 1396040 h 1396040"/>
              <a:gd name="connsiteX2" fmla="*/ 3835587 w 11190195"/>
              <a:gd name="connsiteY2" fmla="*/ 1396040 h 1396040"/>
              <a:gd name="connsiteX3" fmla="*/ 0 w 11190195"/>
              <a:gd name="connsiteY3" fmla="*/ 0 h 1396040"/>
              <a:gd name="connsiteX0" fmla="*/ 10078168 w 10078169"/>
              <a:gd name="connsiteY0" fmla="*/ 8399 h 1404439"/>
              <a:gd name="connsiteX1" fmla="*/ 10078168 w 10078169"/>
              <a:gd name="connsiteY1" fmla="*/ 1404439 h 1404439"/>
              <a:gd name="connsiteX2" fmla="*/ 2723560 w 10078169"/>
              <a:gd name="connsiteY2" fmla="*/ 1404439 h 1404439"/>
              <a:gd name="connsiteX3" fmla="*/ -1 w 10078169"/>
              <a:gd name="connsiteY3" fmla="*/ -1 h 1404439"/>
              <a:gd name="connsiteX4" fmla="*/ 10078168 w 10078169"/>
              <a:gd name="connsiteY4" fmla="*/ 8399 h 1404439"/>
              <a:gd name="connsiteX0" fmla="*/ 10078170 w 10078169"/>
              <a:gd name="connsiteY0" fmla="*/ 8399 h 1404439"/>
              <a:gd name="connsiteX1" fmla="*/ 10078170 w 10078169"/>
              <a:gd name="connsiteY1" fmla="*/ 1404439 h 1404439"/>
              <a:gd name="connsiteX2" fmla="*/ 2651548 w 10078169"/>
              <a:gd name="connsiteY2" fmla="*/ 1388436 h 1404439"/>
              <a:gd name="connsiteX3" fmla="*/ 1 w 10078169"/>
              <a:gd name="connsiteY3" fmla="*/ -1 h 1404439"/>
              <a:gd name="connsiteX4" fmla="*/ 10078170 w 10078169"/>
              <a:gd name="connsiteY4" fmla="*/ 8399 h 1404439"/>
              <a:gd name="connsiteX0" fmla="*/ 10078168 w 10078169"/>
              <a:gd name="connsiteY0" fmla="*/ 8399 h 1404439"/>
              <a:gd name="connsiteX1" fmla="*/ 10078168 w 10078169"/>
              <a:gd name="connsiteY1" fmla="*/ 1404439 h 1404439"/>
              <a:gd name="connsiteX2" fmla="*/ 2651546 w 10078169"/>
              <a:gd name="connsiteY2" fmla="*/ 1388436 h 1404439"/>
              <a:gd name="connsiteX3" fmla="*/ -1 w 10078169"/>
              <a:gd name="connsiteY3" fmla="*/ -1 h 1404439"/>
              <a:gd name="connsiteX4" fmla="*/ 10078168 w 10078169"/>
              <a:gd name="connsiteY4" fmla="*/ 8399 h 140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169" h="1404439">
                <a:moveTo>
                  <a:pt x="10078168" y="8399"/>
                </a:moveTo>
                <a:lnTo>
                  <a:pt x="10078168" y="1404439"/>
                </a:lnTo>
                <a:lnTo>
                  <a:pt x="2651546" y="1388436"/>
                </a:lnTo>
                <a:lnTo>
                  <a:pt x="-1" y="-1"/>
                </a:lnTo>
                <a:lnTo>
                  <a:pt x="10078168" y="8399"/>
                </a:lnTo>
                <a:close/>
              </a:path>
            </a:pathLst>
          </a:custGeom>
          <a:solidFill>
            <a:srgbClr val="FD8C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28FAE07-8EA5-43EF-9192-8EA13A48D24B}"/>
              </a:ext>
            </a:extLst>
          </p:cNvPr>
          <p:cNvSpPr/>
          <p:nvPr/>
        </p:nvSpPr>
        <p:spPr>
          <a:xfrm rot="20400000">
            <a:off x="-387612" y="3667348"/>
            <a:ext cx="8900339" cy="663706"/>
          </a:xfrm>
          <a:custGeom>
            <a:avLst/>
            <a:gdLst>
              <a:gd name="connsiteX0" fmla="*/ 14240466 w 14240466"/>
              <a:gd name="connsiteY0" fmla="*/ 0 h 1396040"/>
              <a:gd name="connsiteX1" fmla="*/ 14240466 w 14240466"/>
              <a:gd name="connsiteY1" fmla="*/ 1396040 h 1396040"/>
              <a:gd name="connsiteX2" fmla="*/ 0 w 14240466"/>
              <a:gd name="connsiteY2" fmla="*/ 1396040 h 1396040"/>
              <a:gd name="connsiteX3" fmla="*/ 508117 w 14240466"/>
              <a:gd name="connsiteY3" fmla="*/ 0 h 1396040"/>
              <a:gd name="connsiteX0" fmla="*/ 14114746 w 14114747"/>
              <a:gd name="connsiteY0" fmla="*/ 0 h 1440466"/>
              <a:gd name="connsiteX1" fmla="*/ 14114746 w 14114747"/>
              <a:gd name="connsiteY1" fmla="*/ 1396040 h 1440466"/>
              <a:gd name="connsiteX2" fmla="*/ 0 w 14114747"/>
              <a:gd name="connsiteY2" fmla="*/ 1440466 h 1440466"/>
              <a:gd name="connsiteX3" fmla="*/ 382397 w 14114747"/>
              <a:gd name="connsiteY3" fmla="*/ 0 h 1440466"/>
              <a:gd name="connsiteX4" fmla="*/ 14114746 w 14114747"/>
              <a:gd name="connsiteY4" fmla="*/ 0 h 1440466"/>
              <a:gd name="connsiteX0" fmla="*/ 14101319 w 14101319"/>
              <a:gd name="connsiteY0" fmla="*/ 0 h 1447570"/>
              <a:gd name="connsiteX1" fmla="*/ 14101319 w 14101319"/>
              <a:gd name="connsiteY1" fmla="*/ 1396040 h 1447570"/>
              <a:gd name="connsiteX2" fmla="*/ 0 w 14101319"/>
              <a:gd name="connsiteY2" fmla="*/ 1447570 h 1447570"/>
              <a:gd name="connsiteX3" fmla="*/ 368970 w 14101319"/>
              <a:gd name="connsiteY3" fmla="*/ 0 h 1447570"/>
              <a:gd name="connsiteX4" fmla="*/ 14101319 w 14101319"/>
              <a:gd name="connsiteY4" fmla="*/ 0 h 1447570"/>
              <a:gd name="connsiteX0" fmla="*/ 14101319 w 14101319"/>
              <a:gd name="connsiteY0" fmla="*/ 0 h 1447570"/>
              <a:gd name="connsiteX1" fmla="*/ 14101319 w 14101319"/>
              <a:gd name="connsiteY1" fmla="*/ 1396040 h 1447570"/>
              <a:gd name="connsiteX2" fmla="*/ 0 w 14101319"/>
              <a:gd name="connsiteY2" fmla="*/ 1447570 h 1447570"/>
              <a:gd name="connsiteX3" fmla="*/ 398732 w 14101319"/>
              <a:gd name="connsiteY3" fmla="*/ 14209 h 1447570"/>
              <a:gd name="connsiteX4" fmla="*/ 14101319 w 14101319"/>
              <a:gd name="connsiteY4" fmla="*/ 0 h 144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1319" h="1447570">
                <a:moveTo>
                  <a:pt x="14101319" y="0"/>
                </a:moveTo>
                <a:lnTo>
                  <a:pt x="14101319" y="1396040"/>
                </a:lnTo>
                <a:lnTo>
                  <a:pt x="0" y="1447570"/>
                </a:lnTo>
                <a:lnTo>
                  <a:pt x="398732" y="14209"/>
                </a:lnTo>
                <a:lnTo>
                  <a:pt x="14101319" y="0"/>
                </a:lnTo>
                <a:close/>
              </a:path>
            </a:pathLst>
          </a:custGeom>
          <a:solidFill>
            <a:srgbClr val="FD8C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Freeform 27">
            <a:extLst>
              <a:ext uri="{FF2B5EF4-FFF2-40B4-BE49-F238E27FC236}">
                <a16:creationId xmlns="" xmlns:a16="http://schemas.microsoft.com/office/drawing/2014/main" id="{A5EDA810-7AEF-4C6D-83B7-B35587331720}"/>
              </a:ext>
            </a:extLst>
          </p:cNvPr>
          <p:cNvSpPr>
            <a:spLocks noChangeAspect="1"/>
          </p:cNvSpPr>
          <p:nvPr/>
        </p:nvSpPr>
        <p:spPr>
          <a:xfrm flipH="1">
            <a:off x="1344262" y="5258824"/>
            <a:ext cx="960618" cy="51756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0A01064-E149-436A-9064-09048D622337}"/>
              </a:ext>
            </a:extLst>
          </p:cNvPr>
          <p:cNvSpPr txBox="1"/>
          <p:nvPr/>
        </p:nvSpPr>
        <p:spPr>
          <a:xfrm rot="20399101">
            <a:off x="920157" y="2940181"/>
            <a:ext cx="296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329CAA6-EBF2-4DE4-9F9A-6D4FCDF2AC46}"/>
              </a:ext>
            </a:extLst>
          </p:cNvPr>
          <p:cNvSpPr txBox="1"/>
          <p:nvPr/>
        </p:nvSpPr>
        <p:spPr>
          <a:xfrm rot="20400000">
            <a:off x="163218" y="3502442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F0670A5-C6D5-442F-9855-8CE1A52967E7}"/>
              </a:ext>
            </a:extLst>
          </p:cNvPr>
          <p:cNvSpPr txBox="1"/>
          <p:nvPr/>
        </p:nvSpPr>
        <p:spPr>
          <a:xfrm rot="20399101">
            <a:off x="4085402" y="3141400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CFC2789-00F2-4148-9CDD-F604969AB41E}"/>
              </a:ext>
            </a:extLst>
          </p:cNvPr>
          <p:cNvSpPr txBox="1"/>
          <p:nvPr/>
        </p:nvSpPr>
        <p:spPr>
          <a:xfrm rot="20400000">
            <a:off x="3298642" y="3760099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E4D2606-CC59-48C2-A7A1-4A99A7CBE3E2}"/>
              </a:ext>
            </a:extLst>
          </p:cNvPr>
          <p:cNvSpPr txBox="1"/>
          <p:nvPr/>
        </p:nvSpPr>
        <p:spPr>
          <a:xfrm rot="20399101">
            <a:off x="4305542" y="4509437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FB27448-7287-4753-973B-DDAC3EF9BD85}"/>
              </a:ext>
            </a:extLst>
          </p:cNvPr>
          <p:cNvSpPr txBox="1"/>
          <p:nvPr/>
        </p:nvSpPr>
        <p:spPr>
          <a:xfrm rot="20400000">
            <a:off x="3547357" y="5099561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5DF5790-4AF3-450E-AB61-667F2041898B}"/>
              </a:ext>
            </a:extLst>
          </p:cNvPr>
          <p:cNvSpPr txBox="1"/>
          <p:nvPr/>
        </p:nvSpPr>
        <p:spPr>
          <a:xfrm rot="20399101">
            <a:off x="7065994" y="4992790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E21EB4-C3E1-4F35-9671-0D35C0FD22F1}"/>
              </a:ext>
            </a:extLst>
          </p:cNvPr>
          <p:cNvSpPr txBox="1"/>
          <p:nvPr/>
        </p:nvSpPr>
        <p:spPr>
          <a:xfrm rot="20400000">
            <a:off x="6307809" y="5582914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Freeform 13">
            <a:extLst>
              <a:ext uri="{FF2B5EF4-FFF2-40B4-BE49-F238E27FC236}">
                <a16:creationId xmlns="" xmlns:a16="http://schemas.microsoft.com/office/drawing/2014/main" id="{99AD2B71-E883-4434-A958-ABAEFE96059E}"/>
              </a:ext>
            </a:extLst>
          </p:cNvPr>
          <p:cNvSpPr>
            <a:spLocks noChangeAspect="1"/>
          </p:cNvSpPr>
          <p:nvPr/>
        </p:nvSpPr>
        <p:spPr>
          <a:xfrm flipH="1">
            <a:off x="5306440" y="1674994"/>
            <a:ext cx="1242669" cy="66952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1" name="Freeform 19">
            <a:extLst>
              <a:ext uri="{FF2B5EF4-FFF2-40B4-BE49-F238E27FC236}">
                <a16:creationId xmlns="" xmlns:a16="http://schemas.microsoft.com/office/drawing/2014/main" id="{94B4EAAC-E2BD-4CB2-951A-41765CBF1DA9}"/>
              </a:ext>
            </a:extLst>
          </p:cNvPr>
          <p:cNvSpPr>
            <a:spLocks noChangeAspect="1"/>
          </p:cNvSpPr>
          <p:nvPr/>
        </p:nvSpPr>
        <p:spPr>
          <a:xfrm flipH="1">
            <a:off x="649005" y="1812787"/>
            <a:ext cx="1008262" cy="54323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2" name="Freeform 11">
            <a:extLst>
              <a:ext uri="{FF2B5EF4-FFF2-40B4-BE49-F238E27FC236}">
                <a16:creationId xmlns="" xmlns:a16="http://schemas.microsoft.com/office/drawing/2014/main" id="{E7391DBC-1775-4A99-BBAE-D9729476F4C2}"/>
              </a:ext>
            </a:extLst>
          </p:cNvPr>
          <p:cNvSpPr/>
          <p:nvPr/>
        </p:nvSpPr>
        <p:spPr>
          <a:xfrm>
            <a:off x="10359992" y="1198386"/>
            <a:ext cx="1242669" cy="757017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3" name="Freeform 27">
            <a:extLst>
              <a:ext uri="{FF2B5EF4-FFF2-40B4-BE49-F238E27FC236}">
                <a16:creationId xmlns="" xmlns:a16="http://schemas.microsoft.com/office/drawing/2014/main" id="{D62528D9-25B1-4897-B841-8D658228FFFA}"/>
              </a:ext>
            </a:extLst>
          </p:cNvPr>
          <p:cNvSpPr>
            <a:spLocks noChangeAspect="1"/>
          </p:cNvSpPr>
          <p:nvPr/>
        </p:nvSpPr>
        <p:spPr>
          <a:xfrm flipH="1">
            <a:off x="9372510" y="3065441"/>
            <a:ext cx="954435" cy="514234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4" name="Freeform 28">
            <a:extLst>
              <a:ext uri="{FF2B5EF4-FFF2-40B4-BE49-F238E27FC236}">
                <a16:creationId xmlns="" xmlns:a16="http://schemas.microsoft.com/office/drawing/2014/main" id="{418EF4AE-198C-49FB-9439-C6E541A2F534}"/>
              </a:ext>
            </a:extLst>
          </p:cNvPr>
          <p:cNvSpPr>
            <a:spLocks noChangeAspect="1"/>
          </p:cNvSpPr>
          <p:nvPr/>
        </p:nvSpPr>
        <p:spPr>
          <a:xfrm flipH="1">
            <a:off x="6549109" y="662354"/>
            <a:ext cx="884078" cy="47632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5" name="Freeform 19">
            <a:extLst>
              <a:ext uri="{FF2B5EF4-FFF2-40B4-BE49-F238E27FC236}">
                <a16:creationId xmlns="" xmlns:a16="http://schemas.microsoft.com/office/drawing/2014/main" id="{EF1C04B2-3CD7-4DB5-9273-57F08D03C62C}"/>
              </a:ext>
            </a:extLst>
          </p:cNvPr>
          <p:cNvSpPr>
            <a:spLocks noChangeAspect="1"/>
          </p:cNvSpPr>
          <p:nvPr/>
        </p:nvSpPr>
        <p:spPr>
          <a:xfrm flipH="1">
            <a:off x="2528110" y="3458075"/>
            <a:ext cx="729451" cy="39301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6" name="Freeform 28">
            <a:extLst>
              <a:ext uri="{FF2B5EF4-FFF2-40B4-BE49-F238E27FC236}">
                <a16:creationId xmlns="" xmlns:a16="http://schemas.microsoft.com/office/drawing/2014/main" id="{D877BABB-A1FC-4B62-9920-BEE05C11E3CD}"/>
              </a:ext>
            </a:extLst>
          </p:cNvPr>
          <p:cNvSpPr>
            <a:spLocks noChangeAspect="1"/>
          </p:cNvSpPr>
          <p:nvPr/>
        </p:nvSpPr>
        <p:spPr>
          <a:xfrm flipH="1">
            <a:off x="9396578" y="5650107"/>
            <a:ext cx="884078" cy="47632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99BF57F-57EF-469E-AF24-B16AB9224705}"/>
              </a:ext>
            </a:extLst>
          </p:cNvPr>
          <p:cNvSpPr/>
          <p:nvPr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9FE74F5-4A7F-4242-B2B5-BF638F116411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54574A2-4AE8-40C5-8079-0B38C5493C04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65" name="Freeform 28">
            <a:extLst>
              <a:ext uri="{FF2B5EF4-FFF2-40B4-BE49-F238E27FC236}">
                <a16:creationId xmlns="" xmlns:a16="http://schemas.microsoft.com/office/drawing/2014/main" id="{FFA930CC-90A6-4CAC-8068-B787A1F9C498}"/>
              </a:ext>
            </a:extLst>
          </p:cNvPr>
          <p:cNvSpPr>
            <a:spLocks noChangeAspect="1"/>
          </p:cNvSpPr>
          <p:nvPr/>
        </p:nvSpPr>
        <p:spPr>
          <a:xfrm flipH="1">
            <a:off x="5031683" y="2072520"/>
            <a:ext cx="884078" cy="47632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7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E4955C9E-2A95-4977-984F-98C39F6671F1}"/>
              </a:ext>
            </a:extLst>
          </p:cNvPr>
          <p:cNvSpPr/>
          <p:nvPr/>
        </p:nvSpPr>
        <p:spPr>
          <a:xfrm rot="14400000">
            <a:off x="7492055" y="1206355"/>
            <a:ext cx="4002362" cy="3450312"/>
          </a:xfrm>
          <a:prstGeom prst="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자유형: 도형 28">
            <a:extLst>
              <a:ext uri="{FF2B5EF4-FFF2-40B4-BE49-F238E27FC236}">
                <a16:creationId xmlns="" xmlns:a16="http://schemas.microsoft.com/office/drawing/2014/main" id="{AFA1CE82-8EE8-4273-B529-2575C5AC3D74}"/>
              </a:ext>
            </a:extLst>
          </p:cNvPr>
          <p:cNvSpPr/>
          <p:nvPr/>
        </p:nvSpPr>
        <p:spPr>
          <a:xfrm>
            <a:off x="5134395" y="1035119"/>
            <a:ext cx="5674631" cy="5574403"/>
          </a:xfrm>
          <a:custGeom>
            <a:avLst/>
            <a:gdLst>
              <a:gd name="connsiteX0" fmla="*/ 133414 w 5674631"/>
              <a:gd name="connsiteY0" fmla="*/ 124105 h 5574403"/>
              <a:gd name="connsiteX1" fmla="*/ 1760847 w 5674631"/>
              <a:gd name="connsiteY1" fmla="*/ 5375439 h 5574403"/>
              <a:gd name="connsiteX2" fmla="*/ 5479167 w 5674631"/>
              <a:gd name="connsiteY2" fmla="*/ 1345256 h 5574403"/>
              <a:gd name="connsiteX3" fmla="*/ 0 w 5674631"/>
              <a:gd name="connsiteY3" fmla="*/ 0 h 5574403"/>
              <a:gd name="connsiteX4" fmla="*/ 5674631 w 5674631"/>
              <a:gd name="connsiteY4" fmla="*/ 1296278 h 5574403"/>
              <a:gd name="connsiteX5" fmla="*/ 1727555 w 5674631"/>
              <a:gd name="connsiteY5" fmla="*/ 5574403 h 557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4631" h="5574403">
                <a:moveTo>
                  <a:pt x="133414" y="124105"/>
                </a:moveTo>
                <a:lnTo>
                  <a:pt x="1760847" y="5375439"/>
                </a:lnTo>
                <a:lnTo>
                  <a:pt x="5479167" y="1345256"/>
                </a:lnTo>
                <a:close/>
                <a:moveTo>
                  <a:pt x="0" y="0"/>
                </a:moveTo>
                <a:lnTo>
                  <a:pt x="5674631" y="1296278"/>
                </a:lnTo>
                <a:lnTo>
                  <a:pt x="1727555" y="5574403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20AF1E-ED36-4528-BF79-E5C4C63ECB05}"/>
              </a:ext>
            </a:extLst>
          </p:cNvPr>
          <p:cNvSpPr txBox="1"/>
          <p:nvPr/>
        </p:nvSpPr>
        <p:spPr>
          <a:xfrm>
            <a:off x="1527211" y="4816522"/>
            <a:ext cx="3973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493E20-0B32-47EF-A280-5C92CC4024DB}"/>
              </a:ext>
            </a:extLst>
          </p:cNvPr>
          <p:cNvSpPr txBox="1"/>
          <p:nvPr/>
        </p:nvSpPr>
        <p:spPr>
          <a:xfrm>
            <a:off x="1527211" y="3762658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F11676-6622-42A2-A86C-9D73AFBFCD9C}"/>
              </a:ext>
            </a:extLst>
          </p:cNvPr>
          <p:cNvSpPr txBox="1">
            <a:spLocks/>
          </p:cNvSpPr>
          <p:nvPr/>
        </p:nvSpPr>
        <p:spPr>
          <a:xfrm>
            <a:off x="771527" y="721366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8E84DEF-394C-47BB-9F27-88CAF0755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319" y="3150544"/>
            <a:ext cx="4323166" cy="35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7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="" xmlns:a16="http://schemas.microsoft.com/office/drawing/2014/main" id="{E143060E-B97D-4984-B5F4-C07B6406779A}"/>
              </a:ext>
            </a:extLst>
          </p:cNvPr>
          <p:cNvGrpSpPr/>
          <p:nvPr/>
        </p:nvGrpSpPr>
        <p:grpSpPr>
          <a:xfrm rot="10800000">
            <a:off x="4662817" y="3775233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="" xmlns:a16="http://schemas.microsoft.com/office/drawing/2014/main" id="{461395C8-694B-4F79-A77F-A13942129C3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="" xmlns:a16="http://schemas.microsoft.com/office/drawing/2014/main" id="{96B66A58-2950-4CD9-81F4-E88C3C9A14F2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13">
            <a:extLst>
              <a:ext uri="{FF2B5EF4-FFF2-40B4-BE49-F238E27FC236}">
                <a16:creationId xmlns="" xmlns:a16="http://schemas.microsoft.com/office/drawing/2014/main" id="{A53A2643-7EC1-46AD-B438-45EA3A22CDB0}"/>
              </a:ext>
            </a:extLst>
          </p:cNvPr>
          <p:cNvSpPr/>
          <p:nvPr/>
        </p:nvSpPr>
        <p:spPr>
          <a:xfrm>
            <a:off x="7519093" y="1604199"/>
            <a:ext cx="792088" cy="7920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="" xmlns:a16="http://schemas.microsoft.com/office/drawing/2014/main" id="{5031B664-2010-4BF5-AC94-CE7BA68F3787}"/>
              </a:ext>
            </a:extLst>
          </p:cNvPr>
          <p:cNvGrpSpPr/>
          <p:nvPr/>
        </p:nvGrpSpPr>
        <p:grpSpPr>
          <a:xfrm>
            <a:off x="6973551" y="2024525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21EB433D-2D25-42E0-BAE9-CE27ACA3F425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="" xmlns:a16="http://schemas.microsoft.com/office/drawing/2014/main" id="{B8574E33-00EC-4528-8F78-10DB579865C2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="" xmlns:a16="http://schemas.microsoft.com/office/drawing/2014/main" id="{8B9D4632-76F9-409A-8488-925AB58A98F3}"/>
              </a:ext>
            </a:extLst>
          </p:cNvPr>
          <p:cNvGrpSpPr/>
          <p:nvPr/>
        </p:nvGrpSpPr>
        <p:grpSpPr>
          <a:xfrm>
            <a:off x="5423596" y="4525728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="" xmlns:a16="http://schemas.microsoft.com/office/drawing/2014/main" id="{765A7AF2-0680-4560-B937-61946CFB9297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="" xmlns:a16="http://schemas.microsoft.com/office/drawing/2014/main" id="{FE013461-7E59-4B20-A206-06DE7843F046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="" xmlns:a16="http://schemas.microsoft.com/office/drawing/2014/main" id="{83E70FFE-8442-477F-A9D2-02D336019CA4}"/>
              </a:ext>
            </a:extLst>
          </p:cNvPr>
          <p:cNvSpPr/>
          <p:nvPr/>
        </p:nvSpPr>
        <p:spPr>
          <a:xfrm>
            <a:off x="7580249" y="5079458"/>
            <a:ext cx="792088" cy="7920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="" xmlns:a16="http://schemas.microsoft.com/office/drawing/2014/main" id="{35F3AFD3-3E23-4D4E-8707-DB3A3DB5548C}"/>
              </a:ext>
            </a:extLst>
          </p:cNvPr>
          <p:cNvSpPr/>
          <p:nvPr/>
        </p:nvSpPr>
        <p:spPr>
          <a:xfrm>
            <a:off x="3892957" y="5079458"/>
            <a:ext cx="792088" cy="7920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="" xmlns:a16="http://schemas.microsoft.com/office/drawing/2014/main" id="{EDC0D47E-5579-4B44-BA19-5D681CD041B9}"/>
              </a:ext>
            </a:extLst>
          </p:cNvPr>
          <p:cNvSpPr/>
          <p:nvPr/>
        </p:nvSpPr>
        <p:spPr>
          <a:xfrm>
            <a:off x="3921814" y="1648554"/>
            <a:ext cx="792088" cy="792088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="" xmlns:a16="http://schemas.microsoft.com/office/drawing/2014/main" id="{68466211-972E-404A-96D0-5E6A907247F7}"/>
              </a:ext>
            </a:extLst>
          </p:cNvPr>
          <p:cNvSpPr>
            <a:spLocks noChangeAspect="1"/>
          </p:cNvSpPr>
          <p:nvPr/>
        </p:nvSpPr>
        <p:spPr>
          <a:xfrm>
            <a:off x="4130052" y="1802770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="" xmlns:a16="http://schemas.microsoft.com/office/drawing/2014/main" id="{9E2B2F81-56BC-4143-870E-BB1917F277E6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245938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="" xmlns:a16="http://schemas.microsoft.com/office/drawing/2014/main" id="{2B40D2A5-C9FF-4CCB-B00A-5D34E1725E1E}"/>
              </a:ext>
            </a:extLst>
          </p:cNvPr>
          <p:cNvSpPr/>
          <p:nvPr/>
        </p:nvSpPr>
        <p:spPr>
          <a:xfrm>
            <a:off x="7715494" y="1802771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="" xmlns:a16="http://schemas.microsoft.com/office/drawing/2014/main" id="{D82456DD-7D48-44C6-9680-82E95B6F08A8}"/>
              </a:ext>
            </a:extLst>
          </p:cNvPr>
          <p:cNvSpPr>
            <a:spLocks noChangeAspect="1"/>
          </p:cNvSpPr>
          <p:nvPr/>
        </p:nvSpPr>
        <p:spPr>
          <a:xfrm>
            <a:off x="7784920" y="5276030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="" xmlns:a16="http://schemas.microsoft.com/office/drawing/2014/main" id="{4E0E25C4-99E3-4F8B-A733-FE74A3103B4C}"/>
              </a:ext>
            </a:extLst>
          </p:cNvPr>
          <p:cNvGrpSpPr/>
          <p:nvPr/>
        </p:nvGrpSpPr>
        <p:grpSpPr>
          <a:xfrm>
            <a:off x="8395230" y="1652792"/>
            <a:ext cx="3204000" cy="1118322"/>
            <a:chOff x="3556042" y="1744979"/>
            <a:chExt cx="3240000" cy="111832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9CDE4AA-5643-4939-A5EA-B75E181FA78C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C191455-0709-4027-8606-57437B14FBF5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="" xmlns:a16="http://schemas.microsoft.com/office/drawing/2014/main" id="{885DF8A3-5251-48F7-860D-3F016859F7A5}"/>
              </a:ext>
            </a:extLst>
          </p:cNvPr>
          <p:cNvGrpSpPr/>
          <p:nvPr/>
        </p:nvGrpSpPr>
        <p:grpSpPr>
          <a:xfrm>
            <a:off x="8395230" y="4916341"/>
            <a:ext cx="3204000" cy="1118322"/>
            <a:chOff x="3556042" y="1744979"/>
            <a:chExt cx="3240000" cy="111832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E09AA44-D1F8-44F2-8AED-A41557CEB5B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963F55D-C6E8-4E01-A34D-E160A1AD3A04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="" xmlns:a16="http://schemas.microsoft.com/office/drawing/2014/main" id="{985A21DA-474B-405A-8B52-A5C90BB956A1}"/>
              </a:ext>
            </a:extLst>
          </p:cNvPr>
          <p:cNvGrpSpPr/>
          <p:nvPr/>
        </p:nvGrpSpPr>
        <p:grpSpPr>
          <a:xfrm>
            <a:off x="609513" y="4916341"/>
            <a:ext cx="3204000" cy="1118322"/>
            <a:chOff x="3556042" y="1744979"/>
            <a:chExt cx="3240000" cy="1118322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BF584C7-F976-4090-AB22-E34DDDF8D2E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F6A141B-65F1-4467-B395-6244924F5A8F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="" xmlns:a16="http://schemas.microsoft.com/office/drawing/2014/main" id="{932508FD-3D45-4533-9027-E53D25C6AAE5}"/>
              </a:ext>
            </a:extLst>
          </p:cNvPr>
          <p:cNvGrpSpPr/>
          <p:nvPr/>
        </p:nvGrpSpPr>
        <p:grpSpPr>
          <a:xfrm>
            <a:off x="609513" y="1558492"/>
            <a:ext cx="3204000" cy="1118322"/>
            <a:chOff x="3556042" y="1744979"/>
            <a:chExt cx="3240000" cy="1118322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2281C98-BF52-401D-AE73-41D6E550C2D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B308EFF-65EA-4710-85B6-21C3372B4BC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="" xmlns:a16="http://schemas.microsoft.com/office/drawing/2014/main" id="{AD1412E2-0F50-42A5-9F96-ED637C3E5474}"/>
              </a:ext>
            </a:extLst>
          </p:cNvPr>
          <p:cNvGrpSpPr/>
          <p:nvPr/>
        </p:nvGrpSpPr>
        <p:grpSpPr>
          <a:xfrm rot="10800000">
            <a:off x="4307817" y="2459154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="" xmlns:a16="http://schemas.microsoft.com/office/drawing/2014/main" id="{DE57CE39-5D30-4A5B-BFA3-1318BAB12C68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="" xmlns:a16="http://schemas.microsoft.com/office/drawing/2014/main" id="{7C30C78B-A141-4BAD-8968-CF7BA9B8E7FD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997" y="2771114"/>
            <a:ext cx="1653750" cy="16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10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D70265"/>
      </a:hlink>
      <a:folHlink>
        <a:srgbClr val="D7026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4173</Words>
  <Application>Microsoft Office PowerPoint</Application>
  <PresentationFormat>Panorámica</PresentationFormat>
  <Paragraphs>402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1" baseType="lpstr">
      <vt:lpstr>Arial Unicode MS</vt:lpstr>
      <vt:lpstr>FZShuTi</vt:lpstr>
      <vt:lpstr>Arial</vt:lpstr>
      <vt:lpstr>Arial Rounded MT Bold</vt:lpstr>
      <vt:lpstr>Calibri</vt:lpstr>
      <vt:lpstr>HY견명조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138</cp:revision>
  <dcterms:created xsi:type="dcterms:W3CDTF">2018-04-24T17:14:44Z</dcterms:created>
  <dcterms:modified xsi:type="dcterms:W3CDTF">2021-10-14T21:13:53Z</dcterms:modified>
</cp:coreProperties>
</file>