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2"/>
  </p:notesMasterIdLst>
  <p:handoutMasterIdLst>
    <p:handoutMasterId r:id="rId63"/>
  </p:handoutMasterIdLst>
  <p:sldIdLst>
    <p:sldId id="283" r:id="rId4"/>
    <p:sldId id="271" r:id="rId5"/>
    <p:sldId id="272" r:id="rId6"/>
    <p:sldId id="296" r:id="rId7"/>
    <p:sldId id="273" r:id="rId8"/>
    <p:sldId id="278" r:id="rId9"/>
    <p:sldId id="264" r:id="rId10"/>
    <p:sldId id="277" r:id="rId11"/>
    <p:sldId id="281" r:id="rId12"/>
    <p:sldId id="316" r:id="rId13"/>
    <p:sldId id="280" r:id="rId14"/>
    <p:sldId id="285" r:id="rId15"/>
    <p:sldId id="317" r:id="rId16"/>
    <p:sldId id="286" r:id="rId17"/>
    <p:sldId id="288" r:id="rId18"/>
    <p:sldId id="337" r:id="rId19"/>
    <p:sldId id="289" r:id="rId20"/>
    <p:sldId id="291" r:id="rId21"/>
    <p:sldId id="290" r:id="rId22"/>
    <p:sldId id="294" r:id="rId23"/>
    <p:sldId id="359" r:id="rId24"/>
    <p:sldId id="293" r:id="rId25"/>
    <p:sldId id="338" r:id="rId26"/>
    <p:sldId id="297" r:id="rId27"/>
    <p:sldId id="295" r:id="rId28"/>
    <p:sldId id="292" r:id="rId29"/>
    <p:sldId id="298" r:id="rId30"/>
    <p:sldId id="299" r:id="rId31"/>
    <p:sldId id="310" r:id="rId32"/>
    <p:sldId id="301" r:id="rId33"/>
    <p:sldId id="365" r:id="rId34"/>
    <p:sldId id="303" r:id="rId35"/>
    <p:sldId id="339" r:id="rId36"/>
    <p:sldId id="302" r:id="rId37"/>
    <p:sldId id="305" r:id="rId38"/>
    <p:sldId id="358" r:id="rId39"/>
    <p:sldId id="313" r:id="rId40"/>
    <p:sldId id="300" r:id="rId41"/>
    <p:sldId id="270" r:id="rId42"/>
    <p:sldId id="282" r:id="rId43"/>
    <p:sldId id="314" r:id="rId44"/>
    <p:sldId id="360" r:id="rId45"/>
    <p:sldId id="307" r:id="rId46"/>
    <p:sldId id="308" r:id="rId47"/>
    <p:sldId id="306" r:id="rId48"/>
    <p:sldId id="275" r:id="rId49"/>
    <p:sldId id="367" r:id="rId50"/>
    <p:sldId id="368" r:id="rId51"/>
    <p:sldId id="366" r:id="rId52"/>
    <p:sldId id="276" r:id="rId53"/>
    <p:sldId id="311" r:id="rId54"/>
    <p:sldId id="364" r:id="rId55"/>
    <p:sldId id="257" r:id="rId56"/>
    <p:sldId id="258" r:id="rId57"/>
    <p:sldId id="259" r:id="rId58"/>
    <p:sldId id="362" r:id="rId59"/>
    <p:sldId id="363" r:id="rId60"/>
    <p:sldId id="36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EA525D"/>
    <a:srgbClr val="FED90D"/>
    <a:srgbClr val="0462BD"/>
    <a:srgbClr val="FFE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3562" autoAdjust="0"/>
  </p:normalViewPr>
  <p:slideViewPr>
    <p:cSldViewPr snapToGrid="0" showGuides="1">
      <p:cViewPr>
        <p:scale>
          <a:sx n="59" d="100"/>
          <a:sy n="59" d="100"/>
        </p:scale>
        <p:origin x="1350" y="65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D9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C4-42C8-961A-8F78E38A9923}"/>
              </c:ext>
            </c:extLst>
          </c:dPt>
          <c:dPt>
            <c:idx val="1"/>
            <c:invertIfNegative val="0"/>
            <c:bubble3D val="0"/>
            <c:spPr>
              <a:solidFill>
                <a:srgbClr val="EE901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C4-42C8-961A-8F78E38A9923}"/>
              </c:ext>
            </c:extLst>
          </c:dPt>
          <c:dPt>
            <c:idx val="2"/>
            <c:invertIfNegative val="0"/>
            <c:bubble3D val="0"/>
            <c:spPr>
              <a:solidFill>
                <a:srgbClr val="FED90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C4-42C8-961A-8F78E38A9923}"/>
              </c:ext>
            </c:extLst>
          </c:dPt>
          <c:dPt>
            <c:idx val="3"/>
            <c:invertIfNegative val="0"/>
            <c:bubble3D val="0"/>
            <c:spPr>
              <a:solidFill>
                <a:srgbClr val="EE901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C4-42C8-961A-8F78E38A9923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C4-42C8-961A-8F78E38A9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C4-42C8-961A-8F78E38A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297856"/>
        <c:axId val="411298248"/>
      </c:barChart>
      <c:catAx>
        <c:axId val="4112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411298248"/>
        <c:crosses val="autoZero"/>
        <c:auto val="1"/>
        <c:lblAlgn val="ctr"/>
        <c:lblOffset val="100"/>
        <c:noMultiLvlLbl val="0"/>
      </c:catAx>
      <c:valAx>
        <c:axId val="411298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4112978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9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1959" y="6281157"/>
            <a:ext cx="405000" cy="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50587" y="6294797"/>
            <a:ext cx="405000" cy="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1655" y="6290583"/>
            <a:ext cx="405000" cy="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161" y="173425"/>
            <a:ext cx="12066494" cy="898629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9998" y="296437"/>
            <a:ext cx="590451" cy="6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432267" y="187980"/>
            <a:ext cx="11320463" cy="851996"/>
            <a:chOff x="-1033463" y="2890838"/>
            <a:chExt cx="14258926" cy="1073150"/>
          </a:xfrm>
          <a:solidFill>
            <a:srgbClr val="EA525D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1033463" y="2890838"/>
              <a:ext cx="7291388" cy="1073150"/>
            </a:xfrm>
            <a:custGeom>
              <a:avLst/>
              <a:gdLst>
                <a:gd name="T0" fmla="*/ 1837 w 1943"/>
                <a:gd name="T1" fmla="*/ 167 h 283"/>
                <a:gd name="T2" fmla="*/ 1862 w 1943"/>
                <a:gd name="T3" fmla="*/ 174 h 283"/>
                <a:gd name="T4" fmla="*/ 1883 w 1943"/>
                <a:gd name="T5" fmla="*/ 177 h 283"/>
                <a:gd name="T6" fmla="*/ 1910 w 1943"/>
                <a:gd name="T7" fmla="*/ 170 h 283"/>
                <a:gd name="T8" fmla="*/ 1932 w 1943"/>
                <a:gd name="T9" fmla="*/ 146 h 283"/>
                <a:gd name="T10" fmla="*/ 1939 w 1943"/>
                <a:gd name="T11" fmla="*/ 111 h 283"/>
                <a:gd name="T12" fmla="*/ 1941 w 1943"/>
                <a:gd name="T13" fmla="*/ 102 h 283"/>
                <a:gd name="T14" fmla="*/ 1937 w 1943"/>
                <a:gd name="T15" fmla="*/ 89 h 283"/>
                <a:gd name="T16" fmla="*/ 1920 w 1943"/>
                <a:gd name="T17" fmla="*/ 73 h 283"/>
                <a:gd name="T18" fmla="*/ 1906 w 1943"/>
                <a:gd name="T19" fmla="*/ 41 h 283"/>
                <a:gd name="T20" fmla="*/ 1903 w 1943"/>
                <a:gd name="T21" fmla="*/ 0 h 283"/>
                <a:gd name="T22" fmla="*/ 92 w 1943"/>
                <a:gd name="T23" fmla="*/ 0 h 283"/>
                <a:gd name="T24" fmla="*/ 0 w 1943"/>
                <a:gd name="T25" fmla="*/ 141 h 283"/>
                <a:gd name="T26" fmla="*/ 92 w 1943"/>
                <a:gd name="T27" fmla="*/ 283 h 283"/>
                <a:gd name="T28" fmla="*/ 1770 w 1943"/>
                <a:gd name="T29" fmla="*/ 283 h 283"/>
                <a:gd name="T30" fmla="*/ 1770 w 1943"/>
                <a:gd name="T31" fmla="*/ 274 h 283"/>
                <a:gd name="T32" fmla="*/ 1770 w 1943"/>
                <a:gd name="T33" fmla="*/ 247 h 283"/>
                <a:gd name="T34" fmla="*/ 1778 w 1943"/>
                <a:gd name="T35" fmla="*/ 201 h 283"/>
                <a:gd name="T36" fmla="*/ 1807 w 1943"/>
                <a:gd name="T37" fmla="*/ 170 h 283"/>
                <a:gd name="T38" fmla="*/ 1837 w 1943"/>
                <a:gd name="T39" fmla="*/ 16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283">
                  <a:moveTo>
                    <a:pt x="1837" y="167"/>
                  </a:moveTo>
                  <a:cubicBezTo>
                    <a:pt x="1846" y="168"/>
                    <a:pt x="1854" y="171"/>
                    <a:pt x="1862" y="174"/>
                  </a:cubicBezTo>
                  <a:cubicBezTo>
                    <a:pt x="1869" y="177"/>
                    <a:pt x="1875" y="178"/>
                    <a:pt x="1883" y="177"/>
                  </a:cubicBezTo>
                  <a:cubicBezTo>
                    <a:pt x="1892" y="175"/>
                    <a:pt x="1901" y="173"/>
                    <a:pt x="1910" y="170"/>
                  </a:cubicBezTo>
                  <a:cubicBezTo>
                    <a:pt x="1922" y="167"/>
                    <a:pt x="1929" y="159"/>
                    <a:pt x="1932" y="146"/>
                  </a:cubicBezTo>
                  <a:cubicBezTo>
                    <a:pt x="1934" y="134"/>
                    <a:pt x="1936" y="122"/>
                    <a:pt x="1939" y="111"/>
                  </a:cubicBezTo>
                  <a:cubicBezTo>
                    <a:pt x="1940" y="108"/>
                    <a:pt x="1941" y="105"/>
                    <a:pt x="1941" y="102"/>
                  </a:cubicBezTo>
                  <a:cubicBezTo>
                    <a:pt x="1943" y="95"/>
                    <a:pt x="1942" y="93"/>
                    <a:pt x="1937" y="89"/>
                  </a:cubicBezTo>
                  <a:cubicBezTo>
                    <a:pt x="1930" y="84"/>
                    <a:pt x="1925" y="80"/>
                    <a:pt x="1920" y="73"/>
                  </a:cubicBezTo>
                  <a:cubicBezTo>
                    <a:pt x="1913" y="64"/>
                    <a:pt x="1909" y="53"/>
                    <a:pt x="1906" y="41"/>
                  </a:cubicBezTo>
                  <a:cubicBezTo>
                    <a:pt x="1903" y="27"/>
                    <a:pt x="1903" y="14"/>
                    <a:pt x="1903" y="0"/>
                  </a:cubicBezTo>
                  <a:cubicBezTo>
                    <a:pt x="1432" y="0"/>
                    <a:pt x="839" y="0"/>
                    <a:pt x="92" y="0"/>
                  </a:cubicBezTo>
                  <a:cubicBezTo>
                    <a:pt x="41" y="0"/>
                    <a:pt x="0" y="63"/>
                    <a:pt x="0" y="141"/>
                  </a:cubicBezTo>
                  <a:cubicBezTo>
                    <a:pt x="0" y="220"/>
                    <a:pt x="41" y="283"/>
                    <a:pt x="92" y="283"/>
                  </a:cubicBezTo>
                  <a:cubicBezTo>
                    <a:pt x="92" y="283"/>
                    <a:pt x="92" y="283"/>
                    <a:pt x="1770" y="283"/>
                  </a:cubicBezTo>
                  <a:cubicBezTo>
                    <a:pt x="1770" y="280"/>
                    <a:pt x="1770" y="277"/>
                    <a:pt x="1770" y="274"/>
                  </a:cubicBezTo>
                  <a:cubicBezTo>
                    <a:pt x="1770" y="265"/>
                    <a:pt x="1770" y="256"/>
                    <a:pt x="1770" y="247"/>
                  </a:cubicBezTo>
                  <a:cubicBezTo>
                    <a:pt x="1770" y="231"/>
                    <a:pt x="1772" y="216"/>
                    <a:pt x="1778" y="201"/>
                  </a:cubicBezTo>
                  <a:cubicBezTo>
                    <a:pt x="1783" y="187"/>
                    <a:pt x="1792" y="176"/>
                    <a:pt x="1807" y="170"/>
                  </a:cubicBezTo>
                  <a:cubicBezTo>
                    <a:pt x="1817" y="166"/>
                    <a:pt x="1827" y="166"/>
                    <a:pt x="1837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705475" y="2890838"/>
              <a:ext cx="7519988" cy="1073150"/>
            </a:xfrm>
            <a:custGeom>
              <a:avLst/>
              <a:gdLst>
                <a:gd name="T0" fmla="*/ 1912 w 2004"/>
                <a:gd name="T1" fmla="*/ 0 h 283"/>
                <a:gd name="T2" fmla="*/ 133 w 2004"/>
                <a:gd name="T3" fmla="*/ 0 h 283"/>
                <a:gd name="T4" fmla="*/ 134 w 2004"/>
                <a:gd name="T5" fmla="*/ 17 h 283"/>
                <a:gd name="T6" fmla="*/ 140 w 2004"/>
                <a:gd name="T7" fmla="*/ 49 h 283"/>
                <a:gd name="T8" fmla="*/ 173 w 2004"/>
                <a:gd name="T9" fmla="*/ 68 h 283"/>
                <a:gd name="T10" fmla="*/ 198 w 2004"/>
                <a:gd name="T11" fmla="*/ 72 h 283"/>
                <a:gd name="T12" fmla="*/ 225 w 2004"/>
                <a:gd name="T13" fmla="*/ 99 h 283"/>
                <a:gd name="T14" fmla="*/ 234 w 2004"/>
                <a:gd name="T15" fmla="*/ 151 h 283"/>
                <a:gd name="T16" fmla="*/ 226 w 2004"/>
                <a:gd name="T17" fmla="*/ 185 h 283"/>
                <a:gd name="T18" fmla="*/ 197 w 2004"/>
                <a:gd name="T19" fmla="*/ 231 h 283"/>
                <a:gd name="T20" fmla="*/ 148 w 2004"/>
                <a:gd name="T21" fmla="*/ 256 h 283"/>
                <a:gd name="T22" fmla="*/ 87 w 2004"/>
                <a:gd name="T23" fmla="*/ 249 h 283"/>
                <a:gd name="T24" fmla="*/ 55 w 2004"/>
                <a:gd name="T25" fmla="*/ 220 h 283"/>
                <a:gd name="T26" fmla="*/ 49 w 2004"/>
                <a:gd name="T27" fmla="*/ 206 h 283"/>
                <a:gd name="T28" fmla="*/ 41 w 2004"/>
                <a:gd name="T29" fmla="*/ 194 h 283"/>
                <a:gd name="T30" fmla="*/ 30 w 2004"/>
                <a:gd name="T31" fmla="*/ 192 h 283"/>
                <a:gd name="T32" fmla="*/ 12 w 2004"/>
                <a:gd name="T33" fmla="*/ 200 h 283"/>
                <a:gd name="T34" fmla="*/ 4 w 2004"/>
                <a:gd name="T35" fmla="*/ 216 h 283"/>
                <a:gd name="T36" fmla="*/ 0 w 2004"/>
                <a:gd name="T37" fmla="*/ 254 h 283"/>
                <a:gd name="T38" fmla="*/ 0 w 2004"/>
                <a:gd name="T39" fmla="*/ 283 h 283"/>
                <a:gd name="T40" fmla="*/ 1912 w 2004"/>
                <a:gd name="T41" fmla="*/ 283 h 283"/>
                <a:gd name="T42" fmla="*/ 2004 w 2004"/>
                <a:gd name="T43" fmla="*/ 141 h 283"/>
                <a:gd name="T44" fmla="*/ 1912 w 2004"/>
                <a:gd name="T4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4" h="283">
                  <a:moveTo>
                    <a:pt x="1912" y="0"/>
                  </a:moveTo>
                  <a:cubicBezTo>
                    <a:pt x="1912" y="0"/>
                    <a:pt x="1912" y="0"/>
                    <a:pt x="133" y="0"/>
                  </a:cubicBezTo>
                  <a:cubicBezTo>
                    <a:pt x="133" y="6"/>
                    <a:pt x="133" y="11"/>
                    <a:pt x="134" y="17"/>
                  </a:cubicBezTo>
                  <a:cubicBezTo>
                    <a:pt x="134" y="28"/>
                    <a:pt x="136" y="39"/>
                    <a:pt x="140" y="49"/>
                  </a:cubicBezTo>
                  <a:cubicBezTo>
                    <a:pt x="146" y="63"/>
                    <a:pt x="158" y="70"/>
                    <a:pt x="173" y="68"/>
                  </a:cubicBezTo>
                  <a:cubicBezTo>
                    <a:pt x="182" y="67"/>
                    <a:pt x="190" y="69"/>
                    <a:pt x="198" y="72"/>
                  </a:cubicBezTo>
                  <a:cubicBezTo>
                    <a:pt x="210" y="78"/>
                    <a:pt x="219" y="88"/>
                    <a:pt x="225" y="99"/>
                  </a:cubicBezTo>
                  <a:cubicBezTo>
                    <a:pt x="233" y="116"/>
                    <a:pt x="236" y="133"/>
                    <a:pt x="234" y="151"/>
                  </a:cubicBezTo>
                  <a:cubicBezTo>
                    <a:pt x="233" y="163"/>
                    <a:pt x="230" y="174"/>
                    <a:pt x="226" y="185"/>
                  </a:cubicBezTo>
                  <a:cubicBezTo>
                    <a:pt x="219" y="202"/>
                    <a:pt x="210" y="218"/>
                    <a:pt x="197" y="231"/>
                  </a:cubicBezTo>
                  <a:cubicBezTo>
                    <a:pt x="183" y="244"/>
                    <a:pt x="167" y="253"/>
                    <a:pt x="148" y="256"/>
                  </a:cubicBezTo>
                  <a:cubicBezTo>
                    <a:pt x="127" y="260"/>
                    <a:pt x="107" y="258"/>
                    <a:pt x="87" y="249"/>
                  </a:cubicBezTo>
                  <a:cubicBezTo>
                    <a:pt x="73" y="243"/>
                    <a:pt x="62" y="234"/>
                    <a:pt x="55" y="220"/>
                  </a:cubicBezTo>
                  <a:cubicBezTo>
                    <a:pt x="52" y="216"/>
                    <a:pt x="51" y="211"/>
                    <a:pt x="49" y="206"/>
                  </a:cubicBezTo>
                  <a:cubicBezTo>
                    <a:pt x="48" y="201"/>
                    <a:pt x="45" y="196"/>
                    <a:pt x="41" y="194"/>
                  </a:cubicBezTo>
                  <a:cubicBezTo>
                    <a:pt x="37" y="192"/>
                    <a:pt x="34" y="191"/>
                    <a:pt x="30" y="192"/>
                  </a:cubicBezTo>
                  <a:cubicBezTo>
                    <a:pt x="23" y="193"/>
                    <a:pt x="17" y="195"/>
                    <a:pt x="12" y="200"/>
                  </a:cubicBezTo>
                  <a:cubicBezTo>
                    <a:pt x="8" y="205"/>
                    <a:pt x="6" y="210"/>
                    <a:pt x="4" y="216"/>
                  </a:cubicBezTo>
                  <a:cubicBezTo>
                    <a:pt x="1" y="229"/>
                    <a:pt x="0" y="241"/>
                    <a:pt x="0" y="254"/>
                  </a:cubicBezTo>
                  <a:cubicBezTo>
                    <a:pt x="0" y="264"/>
                    <a:pt x="0" y="273"/>
                    <a:pt x="0" y="283"/>
                  </a:cubicBezTo>
                  <a:cubicBezTo>
                    <a:pt x="486" y="283"/>
                    <a:pt x="1110" y="283"/>
                    <a:pt x="1912" y="283"/>
                  </a:cubicBezTo>
                  <a:cubicBezTo>
                    <a:pt x="1963" y="283"/>
                    <a:pt x="2004" y="220"/>
                    <a:pt x="2004" y="141"/>
                  </a:cubicBezTo>
                  <a:cubicBezTo>
                    <a:pt x="2004" y="63"/>
                    <a:pt x="1963" y="0"/>
                    <a:pt x="19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1604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432267" y="187980"/>
            <a:ext cx="11320463" cy="851996"/>
            <a:chOff x="-1033463" y="2890838"/>
            <a:chExt cx="14258926" cy="1073150"/>
          </a:xfrm>
          <a:solidFill>
            <a:srgbClr val="EE9012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1033463" y="2890838"/>
              <a:ext cx="7291388" cy="1073150"/>
            </a:xfrm>
            <a:custGeom>
              <a:avLst/>
              <a:gdLst>
                <a:gd name="T0" fmla="*/ 1837 w 1943"/>
                <a:gd name="T1" fmla="*/ 167 h 283"/>
                <a:gd name="T2" fmla="*/ 1862 w 1943"/>
                <a:gd name="T3" fmla="*/ 174 h 283"/>
                <a:gd name="T4" fmla="*/ 1883 w 1943"/>
                <a:gd name="T5" fmla="*/ 177 h 283"/>
                <a:gd name="T6" fmla="*/ 1910 w 1943"/>
                <a:gd name="T7" fmla="*/ 170 h 283"/>
                <a:gd name="T8" fmla="*/ 1932 w 1943"/>
                <a:gd name="T9" fmla="*/ 146 h 283"/>
                <a:gd name="T10" fmla="*/ 1939 w 1943"/>
                <a:gd name="T11" fmla="*/ 111 h 283"/>
                <a:gd name="T12" fmla="*/ 1941 w 1943"/>
                <a:gd name="T13" fmla="*/ 102 h 283"/>
                <a:gd name="T14" fmla="*/ 1937 w 1943"/>
                <a:gd name="T15" fmla="*/ 89 h 283"/>
                <a:gd name="T16" fmla="*/ 1920 w 1943"/>
                <a:gd name="T17" fmla="*/ 73 h 283"/>
                <a:gd name="T18" fmla="*/ 1906 w 1943"/>
                <a:gd name="T19" fmla="*/ 41 h 283"/>
                <a:gd name="T20" fmla="*/ 1903 w 1943"/>
                <a:gd name="T21" fmla="*/ 0 h 283"/>
                <a:gd name="T22" fmla="*/ 92 w 1943"/>
                <a:gd name="T23" fmla="*/ 0 h 283"/>
                <a:gd name="T24" fmla="*/ 0 w 1943"/>
                <a:gd name="T25" fmla="*/ 141 h 283"/>
                <a:gd name="T26" fmla="*/ 92 w 1943"/>
                <a:gd name="T27" fmla="*/ 283 h 283"/>
                <a:gd name="T28" fmla="*/ 1770 w 1943"/>
                <a:gd name="T29" fmla="*/ 283 h 283"/>
                <a:gd name="T30" fmla="*/ 1770 w 1943"/>
                <a:gd name="T31" fmla="*/ 274 h 283"/>
                <a:gd name="T32" fmla="*/ 1770 w 1943"/>
                <a:gd name="T33" fmla="*/ 247 h 283"/>
                <a:gd name="T34" fmla="*/ 1778 w 1943"/>
                <a:gd name="T35" fmla="*/ 201 h 283"/>
                <a:gd name="T36" fmla="*/ 1807 w 1943"/>
                <a:gd name="T37" fmla="*/ 170 h 283"/>
                <a:gd name="T38" fmla="*/ 1837 w 1943"/>
                <a:gd name="T39" fmla="*/ 16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283">
                  <a:moveTo>
                    <a:pt x="1837" y="167"/>
                  </a:moveTo>
                  <a:cubicBezTo>
                    <a:pt x="1846" y="168"/>
                    <a:pt x="1854" y="171"/>
                    <a:pt x="1862" y="174"/>
                  </a:cubicBezTo>
                  <a:cubicBezTo>
                    <a:pt x="1869" y="177"/>
                    <a:pt x="1875" y="178"/>
                    <a:pt x="1883" y="177"/>
                  </a:cubicBezTo>
                  <a:cubicBezTo>
                    <a:pt x="1892" y="175"/>
                    <a:pt x="1901" y="173"/>
                    <a:pt x="1910" y="170"/>
                  </a:cubicBezTo>
                  <a:cubicBezTo>
                    <a:pt x="1922" y="167"/>
                    <a:pt x="1929" y="159"/>
                    <a:pt x="1932" y="146"/>
                  </a:cubicBezTo>
                  <a:cubicBezTo>
                    <a:pt x="1934" y="134"/>
                    <a:pt x="1936" y="122"/>
                    <a:pt x="1939" y="111"/>
                  </a:cubicBezTo>
                  <a:cubicBezTo>
                    <a:pt x="1940" y="108"/>
                    <a:pt x="1941" y="105"/>
                    <a:pt x="1941" y="102"/>
                  </a:cubicBezTo>
                  <a:cubicBezTo>
                    <a:pt x="1943" y="95"/>
                    <a:pt x="1942" y="93"/>
                    <a:pt x="1937" y="89"/>
                  </a:cubicBezTo>
                  <a:cubicBezTo>
                    <a:pt x="1930" y="84"/>
                    <a:pt x="1925" y="80"/>
                    <a:pt x="1920" y="73"/>
                  </a:cubicBezTo>
                  <a:cubicBezTo>
                    <a:pt x="1913" y="64"/>
                    <a:pt x="1909" y="53"/>
                    <a:pt x="1906" y="41"/>
                  </a:cubicBezTo>
                  <a:cubicBezTo>
                    <a:pt x="1903" y="27"/>
                    <a:pt x="1903" y="14"/>
                    <a:pt x="1903" y="0"/>
                  </a:cubicBezTo>
                  <a:cubicBezTo>
                    <a:pt x="1432" y="0"/>
                    <a:pt x="839" y="0"/>
                    <a:pt x="92" y="0"/>
                  </a:cubicBezTo>
                  <a:cubicBezTo>
                    <a:pt x="41" y="0"/>
                    <a:pt x="0" y="63"/>
                    <a:pt x="0" y="141"/>
                  </a:cubicBezTo>
                  <a:cubicBezTo>
                    <a:pt x="0" y="220"/>
                    <a:pt x="41" y="283"/>
                    <a:pt x="92" y="283"/>
                  </a:cubicBezTo>
                  <a:cubicBezTo>
                    <a:pt x="92" y="283"/>
                    <a:pt x="92" y="283"/>
                    <a:pt x="1770" y="283"/>
                  </a:cubicBezTo>
                  <a:cubicBezTo>
                    <a:pt x="1770" y="280"/>
                    <a:pt x="1770" y="277"/>
                    <a:pt x="1770" y="274"/>
                  </a:cubicBezTo>
                  <a:cubicBezTo>
                    <a:pt x="1770" y="265"/>
                    <a:pt x="1770" y="256"/>
                    <a:pt x="1770" y="247"/>
                  </a:cubicBezTo>
                  <a:cubicBezTo>
                    <a:pt x="1770" y="231"/>
                    <a:pt x="1772" y="216"/>
                    <a:pt x="1778" y="201"/>
                  </a:cubicBezTo>
                  <a:cubicBezTo>
                    <a:pt x="1783" y="187"/>
                    <a:pt x="1792" y="176"/>
                    <a:pt x="1807" y="170"/>
                  </a:cubicBezTo>
                  <a:cubicBezTo>
                    <a:pt x="1817" y="166"/>
                    <a:pt x="1827" y="166"/>
                    <a:pt x="1837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705475" y="2890838"/>
              <a:ext cx="7519988" cy="1073150"/>
            </a:xfrm>
            <a:custGeom>
              <a:avLst/>
              <a:gdLst>
                <a:gd name="T0" fmla="*/ 1912 w 2004"/>
                <a:gd name="T1" fmla="*/ 0 h 283"/>
                <a:gd name="T2" fmla="*/ 133 w 2004"/>
                <a:gd name="T3" fmla="*/ 0 h 283"/>
                <a:gd name="T4" fmla="*/ 134 w 2004"/>
                <a:gd name="T5" fmla="*/ 17 h 283"/>
                <a:gd name="T6" fmla="*/ 140 w 2004"/>
                <a:gd name="T7" fmla="*/ 49 h 283"/>
                <a:gd name="T8" fmla="*/ 173 w 2004"/>
                <a:gd name="T9" fmla="*/ 68 h 283"/>
                <a:gd name="T10" fmla="*/ 198 w 2004"/>
                <a:gd name="T11" fmla="*/ 72 h 283"/>
                <a:gd name="T12" fmla="*/ 225 w 2004"/>
                <a:gd name="T13" fmla="*/ 99 h 283"/>
                <a:gd name="T14" fmla="*/ 234 w 2004"/>
                <a:gd name="T15" fmla="*/ 151 h 283"/>
                <a:gd name="T16" fmla="*/ 226 w 2004"/>
                <a:gd name="T17" fmla="*/ 185 h 283"/>
                <a:gd name="T18" fmla="*/ 197 w 2004"/>
                <a:gd name="T19" fmla="*/ 231 h 283"/>
                <a:gd name="T20" fmla="*/ 148 w 2004"/>
                <a:gd name="T21" fmla="*/ 256 h 283"/>
                <a:gd name="T22" fmla="*/ 87 w 2004"/>
                <a:gd name="T23" fmla="*/ 249 h 283"/>
                <a:gd name="T24" fmla="*/ 55 w 2004"/>
                <a:gd name="T25" fmla="*/ 220 h 283"/>
                <a:gd name="T26" fmla="*/ 49 w 2004"/>
                <a:gd name="T27" fmla="*/ 206 h 283"/>
                <a:gd name="T28" fmla="*/ 41 w 2004"/>
                <a:gd name="T29" fmla="*/ 194 h 283"/>
                <a:gd name="T30" fmla="*/ 30 w 2004"/>
                <a:gd name="T31" fmla="*/ 192 h 283"/>
                <a:gd name="T32" fmla="*/ 12 w 2004"/>
                <a:gd name="T33" fmla="*/ 200 h 283"/>
                <a:gd name="T34" fmla="*/ 4 w 2004"/>
                <a:gd name="T35" fmla="*/ 216 h 283"/>
                <a:gd name="T36" fmla="*/ 0 w 2004"/>
                <a:gd name="T37" fmla="*/ 254 h 283"/>
                <a:gd name="T38" fmla="*/ 0 w 2004"/>
                <a:gd name="T39" fmla="*/ 283 h 283"/>
                <a:gd name="T40" fmla="*/ 1912 w 2004"/>
                <a:gd name="T41" fmla="*/ 283 h 283"/>
                <a:gd name="T42" fmla="*/ 2004 w 2004"/>
                <a:gd name="T43" fmla="*/ 141 h 283"/>
                <a:gd name="T44" fmla="*/ 1912 w 2004"/>
                <a:gd name="T4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4" h="283">
                  <a:moveTo>
                    <a:pt x="1912" y="0"/>
                  </a:moveTo>
                  <a:cubicBezTo>
                    <a:pt x="1912" y="0"/>
                    <a:pt x="1912" y="0"/>
                    <a:pt x="133" y="0"/>
                  </a:cubicBezTo>
                  <a:cubicBezTo>
                    <a:pt x="133" y="6"/>
                    <a:pt x="133" y="11"/>
                    <a:pt x="134" y="17"/>
                  </a:cubicBezTo>
                  <a:cubicBezTo>
                    <a:pt x="134" y="28"/>
                    <a:pt x="136" y="39"/>
                    <a:pt x="140" y="49"/>
                  </a:cubicBezTo>
                  <a:cubicBezTo>
                    <a:pt x="146" y="63"/>
                    <a:pt x="158" y="70"/>
                    <a:pt x="173" y="68"/>
                  </a:cubicBezTo>
                  <a:cubicBezTo>
                    <a:pt x="182" y="67"/>
                    <a:pt x="190" y="69"/>
                    <a:pt x="198" y="72"/>
                  </a:cubicBezTo>
                  <a:cubicBezTo>
                    <a:pt x="210" y="78"/>
                    <a:pt x="219" y="88"/>
                    <a:pt x="225" y="99"/>
                  </a:cubicBezTo>
                  <a:cubicBezTo>
                    <a:pt x="233" y="116"/>
                    <a:pt x="236" y="133"/>
                    <a:pt x="234" y="151"/>
                  </a:cubicBezTo>
                  <a:cubicBezTo>
                    <a:pt x="233" y="163"/>
                    <a:pt x="230" y="174"/>
                    <a:pt x="226" y="185"/>
                  </a:cubicBezTo>
                  <a:cubicBezTo>
                    <a:pt x="219" y="202"/>
                    <a:pt x="210" y="218"/>
                    <a:pt x="197" y="231"/>
                  </a:cubicBezTo>
                  <a:cubicBezTo>
                    <a:pt x="183" y="244"/>
                    <a:pt x="167" y="253"/>
                    <a:pt x="148" y="256"/>
                  </a:cubicBezTo>
                  <a:cubicBezTo>
                    <a:pt x="127" y="260"/>
                    <a:pt x="107" y="258"/>
                    <a:pt x="87" y="249"/>
                  </a:cubicBezTo>
                  <a:cubicBezTo>
                    <a:pt x="73" y="243"/>
                    <a:pt x="62" y="234"/>
                    <a:pt x="55" y="220"/>
                  </a:cubicBezTo>
                  <a:cubicBezTo>
                    <a:pt x="52" y="216"/>
                    <a:pt x="51" y="211"/>
                    <a:pt x="49" y="206"/>
                  </a:cubicBezTo>
                  <a:cubicBezTo>
                    <a:pt x="48" y="201"/>
                    <a:pt x="45" y="196"/>
                    <a:pt x="41" y="194"/>
                  </a:cubicBezTo>
                  <a:cubicBezTo>
                    <a:pt x="37" y="192"/>
                    <a:pt x="34" y="191"/>
                    <a:pt x="30" y="192"/>
                  </a:cubicBezTo>
                  <a:cubicBezTo>
                    <a:pt x="23" y="193"/>
                    <a:pt x="17" y="195"/>
                    <a:pt x="12" y="200"/>
                  </a:cubicBezTo>
                  <a:cubicBezTo>
                    <a:pt x="8" y="205"/>
                    <a:pt x="6" y="210"/>
                    <a:pt x="4" y="216"/>
                  </a:cubicBezTo>
                  <a:cubicBezTo>
                    <a:pt x="1" y="229"/>
                    <a:pt x="0" y="241"/>
                    <a:pt x="0" y="254"/>
                  </a:cubicBezTo>
                  <a:cubicBezTo>
                    <a:pt x="0" y="264"/>
                    <a:pt x="0" y="273"/>
                    <a:pt x="0" y="283"/>
                  </a:cubicBezTo>
                  <a:cubicBezTo>
                    <a:pt x="486" y="283"/>
                    <a:pt x="1110" y="283"/>
                    <a:pt x="1912" y="283"/>
                  </a:cubicBezTo>
                  <a:cubicBezTo>
                    <a:pt x="1963" y="283"/>
                    <a:pt x="2004" y="220"/>
                    <a:pt x="2004" y="141"/>
                  </a:cubicBezTo>
                  <a:cubicBezTo>
                    <a:pt x="2004" y="63"/>
                    <a:pt x="1963" y="0"/>
                    <a:pt x="19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0896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12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7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57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3520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77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xmlns="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xmlns="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83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0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rot="5400000">
            <a:off x="8470899" y="3136901"/>
            <a:ext cx="6858000" cy="584201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rot="5400000">
            <a:off x="8012508" y="3262711"/>
            <a:ext cx="6857997" cy="332582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47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42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824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4359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187952" y="5983288"/>
            <a:ext cx="854523" cy="720635"/>
          </a:xfrm>
          <a:custGeom>
            <a:avLst/>
            <a:gdLst>
              <a:gd name="T0" fmla="*/ 142 w 318"/>
              <a:gd name="T1" fmla="*/ 151 h 268"/>
              <a:gd name="T2" fmla="*/ 142 w 318"/>
              <a:gd name="T3" fmla="*/ 180 h 268"/>
              <a:gd name="T4" fmla="*/ 114 w 318"/>
              <a:gd name="T5" fmla="*/ 180 h 268"/>
              <a:gd name="T6" fmla="*/ 114 w 318"/>
              <a:gd name="T7" fmla="*/ 213 h 268"/>
              <a:gd name="T8" fmla="*/ 142 w 318"/>
              <a:gd name="T9" fmla="*/ 213 h 268"/>
              <a:gd name="T10" fmla="*/ 142 w 318"/>
              <a:gd name="T11" fmla="*/ 241 h 268"/>
              <a:gd name="T12" fmla="*/ 175 w 318"/>
              <a:gd name="T13" fmla="*/ 241 h 268"/>
              <a:gd name="T14" fmla="*/ 175 w 318"/>
              <a:gd name="T15" fmla="*/ 213 h 268"/>
              <a:gd name="T16" fmla="*/ 204 w 318"/>
              <a:gd name="T17" fmla="*/ 213 h 268"/>
              <a:gd name="T18" fmla="*/ 204 w 318"/>
              <a:gd name="T19" fmla="*/ 180 h 268"/>
              <a:gd name="T20" fmla="*/ 175 w 318"/>
              <a:gd name="T21" fmla="*/ 180 h 268"/>
              <a:gd name="T22" fmla="*/ 175 w 318"/>
              <a:gd name="T23" fmla="*/ 151 h 268"/>
              <a:gd name="T24" fmla="*/ 142 w 318"/>
              <a:gd name="T25" fmla="*/ 151 h 268"/>
              <a:gd name="T26" fmla="*/ 0 w 318"/>
              <a:gd name="T27" fmla="*/ 126 h 268"/>
              <a:gd name="T28" fmla="*/ 318 w 318"/>
              <a:gd name="T29" fmla="*/ 126 h 268"/>
              <a:gd name="T30" fmla="*/ 318 w 318"/>
              <a:gd name="T31" fmla="*/ 233 h 268"/>
              <a:gd name="T32" fmla="*/ 283 w 318"/>
              <a:gd name="T33" fmla="*/ 268 h 268"/>
              <a:gd name="T34" fmla="*/ 34 w 318"/>
              <a:gd name="T35" fmla="*/ 268 h 268"/>
              <a:gd name="T36" fmla="*/ 0 w 318"/>
              <a:gd name="T37" fmla="*/ 233 h 268"/>
              <a:gd name="T38" fmla="*/ 0 w 318"/>
              <a:gd name="T39" fmla="*/ 126 h 268"/>
              <a:gd name="T40" fmla="*/ 98 w 318"/>
              <a:gd name="T41" fmla="*/ 20 h 268"/>
              <a:gd name="T42" fmla="*/ 86 w 318"/>
              <a:gd name="T43" fmla="*/ 32 h 268"/>
              <a:gd name="T44" fmla="*/ 86 w 318"/>
              <a:gd name="T45" fmla="*/ 60 h 268"/>
              <a:gd name="T46" fmla="*/ 232 w 318"/>
              <a:gd name="T47" fmla="*/ 60 h 268"/>
              <a:gd name="T48" fmla="*/ 232 w 318"/>
              <a:gd name="T49" fmla="*/ 32 h 268"/>
              <a:gd name="T50" fmla="*/ 220 w 318"/>
              <a:gd name="T51" fmla="*/ 20 h 268"/>
              <a:gd name="T52" fmla="*/ 98 w 318"/>
              <a:gd name="T53" fmla="*/ 20 h 268"/>
              <a:gd name="T54" fmla="*/ 83 w 318"/>
              <a:gd name="T55" fmla="*/ 0 h 268"/>
              <a:gd name="T56" fmla="*/ 235 w 318"/>
              <a:gd name="T57" fmla="*/ 0 h 268"/>
              <a:gd name="T58" fmla="*/ 252 w 318"/>
              <a:gd name="T59" fmla="*/ 16 h 268"/>
              <a:gd name="T60" fmla="*/ 252 w 318"/>
              <a:gd name="T61" fmla="*/ 60 h 268"/>
              <a:gd name="T62" fmla="*/ 283 w 318"/>
              <a:gd name="T63" fmla="*/ 60 h 268"/>
              <a:gd name="T64" fmla="*/ 318 w 318"/>
              <a:gd name="T65" fmla="*/ 94 h 268"/>
              <a:gd name="T66" fmla="*/ 318 w 318"/>
              <a:gd name="T67" fmla="*/ 111 h 268"/>
              <a:gd name="T68" fmla="*/ 0 w 318"/>
              <a:gd name="T69" fmla="*/ 111 h 268"/>
              <a:gd name="T70" fmla="*/ 0 w 318"/>
              <a:gd name="T71" fmla="*/ 94 h 268"/>
              <a:gd name="T72" fmla="*/ 34 w 318"/>
              <a:gd name="T73" fmla="*/ 60 h 268"/>
              <a:gd name="T74" fmla="*/ 66 w 318"/>
              <a:gd name="T75" fmla="*/ 60 h 268"/>
              <a:gd name="T76" fmla="*/ 66 w 318"/>
              <a:gd name="T77" fmla="*/ 16 h 268"/>
              <a:gd name="T78" fmla="*/ 83 w 318"/>
              <a:gd name="T7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8" h="26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716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175" y="5986462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308722" y="6154677"/>
            <a:ext cx="634527" cy="535108"/>
          </a:xfrm>
          <a:custGeom>
            <a:avLst/>
            <a:gdLst>
              <a:gd name="T0" fmla="*/ 142 w 318"/>
              <a:gd name="T1" fmla="*/ 151 h 268"/>
              <a:gd name="T2" fmla="*/ 142 w 318"/>
              <a:gd name="T3" fmla="*/ 180 h 268"/>
              <a:gd name="T4" fmla="*/ 114 w 318"/>
              <a:gd name="T5" fmla="*/ 180 h 268"/>
              <a:gd name="T6" fmla="*/ 114 w 318"/>
              <a:gd name="T7" fmla="*/ 213 h 268"/>
              <a:gd name="T8" fmla="*/ 142 w 318"/>
              <a:gd name="T9" fmla="*/ 213 h 268"/>
              <a:gd name="T10" fmla="*/ 142 w 318"/>
              <a:gd name="T11" fmla="*/ 241 h 268"/>
              <a:gd name="T12" fmla="*/ 175 w 318"/>
              <a:gd name="T13" fmla="*/ 241 h 268"/>
              <a:gd name="T14" fmla="*/ 175 w 318"/>
              <a:gd name="T15" fmla="*/ 213 h 268"/>
              <a:gd name="T16" fmla="*/ 204 w 318"/>
              <a:gd name="T17" fmla="*/ 213 h 268"/>
              <a:gd name="T18" fmla="*/ 204 w 318"/>
              <a:gd name="T19" fmla="*/ 180 h 268"/>
              <a:gd name="T20" fmla="*/ 175 w 318"/>
              <a:gd name="T21" fmla="*/ 180 h 268"/>
              <a:gd name="T22" fmla="*/ 175 w 318"/>
              <a:gd name="T23" fmla="*/ 151 h 268"/>
              <a:gd name="T24" fmla="*/ 142 w 318"/>
              <a:gd name="T25" fmla="*/ 151 h 268"/>
              <a:gd name="T26" fmla="*/ 0 w 318"/>
              <a:gd name="T27" fmla="*/ 126 h 268"/>
              <a:gd name="T28" fmla="*/ 318 w 318"/>
              <a:gd name="T29" fmla="*/ 126 h 268"/>
              <a:gd name="T30" fmla="*/ 318 w 318"/>
              <a:gd name="T31" fmla="*/ 233 h 268"/>
              <a:gd name="T32" fmla="*/ 283 w 318"/>
              <a:gd name="T33" fmla="*/ 268 h 268"/>
              <a:gd name="T34" fmla="*/ 34 w 318"/>
              <a:gd name="T35" fmla="*/ 268 h 268"/>
              <a:gd name="T36" fmla="*/ 0 w 318"/>
              <a:gd name="T37" fmla="*/ 233 h 268"/>
              <a:gd name="T38" fmla="*/ 0 w 318"/>
              <a:gd name="T39" fmla="*/ 126 h 268"/>
              <a:gd name="T40" fmla="*/ 98 w 318"/>
              <a:gd name="T41" fmla="*/ 20 h 268"/>
              <a:gd name="T42" fmla="*/ 86 w 318"/>
              <a:gd name="T43" fmla="*/ 32 h 268"/>
              <a:gd name="T44" fmla="*/ 86 w 318"/>
              <a:gd name="T45" fmla="*/ 60 h 268"/>
              <a:gd name="T46" fmla="*/ 232 w 318"/>
              <a:gd name="T47" fmla="*/ 60 h 268"/>
              <a:gd name="T48" fmla="*/ 232 w 318"/>
              <a:gd name="T49" fmla="*/ 32 h 268"/>
              <a:gd name="T50" fmla="*/ 220 w 318"/>
              <a:gd name="T51" fmla="*/ 20 h 268"/>
              <a:gd name="T52" fmla="*/ 98 w 318"/>
              <a:gd name="T53" fmla="*/ 20 h 268"/>
              <a:gd name="T54" fmla="*/ 83 w 318"/>
              <a:gd name="T55" fmla="*/ 0 h 268"/>
              <a:gd name="T56" fmla="*/ 235 w 318"/>
              <a:gd name="T57" fmla="*/ 0 h 268"/>
              <a:gd name="T58" fmla="*/ 252 w 318"/>
              <a:gd name="T59" fmla="*/ 16 h 268"/>
              <a:gd name="T60" fmla="*/ 252 w 318"/>
              <a:gd name="T61" fmla="*/ 60 h 268"/>
              <a:gd name="T62" fmla="*/ 283 w 318"/>
              <a:gd name="T63" fmla="*/ 60 h 268"/>
              <a:gd name="T64" fmla="*/ 318 w 318"/>
              <a:gd name="T65" fmla="*/ 94 h 268"/>
              <a:gd name="T66" fmla="*/ 318 w 318"/>
              <a:gd name="T67" fmla="*/ 111 h 268"/>
              <a:gd name="T68" fmla="*/ 0 w 318"/>
              <a:gd name="T69" fmla="*/ 111 h 268"/>
              <a:gd name="T70" fmla="*/ 0 w 318"/>
              <a:gd name="T71" fmla="*/ 94 h 268"/>
              <a:gd name="T72" fmla="*/ 34 w 318"/>
              <a:gd name="T73" fmla="*/ 60 h 268"/>
              <a:gd name="T74" fmla="*/ 66 w 318"/>
              <a:gd name="T75" fmla="*/ 60 h 268"/>
              <a:gd name="T76" fmla="*/ 66 w 318"/>
              <a:gd name="T77" fmla="*/ 16 h 268"/>
              <a:gd name="T78" fmla="*/ 83 w 318"/>
              <a:gd name="T7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8" h="26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125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175" y="5986462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791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175" y="5986462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308722" y="6154677"/>
            <a:ext cx="634527" cy="535108"/>
          </a:xfrm>
          <a:custGeom>
            <a:avLst/>
            <a:gdLst>
              <a:gd name="T0" fmla="*/ 142 w 318"/>
              <a:gd name="T1" fmla="*/ 151 h 268"/>
              <a:gd name="T2" fmla="*/ 142 w 318"/>
              <a:gd name="T3" fmla="*/ 180 h 268"/>
              <a:gd name="T4" fmla="*/ 114 w 318"/>
              <a:gd name="T5" fmla="*/ 180 h 268"/>
              <a:gd name="T6" fmla="*/ 114 w 318"/>
              <a:gd name="T7" fmla="*/ 213 h 268"/>
              <a:gd name="T8" fmla="*/ 142 w 318"/>
              <a:gd name="T9" fmla="*/ 213 h 268"/>
              <a:gd name="T10" fmla="*/ 142 w 318"/>
              <a:gd name="T11" fmla="*/ 241 h 268"/>
              <a:gd name="T12" fmla="*/ 175 w 318"/>
              <a:gd name="T13" fmla="*/ 241 h 268"/>
              <a:gd name="T14" fmla="*/ 175 w 318"/>
              <a:gd name="T15" fmla="*/ 213 h 268"/>
              <a:gd name="T16" fmla="*/ 204 w 318"/>
              <a:gd name="T17" fmla="*/ 213 h 268"/>
              <a:gd name="T18" fmla="*/ 204 w 318"/>
              <a:gd name="T19" fmla="*/ 180 h 268"/>
              <a:gd name="T20" fmla="*/ 175 w 318"/>
              <a:gd name="T21" fmla="*/ 180 h 268"/>
              <a:gd name="T22" fmla="*/ 175 w 318"/>
              <a:gd name="T23" fmla="*/ 151 h 268"/>
              <a:gd name="T24" fmla="*/ 142 w 318"/>
              <a:gd name="T25" fmla="*/ 151 h 268"/>
              <a:gd name="T26" fmla="*/ 0 w 318"/>
              <a:gd name="T27" fmla="*/ 126 h 268"/>
              <a:gd name="T28" fmla="*/ 318 w 318"/>
              <a:gd name="T29" fmla="*/ 126 h 268"/>
              <a:gd name="T30" fmla="*/ 318 w 318"/>
              <a:gd name="T31" fmla="*/ 233 h 268"/>
              <a:gd name="T32" fmla="*/ 283 w 318"/>
              <a:gd name="T33" fmla="*/ 268 h 268"/>
              <a:gd name="T34" fmla="*/ 34 w 318"/>
              <a:gd name="T35" fmla="*/ 268 h 268"/>
              <a:gd name="T36" fmla="*/ 0 w 318"/>
              <a:gd name="T37" fmla="*/ 233 h 268"/>
              <a:gd name="T38" fmla="*/ 0 w 318"/>
              <a:gd name="T39" fmla="*/ 126 h 268"/>
              <a:gd name="T40" fmla="*/ 98 w 318"/>
              <a:gd name="T41" fmla="*/ 20 h 268"/>
              <a:gd name="T42" fmla="*/ 86 w 318"/>
              <a:gd name="T43" fmla="*/ 32 h 268"/>
              <a:gd name="T44" fmla="*/ 86 w 318"/>
              <a:gd name="T45" fmla="*/ 60 h 268"/>
              <a:gd name="T46" fmla="*/ 232 w 318"/>
              <a:gd name="T47" fmla="*/ 60 h 268"/>
              <a:gd name="T48" fmla="*/ 232 w 318"/>
              <a:gd name="T49" fmla="*/ 32 h 268"/>
              <a:gd name="T50" fmla="*/ 220 w 318"/>
              <a:gd name="T51" fmla="*/ 20 h 268"/>
              <a:gd name="T52" fmla="*/ 98 w 318"/>
              <a:gd name="T53" fmla="*/ 20 h 268"/>
              <a:gd name="T54" fmla="*/ 83 w 318"/>
              <a:gd name="T55" fmla="*/ 0 h 268"/>
              <a:gd name="T56" fmla="*/ 235 w 318"/>
              <a:gd name="T57" fmla="*/ 0 h 268"/>
              <a:gd name="T58" fmla="*/ 252 w 318"/>
              <a:gd name="T59" fmla="*/ 16 h 268"/>
              <a:gd name="T60" fmla="*/ 252 w 318"/>
              <a:gd name="T61" fmla="*/ 60 h 268"/>
              <a:gd name="T62" fmla="*/ 283 w 318"/>
              <a:gd name="T63" fmla="*/ 60 h 268"/>
              <a:gd name="T64" fmla="*/ 318 w 318"/>
              <a:gd name="T65" fmla="*/ 94 h 268"/>
              <a:gd name="T66" fmla="*/ 318 w 318"/>
              <a:gd name="T67" fmla="*/ 111 h 268"/>
              <a:gd name="T68" fmla="*/ 0 w 318"/>
              <a:gd name="T69" fmla="*/ 111 h 268"/>
              <a:gd name="T70" fmla="*/ 0 w 318"/>
              <a:gd name="T71" fmla="*/ 94 h 268"/>
              <a:gd name="T72" fmla="*/ 34 w 318"/>
              <a:gd name="T73" fmla="*/ 60 h 268"/>
              <a:gd name="T74" fmla="*/ 66 w 318"/>
              <a:gd name="T75" fmla="*/ 60 h 268"/>
              <a:gd name="T76" fmla="*/ 66 w 318"/>
              <a:gd name="T77" fmla="*/ 16 h 268"/>
              <a:gd name="T78" fmla="*/ 83 w 318"/>
              <a:gd name="T7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8" h="26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9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666" y="5925887"/>
            <a:ext cx="1181209" cy="7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5" r:id="rId3"/>
    <p:sldLayoutId id="2147483677" r:id="rId4"/>
    <p:sldLayoutId id="2147483679" r:id="rId5"/>
    <p:sldLayoutId id="2147483678" r:id="rId6"/>
    <p:sldLayoutId id="2147483676" r:id="rId7"/>
    <p:sldLayoutId id="2147483680" r:id="rId8"/>
    <p:sldLayoutId id="2147483681" r:id="rId9"/>
    <p:sldLayoutId id="2147483683" r:id="rId10"/>
    <p:sldLayoutId id="2147483685" r:id="rId11"/>
    <p:sldLayoutId id="2147483686" r:id="rId12"/>
    <p:sldLayoutId id="2147483687" r:id="rId13"/>
    <p:sldLayoutId id="2147483674" r:id="rId14"/>
    <p:sldLayoutId id="2147483684" r:id="rId15"/>
    <p:sldLayoutId id="2147483682" r:id="rId16"/>
    <p:sldLayoutId id="2147483663" r:id="rId17"/>
    <p:sldLayoutId id="2147483662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60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17" y="1005228"/>
            <a:ext cx="5680461" cy="509759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EA42F33-EEC5-4AE1-9F85-264882282CAB}"/>
              </a:ext>
            </a:extLst>
          </p:cNvPr>
          <p:cNvSpPr txBox="1"/>
          <p:nvPr/>
        </p:nvSpPr>
        <p:spPr>
          <a:xfrm>
            <a:off x="4402275" y="4309687"/>
            <a:ext cx="19114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EA525D"/>
                </a:solidFill>
                <a:cs typeface="Arial" pitchFamily="34" charset="0"/>
              </a:rPr>
              <a:t>Insert the Sub Title of </a:t>
            </a:r>
            <a:r>
              <a:rPr lang="en-US" altLang="ko-KR" sz="1200" b="1" dirty="0" smtClean="0">
                <a:solidFill>
                  <a:srgbClr val="EA525D"/>
                </a:solidFill>
                <a:cs typeface="Arial" pitchFamily="34" charset="0"/>
              </a:rPr>
              <a:t>Y</a:t>
            </a:r>
          </a:p>
          <a:p>
            <a:r>
              <a:rPr lang="en-US" altLang="ko-KR" sz="1200" b="1" dirty="0" smtClean="0">
                <a:solidFill>
                  <a:srgbClr val="EA525D"/>
                </a:solidFill>
                <a:cs typeface="Arial" pitchFamily="34" charset="0"/>
              </a:rPr>
              <a:t>our </a:t>
            </a:r>
            <a:r>
              <a:rPr lang="en-US" altLang="ko-KR" sz="1200" b="1" dirty="0">
                <a:solidFill>
                  <a:srgbClr val="EA525D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F8964BE-5969-46E4-8B8E-2B6259A28CE8}"/>
              </a:ext>
            </a:extLst>
          </p:cNvPr>
          <p:cNvSpPr txBox="1"/>
          <p:nvPr/>
        </p:nvSpPr>
        <p:spPr>
          <a:xfrm>
            <a:off x="201809" y="2449709"/>
            <a:ext cx="48607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rgbClr val="EE9012"/>
                </a:solidFill>
                <a:cs typeface="Arial" pitchFamily="34" charset="0"/>
              </a:rPr>
              <a:t>Free Templates</a:t>
            </a:r>
            <a:endParaRPr lang="ko-KR" altLang="en-US" sz="36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1" cy="617093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9" name="Rectángulo 88"/>
          <p:cNvSpPr/>
          <p:nvPr/>
        </p:nvSpPr>
        <p:spPr>
          <a:xfrm>
            <a:off x="0" y="6414247"/>
            <a:ext cx="12192001" cy="443753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86">
            <a:extLst>
              <a:ext uri="{FF2B5EF4-FFF2-40B4-BE49-F238E27FC236}">
                <a16:creationId xmlns:a16="http://schemas.microsoft.com/office/drawing/2014/main" xmlns="" id="{7F8964BE-5969-46E4-8B8E-2B6259A28CE8}"/>
              </a:ext>
            </a:extLst>
          </p:cNvPr>
          <p:cNvSpPr txBox="1"/>
          <p:nvPr/>
        </p:nvSpPr>
        <p:spPr>
          <a:xfrm>
            <a:off x="0" y="1005228"/>
            <a:ext cx="635611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 dirty="0">
                <a:solidFill>
                  <a:srgbClr val="EA525D"/>
                </a:solidFill>
                <a:cs typeface="Arial" pitchFamily="34" charset="0"/>
              </a:rPr>
              <a:t>GASTRITIS</a:t>
            </a:r>
            <a:endParaRPr lang="ko-KR" altLang="en-US" sz="8800" b="1" dirty="0">
              <a:solidFill>
                <a:srgbClr val="EA525D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55" y="3554026"/>
            <a:ext cx="2424622" cy="24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1AE8CA-F76B-45F2-A7CB-A9ED037FC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solidFill>
            <a:srgbClr val="EE9012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149243"/>
            <a:ext cx="1612900" cy="3683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A525D"/>
                </a:solidFill>
              </a:rPr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F39E6A0-6B4A-48C8-93E8-7EF335FDD4B7}"/>
              </a:ext>
            </a:extLst>
          </p:cNvPr>
          <p:cNvGrpSpPr/>
          <p:nvPr/>
        </p:nvGrpSpPr>
        <p:grpSpPr>
          <a:xfrm>
            <a:off x="9795254" y="4478589"/>
            <a:ext cx="1442108" cy="1453493"/>
            <a:chOff x="3017859" y="4307149"/>
            <a:chExt cx="1870812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2F05BFC-5FDA-4012-98BE-FD988FF31DE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ECA05E9-315A-4FB9-9A6B-E8CB0CE8898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78D2FD5-D61C-42F6-9572-40D352D8DC2E}"/>
              </a:ext>
            </a:extLst>
          </p:cNvPr>
          <p:cNvGrpSpPr/>
          <p:nvPr/>
        </p:nvGrpSpPr>
        <p:grpSpPr>
          <a:xfrm>
            <a:off x="7385051" y="4503603"/>
            <a:ext cx="1442108" cy="1453493"/>
            <a:chOff x="3017859" y="4307149"/>
            <a:chExt cx="1870812" cy="14534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F75A9E2-FBFD-4990-99A9-9B7929D647D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5CEBF24-21D8-4EE4-BD15-5D1B2F3120F4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98C3C3D-A839-4A53-A597-9F4741743A22}"/>
              </a:ext>
            </a:extLst>
          </p:cNvPr>
          <p:cNvGrpSpPr/>
          <p:nvPr/>
        </p:nvGrpSpPr>
        <p:grpSpPr>
          <a:xfrm>
            <a:off x="2947866" y="4536674"/>
            <a:ext cx="1442108" cy="1453493"/>
            <a:chOff x="3017859" y="4307149"/>
            <a:chExt cx="1870812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8D41A3-13ED-4162-8FA8-8B9D08ADACC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42595E5-5438-43A8-B7F7-1EE5647C263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8693FCB-5510-4543-9DFC-4428D40A80EC}"/>
              </a:ext>
            </a:extLst>
          </p:cNvPr>
          <p:cNvGrpSpPr/>
          <p:nvPr/>
        </p:nvGrpSpPr>
        <p:grpSpPr>
          <a:xfrm>
            <a:off x="917803" y="4538569"/>
            <a:ext cx="1442108" cy="1453493"/>
            <a:chOff x="3017859" y="4307149"/>
            <a:chExt cx="1870812" cy="14534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DA56367-EDF0-4FC8-8EC5-2D1FEF1E5A1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70CE9C9-D608-4353-9C32-7132D2266FE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D6CFAA8-75E6-45E9-8F7C-3C7B9F8EB8CF}"/>
              </a:ext>
            </a:extLst>
          </p:cNvPr>
          <p:cNvGrpSpPr/>
          <p:nvPr/>
        </p:nvGrpSpPr>
        <p:grpSpPr>
          <a:xfrm>
            <a:off x="5337341" y="4536674"/>
            <a:ext cx="1442108" cy="1084161"/>
            <a:chOff x="3017859" y="4307149"/>
            <a:chExt cx="1870812" cy="10841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6A1DF61-3266-4863-83AC-54EE4BAA640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9756AB-82A7-4AF3-AA1B-A8A8CBFAE91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11" y="788589"/>
            <a:ext cx="7683751" cy="3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C680D52-AF0B-4328-8461-743F97D93CC3}"/>
              </a:ext>
            </a:extLst>
          </p:cNvPr>
          <p:cNvSpPr txBox="1"/>
          <p:nvPr/>
        </p:nvSpPr>
        <p:spPr>
          <a:xfrm>
            <a:off x="5612567" y="14116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xmlns="" id="{70FE7F96-51CA-4B15-8BAE-4FCEFCF5CD9D}"/>
              </a:ext>
            </a:extLst>
          </p:cNvPr>
          <p:cNvSpPr txBox="1">
            <a:spLocks/>
          </p:cNvSpPr>
          <p:nvPr/>
        </p:nvSpPr>
        <p:spPr>
          <a:xfrm>
            <a:off x="5612567" y="182404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D0CF417-1CF8-4833-989A-E88D3181FA9F}"/>
              </a:ext>
            </a:extLst>
          </p:cNvPr>
          <p:cNvSpPr txBox="1"/>
          <p:nvPr/>
        </p:nvSpPr>
        <p:spPr>
          <a:xfrm>
            <a:off x="5612567" y="231615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xmlns="" id="{72CC04CD-F8F4-4274-A1C9-4C1A1B4380B7}"/>
              </a:ext>
            </a:extLst>
          </p:cNvPr>
          <p:cNvSpPr txBox="1">
            <a:spLocks/>
          </p:cNvSpPr>
          <p:nvPr/>
        </p:nvSpPr>
        <p:spPr>
          <a:xfrm>
            <a:off x="5612567" y="272854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E587BDD-F4A4-45BC-8195-2A863C7A94E2}"/>
              </a:ext>
            </a:extLst>
          </p:cNvPr>
          <p:cNvSpPr txBox="1"/>
          <p:nvPr/>
        </p:nvSpPr>
        <p:spPr>
          <a:xfrm>
            <a:off x="5612567" y="322065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xmlns="" id="{42BE6166-2779-4C5E-9D0B-74F0102AD7BF}"/>
              </a:ext>
            </a:extLst>
          </p:cNvPr>
          <p:cNvSpPr txBox="1">
            <a:spLocks/>
          </p:cNvSpPr>
          <p:nvPr/>
        </p:nvSpPr>
        <p:spPr>
          <a:xfrm>
            <a:off x="5612567" y="363304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E7B17A2-F087-4DC4-BE5F-34CC3CBF3972}"/>
              </a:ext>
            </a:extLst>
          </p:cNvPr>
          <p:cNvSpPr txBox="1"/>
          <p:nvPr/>
        </p:nvSpPr>
        <p:spPr>
          <a:xfrm>
            <a:off x="5612567" y="412514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xmlns="" id="{BCF129EB-8F8D-49E8-832D-07979788C32D}"/>
              </a:ext>
            </a:extLst>
          </p:cNvPr>
          <p:cNvSpPr txBox="1">
            <a:spLocks/>
          </p:cNvSpPr>
          <p:nvPr/>
        </p:nvSpPr>
        <p:spPr>
          <a:xfrm>
            <a:off x="5612567" y="453753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6370ED3-BFB6-4E8F-814D-079FC4A81502}"/>
              </a:ext>
            </a:extLst>
          </p:cNvPr>
          <p:cNvSpPr txBox="1"/>
          <p:nvPr/>
        </p:nvSpPr>
        <p:spPr>
          <a:xfrm>
            <a:off x="5612567" y="502964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xmlns="" id="{08E2517D-CD25-4473-A440-C3EC66FE34E2}"/>
              </a:ext>
            </a:extLst>
          </p:cNvPr>
          <p:cNvSpPr txBox="1">
            <a:spLocks/>
          </p:cNvSpPr>
          <p:nvPr/>
        </p:nvSpPr>
        <p:spPr>
          <a:xfrm>
            <a:off x="5612567" y="544203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3689DAF-4370-4DEC-B50E-950211446872}"/>
              </a:ext>
            </a:extLst>
          </p:cNvPr>
          <p:cNvSpPr txBox="1"/>
          <p:nvPr/>
        </p:nvSpPr>
        <p:spPr>
          <a:xfrm>
            <a:off x="271603" y="5291257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rgbClr val="EA525D"/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BC23EF8-1FFE-4620-B12C-B99E17874FA6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rgbClr val="EA525D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rgbClr val="EA525D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rgbClr val="EA525D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1D2E66E-5F86-4A8B-9320-ABCB1C537621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E69AEEB-8784-416A-A7F1-D11D7722A06A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34" y="1521499"/>
            <a:ext cx="3378074" cy="33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xmlns="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rgbClr val="FED90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xmlns="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rgbClr val="FED90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xmlns="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rgbClr val="FED90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462BD"/>
                </a:solidFill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rgbClr val="0462BD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462BD"/>
                </a:solidFill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rgbClr val="0462BD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462BD"/>
                </a:solidFill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rgbClr val="0462BD"/>
              </a:solidFill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44404C-4CD1-4C4F-B982-FF056DEAE0CF}"/>
              </a:ext>
            </a:extLst>
          </p:cNvPr>
          <p:cNvSpPr txBox="1"/>
          <p:nvPr/>
        </p:nvSpPr>
        <p:spPr>
          <a:xfrm>
            <a:off x="675043" y="2063333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B3A746AC-205C-4560-80E9-577E736186FF}"/>
              </a:ext>
            </a:extLst>
          </p:cNvPr>
          <p:cNvSpPr/>
          <p:nvPr/>
        </p:nvSpPr>
        <p:spPr>
          <a:xfrm>
            <a:off x="3052711" y="508153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6A040A9-123C-4133-A60C-6295D5BB6E37}"/>
              </a:ext>
            </a:extLst>
          </p:cNvPr>
          <p:cNvSpPr/>
          <p:nvPr/>
        </p:nvSpPr>
        <p:spPr>
          <a:xfrm>
            <a:off x="4911455" y="5066180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61EE97CF-4CA8-4C0D-9911-B3199CEE1157}"/>
              </a:ext>
            </a:extLst>
          </p:cNvPr>
          <p:cNvSpPr/>
          <p:nvPr/>
        </p:nvSpPr>
        <p:spPr>
          <a:xfrm>
            <a:off x="1070609" y="512104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EAE3D4-1091-471E-A987-559DBB60D2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30B6D69-2AF5-4832-BA61-9770366F5B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492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1120160" y="2013963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1" y="1912013"/>
                </a:moveTo>
                <a:lnTo>
                  <a:pt x="1" y="216873"/>
                </a:lnTo>
                <a:cubicBezTo>
                  <a:pt x="1" y="97097"/>
                  <a:pt x="260000" y="0"/>
                  <a:pt x="580726" y="0"/>
                </a:cubicBezTo>
                <a:lnTo>
                  <a:pt x="3483660" y="0"/>
                </a:lnTo>
                <a:lnTo>
                  <a:pt x="3483660" y="0"/>
                </a:lnTo>
                <a:lnTo>
                  <a:pt x="3483660" y="2128886"/>
                </a:lnTo>
                <a:lnTo>
                  <a:pt x="3483660" y="2128886"/>
                </a:lnTo>
                <a:lnTo>
                  <a:pt x="580726" y="2128886"/>
                </a:lnTo>
                <a:cubicBezTo>
                  <a:pt x="260000" y="2128886"/>
                  <a:pt x="1" y="2031789"/>
                  <a:pt x="1" y="1912013"/>
                </a:cubicBezTo>
                <a:close/>
              </a:path>
            </a:pathLst>
          </a:custGeom>
          <a:solidFill>
            <a:srgbClr val="EA52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72" tIns="376993" rIns="245746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grpSp>
        <p:nvGrpSpPr>
          <p:cNvPr id="32" name="Group 35">
            <a:extLst>
              <a:ext uri="{FF2B5EF4-FFF2-40B4-BE49-F238E27FC236}">
                <a16:creationId xmlns=""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3" name="Rounded Rectangle 58">
              <a:extLst>
                <a:ext uri="{FF2B5EF4-FFF2-40B4-BE49-F238E27FC236}">
                  <a16:creationId xmlns=""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FED90D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TextBox 37">
              <a:extLst>
                <a:ext uri="{FF2B5EF4-FFF2-40B4-BE49-F238E27FC236}">
                  <a16:creationId xmlns=""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8">
              <a:extLst>
                <a:ext uri="{FF2B5EF4-FFF2-40B4-BE49-F238E27FC236}">
                  <a16:creationId xmlns=""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=""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37" name="Rounded Rectangle 64">
              <a:extLst>
                <a:ext uri="{FF2B5EF4-FFF2-40B4-BE49-F238E27FC236}">
                  <a16:creationId xmlns=""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A525D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TextBox 41">
              <a:extLst>
                <a:ext uri="{FF2B5EF4-FFF2-40B4-BE49-F238E27FC236}">
                  <a16:creationId xmlns=""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42">
              <a:extLst>
                <a:ext uri="{FF2B5EF4-FFF2-40B4-BE49-F238E27FC236}">
                  <a16:creationId xmlns=""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3">
            <a:extLst>
              <a:ext uri="{FF2B5EF4-FFF2-40B4-BE49-F238E27FC236}">
                <a16:creationId xmlns=""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1" name="Rounded Rectangle 68">
              <a:extLst>
                <a:ext uri="{FF2B5EF4-FFF2-40B4-BE49-F238E27FC236}">
                  <a16:creationId xmlns=""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E901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TextBox 45">
              <a:extLst>
                <a:ext uri="{FF2B5EF4-FFF2-40B4-BE49-F238E27FC236}">
                  <a16:creationId xmlns=""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6">
              <a:extLst>
                <a:ext uri="{FF2B5EF4-FFF2-40B4-BE49-F238E27FC236}">
                  <a16:creationId xmlns=""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7">
            <a:extLst>
              <a:ext uri="{FF2B5EF4-FFF2-40B4-BE49-F238E27FC236}">
                <a16:creationId xmlns=""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EA525D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45" name="TextBox 48">
            <a:extLst>
              <a:ext uri="{FF2B5EF4-FFF2-40B4-BE49-F238E27FC236}">
                <a16:creationId xmlns=""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=""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47" name="Flecha circular 46"/>
          <p:cNvSpPr/>
          <p:nvPr/>
        </p:nvSpPr>
        <p:spPr>
          <a:xfrm rot="10800000">
            <a:off x="2184385" y="4239410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EA52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orma libre 47"/>
          <p:cNvSpPr/>
          <p:nvPr/>
        </p:nvSpPr>
        <p:spPr>
          <a:xfrm>
            <a:off x="3345714" y="2013963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3483660" y="216873"/>
                </a:moveTo>
                <a:lnTo>
                  <a:pt x="3483660" y="1912013"/>
                </a:lnTo>
                <a:cubicBezTo>
                  <a:pt x="3483660" y="2031789"/>
                  <a:pt x="3223661" y="2128886"/>
                  <a:pt x="2902935" y="2128886"/>
                </a:cubicBezTo>
                <a:lnTo>
                  <a:pt x="1" y="2128886"/>
                </a:lnTo>
                <a:lnTo>
                  <a:pt x="1" y="2128886"/>
                </a:lnTo>
                <a:lnTo>
                  <a:pt x="1" y="0"/>
                </a:lnTo>
                <a:lnTo>
                  <a:pt x="1" y="0"/>
                </a:lnTo>
                <a:lnTo>
                  <a:pt x="2902935" y="0"/>
                </a:lnTo>
                <a:cubicBezTo>
                  <a:pt x="3223661" y="0"/>
                  <a:pt x="3483660" y="97097"/>
                  <a:pt x="3483660" y="216873"/>
                </a:cubicBezTo>
                <a:close/>
              </a:path>
            </a:pathLst>
          </a:custGeom>
          <a:solidFill>
            <a:srgbClr val="FED90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745" tIns="376993" rIns="267773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sp>
        <p:nvSpPr>
          <p:cNvPr id="49" name="Flecha circular 48"/>
          <p:cNvSpPr/>
          <p:nvPr/>
        </p:nvSpPr>
        <p:spPr>
          <a:xfrm>
            <a:off x="2184385" y="1046190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FED90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1561368" y="2846604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1" name="TextBox 49">
            <a:extLst>
              <a:ext uri="{FF2B5EF4-FFF2-40B4-BE49-F238E27FC236}">
                <a16:creationId xmlns=""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3725653" y="2860819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41272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070387-F1D3-4DB6-854D-2725859D69AB}"/>
              </a:ext>
            </a:extLst>
          </p:cNvPr>
          <p:cNvGrpSpPr/>
          <p:nvPr/>
        </p:nvGrpSpPr>
        <p:grpSpPr>
          <a:xfrm rot="5400000">
            <a:off x="1858945" y="-845632"/>
            <a:ext cx="1738265" cy="3429529"/>
            <a:chOff x="0" y="2486173"/>
            <a:chExt cx="1738265" cy="3429529"/>
          </a:xfrm>
          <a:solidFill>
            <a:srgbClr val="EA525D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xmlns="" id="{98EE9BC8-58F3-41AA-93A4-D4FD260BF0BF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xmlns="" id="{4CD081D1-24CF-4F2A-A508-88003CACB4E8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D90D"/>
                </a:solidFill>
              </a:endParaRPr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xmlns="" id="{6E51F087-801D-4853-A985-AF462A24666C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10A16B8-4880-4FF9-B37C-98F16FA1101F}"/>
              </a:ext>
            </a:extLst>
          </p:cNvPr>
          <p:cNvSpPr/>
          <p:nvPr/>
        </p:nvSpPr>
        <p:spPr>
          <a:xfrm>
            <a:off x="2478786" y="726080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744394D-4C03-4338-B0A0-6DDFDAFF7178}"/>
              </a:ext>
            </a:extLst>
          </p:cNvPr>
          <p:cNvSpPr/>
          <p:nvPr/>
        </p:nvSpPr>
        <p:spPr>
          <a:xfrm>
            <a:off x="3611634" y="70527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76076825-A6FA-4522-B683-8F7C95476377}"/>
              </a:ext>
            </a:extLst>
          </p:cNvPr>
          <p:cNvSpPr/>
          <p:nvPr/>
        </p:nvSpPr>
        <p:spPr>
          <a:xfrm>
            <a:off x="1087372" y="779202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86C1188-6531-4BEC-9F3D-F90131E9F3EC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8D780B7-4706-4F86-BEA1-1BF65603C6FC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0462BD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B309B2-EA45-4B08-9086-018C3C489D8F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0462BD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D8A4CF1-9A86-471F-98D4-91B19A71401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0462BD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7F9C5D9-1591-472D-8891-B836C530759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D09CE7E-35F9-411D-9617-537572F3A95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36F5FC2-62B6-4C4E-86EB-CEEE85E7C8B5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2C4A40-2122-41E0-BAE8-761BE54E1CBD}"/>
              </a:ext>
            </a:extLst>
          </p:cNvPr>
          <p:cNvSpPr txBox="1"/>
          <p:nvPr/>
        </p:nvSpPr>
        <p:spPr>
          <a:xfrm>
            <a:off x="6849657" y="70624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0A0ED3-EDD6-4392-B6E1-1F4CF2B1AC47}"/>
              </a:ext>
            </a:extLst>
          </p:cNvPr>
          <p:cNvSpPr txBox="1"/>
          <p:nvPr/>
        </p:nvSpPr>
        <p:spPr>
          <a:xfrm>
            <a:off x="6849657" y="135340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EE901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1B8F71-BC46-48A2-A944-76395EB4548A}"/>
              </a:ext>
            </a:extLst>
          </p:cNvPr>
          <p:cNvSpPr txBox="1"/>
          <p:nvPr/>
        </p:nvSpPr>
        <p:spPr>
          <a:xfrm>
            <a:off x="6849657" y="471425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rgbClr val="FED90D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rgbClr val="FED90D"/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57" y="2245058"/>
            <a:ext cx="3664646" cy="37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Simple</a:t>
            </a:r>
            <a:r>
              <a:rPr lang="en-US" sz="3600" b="1" dirty="0">
                <a:solidFill>
                  <a:srgbClr val="0462B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0462BD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FED90D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0462BD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rgbClr val="0462BD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xmlns="" id="{D2DA6787-4846-4BC0-AE8B-7F03EEF35153}"/>
              </a:ext>
            </a:extLst>
          </p:cNvPr>
          <p:cNvSpPr/>
          <p:nvPr/>
        </p:nvSpPr>
        <p:spPr>
          <a:xfrm rot="2942052">
            <a:off x="7310209" y="1888675"/>
            <a:ext cx="531756" cy="56570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0ED110-19F9-4C3A-BEAF-218A69098E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E8B0A4F-2822-4310-AAC3-06FE2E07407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3330147" y="1505757"/>
            <a:ext cx="4766405" cy="4792727"/>
            <a:chOff x="2877" y="1485"/>
            <a:chExt cx="2354" cy="2367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77" y="1485"/>
              <a:ext cx="2354" cy="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2959" y="1502"/>
              <a:ext cx="2168" cy="1448"/>
            </a:xfrm>
            <a:custGeom>
              <a:avLst/>
              <a:gdLst>
                <a:gd name="T0" fmla="*/ 29 w 500"/>
                <a:gd name="T1" fmla="*/ 114 h 334"/>
                <a:gd name="T2" fmla="*/ 123 w 500"/>
                <a:gd name="T3" fmla="*/ 29 h 334"/>
                <a:gd name="T4" fmla="*/ 204 w 500"/>
                <a:gd name="T5" fmla="*/ 1 h 334"/>
                <a:gd name="T6" fmla="*/ 285 w 500"/>
                <a:gd name="T7" fmla="*/ 3 h 334"/>
                <a:gd name="T8" fmla="*/ 328 w 500"/>
                <a:gd name="T9" fmla="*/ 7 h 334"/>
                <a:gd name="T10" fmla="*/ 329 w 500"/>
                <a:gd name="T11" fmla="*/ 8 h 334"/>
                <a:gd name="T12" fmla="*/ 496 w 500"/>
                <a:gd name="T13" fmla="*/ 147 h 334"/>
                <a:gd name="T14" fmla="*/ 499 w 500"/>
                <a:gd name="T15" fmla="*/ 156 h 334"/>
                <a:gd name="T16" fmla="*/ 480 w 500"/>
                <a:gd name="T17" fmla="*/ 140 h 334"/>
                <a:gd name="T18" fmla="*/ 467 w 500"/>
                <a:gd name="T19" fmla="*/ 130 h 334"/>
                <a:gd name="T20" fmla="*/ 396 w 500"/>
                <a:gd name="T21" fmla="*/ 60 h 334"/>
                <a:gd name="T22" fmla="*/ 394 w 500"/>
                <a:gd name="T23" fmla="*/ 82 h 334"/>
                <a:gd name="T24" fmla="*/ 407 w 500"/>
                <a:gd name="T25" fmla="*/ 168 h 334"/>
                <a:gd name="T26" fmla="*/ 375 w 500"/>
                <a:gd name="T27" fmla="*/ 202 h 334"/>
                <a:gd name="T28" fmla="*/ 385 w 500"/>
                <a:gd name="T29" fmla="*/ 145 h 334"/>
                <a:gd name="T30" fmla="*/ 380 w 500"/>
                <a:gd name="T31" fmla="*/ 135 h 334"/>
                <a:gd name="T32" fmla="*/ 326 w 500"/>
                <a:gd name="T33" fmla="*/ 186 h 334"/>
                <a:gd name="T34" fmla="*/ 316 w 500"/>
                <a:gd name="T35" fmla="*/ 135 h 334"/>
                <a:gd name="T36" fmla="*/ 303 w 500"/>
                <a:gd name="T37" fmla="*/ 162 h 334"/>
                <a:gd name="T38" fmla="*/ 312 w 500"/>
                <a:gd name="T39" fmla="*/ 140 h 334"/>
                <a:gd name="T40" fmla="*/ 316 w 500"/>
                <a:gd name="T41" fmla="*/ 141 h 334"/>
                <a:gd name="T42" fmla="*/ 321 w 500"/>
                <a:gd name="T43" fmla="*/ 196 h 334"/>
                <a:gd name="T44" fmla="*/ 332 w 500"/>
                <a:gd name="T45" fmla="*/ 189 h 334"/>
                <a:gd name="T46" fmla="*/ 380 w 500"/>
                <a:gd name="T47" fmla="*/ 138 h 334"/>
                <a:gd name="T48" fmla="*/ 385 w 500"/>
                <a:gd name="T49" fmla="*/ 141 h 334"/>
                <a:gd name="T50" fmla="*/ 363 w 500"/>
                <a:gd name="T51" fmla="*/ 233 h 334"/>
                <a:gd name="T52" fmla="*/ 370 w 500"/>
                <a:gd name="T53" fmla="*/ 239 h 334"/>
                <a:gd name="T54" fmla="*/ 368 w 500"/>
                <a:gd name="T55" fmla="*/ 271 h 334"/>
                <a:gd name="T56" fmla="*/ 387 w 500"/>
                <a:gd name="T57" fmla="*/ 324 h 334"/>
                <a:gd name="T58" fmla="*/ 339 w 500"/>
                <a:gd name="T59" fmla="*/ 332 h 334"/>
                <a:gd name="T60" fmla="*/ 334 w 500"/>
                <a:gd name="T61" fmla="*/ 318 h 334"/>
                <a:gd name="T62" fmla="*/ 272 w 500"/>
                <a:gd name="T63" fmla="*/ 235 h 334"/>
                <a:gd name="T64" fmla="*/ 265 w 500"/>
                <a:gd name="T65" fmla="*/ 231 h 334"/>
                <a:gd name="T66" fmla="*/ 236 w 500"/>
                <a:gd name="T67" fmla="*/ 237 h 334"/>
                <a:gd name="T68" fmla="*/ 184 w 500"/>
                <a:gd name="T69" fmla="*/ 329 h 334"/>
                <a:gd name="T70" fmla="*/ 173 w 500"/>
                <a:gd name="T71" fmla="*/ 330 h 334"/>
                <a:gd name="T72" fmla="*/ 135 w 500"/>
                <a:gd name="T73" fmla="*/ 326 h 334"/>
                <a:gd name="T74" fmla="*/ 139 w 500"/>
                <a:gd name="T75" fmla="*/ 311 h 334"/>
                <a:gd name="T76" fmla="*/ 139 w 500"/>
                <a:gd name="T77" fmla="*/ 296 h 334"/>
                <a:gd name="T78" fmla="*/ 141 w 500"/>
                <a:gd name="T79" fmla="*/ 275 h 334"/>
                <a:gd name="T80" fmla="*/ 136 w 500"/>
                <a:gd name="T81" fmla="*/ 209 h 334"/>
                <a:gd name="T82" fmla="*/ 113 w 500"/>
                <a:gd name="T83" fmla="*/ 182 h 334"/>
                <a:gd name="T84" fmla="*/ 114 w 500"/>
                <a:gd name="T85" fmla="*/ 95 h 334"/>
                <a:gd name="T86" fmla="*/ 117 w 500"/>
                <a:gd name="T87" fmla="*/ 61 h 334"/>
                <a:gd name="T88" fmla="*/ 107 w 500"/>
                <a:gd name="T89" fmla="*/ 68 h 334"/>
                <a:gd name="T90" fmla="*/ 15 w 500"/>
                <a:gd name="T91" fmla="*/ 157 h 334"/>
                <a:gd name="T92" fmla="*/ 0 w 500"/>
                <a:gd name="T93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0" h="334">
                  <a:moveTo>
                    <a:pt x="0" y="167"/>
                  </a:moveTo>
                  <a:cubicBezTo>
                    <a:pt x="8" y="148"/>
                    <a:pt x="17" y="131"/>
                    <a:pt x="29" y="114"/>
                  </a:cubicBezTo>
                  <a:cubicBezTo>
                    <a:pt x="41" y="97"/>
                    <a:pt x="55" y="81"/>
                    <a:pt x="70" y="67"/>
                  </a:cubicBezTo>
                  <a:cubicBezTo>
                    <a:pt x="86" y="52"/>
                    <a:pt x="104" y="40"/>
                    <a:pt x="123" y="29"/>
                  </a:cubicBezTo>
                  <a:cubicBezTo>
                    <a:pt x="148" y="16"/>
                    <a:pt x="174" y="7"/>
                    <a:pt x="202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13" y="0"/>
                    <a:pt x="221" y="2"/>
                    <a:pt x="230" y="3"/>
                  </a:cubicBezTo>
                  <a:cubicBezTo>
                    <a:pt x="248" y="5"/>
                    <a:pt x="267" y="5"/>
                    <a:pt x="285" y="3"/>
                  </a:cubicBezTo>
                  <a:cubicBezTo>
                    <a:pt x="293" y="2"/>
                    <a:pt x="300" y="0"/>
                    <a:pt x="307" y="2"/>
                  </a:cubicBezTo>
                  <a:cubicBezTo>
                    <a:pt x="314" y="4"/>
                    <a:pt x="321" y="4"/>
                    <a:pt x="328" y="7"/>
                  </a:cubicBezTo>
                  <a:cubicBezTo>
                    <a:pt x="328" y="9"/>
                    <a:pt x="327" y="10"/>
                    <a:pt x="326" y="11"/>
                  </a:cubicBezTo>
                  <a:cubicBezTo>
                    <a:pt x="327" y="10"/>
                    <a:pt x="328" y="8"/>
                    <a:pt x="329" y="8"/>
                  </a:cubicBezTo>
                  <a:cubicBezTo>
                    <a:pt x="367" y="19"/>
                    <a:pt x="401" y="37"/>
                    <a:pt x="430" y="62"/>
                  </a:cubicBezTo>
                  <a:cubicBezTo>
                    <a:pt x="458" y="86"/>
                    <a:pt x="480" y="115"/>
                    <a:pt x="496" y="147"/>
                  </a:cubicBezTo>
                  <a:cubicBezTo>
                    <a:pt x="497" y="149"/>
                    <a:pt x="497" y="152"/>
                    <a:pt x="499" y="153"/>
                  </a:cubicBezTo>
                  <a:cubicBezTo>
                    <a:pt x="499" y="154"/>
                    <a:pt x="500" y="155"/>
                    <a:pt x="499" y="156"/>
                  </a:cubicBezTo>
                  <a:cubicBezTo>
                    <a:pt x="498" y="157"/>
                    <a:pt x="497" y="156"/>
                    <a:pt x="496" y="155"/>
                  </a:cubicBezTo>
                  <a:cubicBezTo>
                    <a:pt x="491" y="150"/>
                    <a:pt x="485" y="145"/>
                    <a:pt x="480" y="140"/>
                  </a:cubicBezTo>
                  <a:cubicBezTo>
                    <a:pt x="478" y="138"/>
                    <a:pt x="476" y="137"/>
                    <a:pt x="474" y="136"/>
                  </a:cubicBezTo>
                  <a:cubicBezTo>
                    <a:pt x="471" y="134"/>
                    <a:pt x="469" y="132"/>
                    <a:pt x="467" y="130"/>
                  </a:cubicBezTo>
                  <a:cubicBezTo>
                    <a:pt x="450" y="114"/>
                    <a:pt x="433" y="97"/>
                    <a:pt x="416" y="81"/>
                  </a:cubicBezTo>
                  <a:cubicBezTo>
                    <a:pt x="410" y="74"/>
                    <a:pt x="402" y="68"/>
                    <a:pt x="396" y="60"/>
                  </a:cubicBezTo>
                  <a:cubicBezTo>
                    <a:pt x="394" y="58"/>
                    <a:pt x="393" y="59"/>
                    <a:pt x="393" y="61"/>
                  </a:cubicBezTo>
                  <a:cubicBezTo>
                    <a:pt x="391" y="68"/>
                    <a:pt x="390" y="75"/>
                    <a:pt x="394" y="82"/>
                  </a:cubicBezTo>
                  <a:cubicBezTo>
                    <a:pt x="402" y="97"/>
                    <a:pt x="407" y="113"/>
                    <a:pt x="409" y="130"/>
                  </a:cubicBezTo>
                  <a:cubicBezTo>
                    <a:pt x="411" y="143"/>
                    <a:pt x="411" y="156"/>
                    <a:pt x="407" y="168"/>
                  </a:cubicBezTo>
                  <a:cubicBezTo>
                    <a:pt x="402" y="182"/>
                    <a:pt x="393" y="194"/>
                    <a:pt x="379" y="201"/>
                  </a:cubicBezTo>
                  <a:cubicBezTo>
                    <a:pt x="378" y="202"/>
                    <a:pt x="377" y="203"/>
                    <a:pt x="375" y="202"/>
                  </a:cubicBezTo>
                  <a:cubicBezTo>
                    <a:pt x="374" y="196"/>
                    <a:pt x="376" y="190"/>
                    <a:pt x="377" y="185"/>
                  </a:cubicBezTo>
                  <a:cubicBezTo>
                    <a:pt x="380" y="171"/>
                    <a:pt x="382" y="158"/>
                    <a:pt x="385" y="145"/>
                  </a:cubicBezTo>
                  <a:cubicBezTo>
                    <a:pt x="386" y="140"/>
                    <a:pt x="387" y="135"/>
                    <a:pt x="387" y="129"/>
                  </a:cubicBezTo>
                  <a:cubicBezTo>
                    <a:pt x="384" y="131"/>
                    <a:pt x="382" y="133"/>
                    <a:pt x="380" y="135"/>
                  </a:cubicBezTo>
                  <a:cubicBezTo>
                    <a:pt x="364" y="151"/>
                    <a:pt x="349" y="166"/>
                    <a:pt x="333" y="182"/>
                  </a:cubicBezTo>
                  <a:cubicBezTo>
                    <a:pt x="331" y="184"/>
                    <a:pt x="329" y="187"/>
                    <a:pt x="326" y="186"/>
                  </a:cubicBezTo>
                  <a:cubicBezTo>
                    <a:pt x="324" y="186"/>
                    <a:pt x="324" y="182"/>
                    <a:pt x="324" y="179"/>
                  </a:cubicBezTo>
                  <a:cubicBezTo>
                    <a:pt x="321" y="164"/>
                    <a:pt x="319" y="149"/>
                    <a:pt x="316" y="135"/>
                  </a:cubicBezTo>
                  <a:cubicBezTo>
                    <a:pt x="316" y="133"/>
                    <a:pt x="316" y="132"/>
                    <a:pt x="315" y="130"/>
                  </a:cubicBezTo>
                  <a:cubicBezTo>
                    <a:pt x="311" y="141"/>
                    <a:pt x="307" y="152"/>
                    <a:pt x="303" y="162"/>
                  </a:cubicBezTo>
                  <a:cubicBezTo>
                    <a:pt x="306" y="156"/>
                    <a:pt x="308" y="149"/>
                    <a:pt x="311" y="142"/>
                  </a:cubicBezTo>
                  <a:cubicBezTo>
                    <a:pt x="311" y="141"/>
                    <a:pt x="311" y="141"/>
                    <a:pt x="312" y="140"/>
                  </a:cubicBezTo>
                  <a:cubicBezTo>
                    <a:pt x="312" y="139"/>
                    <a:pt x="313" y="137"/>
                    <a:pt x="315" y="137"/>
                  </a:cubicBezTo>
                  <a:cubicBezTo>
                    <a:pt x="316" y="138"/>
                    <a:pt x="316" y="139"/>
                    <a:pt x="316" y="141"/>
                  </a:cubicBezTo>
                  <a:cubicBezTo>
                    <a:pt x="317" y="152"/>
                    <a:pt x="318" y="163"/>
                    <a:pt x="319" y="174"/>
                  </a:cubicBezTo>
                  <a:cubicBezTo>
                    <a:pt x="320" y="181"/>
                    <a:pt x="320" y="189"/>
                    <a:pt x="321" y="196"/>
                  </a:cubicBezTo>
                  <a:cubicBezTo>
                    <a:pt x="321" y="198"/>
                    <a:pt x="322" y="199"/>
                    <a:pt x="324" y="197"/>
                  </a:cubicBezTo>
                  <a:cubicBezTo>
                    <a:pt x="327" y="195"/>
                    <a:pt x="329" y="192"/>
                    <a:pt x="332" y="189"/>
                  </a:cubicBezTo>
                  <a:cubicBezTo>
                    <a:pt x="337" y="183"/>
                    <a:pt x="343" y="177"/>
                    <a:pt x="349" y="171"/>
                  </a:cubicBezTo>
                  <a:cubicBezTo>
                    <a:pt x="359" y="160"/>
                    <a:pt x="370" y="149"/>
                    <a:pt x="380" y="138"/>
                  </a:cubicBezTo>
                  <a:cubicBezTo>
                    <a:pt x="381" y="136"/>
                    <a:pt x="383" y="133"/>
                    <a:pt x="385" y="135"/>
                  </a:cubicBezTo>
                  <a:cubicBezTo>
                    <a:pt x="388" y="136"/>
                    <a:pt x="386" y="139"/>
                    <a:pt x="385" y="141"/>
                  </a:cubicBezTo>
                  <a:cubicBezTo>
                    <a:pt x="380" y="161"/>
                    <a:pt x="376" y="181"/>
                    <a:pt x="370" y="201"/>
                  </a:cubicBezTo>
                  <a:cubicBezTo>
                    <a:pt x="368" y="212"/>
                    <a:pt x="365" y="222"/>
                    <a:pt x="363" y="233"/>
                  </a:cubicBezTo>
                  <a:cubicBezTo>
                    <a:pt x="361" y="239"/>
                    <a:pt x="361" y="239"/>
                    <a:pt x="368" y="238"/>
                  </a:cubicBezTo>
                  <a:cubicBezTo>
                    <a:pt x="369" y="238"/>
                    <a:pt x="370" y="238"/>
                    <a:pt x="370" y="239"/>
                  </a:cubicBezTo>
                  <a:cubicBezTo>
                    <a:pt x="369" y="246"/>
                    <a:pt x="369" y="254"/>
                    <a:pt x="368" y="261"/>
                  </a:cubicBezTo>
                  <a:cubicBezTo>
                    <a:pt x="367" y="265"/>
                    <a:pt x="367" y="268"/>
                    <a:pt x="368" y="271"/>
                  </a:cubicBezTo>
                  <a:cubicBezTo>
                    <a:pt x="373" y="286"/>
                    <a:pt x="379" y="301"/>
                    <a:pt x="384" y="315"/>
                  </a:cubicBezTo>
                  <a:cubicBezTo>
                    <a:pt x="385" y="318"/>
                    <a:pt x="386" y="321"/>
                    <a:pt x="387" y="324"/>
                  </a:cubicBezTo>
                  <a:cubicBezTo>
                    <a:pt x="388" y="329"/>
                    <a:pt x="387" y="331"/>
                    <a:pt x="382" y="330"/>
                  </a:cubicBezTo>
                  <a:cubicBezTo>
                    <a:pt x="368" y="327"/>
                    <a:pt x="353" y="329"/>
                    <a:pt x="339" y="332"/>
                  </a:cubicBezTo>
                  <a:cubicBezTo>
                    <a:pt x="337" y="332"/>
                    <a:pt x="334" y="334"/>
                    <a:pt x="332" y="331"/>
                  </a:cubicBezTo>
                  <a:cubicBezTo>
                    <a:pt x="331" y="326"/>
                    <a:pt x="333" y="322"/>
                    <a:pt x="334" y="318"/>
                  </a:cubicBezTo>
                  <a:cubicBezTo>
                    <a:pt x="336" y="295"/>
                    <a:pt x="329" y="275"/>
                    <a:pt x="314" y="258"/>
                  </a:cubicBezTo>
                  <a:cubicBezTo>
                    <a:pt x="302" y="246"/>
                    <a:pt x="288" y="238"/>
                    <a:pt x="272" y="235"/>
                  </a:cubicBezTo>
                  <a:cubicBezTo>
                    <a:pt x="270" y="235"/>
                    <a:pt x="269" y="235"/>
                    <a:pt x="268" y="234"/>
                  </a:cubicBezTo>
                  <a:cubicBezTo>
                    <a:pt x="267" y="233"/>
                    <a:pt x="266" y="232"/>
                    <a:pt x="265" y="231"/>
                  </a:cubicBezTo>
                  <a:cubicBezTo>
                    <a:pt x="266" y="232"/>
                    <a:pt x="267" y="233"/>
                    <a:pt x="265" y="234"/>
                  </a:cubicBezTo>
                  <a:cubicBezTo>
                    <a:pt x="255" y="233"/>
                    <a:pt x="245" y="234"/>
                    <a:pt x="236" y="237"/>
                  </a:cubicBezTo>
                  <a:cubicBezTo>
                    <a:pt x="207" y="246"/>
                    <a:pt x="187" y="271"/>
                    <a:pt x="183" y="300"/>
                  </a:cubicBezTo>
                  <a:cubicBezTo>
                    <a:pt x="182" y="309"/>
                    <a:pt x="182" y="319"/>
                    <a:pt x="184" y="329"/>
                  </a:cubicBezTo>
                  <a:cubicBezTo>
                    <a:pt x="184" y="331"/>
                    <a:pt x="182" y="332"/>
                    <a:pt x="180" y="331"/>
                  </a:cubicBezTo>
                  <a:cubicBezTo>
                    <a:pt x="178" y="331"/>
                    <a:pt x="176" y="330"/>
                    <a:pt x="173" y="330"/>
                  </a:cubicBezTo>
                  <a:cubicBezTo>
                    <a:pt x="162" y="327"/>
                    <a:pt x="150" y="326"/>
                    <a:pt x="138" y="327"/>
                  </a:cubicBezTo>
                  <a:cubicBezTo>
                    <a:pt x="137" y="327"/>
                    <a:pt x="136" y="327"/>
                    <a:pt x="135" y="326"/>
                  </a:cubicBezTo>
                  <a:cubicBezTo>
                    <a:pt x="133" y="325"/>
                    <a:pt x="135" y="324"/>
                    <a:pt x="136" y="323"/>
                  </a:cubicBezTo>
                  <a:cubicBezTo>
                    <a:pt x="139" y="320"/>
                    <a:pt x="140" y="316"/>
                    <a:pt x="139" y="311"/>
                  </a:cubicBezTo>
                  <a:cubicBezTo>
                    <a:pt x="139" y="309"/>
                    <a:pt x="139" y="307"/>
                    <a:pt x="139" y="306"/>
                  </a:cubicBezTo>
                  <a:cubicBezTo>
                    <a:pt x="140" y="302"/>
                    <a:pt x="140" y="299"/>
                    <a:pt x="139" y="296"/>
                  </a:cubicBezTo>
                  <a:cubicBezTo>
                    <a:pt x="137" y="293"/>
                    <a:pt x="138" y="290"/>
                    <a:pt x="138" y="287"/>
                  </a:cubicBezTo>
                  <a:cubicBezTo>
                    <a:pt x="140" y="283"/>
                    <a:pt x="141" y="279"/>
                    <a:pt x="141" y="275"/>
                  </a:cubicBezTo>
                  <a:cubicBezTo>
                    <a:pt x="145" y="264"/>
                    <a:pt x="141" y="252"/>
                    <a:pt x="140" y="241"/>
                  </a:cubicBezTo>
                  <a:cubicBezTo>
                    <a:pt x="139" y="231"/>
                    <a:pt x="137" y="220"/>
                    <a:pt x="136" y="209"/>
                  </a:cubicBezTo>
                  <a:cubicBezTo>
                    <a:pt x="136" y="206"/>
                    <a:pt x="134" y="204"/>
                    <a:pt x="131" y="202"/>
                  </a:cubicBezTo>
                  <a:cubicBezTo>
                    <a:pt x="122" y="198"/>
                    <a:pt x="116" y="191"/>
                    <a:pt x="113" y="182"/>
                  </a:cubicBezTo>
                  <a:cubicBezTo>
                    <a:pt x="107" y="165"/>
                    <a:pt x="106" y="148"/>
                    <a:pt x="108" y="130"/>
                  </a:cubicBezTo>
                  <a:cubicBezTo>
                    <a:pt x="110" y="118"/>
                    <a:pt x="112" y="106"/>
                    <a:pt x="114" y="95"/>
                  </a:cubicBezTo>
                  <a:cubicBezTo>
                    <a:pt x="115" y="90"/>
                    <a:pt x="116" y="85"/>
                    <a:pt x="118" y="80"/>
                  </a:cubicBezTo>
                  <a:cubicBezTo>
                    <a:pt x="121" y="74"/>
                    <a:pt x="118" y="68"/>
                    <a:pt x="117" y="61"/>
                  </a:cubicBezTo>
                  <a:cubicBezTo>
                    <a:pt x="117" y="59"/>
                    <a:pt x="115" y="60"/>
                    <a:pt x="115" y="61"/>
                  </a:cubicBezTo>
                  <a:cubicBezTo>
                    <a:pt x="112" y="64"/>
                    <a:pt x="110" y="66"/>
                    <a:pt x="107" y="68"/>
                  </a:cubicBezTo>
                  <a:cubicBezTo>
                    <a:pt x="94" y="81"/>
                    <a:pt x="82" y="94"/>
                    <a:pt x="69" y="106"/>
                  </a:cubicBezTo>
                  <a:cubicBezTo>
                    <a:pt x="51" y="123"/>
                    <a:pt x="33" y="140"/>
                    <a:pt x="15" y="157"/>
                  </a:cubicBezTo>
                  <a:cubicBezTo>
                    <a:pt x="12" y="160"/>
                    <a:pt x="9" y="163"/>
                    <a:pt x="5" y="166"/>
                  </a:cubicBezTo>
                  <a:cubicBezTo>
                    <a:pt x="3" y="167"/>
                    <a:pt x="2" y="169"/>
                    <a:pt x="0" y="167"/>
                  </a:cubicBezTo>
                  <a:close/>
                </a:path>
              </a:pathLst>
            </a:custGeom>
            <a:solidFill>
              <a:srgbClr val="F28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302" y="3211"/>
              <a:ext cx="1526" cy="672"/>
            </a:xfrm>
            <a:custGeom>
              <a:avLst/>
              <a:gdLst>
                <a:gd name="T0" fmla="*/ 217 w 352"/>
                <a:gd name="T1" fmla="*/ 143 h 155"/>
                <a:gd name="T2" fmla="*/ 0 w 352"/>
                <a:gd name="T3" fmla="*/ 79 h 155"/>
                <a:gd name="T4" fmla="*/ 27 w 352"/>
                <a:gd name="T5" fmla="*/ 4 h 155"/>
                <a:gd name="T6" fmla="*/ 62 w 352"/>
                <a:gd name="T7" fmla="*/ 34 h 155"/>
                <a:gd name="T8" fmla="*/ 108 w 352"/>
                <a:gd name="T9" fmla="*/ 70 h 155"/>
                <a:gd name="T10" fmla="*/ 112 w 352"/>
                <a:gd name="T11" fmla="*/ 64 h 155"/>
                <a:gd name="T12" fmla="*/ 90 w 352"/>
                <a:gd name="T13" fmla="*/ 45 h 155"/>
                <a:gd name="T14" fmla="*/ 80 w 352"/>
                <a:gd name="T15" fmla="*/ 28 h 155"/>
                <a:gd name="T16" fmla="*/ 100 w 352"/>
                <a:gd name="T17" fmla="*/ 40 h 155"/>
                <a:gd name="T18" fmla="*/ 141 w 352"/>
                <a:gd name="T19" fmla="*/ 66 h 155"/>
                <a:gd name="T20" fmla="*/ 145 w 352"/>
                <a:gd name="T21" fmla="*/ 62 h 155"/>
                <a:gd name="T22" fmla="*/ 117 w 352"/>
                <a:gd name="T23" fmla="*/ 38 h 155"/>
                <a:gd name="T24" fmla="*/ 120 w 352"/>
                <a:gd name="T25" fmla="*/ 33 h 155"/>
                <a:gd name="T26" fmla="*/ 148 w 352"/>
                <a:gd name="T27" fmla="*/ 43 h 155"/>
                <a:gd name="T28" fmla="*/ 160 w 352"/>
                <a:gd name="T29" fmla="*/ 48 h 155"/>
                <a:gd name="T30" fmla="*/ 165 w 352"/>
                <a:gd name="T31" fmla="*/ 43 h 155"/>
                <a:gd name="T32" fmla="*/ 187 w 352"/>
                <a:gd name="T33" fmla="*/ 38 h 155"/>
                <a:gd name="T34" fmla="*/ 195 w 352"/>
                <a:gd name="T35" fmla="*/ 41 h 155"/>
                <a:gd name="T36" fmla="*/ 191 w 352"/>
                <a:gd name="T37" fmla="*/ 50 h 155"/>
                <a:gd name="T38" fmla="*/ 202 w 352"/>
                <a:gd name="T39" fmla="*/ 48 h 155"/>
                <a:gd name="T40" fmla="*/ 231 w 352"/>
                <a:gd name="T41" fmla="*/ 33 h 155"/>
                <a:gd name="T42" fmla="*/ 245 w 352"/>
                <a:gd name="T43" fmla="*/ 33 h 155"/>
                <a:gd name="T44" fmla="*/ 214 w 352"/>
                <a:gd name="T45" fmla="*/ 60 h 155"/>
                <a:gd name="T46" fmla="*/ 211 w 352"/>
                <a:gd name="T47" fmla="*/ 69 h 155"/>
                <a:gd name="T48" fmla="*/ 220 w 352"/>
                <a:gd name="T49" fmla="*/ 66 h 155"/>
                <a:gd name="T50" fmla="*/ 270 w 352"/>
                <a:gd name="T51" fmla="*/ 32 h 155"/>
                <a:gd name="T52" fmla="*/ 274 w 352"/>
                <a:gd name="T53" fmla="*/ 36 h 155"/>
                <a:gd name="T54" fmla="*/ 244 w 352"/>
                <a:gd name="T55" fmla="*/ 66 h 155"/>
                <a:gd name="T56" fmla="*/ 248 w 352"/>
                <a:gd name="T57" fmla="*/ 72 h 155"/>
                <a:gd name="T58" fmla="*/ 282 w 352"/>
                <a:gd name="T59" fmla="*/ 48 h 155"/>
                <a:gd name="T60" fmla="*/ 317 w 352"/>
                <a:gd name="T61" fmla="*/ 18 h 155"/>
                <a:gd name="T62" fmla="*/ 333 w 352"/>
                <a:gd name="T63" fmla="*/ 4 h 155"/>
                <a:gd name="T64" fmla="*/ 352 w 352"/>
                <a:gd name="T6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155">
                  <a:moveTo>
                    <a:pt x="351" y="81"/>
                  </a:moveTo>
                  <a:cubicBezTo>
                    <a:pt x="312" y="114"/>
                    <a:pt x="268" y="136"/>
                    <a:pt x="217" y="143"/>
                  </a:cubicBezTo>
                  <a:cubicBezTo>
                    <a:pt x="137" y="155"/>
                    <a:pt x="64" y="136"/>
                    <a:pt x="1" y="84"/>
                  </a:cubicBezTo>
                  <a:cubicBezTo>
                    <a:pt x="0" y="83"/>
                    <a:pt x="0" y="81"/>
                    <a:pt x="0" y="79"/>
                  </a:cubicBezTo>
                  <a:cubicBezTo>
                    <a:pt x="6" y="54"/>
                    <a:pt x="11" y="29"/>
                    <a:pt x="20" y="4"/>
                  </a:cubicBezTo>
                  <a:cubicBezTo>
                    <a:pt x="22" y="0"/>
                    <a:pt x="24" y="0"/>
                    <a:pt x="27" y="4"/>
                  </a:cubicBezTo>
                  <a:cubicBezTo>
                    <a:pt x="35" y="12"/>
                    <a:pt x="43" y="20"/>
                    <a:pt x="53" y="26"/>
                  </a:cubicBezTo>
                  <a:cubicBezTo>
                    <a:pt x="57" y="28"/>
                    <a:pt x="59" y="31"/>
                    <a:pt x="62" y="34"/>
                  </a:cubicBezTo>
                  <a:cubicBezTo>
                    <a:pt x="74" y="48"/>
                    <a:pt x="89" y="57"/>
                    <a:pt x="104" y="67"/>
                  </a:cubicBezTo>
                  <a:cubicBezTo>
                    <a:pt x="105" y="68"/>
                    <a:pt x="107" y="69"/>
                    <a:pt x="108" y="70"/>
                  </a:cubicBezTo>
                  <a:cubicBezTo>
                    <a:pt x="110" y="70"/>
                    <a:pt x="112" y="71"/>
                    <a:pt x="113" y="69"/>
                  </a:cubicBezTo>
                  <a:cubicBezTo>
                    <a:pt x="115" y="68"/>
                    <a:pt x="113" y="66"/>
                    <a:pt x="112" y="64"/>
                  </a:cubicBezTo>
                  <a:cubicBezTo>
                    <a:pt x="111" y="63"/>
                    <a:pt x="110" y="62"/>
                    <a:pt x="109" y="62"/>
                  </a:cubicBezTo>
                  <a:cubicBezTo>
                    <a:pt x="102" y="56"/>
                    <a:pt x="96" y="51"/>
                    <a:pt x="90" y="45"/>
                  </a:cubicBezTo>
                  <a:cubicBezTo>
                    <a:pt x="86" y="42"/>
                    <a:pt x="83" y="37"/>
                    <a:pt x="80" y="32"/>
                  </a:cubicBezTo>
                  <a:cubicBezTo>
                    <a:pt x="80" y="31"/>
                    <a:pt x="79" y="29"/>
                    <a:pt x="80" y="28"/>
                  </a:cubicBezTo>
                  <a:cubicBezTo>
                    <a:pt x="82" y="27"/>
                    <a:pt x="83" y="28"/>
                    <a:pt x="84" y="29"/>
                  </a:cubicBezTo>
                  <a:cubicBezTo>
                    <a:pt x="90" y="32"/>
                    <a:pt x="95" y="36"/>
                    <a:pt x="100" y="40"/>
                  </a:cubicBezTo>
                  <a:cubicBezTo>
                    <a:pt x="112" y="48"/>
                    <a:pt x="123" y="56"/>
                    <a:pt x="135" y="64"/>
                  </a:cubicBezTo>
                  <a:cubicBezTo>
                    <a:pt x="137" y="65"/>
                    <a:pt x="139" y="66"/>
                    <a:pt x="141" y="66"/>
                  </a:cubicBezTo>
                  <a:cubicBezTo>
                    <a:pt x="142" y="67"/>
                    <a:pt x="143" y="67"/>
                    <a:pt x="144" y="66"/>
                  </a:cubicBezTo>
                  <a:cubicBezTo>
                    <a:pt x="146" y="65"/>
                    <a:pt x="145" y="63"/>
                    <a:pt x="145" y="62"/>
                  </a:cubicBezTo>
                  <a:cubicBezTo>
                    <a:pt x="144" y="60"/>
                    <a:pt x="142" y="59"/>
                    <a:pt x="141" y="57"/>
                  </a:cubicBezTo>
                  <a:cubicBezTo>
                    <a:pt x="133" y="51"/>
                    <a:pt x="125" y="44"/>
                    <a:pt x="117" y="38"/>
                  </a:cubicBezTo>
                  <a:cubicBezTo>
                    <a:pt x="116" y="37"/>
                    <a:pt x="115" y="36"/>
                    <a:pt x="115" y="34"/>
                  </a:cubicBezTo>
                  <a:cubicBezTo>
                    <a:pt x="116" y="32"/>
                    <a:pt x="118" y="33"/>
                    <a:pt x="120" y="33"/>
                  </a:cubicBezTo>
                  <a:cubicBezTo>
                    <a:pt x="124" y="34"/>
                    <a:pt x="128" y="35"/>
                    <a:pt x="132" y="35"/>
                  </a:cubicBezTo>
                  <a:cubicBezTo>
                    <a:pt x="138" y="36"/>
                    <a:pt x="143" y="40"/>
                    <a:pt x="148" y="43"/>
                  </a:cubicBezTo>
                  <a:cubicBezTo>
                    <a:pt x="150" y="43"/>
                    <a:pt x="152" y="45"/>
                    <a:pt x="154" y="46"/>
                  </a:cubicBezTo>
                  <a:cubicBezTo>
                    <a:pt x="156" y="47"/>
                    <a:pt x="158" y="48"/>
                    <a:pt x="160" y="48"/>
                  </a:cubicBezTo>
                  <a:cubicBezTo>
                    <a:pt x="162" y="49"/>
                    <a:pt x="163" y="49"/>
                    <a:pt x="165" y="48"/>
                  </a:cubicBezTo>
                  <a:cubicBezTo>
                    <a:pt x="166" y="46"/>
                    <a:pt x="165" y="45"/>
                    <a:pt x="165" y="43"/>
                  </a:cubicBezTo>
                  <a:cubicBezTo>
                    <a:pt x="164" y="42"/>
                    <a:pt x="161" y="40"/>
                    <a:pt x="164" y="38"/>
                  </a:cubicBezTo>
                  <a:cubicBezTo>
                    <a:pt x="172" y="37"/>
                    <a:pt x="179" y="38"/>
                    <a:pt x="187" y="38"/>
                  </a:cubicBezTo>
                  <a:cubicBezTo>
                    <a:pt x="190" y="38"/>
                    <a:pt x="193" y="37"/>
                    <a:pt x="196" y="38"/>
                  </a:cubicBezTo>
                  <a:cubicBezTo>
                    <a:pt x="197" y="40"/>
                    <a:pt x="196" y="40"/>
                    <a:pt x="195" y="41"/>
                  </a:cubicBezTo>
                  <a:cubicBezTo>
                    <a:pt x="194" y="43"/>
                    <a:pt x="192" y="44"/>
                    <a:pt x="191" y="45"/>
                  </a:cubicBezTo>
                  <a:cubicBezTo>
                    <a:pt x="190" y="47"/>
                    <a:pt x="189" y="48"/>
                    <a:pt x="191" y="50"/>
                  </a:cubicBezTo>
                  <a:cubicBezTo>
                    <a:pt x="192" y="52"/>
                    <a:pt x="193" y="51"/>
                    <a:pt x="195" y="51"/>
                  </a:cubicBezTo>
                  <a:cubicBezTo>
                    <a:pt x="197" y="51"/>
                    <a:pt x="199" y="49"/>
                    <a:pt x="202" y="48"/>
                  </a:cubicBezTo>
                  <a:cubicBezTo>
                    <a:pt x="209" y="45"/>
                    <a:pt x="216" y="40"/>
                    <a:pt x="223" y="36"/>
                  </a:cubicBezTo>
                  <a:cubicBezTo>
                    <a:pt x="225" y="35"/>
                    <a:pt x="228" y="33"/>
                    <a:pt x="231" y="33"/>
                  </a:cubicBezTo>
                  <a:cubicBezTo>
                    <a:pt x="234" y="33"/>
                    <a:pt x="237" y="32"/>
                    <a:pt x="241" y="31"/>
                  </a:cubicBezTo>
                  <a:cubicBezTo>
                    <a:pt x="242" y="31"/>
                    <a:pt x="244" y="30"/>
                    <a:pt x="245" y="33"/>
                  </a:cubicBezTo>
                  <a:cubicBezTo>
                    <a:pt x="244" y="36"/>
                    <a:pt x="241" y="37"/>
                    <a:pt x="239" y="39"/>
                  </a:cubicBezTo>
                  <a:cubicBezTo>
                    <a:pt x="231" y="46"/>
                    <a:pt x="223" y="53"/>
                    <a:pt x="214" y="60"/>
                  </a:cubicBezTo>
                  <a:cubicBezTo>
                    <a:pt x="213" y="61"/>
                    <a:pt x="211" y="63"/>
                    <a:pt x="211" y="65"/>
                  </a:cubicBezTo>
                  <a:cubicBezTo>
                    <a:pt x="210" y="66"/>
                    <a:pt x="210" y="67"/>
                    <a:pt x="211" y="69"/>
                  </a:cubicBezTo>
                  <a:cubicBezTo>
                    <a:pt x="212" y="70"/>
                    <a:pt x="213" y="70"/>
                    <a:pt x="215" y="69"/>
                  </a:cubicBezTo>
                  <a:cubicBezTo>
                    <a:pt x="217" y="69"/>
                    <a:pt x="219" y="68"/>
                    <a:pt x="220" y="66"/>
                  </a:cubicBezTo>
                  <a:cubicBezTo>
                    <a:pt x="236" y="56"/>
                    <a:pt x="252" y="45"/>
                    <a:pt x="267" y="34"/>
                  </a:cubicBezTo>
                  <a:cubicBezTo>
                    <a:pt x="268" y="33"/>
                    <a:pt x="269" y="33"/>
                    <a:pt x="270" y="32"/>
                  </a:cubicBezTo>
                  <a:cubicBezTo>
                    <a:pt x="271" y="31"/>
                    <a:pt x="273" y="29"/>
                    <a:pt x="275" y="31"/>
                  </a:cubicBezTo>
                  <a:cubicBezTo>
                    <a:pt x="277" y="33"/>
                    <a:pt x="275" y="34"/>
                    <a:pt x="274" y="36"/>
                  </a:cubicBezTo>
                  <a:cubicBezTo>
                    <a:pt x="267" y="49"/>
                    <a:pt x="255" y="56"/>
                    <a:pt x="245" y="65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2" y="68"/>
                    <a:pt x="241" y="70"/>
                    <a:pt x="243" y="72"/>
                  </a:cubicBezTo>
                  <a:cubicBezTo>
                    <a:pt x="244" y="74"/>
                    <a:pt x="246" y="73"/>
                    <a:pt x="248" y="72"/>
                  </a:cubicBezTo>
                  <a:cubicBezTo>
                    <a:pt x="249" y="71"/>
                    <a:pt x="250" y="70"/>
                    <a:pt x="251" y="70"/>
                  </a:cubicBezTo>
                  <a:cubicBezTo>
                    <a:pt x="262" y="63"/>
                    <a:pt x="273" y="56"/>
                    <a:pt x="282" y="48"/>
                  </a:cubicBezTo>
                  <a:cubicBezTo>
                    <a:pt x="285" y="45"/>
                    <a:pt x="288" y="43"/>
                    <a:pt x="290" y="40"/>
                  </a:cubicBezTo>
                  <a:cubicBezTo>
                    <a:pt x="298" y="31"/>
                    <a:pt x="308" y="25"/>
                    <a:pt x="317" y="18"/>
                  </a:cubicBezTo>
                  <a:cubicBezTo>
                    <a:pt x="321" y="14"/>
                    <a:pt x="325" y="9"/>
                    <a:pt x="328" y="5"/>
                  </a:cubicBezTo>
                  <a:cubicBezTo>
                    <a:pt x="330" y="4"/>
                    <a:pt x="331" y="2"/>
                    <a:pt x="333" y="4"/>
                  </a:cubicBezTo>
                  <a:cubicBezTo>
                    <a:pt x="338" y="19"/>
                    <a:pt x="342" y="35"/>
                    <a:pt x="346" y="51"/>
                  </a:cubicBezTo>
                  <a:cubicBezTo>
                    <a:pt x="348" y="59"/>
                    <a:pt x="350" y="67"/>
                    <a:pt x="352" y="75"/>
                  </a:cubicBezTo>
                  <a:cubicBezTo>
                    <a:pt x="352" y="77"/>
                    <a:pt x="352" y="79"/>
                    <a:pt x="351" y="81"/>
                  </a:cubicBezTo>
                  <a:close/>
                </a:path>
              </a:pathLst>
            </a:custGeom>
            <a:solidFill>
              <a:srgbClr val="542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907" y="1754"/>
              <a:ext cx="677" cy="1183"/>
            </a:xfrm>
            <a:custGeom>
              <a:avLst/>
              <a:gdLst>
                <a:gd name="T0" fmla="*/ 12 w 156"/>
                <a:gd name="T1" fmla="*/ 109 h 273"/>
                <a:gd name="T2" fmla="*/ 20 w 156"/>
                <a:gd name="T3" fmla="*/ 104 h 273"/>
                <a:gd name="T4" fmla="*/ 105 w 156"/>
                <a:gd name="T5" fmla="*/ 23 h 273"/>
                <a:gd name="T6" fmla="*/ 126 w 156"/>
                <a:gd name="T7" fmla="*/ 2 h 273"/>
                <a:gd name="T8" fmla="*/ 129 w 156"/>
                <a:gd name="T9" fmla="*/ 0 h 273"/>
                <a:gd name="T10" fmla="*/ 131 w 156"/>
                <a:gd name="T11" fmla="*/ 3 h 273"/>
                <a:gd name="T12" fmla="*/ 132 w 156"/>
                <a:gd name="T13" fmla="*/ 10 h 273"/>
                <a:gd name="T14" fmla="*/ 131 w 156"/>
                <a:gd name="T15" fmla="*/ 22 h 273"/>
                <a:gd name="T16" fmla="*/ 122 w 156"/>
                <a:gd name="T17" fmla="*/ 68 h 273"/>
                <a:gd name="T18" fmla="*/ 122 w 156"/>
                <a:gd name="T19" fmla="*/ 110 h 273"/>
                <a:gd name="T20" fmla="*/ 140 w 156"/>
                <a:gd name="T21" fmla="*/ 142 h 273"/>
                <a:gd name="T22" fmla="*/ 140 w 156"/>
                <a:gd name="T23" fmla="*/ 142 h 273"/>
                <a:gd name="T24" fmla="*/ 150 w 156"/>
                <a:gd name="T25" fmla="*/ 157 h 273"/>
                <a:gd name="T26" fmla="*/ 156 w 156"/>
                <a:gd name="T27" fmla="*/ 203 h 273"/>
                <a:gd name="T28" fmla="*/ 154 w 156"/>
                <a:gd name="T29" fmla="*/ 217 h 273"/>
                <a:gd name="T30" fmla="*/ 149 w 156"/>
                <a:gd name="T31" fmla="*/ 234 h 273"/>
                <a:gd name="T32" fmla="*/ 140 w 156"/>
                <a:gd name="T33" fmla="*/ 260 h 273"/>
                <a:gd name="T34" fmla="*/ 138 w 156"/>
                <a:gd name="T35" fmla="*/ 264 h 273"/>
                <a:gd name="T36" fmla="*/ 136 w 156"/>
                <a:gd name="T37" fmla="*/ 267 h 273"/>
                <a:gd name="T38" fmla="*/ 126 w 156"/>
                <a:gd name="T39" fmla="*/ 270 h 273"/>
                <a:gd name="T40" fmla="*/ 94 w 156"/>
                <a:gd name="T41" fmla="*/ 243 h 273"/>
                <a:gd name="T42" fmla="*/ 69 w 156"/>
                <a:gd name="T43" fmla="*/ 217 h 273"/>
                <a:gd name="T44" fmla="*/ 41 w 156"/>
                <a:gd name="T45" fmla="*/ 187 h 273"/>
                <a:gd name="T46" fmla="*/ 10 w 156"/>
                <a:gd name="T47" fmla="*/ 157 h 273"/>
                <a:gd name="T48" fmla="*/ 0 w 156"/>
                <a:gd name="T49" fmla="*/ 149 h 273"/>
                <a:gd name="T50" fmla="*/ 10 w 156"/>
                <a:gd name="T51" fmla="*/ 113 h 273"/>
                <a:gd name="T52" fmla="*/ 12 w 156"/>
                <a:gd name="T53" fmla="*/ 10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273">
                  <a:moveTo>
                    <a:pt x="12" y="109"/>
                  </a:moveTo>
                  <a:cubicBezTo>
                    <a:pt x="16" y="109"/>
                    <a:pt x="18" y="106"/>
                    <a:pt x="20" y="104"/>
                  </a:cubicBezTo>
                  <a:cubicBezTo>
                    <a:pt x="49" y="77"/>
                    <a:pt x="77" y="50"/>
                    <a:pt x="105" y="23"/>
                  </a:cubicBezTo>
                  <a:cubicBezTo>
                    <a:pt x="112" y="16"/>
                    <a:pt x="119" y="9"/>
                    <a:pt x="126" y="2"/>
                  </a:cubicBezTo>
                  <a:cubicBezTo>
                    <a:pt x="127" y="1"/>
                    <a:pt x="128" y="0"/>
                    <a:pt x="129" y="0"/>
                  </a:cubicBezTo>
                  <a:cubicBezTo>
                    <a:pt x="131" y="0"/>
                    <a:pt x="130" y="2"/>
                    <a:pt x="131" y="3"/>
                  </a:cubicBezTo>
                  <a:cubicBezTo>
                    <a:pt x="131" y="6"/>
                    <a:pt x="131" y="8"/>
                    <a:pt x="132" y="10"/>
                  </a:cubicBezTo>
                  <a:cubicBezTo>
                    <a:pt x="133" y="14"/>
                    <a:pt x="133" y="18"/>
                    <a:pt x="131" y="22"/>
                  </a:cubicBezTo>
                  <a:cubicBezTo>
                    <a:pt x="127" y="37"/>
                    <a:pt x="124" y="52"/>
                    <a:pt x="122" y="68"/>
                  </a:cubicBezTo>
                  <a:cubicBezTo>
                    <a:pt x="120" y="82"/>
                    <a:pt x="120" y="96"/>
                    <a:pt x="122" y="110"/>
                  </a:cubicBezTo>
                  <a:cubicBezTo>
                    <a:pt x="124" y="122"/>
                    <a:pt x="129" y="134"/>
                    <a:pt x="140" y="142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9" y="143"/>
                    <a:pt x="149" y="150"/>
                    <a:pt x="150" y="157"/>
                  </a:cubicBezTo>
                  <a:cubicBezTo>
                    <a:pt x="152" y="172"/>
                    <a:pt x="153" y="188"/>
                    <a:pt x="156" y="203"/>
                  </a:cubicBezTo>
                  <a:cubicBezTo>
                    <a:pt x="156" y="208"/>
                    <a:pt x="155" y="212"/>
                    <a:pt x="154" y="217"/>
                  </a:cubicBezTo>
                  <a:cubicBezTo>
                    <a:pt x="153" y="223"/>
                    <a:pt x="151" y="228"/>
                    <a:pt x="149" y="234"/>
                  </a:cubicBezTo>
                  <a:cubicBezTo>
                    <a:pt x="146" y="242"/>
                    <a:pt x="143" y="251"/>
                    <a:pt x="140" y="260"/>
                  </a:cubicBezTo>
                  <a:cubicBezTo>
                    <a:pt x="139" y="261"/>
                    <a:pt x="139" y="263"/>
                    <a:pt x="138" y="264"/>
                  </a:cubicBezTo>
                  <a:cubicBezTo>
                    <a:pt x="137" y="265"/>
                    <a:pt x="137" y="266"/>
                    <a:pt x="136" y="267"/>
                  </a:cubicBezTo>
                  <a:cubicBezTo>
                    <a:pt x="134" y="271"/>
                    <a:pt x="130" y="273"/>
                    <a:pt x="126" y="270"/>
                  </a:cubicBezTo>
                  <a:cubicBezTo>
                    <a:pt x="115" y="261"/>
                    <a:pt x="104" y="253"/>
                    <a:pt x="94" y="243"/>
                  </a:cubicBezTo>
                  <a:cubicBezTo>
                    <a:pt x="85" y="235"/>
                    <a:pt x="77" y="226"/>
                    <a:pt x="69" y="217"/>
                  </a:cubicBezTo>
                  <a:cubicBezTo>
                    <a:pt x="60" y="207"/>
                    <a:pt x="51" y="197"/>
                    <a:pt x="41" y="187"/>
                  </a:cubicBezTo>
                  <a:cubicBezTo>
                    <a:pt x="31" y="177"/>
                    <a:pt x="20" y="167"/>
                    <a:pt x="10" y="157"/>
                  </a:cubicBezTo>
                  <a:cubicBezTo>
                    <a:pt x="6" y="154"/>
                    <a:pt x="3" y="151"/>
                    <a:pt x="0" y="149"/>
                  </a:cubicBezTo>
                  <a:cubicBezTo>
                    <a:pt x="2" y="137"/>
                    <a:pt x="6" y="125"/>
                    <a:pt x="10" y="113"/>
                  </a:cubicBezTo>
                  <a:cubicBezTo>
                    <a:pt x="11" y="112"/>
                    <a:pt x="12" y="111"/>
                    <a:pt x="12" y="109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873" y="2400"/>
              <a:ext cx="1161" cy="1105"/>
            </a:xfrm>
            <a:custGeom>
              <a:avLst/>
              <a:gdLst>
                <a:gd name="T0" fmla="*/ 17 w 268"/>
                <a:gd name="T1" fmla="*/ 6 h 255"/>
                <a:gd name="T2" fmla="*/ 76 w 268"/>
                <a:gd name="T3" fmla="*/ 65 h 255"/>
                <a:gd name="T4" fmla="*/ 123 w 268"/>
                <a:gd name="T5" fmla="*/ 110 h 255"/>
                <a:gd name="T6" fmla="*/ 144 w 268"/>
                <a:gd name="T7" fmla="*/ 118 h 255"/>
                <a:gd name="T8" fmla="*/ 150 w 268"/>
                <a:gd name="T9" fmla="*/ 118 h 255"/>
                <a:gd name="T10" fmla="*/ 172 w 268"/>
                <a:gd name="T11" fmla="*/ 118 h 255"/>
                <a:gd name="T12" fmla="*/ 203 w 268"/>
                <a:gd name="T13" fmla="*/ 121 h 255"/>
                <a:gd name="T14" fmla="*/ 225 w 268"/>
                <a:gd name="T15" fmla="*/ 140 h 255"/>
                <a:gd name="T16" fmla="*/ 218 w 268"/>
                <a:gd name="T17" fmla="*/ 143 h 255"/>
                <a:gd name="T18" fmla="*/ 211 w 268"/>
                <a:gd name="T19" fmla="*/ 143 h 255"/>
                <a:gd name="T20" fmla="*/ 191 w 268"/>
                <a:gd name="T21" fmla="*/ 143 h 255"/>
                <a:gd name="T22" fmla="*/ 213 w 268"/>
                <a:gd name="T23" fmla="*/ 161 h 255"/>
                <a:gd name="T24" fmla="*/ 265 w 268"/>
                <a:gd name="T25" fmla="*/ 198 h 255"/>
                <a:gd name="T26" fmla="*/ 263 w 268"/>
                <a:gd name="T27" fmla="*/ 202 h 255"/>
                <a:gd name="T28" fmla="*/ 257 w 268"/>
                <a:gd name="T29" fmla="*/ 207 h 255"/>
                <a:gd name="T30" fmla="*/ 215 w 268"/>
                <a:gd name="T31" fmla="*/ 185 h 255"/>
                <a:gd name="T32" fmla="*/ 208 w 268"/>
                <a:gd name="T33" fmla="*/ 184 h 255"/>
                <a:gd name="T34" fmla="*/ 217 w 268"/>
                <a:gd name="T35" fmla="*/ 193 h 255"/>
                <a:gd name="T36" fmla="*/ 260 w 268"/>
                <a:gd name="T37" fmla="*/ 223 h 255"/>
                <a:gd name="T38" fmla="*/ 260 w 268"/>
                <a:gd name="T39" fmla="*/ 228 h 255"/>
                <a:gd name="T40" fmla="*/ 253 w 268"/>
                <a:gd name="T41" fmla="*/ 234 h 255"/>
                <a:gd name="T42" fmla="*/ 197 w 268"/>
                <a:gd name="T43" fmla="*/ 204 h 255"/>
                <a:gd name="T44" fmla="*/ 215 w 268"/>
                <a:gd name="T45" fmla="*/ 222 h 255"/>
                <a:gd name="T46" fmla="*/ 234 w 268"/>
                <a:gd name="T47" fmla="*/ 252 h 255"/>
                <a:gd name="T48" fmla="*/ 183 w 268"/>
                <a:gd name="T49" fmla="*/ 217 h 255"/>
                <a:gd name="T50" fmla="*/ 181 w 268"/>
                <a:gd name="T51" fmla="*/ 219 h 255"/>
                <a:gd name="T52" fmla="*/ 208 w 268"/>
                <a:gd name="T53" fmla="*/ 248 h 255"/>
                <a:gd name="T54" fmla="*/ 164 w 268"/>
                <a:gd name="T55" fmla="*/ 226 h 255"/>
                <a:gd name="T56" fmla="*/ 125 w 268"/>
                <a:gd name="T57" fmla="*/ 191 h 255"/>
                <a:gd name="T58" fmla="*/ 119 w 268"/>
                <a:gd name="T59" fmla="*/ 190 h 255"/>
                <a:gd name="T60" fmla="*/ 97 w 268"/>
                <a:gd name="T61" fmla="*/ 151 h 255"/>
                <a:gd name="T62" fmla="*/ 4 w 268"/>
                <a:gd name="T63" fmla="*/ 87 h 255"/>
                <a:gd name="T64" fmla="*/ 1 w 268"/>
                <a:gd name="T65" fmla="*/ 73 h 255"/>
                <a:gd name="T66" fmla="*/ 8 w 268"/>
                <a:gd name="T6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8" h="255">
                  <a:moveTo>
                    <a:pt x="8" y="0"/>
                  </a:moveTo>
                  <a:cubicBezTo>
                    <a:pt x="12" y="0"/>
                    <a:pt x="14" y="4"/>
                    <a:pt x="17" y="6"/>
                  </a:cubicBezTo>
                  <a:cubicBezTo>
                    <a:pt x="26" y="14"/>
                    <a:pt x="35" y="23"/>
                    <a:pt x="43" y="31"/>
                  </a:cubicBezTo>
                  <a:cubicBezTo>
                    <a:pt x="54" y="42"/>
                    <a:pt x="66" y="53"/>
                    <a:pt x="76" y="65"/>
                  </a:cubicBezTo>
                  <a:cubicBezTo>
                    <a:pt x="84" y="74"/>
                    <a:pt x="93" y="83"/>
                    <a:pt x="101" y="92"/>
                  </a:cubicBezTo>
                  <a:cubicBezTo>
                    <a:pt x="108" y="99"/>
                    <a:pt x="116" y="104"/>
                    <a:pt x="123" y="110"/>
                  </a:cubicBezTo>
                  <a:cubicBezTo>
                    <a:pt x="127" y="113"/>
                    <a:pt x="130" y="116"/>
                    <a:pt x="134" y="119"/>
                  </a:cubicBezTo>
                  <a:cubicBezTo>
                    <a:pt x="137" y="122"/>
                    <a:pt x="142" y="122"/>
                    <a:pt x="144" y="118"/>
                  </a:cubicBezTo>
                  <a:cubicBezTo>
                    <a:pt x="144" y="117"/>
                    <a:pt x="144" y="116"/>
                    <a:pt x="145" y="115"/>
                  </a:cubicBezTo>
                  <a:cubicBezTo>
                    <a:pt x="146" y="118"/>
                    <a:pt x="147" y="119"/>
                    <a:pt x="150" y="118"/>
                  </a:cubicBezTo>
                  <a:cubicBezTo>
                    <a:pt x="152" y="117"/>
                    <a:pt x="153" y="117"/>
                    <a:pt x="155" y="118"/>
                  </a:cubicBezTo>
                  <a:cubicBezTo>
                    <a:pt x="160" y="118"/>
                    <a:pt x="166" y="118"/>
                    <a:pt x="172" y="118"/>
                  </a:cubicBezTo>
                  <a:cubicBezTo>
                    <a:pt x="181" y="119"/>
                    <a:pt x="191" y="120"/>
                    <a:pt x="200" y="123"/>
                  </a:cubicBezTo>
                  <a:cubicBezTo>
                    <a:pt x="202" y="123"/>
                    <a:pt x="203" y="124"/>
                    <a:pt x="203" y="121"/>
                  </a:cubicBezTo>
                  <a:cubicBezTo>
                    <a:pt x="208" y="126"/>
                    <a:pt x="214" y="128"/>
                    <a:pt x="219" y="131"/>
                  </a:cubicBezTo>
                  <a:cubicBezTo>
                    <a:pt x="222" y="133"/>
                    <a:pt x="222" y="137"/>
                    <a:pt x="225" y="140"/>
                  </a:cubicBezTo>
                  <a:cubicBezTo>
                    <a:pt x="226" y="141"/>
                    <a:pt x="225" y="142"/>
                    <a:pt x="224" y="143"/>
                  </a:cubicBezTo>
                  <a:cubicBezTo>
                    <a:pt x="222" y="143"/>
                    <a:pt x="220" y="143"/>
                    <a:pt x="218" y="143"/>
                  </a:cubicBezTo>
                  <a:cubicBezTo>
                    <a:pt x="216" y="142"/>
                    <a:pt x="214" y="142"/>
                    <a:pt x="212" y="143"/>
                  </a:cubicBezTo>
                  <a:cubicBezTo>
                    <a:pt x="212" y="143"/>
                    <a:pt x="211" y="143"/>
                    <a:pt x="211" y="143"/>
                  </a:cubicBezTo>
                  <a:cubicBezTo>
                    <a:pt x="206" y="138"/>
                    <a:pt x="200" y="138"/>
                    <a:pt x="193" y="141"/>
                  </a:cubicBezTo>
                  <a:cubicBezTo>
                    <a:pt x="192" y="142"/>
                    <a:pt x="191" y="142"/>
                    <a:pt x="191" y="143"/>
                  </a:cubicBezTo>
                  <a:cubicBezTo>
                    <a:pt x="190" y="144"/>
                    <a:pt x="192" y="145"/>
                    <a:pt x="193" y="146"/>
                  </a:cubicBezTo>
                  <a:cubicBezTo>
                    <a:pt x="200" y="150"/>
                    <a:pt x="206" y="156"/>
                    <a:pt x="213" y="161"/>
                  </a:cubicBezTo>
                  <a:cubicBezTo>
                    <a:pt x="228" y="172"/>
                    <a:pt x="244" y="184"/>
                    <a:pt x="259" y="194"/>
                  </a:cubicBezTo>
                  <a:cubicBezTo>
                    <a:pt x="261" y="196"/>
                    <a:pt x="263" y="197"/>
                    <a:pt x="265" y="198"/>
                  </a:cubicBezTo>
                  <a:cubicBezTo>
                    <a:pt x="266" y="199"/>
                    <a:pt x="268" y="200"/>
                    <a:pt x="267" y="202"/>
                  </a:cubicBezTo>
                  <a:cubicBezTo>
                    <a:pt x="266" y="203"/>
                    <a:pt x="264" y="202"/>
                    <a:pt x="263" y="202"/>
                  </a:cubicBezTo>
                  <a:cubicBezTo>
                    <a:pt x="259" y="200"/>
                    <a:pt x="258" y="201"/>
                    <a:pt x="257" y="206"/>
                  </a:cubicBezTo>
                  <a:cubicBezTo>
                    <a:pt x="257" y="206"/>
                    <a:pt x="257" y="207"/>
                    <a:pt x="257" y="207"/>
                  </a:cubicBezTo>
                  <a:cubicBezTo>
                    <a:pt x="255" y="208"/>
                    <a:pt x="254" y="207"/>
                    <a:pt x="252" y="206"/>
                  </a:cubicBezTo>
                  <a:cubicBezTo>
                    <a:pt x="240" y="199"/>
                    <a:pt x="227" y="192"/>
                    <a:pt x="215" y="185"/>
                  </a:cubicBezTo>
                  <a:cubicBezTo>
                    <a:pt x="214" y="185"/>
                    <a:pt x="212" y="184"/>
                    <a:pt x="211" y="183"/>
                  </a:cubicBezTo>
                  <a:cubicBezTo>
                    <a:pt x="210" y="183"/>
                    <a:pt x="209" y="183"/>
                    <a:pt x="208" y="184"/>
                  </a:cubicBezTo>
                  <a:cubicBezTo>
                    <a:pt x="207" y="185"/>
                    <a:pt x="208" y="186"/>
                    <a:pt x="209" y="186"/>
                  </a:cubicBezTo>
                  <a:cubicBezTo>
                    <a:pt x="212" y="189"/>
                    <a:pt x="214" y="191"/>
                    <a:pt x="217" y="193"/>
                  </a:cubicBezTo>
                  <a:cubicBezTo>
                    <a:pt x="224" y="198"/>
                    <a:pt x="230" y="204"/>
                    <a:pt x="238" y="208"/>
                  </a:cubicBezTo>
                  <a:cubicBezTo>
                    <a:pt x="245" y="213"/>
                    <a:pt x="252" y="219"/>
                    <a:pt x="260" y="223"/>
                  </a:cubicBezTo>
                  <a:cubicBezTo>
                    <a:pt x="261" y="224"/>
                    <a:pt x="262" y="225"/>
                    <a:pt x="262" y="226"/>
                  </a:cubicBezTo>
                  <a:cubicBezTo>
                    <a:pt x="262" y="227"/>
                    <a:pt x="262" y="229"/>
                    <a:pt x="260" y="228"/>
                  </a:cubicBezTo>
                  <a:cubicBezTo>
                    <a:pt x="257" y="227"/>
                    <a:pt x="256" y="229"/>
                    <a:pt x="255" y="232"/>
                  </a:cubicBezTo>
                  <a:cubicBezTo>
                    <a:pt x="254" y="232"/>
                    <a:pt x="254" y="233"/>
                    <a:pt x="253" y="234"/>
                  </a:cubicBezTo>
                  <a:cubicBezTo>
                    <a:pt x="245" y="230"/>
                    <a:pt x="239" y="225"/>
                    <a:pt x="232" y="223"/>
                  </a:cubicBezTo>
                  <a:cubicBezTo>
                    <a:pt x="220" y="218"/>
                    <a:pt x="209" y="210"/>
                    <a:pt x="197" y="204"/>
                  </a:cubicBezTo>
                  <a:cubicBezTo>
                    <a:pt x="200" y="207"/>
                    <a:pt x="204" y="210"/>
                    <a:pt x="208" y="213"/>
                  </a:cubicBezTo>
                  <a:cubicBezTo>
                    <a:pt x="210" y="216"/>
                    <a:pt x="213" y="218"/>
                    <a:pt x="215" y="222"/>
                  </a:cubicBezTo>
                  <a:cubicBezTo>
                    <a:pt x="223" y="229"/>
                    <a:pt x="232" y="236"/>
                    <a:pt x="241" y="244"/>
                  </a:cubicBezTo>
                  <a:cubicBezTo>
                    <a:pt x="239" y="247"/>
                    <a:pt x="235" y="248"/>
                    <a:pt x="234" y="252"/>
                  </a:cubicBezTo>
                  <a:cubicBezTo>
                    <a:pt x="229" y="249"/>
                    <a:pt x="225" y="246"/>
                    <a:pt x="221" y="243"/>
                  </a:cubicBezTo>
                  <a:cubicBezTo>
                    <a:pt x="208" y="234"/>
                    <a:pt x="195" y="226"/>
                    <a:pt x="183" y="217"/>
                  </a:cubicBezTo>
                  <a:cubicBezTo>
                    <a:pt x="182" y="216"/>
                    <a:pt x="181" y="214"/>
                    <a:pt x="179" y="216"/>
                  </a:cubicBezTo>
                  <a:cubicBezTo>
                    <a:pt x="178" y="217"/>
                    <a:pt x="180" y="218"/>
                    <a:pt x="181" y="219"/>
                  </a:cubicBezTo>
                  <a:cubicBezTo>
                    <a:pt x="186" y="230"/>
                    <a:pt x="195" y="237"/>
                    <a:pt x="204" y="244"/>
                  </a:cubicBezTo>
                  <a:cubicBezTo>
                    <a:pt x="206" y="245"/>
                    <a:pt x="207" y="247"/>
                    <a:pt x="208" y="248"/>
                  </a:cubicBezTo>
                  <a:cubicBezTo>
                    <a:pt x="209" y="252"/>
                    <a:pt x="205" y="253"/>
                    <a:pt x="202" y="255"/>
                  </a:cubicBezTo>
                  <a:cubicBezTo>
                    <a:pt x="189" y="246"/>
                    <a:pt x="175" y="238"/>
                    <a:pt x="164" y="226"/>
                  </a:cubicBezTo>
                  <a:cubicBezTo>
                    <a:pt x="158" y="219"/>
                    <a:pt x="151" y="214"/>
                    <a:pt x="144" y="209"/>
                  </a:cubicBezTo>
                  <a:cubicBezTo>
                    <a:pt x="137" y="204"/>
                    <a:pt x="131" y="198"/>
                    <a:pt x="125" y="191"/>
                  </a:cubicBezTo>
                  <a:cubicBezTo>
                    <a:pt x="124" y="189"/>
                    <a:pt x="122" y="187"/>
                    <a:pt x="120" y="191"/>
                  </a:cubicBezTo>
                  <a:cubicBezTo>
                    <a:pt x="120" y="191"/>
                    <a:pt x="119" y="190"/>
                    <a:pt x="119" y="190"/>
                  </a:cubicBezTo>
                  <a:cubicBezTo>
                    <a:pt x="119" y="181"/>
                    <a:pt x="112" y="175"/>
                    <a:pt x="110" y="167"/>
                  </a:cubicBezTo>
                  <a:cubicBezTo>
                    <a:pt x="109" y="159"/>
                    <a:pt x="103" y="155"/>
                    <a:pt x="97" y="151"/>
                  </a:cubicBezTo>
                  <a:cubicBezTo>
                    <a:pt x="80" y="139"/>
                    <a:pt x="61" y="128"/>
                    <a:pt x="44" y="116"/>
                  </a:cubicBezTo>
                  <a:cubicBezTo>
                    <a:pt x="31" y="106"/>
                    <a:pt x="17" y="97"/>
                    <a:pt x="4" y="87"/>
                  </a:cubicBezTo>
                  <a:cubicBezTo>
                    <a:pt x="3" y="86"/>
                    <a:pt x="3" y="86"/>
                    <a:pt x="2" y="85"/>
                  </a:cubicBezTo>
                  <a:cubicBezTo>
                    <a:pt x="1" y="81"/>
                    <a:pt x="1" y="77"/>
                    <a:pt x="1" y="73"/>
                  </a:cubicBezTo>
                  <a:cubicBezTo>
                    <a:pt x="0" y="56"/>
                    <a:pt x="1" y="38"/>
                    <a:pt x="3" y="21"/>
                  </a:cubicBezTo>
                  <a:cubicBezTo>
                    <a:pt x="4" y="14"/>
                    <a:pt x="6" y="7"/>
                    <a:pt x="8" y="0"/>
                  </a:cubicBezTo>
                  <a:close/>
                </a:path>
              </a:pathLst>
            </a:custGeom>
            <a:solidFill>
              <a:srgbClr val="FC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4546" y="1741"/>
              <a:ext cx="659" cy="1209"/>
            </a:xfrm>
            <a:custGeom>
              <a:avLst/>
              <a:gdLst>
                <a:gd name="T0" fmla="*/ 10 w 152"/>
                <a:gd name="T1" fmla="*/ 147 h 279"/>
                <a:gd name="T2" fmla="*/ 42 w 152"/>
                <a:gd name="T3" fmla="*/ 98 h 279"/>
                <a:gd name="T4" fmla="*/ 27 w 152"/>
                <a:gd name="T5" fmla="*/ 28 h 279"/>
                <a:gd name="T6" fmla="*/ 26 w 152"/>
                <a:gd name="T7" fmla="*/ 3 h 279"/>
                <a:gd name="T8" fmla="*/ 29 w 152"/>
                <a:gd name="T9" fmla="*/ 3 h 279"/>
                <a:gd name="T10" fmla="*/ 39 w 152"/>
                <a:gd name="T11" fmla="*/ 14 h 279"/>
                <a:gd name="T12" fmla="*/ 108 w 152"/>
                <a:gd name="T13" fmla="*/ 80 h 279"/>
                <a:gd name="T14" fmla="*/ 130 w 152"/>
                <a:gd name="T15" fmla="*/ 100 h 279"/>
                <a:gd name="T16" fmla="*/ 136 w 152"/>
                <a:gd name="T17" fmla="*/ 105 h 279"/>
                <a:gd name="T18" fmla="*/ 150 w 152"/>
                <a:gd name="T19" fmla="*/ 144 h 279"/>
                <a:gd name="T20" fmla="*/ 152 w 152"/>
                <a:gd name="T21" fmla="*/ 157 h 279"/>
                <a:gd name="T22" fmla="*/ 149 w 152"/>
                <a:gd name="T23" fmla="*/ 162 h 279"/>
                <a:gd name="T24" fmla="*/ 139 w 152"/>
                <a:gd name="T25" fmla="*/ 172 h 279"/>
                <a:gd name="T26" fmla="*/ 118 w 152"/>
                <a:gd name="T27" fmla="*/ 192 h 279"/>
                <a:gd name="T28" fmla="*/ 95 w 152"/>
                <a:gd name="T29" fmla="*/ 217 h 279"/>
                <a:gd name="T30" fmla="*/ 71 w 152"/>
                <a:gd name="T31" fmla="*/ 242 h 279"/>
                <a:gd name="T32" fmla="*/ 36 w 152"/>
                <a:gd name="T33" fmla="*/ 272 h 279"/>
                <a:gd name="T34" fmla="*/ 20 w 152"/>
                <a:gd name="T35" fmla="*/ 269 h 279"/>
                <a:gd name="T36" fmla="*/ 2 w 152"/>
                <a:gd name="T37" fmla="*/ 218 h 279"/>
                <a:gd name="T38" fmla="*/ 1 w 152"/>
                <a:gd name="T39" fmla="*/ 204 h 279"/>
                <a:gd name="T40" fmla="*/ 4 w 152"/>
                <a:gd name="T41" fmla="*/ 184 h 279"/>
                <a:gd name="T42" fmla="*/ 10 w 152"/>
                <a:gd name="T43" fmla="*/ 181 h 279"/>
                <a:gd name="T44" fmla="*/ 37 w 152"/>
                <a:gd name="T45" fmla="*/ 175 h 279"/>
                <a:gd name="T46" fmla="*/ 40 w 152"/>
                <a:gd name="T47" fmla="*/ 174 h 279"/>
                <a:gd name="T48" fmla="*/ 43 w 152"/>
                <a:gd name="T49" fmla="*/ 175 h 279"/>
                <a:gd name="T50" fmla="*/ 42 w 152"/>
                <a:gd name="T51" fmla="*/ 177 h 279"/>
                <a:gd name="T52" fmla="*/ 38 w 152"/>
                <a:gd name="T53" fmla="*/ 179 h 279"/>
                <a:gd name="T54" fmla="*/ 6 w 152"/>
                <a:gd name="T55" fmla="*/ 193 h 279"/>
                <a:gd name="T56" fmla="*/ 25 w 152"/>
                <a:gd name="T57" fmla="*/ 204 h 279"/>
                <a:gd name="T58" fmla="*/ 44 w 152"/>
                <a:gd name="T59" fmla="*/ 215 h 279"/>
                <a:gd name="T60" fmla="*/ 47 w 152"/>
                <a:gd name="T61" fmla="*/ 218 h 279"/>
                <a:gd name="T62" fmla="*/ 42 w 152"/>
                <a:gd name="T63" fmla="*/ 221 h 279"/>
                <a:gd name="T64" fmla="*/ 15 w 152"/>
                <a:gd name="T65" fmla="*/ 225 h 279"/>
                <a:gd name="T66" fmla="*/ 64 w 152"/>
                <a:gd name="T67" fmla="*/ 223 h 279"/>
                <a:gd name="T68" fmla="*/ 62 w 152"/>
                <a:gd name="T69" fmla="*/ 221 h 279"/>
                <a:gd name="T70" fmla="*/ 25 w 152"/>
                <a:gd name="T71" fmla="*/ 199 h 279"/>
                <a:gd name="T72" fmla="*/ 22 w 152"/>
                <a:gd name="T73" fmla="*/ 198 h 279"/>
                <a:gd name="T74" fmla="*/ 22 w 152"/>
                <a:gd name="T75" fmla="*/ 191 h 279"/>
                <a:gd name="T76" fmla="*/ 56 w 152"/>
                <a:gd name="T77" fmla="*/ 171 h 279"/>
                <a:gd name="T78" fmla="*/ 58 w 152"/>
                <a:gd name="T79" fmla="*/ 169 h 279"/>
                <a:gd name="T80" fmla="*/ 30 w 152"/>
                <a:gd name="T81" fmla="*/ 172 h 279"/>
                <a:gd name="T82" fmla="*/ 9 w 152"/>
                <a:gd name="T83" fmla="*/ 174 h 279"/>
                <a:gd name="T84" fmla="*/ 4 w 152"/>
                <a:gd name="T85" fmla="*/ 170 h 279"/>
                <a:gd name="T86" fmla="*/ 8 w 152"/>
                <a:gd name="T87" fmla="*/ 149 h 279"/>
                <a:gd name="T88" fmla="*/ 10 w 152"/>
                <a:gd name="T89" fmla="*/ 1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279">
                  <a:moveTo>
                    <a:pt x="10" y="147"/>
                  </a:moveTo>
                  <a:cubicBezTo>
                    <a:pt x="30" y="137"/>
                    <a:pt x="40" y="120"/>
                    <a:pt x="42" y="98"/>
                  </a:cubicBezTo>
                  <a:cubicBezTo>
                    <a:pt x="45" y="73"/>
                    <a:pt x="38" y="50"/>
                    <a:pt x="27" y="28"/>
                  </a:cubicBezTo>
                  <a:cubicBezTo>
                    <a:pt x="23" y="19"/>
                    <a:pt x="24" y="11"/>
                    <a:pt x="26" y="3"/>
                  </a:cubicBezTo>
                  <a:cubicBezTo>
                    <a:pt x="27" y="0"/>
                    <a:pt x="28" y="2"/>
                    <a:pt x="29" y="3"/>
                  </a:cubicBezTo>
                  <a:cubicBezTo>
                    <a:pt x="33" y="7"/>
                    <a:pt x="36" y="10"/>
                    <a:pt x="39" y="14"/>
                  </a:cubicBezTo>
                  <a:cubicBezTo>
                    <a:pt x="62" y="36"/>
                    <a:pt x="85" y="59"/>
                    <a:pt x="108" y="80"/>
                  </a:cubicBezTo>
                  <a:cubicBezTo>
                    <a:pt x="116" y="86"/>
                    <a:pt x="122" y="93"/>
                    <a:pt x="130" y="100"/>
                  </a:cubicBezTo>
                  <a:cubicBezTo>
                    <a:pt x="132" y="102"/>
                    <a:pt x="135" y="103"/>
                    <a:pt x="136" y="105"/>
                  </a:cubicBezTo>
                  <a:cubicBezTo>
                    <a:pt x="142" y="118"/>
                    <a:pt x="147" y="131"/>
                    <a:pt x="150" y="144"/>
                  </a:cubicBezTo>
                  <a:cubicBezTo>
                    <a:pt x="151" y="148"/>
                    <a:pt x="152" y="153"/>
                    <a:pt x="152" y="157"/>
                  </a:cubicBezTo>
                  <a:cubicBezTo>
                    <a:pt x="152" y="159"/>
                    <a:pt x="151" y="160"/>
                    <a:pt x="149" y="162"/>
                  </a:cubicBezTo>
                  <a:cubicBezTo>
                    <a:pt x="145" y="165"/>
                    <a:pt x="142" y="168"/>
                    <a:pt x="139" y="172"/>
                  </a:cubicBezTo>
                  <a:cubicBezTo>
                    <a:pt x="132" y="179"/>
                    <a:pt x="125" y="185"/>
                    <a:pt x="118" y="192"/>
                  </a:cubicBezTo>
                  <a:cubicBezTo>
                    <a:pt x="110" y="200"/>
                    <a:pt x="103" y="209"/>
                    <a:pt x="95" y="217"/>
                  </a:cubicBezTo>
                  <a:cubicBezTo>
                    <a:pt x="87" y="225"/>
                    <a:pt x="78" y="233"/>
                    <a:pt x="71" y="242"/>
                  </a:cubicBezTo>
                  <a:cubicBezTo>
                    <a:pt x="61" y="254"/>
                    <a:pt x="47" y="262"/>
                    <a:pt x="36" y="272"/>
                  </a:cubicBezTo>
                  <a:cubicBezTo>
                    <a:pt x="28" y="279"/>
                    <a:pt x="24" y="278"/>
                    <a:pt x="20" y="269"/>
                  </a:cubicBezTo>
                  <a:cubicBezTo>
                    <a:pt x="14" y="252"/>
                    <a:pt x="8" y="235"/>
                    <a:pt x="2" y="218"/>
                  </a:cubicBezTo>
                  <a:cubicBezTo>
                    <a:pt x="0" y="213"/>
                    <a:pt x="0" y="209"/>
                    <a:pt x="1" y="204"/>
                  </a:cubicBezTo>
                  <a:cubicBezTo>
                    <a:pt x="2" y="198"/>
                    <a:pt x="1" y="190"/>
                    <a:pt x="4" y="184"/>
                  </a:cubicBezTo>
                  <a:cubicBezTo>
                    <a:pt x="6" y="182"/>
                    <a:pt x="8" y="182"/>
                    <a:pt x="10" y="181"/>
                  </a:cubicBezTo>
                  <a:cubicBezTo>
                    <a:pt x="19" y="179"/>
                    <a:pt x="28" y="177"/>
                    <a:pt x="37" y="175"/>
                  </a:cubicBezTo>
                  <a:cubicBezTo>
                    <a:pt x="38" y="175"/>
                    <a:pt x="39" y="174"/>
                    <a:pt x="40" y="174"/>
                  </a:cubicBezTo>
                  <a:cubicBezTo>
                    <a:pt x="41" y="174"/>
                    <a:pt x="43" y="174"/>
                    <a:pt x="43" y="175"/>
                  </a:cubicBezTo>
                  <a:cubicBezTo>
                    <a:pt x="44" y="176"/>
                    <a:pt x="42" y="177"/>
                    <a:pt x="42" y="177"/>
                  </a:cubicBezTo>
                  <a:cubicBezTo>
                    <a:pt x="41" y="178"/>
                    <a:pt x="39" y="178"/>
                    <a:pt x="38" y="179"/>
                  </a:cubicBezTo>
                  <a:cubicBezTo>
                    <a:pt x="28" y="183"/>
                    <a:pt x="17" y="188"/>
                    <a:pt x="6" y="193"/>
                  </a:cubicBezTo>
                  <a:cubicBezTo>
                    <a:pt x="12" y="198"/>
                    <a:pt x="19" y="201"/>
                    <a:pt x="25" y="204"/>
                  </a:cubicBezTo>
                  <a:cubicBezTo>
                    <a:pt x="31" y="208"/>
                    <a:pt x="37" y="211"/>
                    <a:pt x="44" y="215"/>
                  </a:cubicBezTo>
                  <a:cubicBezTo>
                    <a:pt x="45" y="215"/>
                    <a:pt x="47" y="216"/>
                    <a:pt x="47" y="218"/>
                  </a:cubicBezTo>
                  <a:cubicBezTo>
                    <a:pt x="46" y="220"/>
                    <a:pt x="44" y="221"/>
                    <a:pt x="42" y="221"/>
                  </a:cubicBezTo>
                  <a:cubicBezTo>
                    <a:pt x="33" y="222"/>
                    <a:pt x="24" y="224"/>
                    <a:pt x="15" y="225"/>
                  </a:cubicBezTo>
                  <a:cubicBezTo>
                    <a:pt x="31" y="224"/>
                    <a:pt x="48" y="223"/>
                    <a:pt x="64" y="223"/>
                  </a:cubicBezTo>
                  <a:cubicBezTo>
                    <a:pt x="64" y="221"/>
                    <a:pt x="63" y="221"/>
                    <a:pt x="62" y="221"/>
                  </a:cubicBezTo>
                  <a:cubicBezTo>
                    <a:pt x="49" y="214"/>
                    <a:pt x="37" y="206"/>
                    <a:pt x="25" y="199"/>
                  </a:cubicBezTo>
                  <a:cubicBezTo>
                    <a:pt x="24" y="199"/>
                    <a:pt x="23" y="198"/>
                    <a:pt x="22" y="198"/>
                  </a:cubicBezTo>
                  <a:cubicBezTo>
                    <a:pt x="18" y="195"/>
                    <a:pt x="18" y="194"/>
                    <a:pt x="22" y="191"/>
                  </a:cubicBezTo>
                  <a:cubicBezTo>
                    <a:pt x="33" y="184"/>
                    <a:pt x="45" y="178"/>
                    <a:pt x="56" y="171"/>
                  </a:cubicBezTo>
                  <a:cubicBezTo>
                    <a:pt x="57" y="170"/>
                    <a:pt x="57" y="170"/>
                    <a:pt x="58" y="169"/>
                  </a:cubicBezTo>
                  <a:cubicBezTo>
                    <a:pt x="48" y="170"/>
                    <a:pt x="39" y="171"/>
                    <a:pt x="30" y="172"/>
                  </a:cubicBezTo>
                  <a:cubicBezTo>
                    <a:pt x="23" y="173"/>
                    <a:pt x="16" y="173"/>
                    <a:pt x="9" y="174"/>
                  </a:cubicBezTo>
                  <a:cubicBezTo>
                    <a:pt x="6" y="174"/>
                    <a:pt x="4" y="173"/>
                    <a:pt x="4" y="170"/>
                  </a:cubicBezTo>
                  <a:cubicBezTo>
                    <a:pt x="5" y="163"/>
                    <a:pt x="7" y="156"/>
                    <a:pt x="8" y="149"/>
                  </a:cubicBezTo>
                  <a:cubicBezTo>
                    <a:pt x="8" y="148"/>
                    <a:pt x="9" y="148"/>
                    <a:pt x="10" y="147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4108" y="2430"/>
              <a:ext cx="1127" cy="1084"/>
            </a:xfrm>
            <a:custGeom>
              <a:avLst/>
              <a:gdLst>
                <a:gd name="T0" fmla="*/ 139 w 260"/>
                <a:gd name="T1" fmla="*/ 111 h 250"/>
                <a:gd name="T2" fmla="*/ 175 w 260"/>
                <a:gd name="T3" fmla="*/ 78 h 250"/>
                <a:gd name="T4" fmla="*/ 202 w 260"/>
                <a:gd name="T5" fmla="*/ 50 h 250"/>
                <a:gd name="T6" fmla="*/ 239 w 260"/>
                <a:gd name="T7" fmla="*/ 12 h 250"/>
                <a:gd name="T8" fmla="*/ 249 w 260"/>
                <a:gd name="T9" fmla="*/ 4 h 250"/>
                <a:gd name="T10" fmla="*/ 260 w 260"/>
                <a:gd name="T11" fmla="*/ 65 h 250"/>
                <a:gd name="T12" fmla="*/ 256 w 260"/>
                <a:gd name="T13" fmla="*/ 87 h 250"/>
                <a:gd name="T14" fmla="*/ 165 w 260"/>
                <a:gd name="T15" fmla="*/ 150 h 250"/>
                <a:gd name="T16" fmla="*/ 146 w 260"/>
                <a:gd name="T17" fmla="*/ 184 h 250"/>
                <a:gd name="T18" fmla="*/ 117 w 260"/>
                <a:gd name="T19" fmla="*/ 209 h 250"/>
                <a:gd name="T20" fmla="*/ 66 w 260"/>
                <a:gd name="T21" fmla="*/ 250 h 250"/>
                <a:gd name="T22" fmla="*/ 79 w 260"/>
                <a:gd name="T23" fmla="*/ 227 h 250"/>
                <a:gd name="T24" fmla="*/ 89 w 260"/>
                <a:gd name="T25" fmla="*/ 211 h 250"/>
                <a:gd name="T26" fmla="*/ 85 w 260"/>
                <a:gd name="T27" fmla="*/ 213 h 250"/>
                <a:gd name="T28" fmla="*/ 28 w 260"/>
                <a:gd name="T29" fmla="*/ 239 h 250"/>
                <a:gd name="T30" fmla="*/ 68 w 260"/>
                <a:gd name="T31" fmla="*/ 203 h 250"/>
                <a:gd name="T32" fmla="*/ 44 w 260"/>
                <a:gd name="T33" fmla="*/ 214 h 250"/>
                <a:gd name="T34" fmla="*/ 16 w 260"/>
                <a:gd name="T35" fmla="*/ 229 h 250"/>
                <a:gd name="T36" fmla="*/ 9 w 260"/>
                <a:gd name="T37" fmla="*/ 222 h 250"/>
                <a:gd name="T38" fmla="*/ 10 w 260"/>
                <a:gd name="T39" fmla="*/ 219 h 250"/>
                <a:gd name="T40" fmla="*/ 57 w 260"/>
                <a:gd name="T41" fmla="*/ 184 h 250"/>
                <a:gd name="T42" fmla="*/ 55 w 260"/>
                <a:gd name="T43" fmla="*/ 180 h 250"/>
                <a:gd name="T44" fmla="*/ 11 w 260"/>
                <a:gd name="T45" fmla="*/ 203 h 250"/>
                <a:gd name="T46" fmla="*/ 6 w 260"/>
                <a:gd name="T47" fmla="*/ 197 h 250"/>
                <a:gd name="T48" fmla="*/ 4 w 260"/>
                <a:gd name="T49" fmla="*/ 194 h 250"/>
                <a:gd name="T50" fmla="*/ 76 w 260"/>
                <a:gd name="T51" fmla="*/ 141 h 250"/>
                <a:gd name="T52" fmla="*/ 58 w 260"/>
                <a:gd name="T53" fmla="*/ 138 h 250"/>
                <a:gd name="T54" fmla="*/ 43 w 260"/>
                <a:gd name="T55" fmla="*/ 138 h 250"/>
                <a:gd name="T56" fmla="*/ 47 w 260"/>
                <a:gd name="T57" fmla="*/ 128 h 250"/>
                <a:gd name="T58" fmla="*/ 68 w 260"/>
                <a:gd name="T59" fmla="*/ 116 h 250"/>
                <a:gd name="T60" fmla="*/ 108 w 260"/>
                <a:gd name="T61" fmla="*/ 113 h 250"/>
                <a:gd name="T62" fmla="*/ 121 w 260"/>
                <a:gd name="T63" fmla="*/ 1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50">
                  <a:moveTo>
                    <a:pt x="121" y="110"/>
                  </a:moveTo>
                  <a:cubicBezTo>
                    <a:pt x="129" y="119"/>
                    <a:pt x="129" y="119"/>
                    <a:pt x="139" y="111"/>
                  </a:cubicBezTo>
                  <a:cubicBezTo>
                    <a:pt x="146" y="105"/>
                    <a:pt x="153" y="99"/>
                    <a:pt x="160" y="93"/>
                  </a:cubicBezTo>
                  <a:cubicBezTo>
                    <a:pt x="166" y="89"/>
                    <a:pt x="170" y="83"/>
                    <a:pt x="175" y="78"/>
                  </a:cubicBezTo>
                  <a:cubicBezTo>
                    <a:pt x="182" y="71"/>
                    <a:pt x="188" y="64"/>
                    <a:pt x="194" y="58"/>
                  </a:cubicBezTo>
                  <a:cubicBezTo>
                    <a:pt x="197" y="55"/>
                    <a:pt x="200" y="52"/>
                    <a:pt x="202" y="50"/>
                  </a:cubicBezTo>
                  <a:cubicBezTo>
                    <a:pt x="212" y="39"/>
                    <a:pt x="222" y="28"/>
                    <a:pt x="233" y="19"/>
                  </a:cubicBezTo>
                  <a:cubicBezTo>
                    <a:pt x="235" y="17"/>
                    <a:pt x="237" y="15"/>
                    <a:pt x="239" y="12"/>
                  </a:cubicBezTo>
                  <a:cubicBezTo>
                    <a:pt x="242" y="11"/>
                    <a:pt x="244" y="9"/>
                    <a:pt x="246" y="7"/>
                  </a:cubicBezTo>
                  <a:cubicBezTo>
                    <a:pt x="247" y="6"/>
                    <a:pt x="248" y="5"/>
                    <a:pt x="249" y="4"/>
                  </a:cubicBezTo>
                  <a:cubicBezTo>
                    <a:pt x="253" y="0"/>
                    <a:pt x="254" y="1"/>
                    <a:pt x="256" y="6"/>
                  </a:cubicBezTo>
                  <a:cubicBezTo>
                    <a:pt x="259" y="26"/>
                    <a:pt x="260" y="45"/>
                    <a:pt x="260" y="65"/>
                  </a:cubicBezTo>
                  <a:cubicBezTo>
                    <a:pt x="260" y="71"/>
                    <a:pt x="259" y="77"/>
                    <a:pt x="258" y="82"/>
                  </a:cubicBezTo>
                  <a:cubicBezTo>
                    <a:pt x="258" y="84"/>
                    <a:pt x="257" y="86"/>
                    <a:pt x="256" y="87"/>
                  </a:cubicBezTo>
                  <a:cubicBezTo>
                    <a:pt x="243" y="99"/>
                    <a:pt x="228" y="108"/>
                    <a:pt x="214" y="118"/>
                  </a:cubicBezTo>
                  <a:cubicBezTo>
                    <a:pt x="198" y="129"/>
                    <a:pt x="181" y="140"/>
                    <a:pt x="165" y="150"/>
                  </a:cubicBezTo>
                  <a:cubicBezTo>
                    <a:pt x="161" y="153"/>
                    <a:pt x="160" y="157"/>
                    <a:pt x="158" y="161"/>
                  </a:cubicBezTo>
                  <a:cubicBezTo>
                    <a:pt x="156" y="169"/>
                    <a:pt x="152" y="177"/>
                    <a:pt x="146" y="184"/>
                  </a:cubicBezTo>
                  <a:cubicBezTo>
                    <a:pt x="144" y="184"/>
                    <a:pt x="144" y="185"/>
                    <a:pt x="143" y="186"/>
                  </a:cubicBezTo>
                  <a:cubicBezTo>
                    <a:pt x="135" y="195"/>
                    <a:pt x="127" y="203"/>
                    <a:pt x="117" y="209"/>
                  </a:cubicBezTo>
                  <a:cubicBezTo>
                    <a:pt x="112" y="213"/>
                    <a:pt x="107" y="218"/>
                    <a:pt x="102" y="223"/>
                  </a:cubicBezTo>
                  <a:cubicBezTo>
                    <a:pt x="91" y="235"/>
                    <a:pt x="78" y="242"/>
                    <a:pt x="66" y="250"/>
                  </a:cubicBezTo>
                  <a:cubicBezTo>
                    <a:pt x="64" y="248"/>
                    <a:pt x="61" y="247"/>
                    <a:pt x="58" y="245"/>
                  </a:cubicBezTo>
                  <a:cubicBezTo>
                    <a:pt x="65" y="239"/>
                    <a:pt x="72" y="233"/>
                    <a:pt x="79" y="227"/>
                  </a:cubicBezTo>
                  <a:cubicBezTo>
                    <a:pt x="83" y="223"/>
                    <a:pt x="85" y="218"/>
                    <a:pt x="89" y="213"/>
                  </a:cubicBezTo>
                  <a:cubicBezTo>
                    <a:pt x="89" y="212"/>
                    <a:pt x="89" y="212"/>
                    <a:pt x="89" y="211"/>
                  </a:cubicBezTo>
                  <a:cubicBezTo>
                    <a:pt x="88" y="211"/>
                    <a:pt x="88" y="210"/>
                    <a:pt x="87" y="211"/>
                  </a:cubicBezTo>
                  <a:cubicBezTo>
                    <a:pt x="86" y="211"/>
                    <a:pt x="85" y="212"/>
                    <a:pt x="85" y="213"/>
                  </a:cubicBezTo>
                  <a:cubicBezTo>
                    <a:pt x="68" y="225"/>
                    <a:pt x="52" y="236"/>
                    <a:pt x="35" y="247"/>
                  </a:cubicBezTo>
                  <a:cubicBezTo>
                    <a:pt x="34" y="243"/>
                    <a:pt x="31" y="241"/>
                    <a:pt x="28" y="239"/>
                  </a:cubicBezTo>
                  <a:cubicBezTo>
                    <a:pt x="38" y="231"/>
                    <a:pt x="48" y="222"/>
                    <a:pt x="58" y="213"/>
                  </a:cubicBezTo>
                  <a:cubicBezTo>
                    <a:pt x="60" y="209"/>
                    <a:pt x="65" y="206"/>
                    <a:pt x="68" y="203"/>
                  </a:cubicBezTo>
                  <a:cubicBezTo>
                    <a:pt x="69" y="202"/>
                    <a:pt x="70" y="201"/>
                    <a:pt x="71" y="200"/>
                  </a:cubicBezTo>
                  <a:cubicBezTo>
                    <a:pt x="61" y="203"/>
                    <a:pt x="54" y="211"/>
                    <a:pt x="44" y="214"/>
                  </a:cubicBezTo>
                  <a:cubicBezTo>
                    <a:pt x="37" y="217"/>
                    <a:pt x="30" y="222"/>
                    <a:pt x="23" y="225"/>
                  </a:cubicBezTo>
                  <a:cubicBezTo>
                    <a:pt x="21" y="227"/>
                    <a:pt x="18" y="228"/>
                    <a:pt x="16" y="229"/>
                  </a:cubicBezTo>
                  <a:cubicBezTo>
                    <a:pt x="15" y="229"/>
                    <a:pt x="15" y="229"/>
                    <a:pt x="14" y="229"/>
                  </a:cubicBezTo>
                  <a:cubicBezTo>
                    <a:pt x="13" y="226"/>
                    <a:pt x="11" y="224"/>
                    <a:pt x="9" y="222"/>
                  </a:cubicBezTo>
                  <a:cubicBezTo>
                    <a:pt x="8" y="222"/>
                    <a:pt x="8" y="221"/>
                    <a:pt x="8" y="221"/>
                  </a:cubicBezTo>
                  <a:cubicBezTo>
                    <a:pt x="9" y="220"/>
                    <a:pt x="10" y="220"/>
                    <a:pt x="10" y="219"/>
                  </a:cubicBezTo>
                  <a:cubicBezTo>
                    <a:pt x="11" y="217"/>
                    <a:pt x="13" y="216"/>
                    <a:pt x="15" y="215"/>
                  </a:cubicBezTo>
                  <a:cubicBezTo>
                    <a:pt x="29" y="205"/>
                    <a:pt x="44" y="195"/>
                    <a:pt x="57" y="184"/>
                  </a:cubicBezTo>
                  <a:cubicBezTo>
                    <a:pt x="59" y="183"/>
                    <a:pt x="62" y="182"/>
                    <a:pt x="60" y="179"/>
                  </a:cubicBezTo>
                  <a:cubicBezTo>
                    <a:pt x="59" y="177"/>
                    <a:pt x="57" y="179"/>
                    <a:pt x="55" y="180"/>
                  </a:cubicBezTo>
                  <a:cubicBezTo>
                    <a:pt x="42" y="187"/>
                    <a:pt x="29" y="195"/>
                    <a:pt x="16" y="202"/>
                  </a:cubicBezTo>
                  <a:cubicBezTo>
                    <a:pt x="14" y="203"/>
                    <a:pt x="13" y="204"/>
                    <a:pt x="11" y="203"/>
                  </a:cubicBezTo>
                  <a:cubicBezTo>
                    <a:pt x="11" y="202"/>
                    <a:pt x="11" y="201"/>
                    <a:pt x="11" y="200"/>
                  </a:cubicBezTo>
                  <a:cubicBezTo>
                    <a:pt x="10" y="197"/>
                    <a:pt x="9" y="196"/>
                    <a:pt x="6" y="197"/>
                  </a:cubicBezTo>
                  <a:cubicBezTo>
                    <a:pt x="4" y="197"/>
                    <a:pt x="3" y="199"/>
                    <a:pt x="2" y="198"/>
                  </a:cubicBezTo>
                  <a:cubicBezTo>
                    <a:pt x="0" y="196"/>
                    <a:pt x="2" y="195"/>
                    <a:pt x="4" y="194"/>
                  </a:cubicBezTo>
                  <a:cubicBezTo>
                    <a:pt x="21" y="182"/>
                    <a:pt x="38" y="169"/>
                    <a:pt x="55" y="157"/>
                  </a:cubicBezTo>
                  <a:cubicBezTo>
                    <a:pt x="62" y="152"/>
                    <a:pt x="68" y="146"/>
                    <a:pt x="76" y="141"/>
                  </a:cubicBezTo>
                  <a:cubicBezTo>
                    <a:pt x="78" y="139"/>
                    <a:pt x="78" y="138"/>
                    <a:pt x="76" y="137"/>
                  </a:cubicBezTo>
                  <a:cubicBezTo>
                    <a:pt x="70" y="135"/>
                    <a:pt x="64" y="133"/>
                    <a:pt x="58" y="138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2" y="138"/>
                    <a:pt x="47" y="140"/>
                    <a:pt x="43" y="138"/>
                  </a:cubicBezTo>
                  <a:cubicBezTo>
                    <a:pt x="42" y="137"/>
                    <a:pt x="42" y="136"/>
                    <a:pt x="43" y="135"/>
                  </a:cubicBezTo>
                  <a:cubicBezTo>
                    <a:pt x="46" y="134"/>
                    <a:pt x="46" y="131"/>
                    <a:pt x="47" y="128"/>
                  </a:cubicBezTo>
                  <a:cubicBezTo>
                    <a:pt x="49" y="126"/>
                    <a:pt x="52" y="125"/>
                    <a:pt x="55" y="123"/>
                  </a:cubicBezTo>
                  <a:cubicBezTo>
                    <a:pt x="59" y="121"/>
                    <a:pt x="64" y="119"/>
                    <a:pt x="68" y="116"/>
                  </a:cubicBezTo>
                  <a:cubicBezTo>
                    <a:pt x="68" y="118"/>
                    <a:pt x="70" y="118"/>
                    <a:pt x="71" y="117"/>
                  </a:cubicBezTo>
                  <a:cubicBezTo>
                    <a:pt x="84" y="114"/>
                    <a:pt x="96" y="113"/>
                    <a:pt x="108" y="113"/>
                  </a:cubicBezTo>
                  <a:cubicBezTo>
                    <a:pt x="111" y="113"/>
                    <a:pt x="113" y="114"/>
                    <a:pt x="116" y="114"/>
                  </a:cubicBezTo>
                  <a:cubicBezTo>
                    <a:pt x="122" y="116"/>
                    <a:pt x="122" y="115"/>
                    <a:pt x="121" y="110"/>
                  </a:cubicBezTo>
                  <a:close/>
                </a:path>
              </a:pathLst>
            </a:custGeom>
            <a:solidFill>
              <a:srgbClr val="FC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2877" y="2768"/>
              <a:ext cx="516" cy="807"/>
            </a:xfrm>
            <a:custGeom>
              <a:avLst/>
              <a:gdLst>
                <a:gd name="T0" fmla="*/ 1 w 119"/>
                <a:gd name="T1" fmla="*/ 0 h 186"/>
                <a:gd name="T2" fmla="*/ 21 w 119"/>
                <a:gd name="T3" fmla="*/ 13 h 186"/>
                <a:gd name="T4" fmla="*/ 48 w 119"/>
                <a:gd name="T5" fmla="*/ 32 h 186"/>
                <a:gd name="T6" fmla="*/ 62 w 119"/>
                <a:gd name="T7" fmla="*/ 43 h 186"/>
                <a:gd name="T8" fmla="*/ 78 w 119"/>
                <a:gd name="T9" fmla="*/ 53 h 186"/>
                <a:gd name="T10" fmla="*/ 95 w 119"/>
                <a:gd name="T11" fmla="*/ 64 h 186"/>
                <a:gd name="T12" fmla="*/ 104 w 119"/>
                <a:gd name="T13" fmla="*/ 70 h 186"/>
                <a:gd name="T14" fmla="*/ 108 w 119"/>
                <a:gd name="T15" fmla="*/ 77 h 186"/>
                <a:gd name="T16" fmla="*/ 114 w 119"/>
                <a:gd name="T17" fmla="*/ 91 h 186"/>
                <a:gd name="T18" fmla="*/ 119 w 119"/>
                <a:gd name="T19" fmla="*/ 106 h 186"/>
                <a:gd name="T20" fmla="*/ 104 w 119"/>
                <a:gd name="T21" fmla="*/ 162 h 186"/>
                <a:gd name="T22" fmla="*/ 99 w 119"/>
                <a:gd name="T23" fmla="*/ 186 h 186"/>
                <a:gd name="T24" fmla="*/ 75 w 119"/>
                <a:gd name="T25" fmla="*/ 165 h 186"/>
                <a:gd name="T26" fmla="*/ 39 w 119"/>
                <a:gd name="T27" fmla="*/ 118 h 186"/>
                <a:gd name="T28" fmla="*/ 22 w 119"/>
                <a:gd name="T29" fmla="*/ 86 h 186"/>
                <a:gd name="T30" fmla="*/ 14 w 119"/>
                <a:gd name="T31" fmla="*/ 63 h 186"/>
                <a:gd name="T32" fmla="*/ 2 w 119"/>
                <a:gd name="T33" fmla="*/ 17 h 186"/>
                <a:gd name="T34" fmla="*/ 1 w 119"/>
                <a:gd name="T3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86">
                  <a:moveTo>
                    <a:pt x="1" y="0"/>
                  </a:moveTo>
                  <a:cubicBezTo>
                    <a:pt x="8" y="4"/>
                    <a:pt x="14" y="9"/>
                    <a:pt x="21" y="13"/>
                  </a:cubicBezTo>
                  <a:cubicBezTo>
                    <a:pt x="30" y="20"/>
                    <a:pt x="38" y="26"/>
                    <a:pt x="48" y="32"/>
                  </a:cubicBezTo>
                  <a:cubicBezTo>
                    <a:pt x="53" y="36"/>
                    <a:pt x="57" y="39"/>
                    <a:pt x="62" y="43"/>
                  </a:cubicBezTo>
                  <a:cubicBezTo>
                    <a:pt x="67" y="46"/>
                    <a:pt x="73" y="49"/>
                    <a:pt x="78" y="53"/>
                  </a:cubicBezTo>
                  <a:cubicBezTo>
                    <a:pt x="83" y="56"/>
                    <a:pt x="89" y="60"/>
                    <a:pt x="95" y="64"/>
                  </a:cubicBezTo>
                  <a:cubicBezTo>
                    <a:pt x="98" y="66"/>
                    <a:pt x="101" y="68"/>
                    <a:pt x="104" y="70"/>
                  </a:cubicBezTo>
                  <a:cubicBezTo>
                    <a:pt x="106" y="72"/>
                    <a:pt x="108" y="73"/>
                    <a:pt x="108" y="77"/>
                  </a:cubicBezTo>
                  <a:cubicBezTo>
                    <a:pt x="109" y="82"/>
                    <a:pt x="111" y="87"/>
                    <a:pt x="114" y="91"/>
                  </a:cubicBezTo>
                  <a:cubicBezTo>
                    <a:pt x="117" y="96"/>
                    <a:pt x="119" y="100"/>
                    <a:pt x="119" y="106"/>
                  </a:cubicBezTo>
                  <a:cubicBezTo>
                    <a:pt x="113" y="124"/>
                    <a:pt x="108" y="143"/>
                    <a:pt x="104" y="162"/>
                  </a:cubicBezTo>
                  <a:cubicBezTo>
                    <a:pt x="102" y="170"/>
                    <a:pt x="100" y="178"/>
                    <a:pt x="99" y="186"/>
                  </a:cubicBezTo>
                  <a:cubicBezTo>
                    <a:pt x="90" y="180"/>
                    <a:pt x="82" y="173"/>
                    <a:pt x="75" y="165"/>
                  </a:cubicBezTo>
                  <a:cubicBezTo>
                    <a:pt x="61" y="150"/>
                    <a:pt x="49" y="135"/>
                    <a:pt x="39" y="118"/>
                  </a:cubicBezTo>
                  <a:cubicBezTo>
                    <a:pt x="33" y="108"/>
                    <a:pt x="28" y="97"/>
                    <a:pt x="22" y="86"/>
                  </a:cubicBezTo>
                  <a:cubicBezTo>
                    <a:pt x="19" y="79"/>
                    <a:pt x="16" y="71"/>
                    <a:pt x="14" y="63"/>
                  </a:cubicBezTo>
                  <a:cubicBezTo>
                    <a:pt x="9" y="48"/>
                    <a:pt x="5" y="33"/>
                    <a:pt x="2" y="17"/>
                  </a:cubicBezTo>
                  <a:cubicBezTo>
                    <a:pt x="2" y="11"/>
                    <a:pt x="0" y="6"/>
                    <a:pt x="1" y="0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4741" y="2807"/>
              <a:ext cx="486" cy="755"/>
            </a:xfrm>
            <a:custGeom>
              <a:avLst/>
              <a:gdLst>
                <a:gd name="T0" fmla="*/ 0 w 112"/>
                <a:gd name="T1" fmla="*/ 97 h 174"/>
                <a:gd name="T2" fmla="*/ 11 w 112"/>
                <a:gd name="T3" fmla="*/ 77 h 174"/>
                <a:gd name="T4" fmla="*/ 11 w 112"/>
                <a:gd name="T5" fmla="*/ 77 h 174"/>
                <a:gd name="T6" fmla="*/ 29 w 112"/>
                <a:gd name="T7" fmla="*/ 55 h 174"/>
                <a:gd name="T8" fmla="*/ 56 w 112"/>
                <a:gd name="T9" fmla="*/ 38 h 174"/>
                <a:gd name="T10" fmla="*/ 96 w 112"/>
                <a:gd name="T11" fmla="*/ 10 h 174"/>
                <a:gd name="T12" fmla="*/ 107 w 112"/>
                <a:gd name="T13" fmla="*/ 1 h 174"/>
                <a:gd name="T14" fmla="*/ 110 w 112"/>
                <a:gd name="T15" fmla="*/ 0 h 174"/>
                <a:gd name="T16" fmla="*/ 112 w 112"/>
                <a:gd name="T17" fmla="*/ 2 h 174"/>
                <a:gd name="T18" fmla="*/ 107 w 112"/>
                <a:gd name="T19" fmla="*/ 29 h 174"/>
                <a:gd name="T20" fmla="*/ 93 w 112"/>
                <a:gd name="T21" fmla="*/ 72 h 174"/>
                <a:gd name="T22" fmla="*/ 79 w 112"/>
                <a:gd name="T23" fmla="*/ 101 h 174"/>
                <a:gd name="T24" fmla="*/ 55 w 112"/>
                <a:gd name="T25" fmla="*/ 137 h 174"/>
                <a:gd name="T26" fmla="*/ 19 w 112"/>
                <a:gd name="T27" fmla="*/ 174 h 174"/>
                <a:gd name="T28" fmla="*/ 7 w 112"/>
                <a:gd name="T29" fmla="*/ 121 h 174"/>
                <a:gd name="T30" fmla="*/ 0 w 112"/>
                <a:gd name="T31" fmla="*/ 9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74">
                  <a:moveTo>
                    <a:pt x="0" y="97"/>
                  </a:moveTo>
                  <a:cubicBezTo>
                    <a:pt x="3" y="90"/>
                    <a:pt x="7" y="84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64"/>
                    <a:pt x="21" y="61"/>
                    <a:pt x="29" y="55"/>
                  </a:cubicBezTo>
                  <a:cubicBezTo>
                    <a:pt x="38" y="49"/>
                    <a:pt x="47" y="43"/>
                    <a:pt x="56" y="38"/>
                  </a:cubicBezTo>
                  <a:cubicBezTo>
                    <a:pt x="69" y="29"/>
                    <a:pt x="82" y="19"/>
                    <a:pt x="96" y="10"/>
                  </a:cubicBezTo>
                  <a:cubicBezTo>
                    <a:pt x="100" y="7"/>
                    <a:pt x="104" y="5"/>
                    <a:pt x="107" y="1"/>
                  </a:cubicBezTo>
                  <a:cubicBezTo>
                    <a:pt x="108" y="0"/>
                    <a:pt x="109" y="0"/>
                    <a:pt x="110" y="0"/>
                  </a:cubicBezTo>
                  <a:cubicBezTo>
                    <a:pt x="112" y="0"/>
                    <a:pt x="112" y="1"/>
                    <a:pt x="112" y="2"/>
                  </a:cubicBezTo>
                  <a:cubicBezTo>
                    <a:pt x="110" y="11"/>
                    <a:pt x="109" y="20"/>
                    <a:pt x="107" y="29"/>
                  </a:cubicBezTo>
                  <a:cubicBezTo>
                    <a:pt x="103" y="44"/>
                    <a:pt x="99" y="58"/>
                    <a:pt x="93" y="72"/>
                  </a:cubicBezTo>
                  <a:cubicBezTo>
                    <a:pt x="89" y="82"/>
                    <a:pt x="84" y="91"/>
                    <a:pt x="79" y="101"/>
                  </a:cubicBezTo>
                  <a:cubicBezTo>
                    <a:pt x="72" y="114"/>
                    <a:pt x="64" y="126"/>
                    <a:pt x="55" y="137"/>
                  </a:cubicBezTo>
                  <a:cubicBezTo>
                    <a:pt x="44" y="151"/>
                    <a:pt x="32" y="163"/>
                    <a:pt x="19" y="174"/>
                  </a:cubicBezTo>
                  <a:cubicBezTo>
                    <a:pt x="16" y="156"/>
                    <a:pt x="12" y="139"/>
                    <a:pt x="7" y="121"/>
                  </a:cubicBezTo>
                  <a:cubicBezTo>
                    <a:pt x="5" y="113"/>
                    <a:pt x="2" y="105"/>
                    <a:pt x="0" y="97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3844" y="1485"/>
              <a:ext cx="446" cy="43"/>
            </a:xfrm>
            <a:custGeom>
              <a:avLst/>
              <a:gdLst>
                <a:gd name="T0" fmla="*/ 103 w 103"/>
                <a:gd name="T1" fmla="*/ 6 h 10"/>
                <a:gd name="T2" fmla="*/ 81 w 103"/>
                <a:gd name="T3" fmla="*/ 8 h 10"/>
                <a:gd name="T4" fmla="*/ 34 w 103"/>
                <a:gd name="T5" fmla="*/ 9 h 10"/>
                <a:gd name="T6" fmla="*/ 0 w 103"/>
                <a:gd name="T7" fmla="*/ 5 h 10"/>
                <a:gd name="T8" fmla="*/ 22 w 103"/>
                <a:gd name="T9" fmla="*/ 2 h 10"/>
                <a:gd name="T10" fmla="*/ 54 w 103"/>
                <a:gd name="T11" fmla="*/ 1 h 10"/>
                <a:gd name="T12" fmla="*/ 96 w 103"/>
                <a:gd name="T13" fmla="*/ 5 h 10"/>
                <a:gd name="T14" fmla="*/ 103 w 103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">
                  <a:moveTo>
                    <a:pt x="103" y="6"/>
                  </a:moveTo>
                  <a:cubicBezTo>
                    <a:pt x="96" y="5"/>
                    <a:pt x="88" y="8"/>
                    <a:pt x="81" y="8"/>
                  </a:cubicBezTo>
                  <a:cubicBezTo>
                    <a:pt x="65" y="10"/>
                    <a:pt x="50" y="10"/>
                    <a:pt x="34" y="9"/>
                  </a:cubicBezTo>
                  <a:cubicBezTo>
                    <a:pt x="23" y="8"/>
                    <a:pt x="11" y="6"/>
                    <a:pt x="0" y="5"/>
                  </a:cubicBezTo>
                  <a:cubicBezTo>
                    <a:pt x="7" y="4"/>
                    <a:pt x="15" y="3"/>
                    <a:pt x="22" y="2"/>
                  </a:cubicBezTo>
                  <a:cubicBezTo>
                    <a:pt x="33" y="0"/>
                    <a:pt x="43" y="1"/>
                    <a:pt x="54" y="1"/>
                  </a:cubicBezTo>
                  <a:cubicBezTo>
                    <a:pt x="68" y="0"/>
                    <a:pt x="82" y="3"/>
                    <a:pt x="96" y="5"/>
                  </a:cubicBezTo>
                  <a:cubicBezTo>
                    <a:pt x="98" y="5"/>
                    <a:pt x="101" y="4"/>
                    <a:pt x="103" y="6"/>
                  </a:cubicBezTo>
                  <a:close/>
                </a:path>
              </a:pathLst>
            </a:custGeom>
            <a:solidFill>
              <a:srgbClr val="FAD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5014" y="2088"/>
              <a:ext cx="122" cy="112"/>
            </a:xfrm>
            <a:custGeom>
              <a:avLst/>
              <a:gdLst>
                <a:gd name="T0" fmla="*/ 28 w 28"/>
                <a:gd name="T1" fmla="*/ 25 h 26"/>
                <a:gd name="T2" fmla="*/ 23 w 28"/>
                <a:gd name="T3" fmla="*/ 22 h 26"/>
                <a:gd name="T4" fmla="*/ 0 w 28"/>
                <a:gd name="T5" fmla="*/ 0 h 26"/>
                <a:gd name="T6" fmla="*/ 6 w 28"/>
                <a:gd name="T7" fmla="*/ 4 h 26"/>
                <a:gd name="T8" fmla="*/ 23 w 28"/>
                <a:gd name="T9" fmla="*/ 20 h 26"/>
                <a:gd name="T10" fmla="*/ 25 w 28"/>
                <a:gd name="T11" fmla="*/ 18 h 26"/>
                <a:gd name="T12" fmla="*/ 28 w 28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8" y="25"/>
                  </a:moveTo>
                  <a:cubicBezTo>
                    <a:pt x="26" y="26"/>
                    <a:pt x="25" y="23"/>
                    <a:pt x="23" y="22"/>
                  </a:cubicBezTo>
                  <a:cubicBezTo>
                    <a:pt x="16" y="15"/>
                    <a:pt x="7" y="8"/>
                    <a:pt x="0" y="0"/>
                  </a:cubicBezTo>
                  <a:cubicBezTo>
                    <a:pt x="3" y="0"/>
                    <a:pt x="5" y="2"/>
                    <a:pt x="6" y="4"/>
                  </a:cubicBezTo>
                  <a:cubicBezTo>
                    <a:pt x="12" y="9"/>
                    <a:pt x="17" y="15"/>
                    <a:pt x="23" y="20"/>
                  </a:cubicBezTo>
                  <a:cubicBezTo>
                    <a:pt x="24" y="21"/>
                    <a:pt x="24" y="21"/>
                    <a:pt x="25" y="18"/>
                  </a:cubicBezTo>
                  <a:cubicBezTo>
                    <a:pt x="27" y="20"/>
                    <a:pt x="28" y="23"/>
                    <a:pt x="28" y="25"/>
                  </a:cubicBezTo>
                  <a:close/>
                </a:path>
              </a:pathLst>
            </a:custGeom>
            <a:solidFill>
              <a:srgbClr val="D99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5144" y="2421"/>
              <a:ext cx="74" cy="65"/>
            </a:xfrm>
            <a:custGeom>
              <a:avLst/>
              <a:gdLst>
                <a:gd name="T0" fmla="*/ 17 w 17"/>
                <a:gd name="T1" fmla="*/ 8 h 15"/>
                <a:gd name="T2" fmla="*/ 10 w 17"/>
                <a:gd name="T3" fmla="*/ 7 h 15"/>
                <a:gd name="T4" fmla="*/ 4 w 17"/>
                <a:gd name="T5" fmla="*/ 12 h 15"/>
                <a:gd name="T6" fmla="*/ 0 w 17"/>
                <a:gd name="T7" fmla="*/ 14 h 15"/>
                <a:gd name="T8" fmla="*/ 14 w 17"/>
                <a:gd name="T9" fmla="*/ 0 h 15"/>
                <a:gd name="T10" fmla="*/ 17 w 17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cubicBezTo>
                    <a:pt x="14" y="3"/>
                    <a:pt x="14" y="3"/>
                    <a:pt x="10" y="7"/>
                  </a:cubicBezTo>
                  <a:cubicBezTo>
                    <a:pt x="8" y="9"/>
                    <a:pt x="6" y="11"/>
                    <a:pt x="4" y="12"/>
                  </a:cubicBezTo>
                  <a:cubicBezTo>
                    <a:pt x="3" y="14"/>
                    <a:pt x="2" y="15"/>
                    <a:pt x="0" y="14"/>
                  </a:cubicBezTo>
                  <a:cubicBezTo>
                    <a:pt x="4" y="9"/>
                    <a:pt x="10" y="5"/>
                    <a:pt x="14" y="0"/>
                  </a:cubicBezTo>
                  <a:cubicBezTo>
                    <a:pt x="17" y="2"/>
                    <a:pt x="17" y="5"/>
                    <a:pt x="17" y="8"/>
                  </a:cubicBezTo>
                  <a:close/>
                </a:path>
              </a:pathLst>
            </a:custGeom>
            <a:solidFill>
              <a:srgbClr val="E8D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4368" y="1533"/>
              <a:ext cx="18" cy="34"/>
            </a:xfrm>
            <a:custGeom>
              <a:avLst/>
              <a:gdLst>
                <a:gd name="T0" fmla="*/ 4 w 4"/>
                <a:gd name="T1" fmla="*/ 1 h 8"/>
                <a:gd name="T2" fmla="*/ 0 w 4"/>
                <a:gd name="T3" fmla="*/ 8 h 8"/>
                <a:gd name="T4" fmla="*/ 3 w 4"/>
                <a:gd name="T5" fmla="*/ 0 h 8"/>
                <a:gd name="T6" fmla="*/ 4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1" y="4"/>
                    <a:pt x="1" y="2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9B4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740" y="2508"/>
              <a:ext cx="693" cy="494"/>
            </a:xfrm>
            <a:custGeom>
              <a:avLst/>
              <a:gdLst>
                <a:gd name="T0" fmla="*/ 153 w 160"/>
                <a:gd name="T1" fmla="*/ 98 h 114"/>
                <a:gd name="T2" fmla="*/ 146 w 160"/>
                <a:gd name="T3" fmla="*/ 104 h 114"/>
                <a:gd name="T4" fmla="*/ 133 w 160"/>
                <a:gd name="T5" fmla="*/ 110 h 114"/>
                <a:gd name="T6" fmla="*/ 129 w 160"/>
                <a:gd name="T7" fmla="*/ 113 h 114"/>
                <a:gd name="T8" fmla="*/ 124 w 160"/>
                <a:gd name="T9" fmla="*/ 111 h 114"/>
                <a:gd name="T10" fmla="*/ 125 w 160"/>
                <a:gd name="T11" fmla="*/ 105 h 114"/>
                <a:gd name="T12" fmla="*/ 123 w 160"/>
                <a:gd name="T13" fmla="*/ 67 h 114"/>
                <a:gd name="T14" fmla="*/ 117 w 160"/>
                <a:gd name="T15" fmla="*/ 53 h 114"/>
                <a:gd name="T16" fmla="*/ 117 w 160"/>
                <a:gd name="T17" fmla="*/ 64 h 114"/>
                <a:gd name="T18" fmla="*/ 116 w 160"/>
                <a:gd name="T19" fmla="*/ 68 h 114"/>
                <a:gd name="T20" fmla="*/ 113 w 160"/>
                <a:gd name="T21" fmla="*/ 78 h 114"/>
                <a:gd name="T22" fmla="*/ 112 w 160"/>
                <a:gd name="T23" fmla="*/ 81 h 114"/>
                <a:gd name="T24" fmla="*/ 107 w 160"/>
                <a:gd name="T25" fmla="*/ 85 h 114"/>
                <a:gd name="T26" fmla="*/ 107 w 160"/>
                <a:gd name="T27" fmla="*/ 80 h 114"/>
                <a:gd name="T28" fmla="*/ 107 w 160"/>
                <a:gd name="T29" fmla="*/ 76 h 114"/>
                <a:gd name="T30" fmla="*/ 104 w 160"/>
                <a:gd name="T31" fmla="*/ 57 h 114"/>
                <a:gd name="T32" fmla="*/ 81 w 160"/>
                <a:gd name="T33" fmla="*/ 18 h 114"/>
                <a:gd name="T34" fmla="*/ 79 w 160"/>
                <a:gd name="T35" fmla="*/ 17 h 114"/>
                <a:gd name="T36" fmla="*/ 63 w 160"/>
                <a:gd name="T37" fmla="*/ 46 h 114"/>
                <a:gd name="T38" fmla="*/ 50 w 160"/>
                <a:gd name="T39" fmla="*/ 61 h 114"/>
                <a:gd name="T40" fmla="*/ 43 w 160"/>
                <a:gd name="T41" fmla="*/ 90 h 114"/>
                <a:gd name="T42" fmla="*/ 38 w 160"/>
                <a:gd name="T43" fmla="*/ 88 h 114"/>
                <a:gd name="T44" fmla="*/ 36 w 160"/>
                <a:gd name="T45" fmla="*/ 73 h 114"/>
                <a:gd name="T46" fmla="*/ 33 w 160"/>
                <a:gd name="T47" fmla="*/ 80 h 114"/>
                <a:gd name="T48" fmla="*/ 29 w 160"/>
                <a:gd name="T49" fmla="*/ 108 h 114"/>
                <a:gd name="T50" fmla="*/ 22 w 160"/>
                <a:gd name="T51" fmla="*/ 109 h 114"/>
                <a:gd name="T52" fmla="*/ 19 w 160"/>
                <a:gd name="T53" fmla="*/ 107 h 114"/>
                <a:gd name="T54" fmla="*/ 6 w 160"/>
                <a:gd name="T55" fmla="*/ 101 h 114"/>
                <a:gd name="T56" fmla="*/ 3 w 160"/>
                <a:gd name="T57" fmla="*/ 96 h 114"/>
                <a:gd name="T58" fmla="*/ 2 w 160"/>
                <a:gd name="T59" fmla="*/ 65 h 114"/>
                <a:gd name="T60" fmla="*/ 59 w 160"/>
                <a:gd name="T61" fmla="*/ 3 h 114"/>
                <a:gd name="T62" fmla="*/ 86 w 160"/>
                <a:gd name="T63" fmla="*/ 1 h 114"/>
                <a:gd name="T64" fmla="*/ 91 w 160"/>
                <a:gd name="T65" fmla="*/ 5 h 114"/>
                <a:gd name="T66" fmla="*/ 99 w 160"/>
                <a:gd name="T67" fmla="*/ 18 h 114"/>
                <a:gd name="T68" fmla="*/ 92 w 160"/>
                <a:gd name="T69" fmla="*/ 5 h 114"/>
                <a:gd name="T70" fmla="*/ 91 w 160"/>
                <a:gd name="T71" fmla="*/ 2 h 114"/>
                <a:gd name="T72" fmla="*/ 125 w 160"/>
                <a:gd name="T73" fmla="*/ 16 h 114"/>
                <a:gd name="T74" fmla="*/ 153 w 160"/>
                <a:gd name="T75" fmla="*/ 97 h 114"/>
                <a:gd name="T76" fmla="*/ 153 w 160"/>
                <a:gd name="T77" fmla="*/ 9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14">
                  <a:moveTo>
                    <a:pt x="153" y="98"/>
                  </a:moveTo>
                  <a:cubicBezTo>
                    <a:pt x="152" y="101"/>
                    <a:pt x="149" y="102"/>
                    <a:pt x="146" y="104"/>
                  </a:cubicBezTo>
                  <a:cubicBezTo>
                    <a:pt x="142" y="106"/>
                    <a:pt x="137" y="108"/>
                    <a:pt x="133" y="110"/>
                  </a:cubicBezTo>
                  <a:cubicBezTo>
                    <a:pt x="131" y="111"/>
                    <a:pt x="131" y="112"/>
                    <a:pt x="129" y="113"/>
                  </a:cubicBezTo>
                  <a:cubicBezTo>
                    <a:pt x="127" y="114"/>
                    <a:pt x="125" y="113"/>
                    <a:pt x="124" y="111"/>
                  </a:cubicBezTo>
                  <a:cubicBezTo>
                    <a:pt x="124" y="109"/>
                    <a:pt x="124" y="107"/>
                    <a:pt x="125" y="105"/>
                  </a:cubicBezTo>
                  <a:cubicBezTo>
                    <a:pt x="128" y="92"/>
                    <a:pt x="128" y="80"/>
                    <a:pt x="123" y="67"/>
                  </a:cubicBezTo>
                  <a:cubicBezTo>
                    <a:pt x="123" y="62"/>
                    <a:pt x="120" y="58"/>
                    <a:pt x="117" y="53"/>
                  </a:cubicBezTo>
                  <a:cubicBezTo>
                    <a:pt x="117" y="57"/>
                    <a:pt x="118" y="60"/>
                    <a:pt x="117" y="64"/>
                  </a:cubicBezTo>
                  <a:cubicBezTo>
                    <a:pt x="117" y="65"/>
                    <a:pt x="116" y="67"/>
                    <a:pt x="116" y="68"/>
                  </a:cubicBezTo>
                  <a:cubicBezTo>
                    <a:pt x="115" y="71"/>
                    <a:pt x="114" y="75"/>
                    <a:pt x="113" y="78"/>
                  </a:cubicBezTo>
                  <a:cubicBezTo>
                    <a:pt x="112" y="79"/>
                    <a:pt x="112" y="80"/>
                    <a:pt x="112" y="81"/>
                  </a:cubicBezTo>
                  <a:cubicBezTo>
                    <a:pt x="110" y="83"/>
                    <a:pt x="109" y="86"/>
                    <a:pt x="107" y="85"/>
                  </a:cubicBezTo>
                  <a:cubicBezTo>
                    <a:pt x="105" y="85"/>
                    <a:pt x="107" y="82"/>
                    <a:pt x="107" y="80"/>
                  </a:cubicBezTo>
                  <a:cubicBezTo>
                    <a:pt x="107" y="79"/>
                    <a:pt x="107" y="77"/>
                    <a:pt x="107" y="76"/>
                  </a:cubicBezTo>
                  <a:cubicBezTo>
                    <a:pt x="107" y="70"/>
                    <a:pt x="106" y="63"/>
                    <a:pt x="104" y="57"/>
                  </a:cubicBezTo>
                  <a:cubicBezTo>
                    <a:pt x="99" y="42"/>
                    <a:pt x="91" y="29"/>
                    <a:pt x="81" y="18"/>
                  </a:cubicBezTo>
                  <a:cubicBezTo>
                    <a:pt x="81" y="17"/>
                    <a:pt x="80" y="17"/>
                    <a:pt x="79" y="17"/>
                  </a:cubicBezTo>
                  <a:cubicBezTo>
                    <a:pt x="79" y="30"/>
                    <a:pt x="70" y="38"/>
                    <a:pt x="63" y="46"/>
                  </a:cubicBezTo>
                  <a:cubicBezTo>
                    <a:pt x="58" y="51"/>
                    <a:pt x="54" y="56"/>
                    <a:pt x="50" y="61"/>
                  </a:cubicBezTo>
                  <a:cubicBezTo>
                    <a:pt x="42" y="69"/>
                    <a:pt x="39" y="79"/>
                    <a:pt x="43" y="90"/>
                  </a:cubicBezTo>
                  <a:cubicBezTo>
                    <a:pt x="40" y="93"/>
                    <a:pt x="40" y="89"/>
                    <a:pt x="38" y="88"/>
                  </a:cubicBezTo>
                  <a:cubicBezTo>
                    <a:pt x="35" y="82"/>
                    <a:pt x="34" y="78"/>
                    <a:pt x="36" y="73"/>
                  </a:cubicBezTo>
                  <a:cubicBezTo>
                    <a:pt x="35" y="76"/>
                    <a:pt x="34" y="78"/>
                    <a:pt x="33" y="80"/>
                  </a:cubicBezTo>
                  <a:cubicBezTo>
                    <a:pt x="30" y="89"/>
                    <a:pt x="29" y="99"/>
                    <a:pt x="29" y="108"/>
                  </a:cubicBezTo>
                  <a:cubicBezTo>
                    <a:pt x="28" y="111"/>
                    <a:pt x="25" y="112"/>
                    <a:pt x="22" y="109"/>
                  </a:cubicBezTo>
                  <a:cubicBezTo>
                    <a:pt x="21" y="109"/>
                    <a:pt x="20" y="107"/>
                    <a:pt x="19" y="107"/>
                  </a:cubicBezTo>
                  <a:cubicBezTo>
                    <a:pt x="14" y="105"/>
                    <a:pt x="11" y="102"/>
                    <a:pt x="6" y="101"/>
                  </a:cubicBezTo>
                  <a:cubicBezTo>
                    <a:pt x="4" y="100"/>
                    <a:pt x="5" y="98"/>
                    <a:pt x="3" y="96"/>
                  </a:cubicBezTo>
                  <a:cubicBezTo>
                    <a:pt x="0" y="86"/>
                    <a:pt x="0" y="75"/>
                    <a:pt x="2" y="65"/>
                  </a:cubicBezTo>
                  <a:cubicBezTo>
                    <a:pt x="9" y="33"/>
                    <a:pt x="28" y="12"/>
                    <a:pt x="59" y="3"/>
                  </a:cubicBezTo>
                  <a:cubicBezTo>
                    <a:pt x="68" y="1"/>
                    <a:pt x="77" y="0"/>
                    <a:pt x="86" y="1"/>
                  </a:cubicBezTo>
                  <a:cubicBezTo>
                    <a:pt x="88" y="1"/>
                    <a:pt x="89" y="3"/>
                    <a:pt x="91" y="5"/>
                  </a:cubicBezTo>
                  <a:cubicBezTo>
                    <a:pt x="94" y="9"/>
                    <a:pt x="98" y="14"/>
                    <a:pt x="99" y="18"/>
                  </a:cubicBezTo>
                  <a:cubicBezTo>
                    <a:pt x="98" y="14"/>
                    <a:pt x="95" y="9"/>
                    <a:pt x="92" y="5"/>
                  </a:cubicBezTo>
                  <a:cubicBezTo>
                    <a:pt x="91" y="4"/>
                    <a:pt x="91" y="3"/>
                    <a:pt x="91" y="2"/>
                  </a:cubicBezTo>
                  <a:cubicBezTo>
                    <a:pt x="104" y="3"/>
                    <a:pt x="115" y="9"/>
                    <a:pt x="125" y="16"/>
                  </a:cubicBezTo>
                  <a:cubicBezTo>
                    <a:pt x="150" y="37"/>
                    <a:pt x="160" y="64"/>
                    <a:pt x="153" y="97"/>
                  </a:cubicBezTo>
                  <a:cubicBezTo>
                    <a:pt x="153" y="97"/>
                    <a:pt x="153" y="97"/>
                    <a:pt x="153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273" y="2049"/>
              <a:ext cx="568" cy="672"/>
            </a:xfrm>
            <a:custGeom>
              <a:avLst/>
              <a:gdLst>
                <a:gd name="T0" fmla="*/ 73 w 131"/>
                <a:gd name="T1" fmla="*/ 76 h 155"/>
                <a:gd name="T2" fmla="*/ 68 w 131"/>
                <a:gd name="T3" fmla="*/ 98 h 155"/>
                <a:gd name="T4" fmla="*/ 72 w 131"/>
                <a:gd name="T5" fmla="*/ 102 h 155"/>
                <a:gd name="T6" fmla="*/ 119 w 131"/>
                <a:gd name="T7" fmla="*/ 97 h 155"/>
                <a:gd name="T8" fmla="*/ 124 w 131"/>
                <a:gd name="T9" fmla="*/ 98 h 155"/>
                <a:gd name="T10" fmla="*/ 82 w 131"/>
                <a:gd name="T11" fmla="*/ 123 h 155"/>
                <a:gd name="T12" fmla="*/ 131 w 131"/>
                <a:gd name="T13" fmla="*/ 152 h 155"/>
                <a:gd name="T14" fmla="*/ 130 w 131"/>
                <a:gd name="T15" fmla="*/ 153 h 155"/>
                <a:gd name="T16" fmla="*/ 76 w 131"/>
                <a:gd name="T17" fmla="*/ 155 h 155"/>
                <a:gd name="T18" fmla="*/ 76 w 131"/>
                <a:gd name="T19" fmla="*/ 154 h 155"/>
                <a:gd name="T20" fmla="*/ 110 w 131"/>
                <a:gd name="T21" fmla="*/ 148 h 155"/>
                <a:gd name="T22" fmla="*/ 110 w 131"/>
                <a:gd name="T23" fmla="*/ 147 h 155"/>
                <a:gd name="T24" fmla="*/ 66 w 131"/>
                <a:gd name="T25" fmla="*/ 123 h 155"/>
                <a:gd name="T26" fmla="*/ 105 w 131"/>
                <a:gd name="T27" fmla="*/ 105 h 155"/>
                <a:gd name="T28" fmla="*/ 105 w 131"/>
                <a:gd name="T29" fmla="*/ 104 h 155"/>
                <a:gd name="T30" fmla="*/ 67 w 131"/>
                <a:gd name="T31" fmla="*/ 113 h 155"/>
                <a:gd name="T32" fmla="*/ 59 w 131"/>
                <a:gd name="T33" fmla="*/ 104 h 155"/>
                <a:gd name="T34" fmla="*/ 73 w 131"/>
                <a:gd name="T35" fmla="*/ 46 h 155"/>
                <a:gd name="T36" fmla="*/ 83 w 131"/>
                <a:gd name="T37" fmla="*/ 8 h 155"/>
                <a:gd name="T38" fmla="*/ 74 w 131"/>
                <a:gd name="T39" fmla="*/ 17 h 155"/>
                <a:gd name="T40" fmla="*/ 32 w 131"/>
                <a:gd name="T41" fmla="*/ 61 h 155"/>
                <a:gd name="T42" fmla="*/ 20 w 131"/>
                <a:gd name="T43" fmla="*/ 73 h 155"/>
                <a:gd name="T44" fmla="*/ 17 w 131"/>
                <a:gd name="T45" fmla="*/ 72 h 155"/>
                <a:gd name="T46" fmla="*/ 16 w 131"/>
                <a:gd name="T47" fmla="*/ 62 h 155"/>
                <a:gd name="T48" fmla="*/ 12 w 131"/>
                <a:gd name="T49" fmla="*/ 15 h 155"/>
                <a:gd name="T50" fmla="*/ 12 w 131"/>
                <a:gd name="T51" fmla="*/ 12 h 155"/>
                <a:gd name="T52" fmla="*/ 10 w 131"/>
                <a:gd name="T53" fmla="*/ 14 h 155"/>
                <a:gd name="T54" fmla="*/ 0 w 131"/>
                <a:gd name="T55" fmla="*/ 37 h 155"/>
                <a:gd name="T56" fmla="*/ 12 w 131"/>
                <a:gd name="T57" fmla="*/ 2 h 155"/>
                <a:gd name="T58" fmla="*/ 13 w 131"/>
                <a:gd name="T59" fmla="*/ 2 h 155"/>
                <a:gd name="T60" fmla="*/ 23 w 131"/>
                <a:gd name="T61" fmla="*/ 61 h 155"/>
                <a:gd name="T62" fmla="*/ 85 w 131"/>
                <a:gd name="T63" fmla="*/ 0 h 155"/>
                <a:gd name="T64" fmla="*/ 86 w 131"/>
                <a:gd name="T65" fmla="*/ 1 h 155"/>
                <a:gd name="T66" fmla="*/ 81 w 131"/>
                <a:gd name="T67" fmla="*/ 29 h 155"/>
                <a:gd name="T68" fmla="*/ 73 w 131"/>
                <a:gd name="T69" fmla="*/ 74 h 155"/>
                <a:gd name="T70" fmla="*/ 73 w 131"/>
                <a:gd name="T71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55">
                  <a:moveTo>
                    <a:pt x="73" y="76"/>
                  </a:moveTo>
                  <a:cubicBezTo>
                    <a:pt x="71" y="83"/>
                    <a:pt x="70" y="91"/>
                    <a:pt x="68" y="98"/>
                  </a:cubicBezTo>
                  <a:cubicBezTo>
                    <a:pt x="68" y="102"/>
                    <a:pt x="69" y="102"/>
                    <a:pt x="72" y="102"/>
                  </a:cubicBezTo>
                  <a:cubicBezTo>
                    <a:pt x="88" y="100"/>
                    <a:pt x="103" y="99"/>
                    <a:pt x="119" y="97"/>
                  </a:cubicBezTo>
                  <a:cubicBezTo>
                    <a:pt x="121" y="97"/>
                    <a:pt x="122" y="97"/>
                    <a:pt x="124" y="98"/>
                  </a:cubicBezTo>
                  <a:cubicBezTo>
                    <a:pt x="110" y="106"/>
                    <a:pt x="96" y="115"/>
                    <a:pt x="82" y="123"/>
                  </a:cubicBezTo>
                  <a:cubicBezTo>
                    <a:pt x="98" y="133"/>
                    <a:pt x="115" y="142"/>
                    <a:pt x="131" y="152"/>
                  </a:cubicBezTo>
                  <a:cubicBezTo>
                    <a:pt x="131" y="152"/>
                    <a:pt x="131" y="153"/>
                    <a:pt x="130" y="153"/>
                  </a:cubicBezTo>
                  <a:cubicBezTo>
                    <a:pt x="112" y="154"/>
                    <a:pt x="94" y="154"/>
                    <a:pt x="76" y="155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87" y="152"/>
                    <a:pt x="98" y="150"/>
                    <a:pt x="110" y="148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95" y="139"/>
                    <a:pt x="81" y="131"/>
                    <a:pt x="66" y="123"/>
                  </a:cubicBezTo>
                  <a:cubicBezTo>
                    <a:pt x="80" y="116"/>
                    <a:pt x="93" y="110"/>
                    <a:pt x="105" y="105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93" y="107"/>
                    <a:pt x="80" y="110"/>
                    <a:pt x="67" y="113"/>
                  </a:cubicBezTo>
                  <a:cubicBezTo>
                    <a:pt x="57" y="115"/>
                    <a:pt x="56" y="115"/>
                    <a:pt x="59" y="104"/>
                  </a:cubicBezTo>
                  <a:cubicBezTo>
                    <a:pt x="64" y="85"/>
                    <a:pt x="68" y="66"/>
                    <a:pt x="73" y="46"/>
                  </a:cubicBezTo>
                  <a:cubicBezTo>
                    <a:pt x="76" y="34"/>
                    <a:pt x="80" y="21"/>
                    <a:pt x="83" y="8"/>
                  </a:cubicBezTo>
                  <a:cubicBezTo>
                    <a:pt x="79" y="11"/>
                    <a:pt x="77" y="14"/>
                    <a:pt x="74" y="17"/>
                  </a:cubicBezTo>
                  <a:cubicBezTo>
                    <a:pt x="60" y="31"/>
                    <a:pt x="46" y="46"/>
                    <a:pt x="32" y="61"/>
                  </a:cubicBezTo>
                  <a:cubicBezTo>
                    <a:pt x="28" y="65"/>
                    <a:pt x="25" y="69"/>
                    <a:pt x="20" y="73"/>
                  </a:cubicBezTo>
                  <a:cubicBezTo>
                    <a:pt x="17" y="76"/>
                    <a:pt x="17" y="74"/>
                    <a:pt x="17" y="72"/>
                  </a:cubicBezTo>
                  <a:cubicBezTo>
                    <a:pt x="16" y="68"/>
                    <a:pt x="16" y="65"/>
                    <a:pt x="16" y="62"/>
                  </a:cubicBezTo>
                  <a:cubicBezTo>
                    <a:pt x="15" y="46"/>
                    <a:pt x="13" y="31"/>
                    <a:pt x="12" y="15"/>
                  </a:cubicBezTo>
                  <a:cubicBezTo>
                    <a:pt x="12" y="14"/>
                    <a:pt x="13" y="13"/>
                    <a:pt x="12" y="12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7" y="22"/>
                    <a:pt x="4" y="29"/>
                    <a:pt x="0" y="37"/>
                  </a:cubicBezTo>
                  <a:cubicBezTo>
                    <a:pt x="4" y="25"/>
                    <a:pt x="8" y="13"/>
                    <a:pt x="12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7" y="21"/>
                    <a:pt x="19" y="41"/>
                    <a:pt x="23" y="61"/>
                  </a:cubicBezTo>
                  <a:cubicBezTo>
                    <a:pt x="45" y="41"/>
                    <a:pt x="64" y="20"/>
                    <a:pt x="85" y="0"/>
                  </a:cubicBezTo>
                  <a:cubicBezTo>
                    <a:pt x="85" y="0"/>
                    <a:pt x="86" y="1"/>
                    <a:pt x="86" y="1"/>
                  </a:cubicBezTo>
                  <a:cubicBezTo>
                    <a:pt x="84" y="10"/>
                    <a:pt x="83" y="20"/>
                    <a:pt x="81" y="29"/>
                  </a:cubicBezTo>
                  <a:cubicBezTo>
                    <a:pt x="79" y="45"/>
                    <a:pt x="75" y="59"/>
                    <a:pt x="73" y="74"/>
                  </a:cubicBezTo>
                  <a:cubicBezTo>
                    <a:pt x="73" y="75"/>
                    <a:pt x="73" y="76"/>
                    <a:pt x="73" y="76"/>
                  </a:cubicBezTo>
                  <a:close/>
                </a:path>
              </a:pathLst>
            </a:custGeom>
            <a:solidFill>
              <a:srgbClr val="E9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497" y="2695"/>
              <a:ext cx="78" cy="225"/>
            </a:xfrm>
            <a:custGeom>
              <a:avLst/>
              <a:gdLst>
                <a:gd name="T0" fmla="*/ 11 w 18"/>
                <a:gd name="T1" fmla="*/ 50 h 52"/>
                <a:gd name="T2" fmla="*/ 0 w 18"/>
                <a:gd name="T3" fmla="*/ 52 h 52"/>
                <a:gd name="T4" fmla="*/ 1 w 18"/>
                <a:gd name="T5" fmla="*/ 47 h 52"/>
                <a:gd name="T6" fmla="*/ 18 w 18"/>
                <a:gd name="T7" fmla="*/ 0 h 52"/>
                <a:gd name="T8" fmla="*/ 16 w 18"/>
                <a:gd name="T9" fmla="*/ 12 h 52"/>
                <a:gd name="T10" fmla="*/ 16 w 18"/>
                <a:gd name="T11" fmla="*/ 20 h 52"/>
                <a:gd name="T12" fmla="*/ 16 w 18"/>
                <a:gd name="T13" fmla="*/ 23 h 52"/>
                <a:gd name="T14" fmla="*/ 16 w 18"/>
                <a:gd name="T15" fmla="*/ 42 h 52"/>
                <a:gd name="T16" fmla="*/ 11 w 18"/>
                <a:gd name="T1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2">
                  <a:moveTo>
                    <a:pt x="11" y="50"/>
                  </a:moveTo>
                  <a:cubicBezTo>
                    <a:pt x="7" y="51"/>
                    <a:pt x="4" y="51"/>
                    <a:pt x="0" y="52"/>
                  </a:cubicBezTo>
                  <a:cubicBezTo>
                    <a:pt x="1" y="50"/>
                    <a:pt x="1" y="49"/>
                    <a:pt x="1" y="47"/>
                  </a:cubicBezTo>
                  <a:cubicBezTo>
                    <a:pt x="6" y="31"/>
                    <a:pt x="12" y="16"/>
                    <a:pt x="18" y="0"/>
                  </a:cubicBezTo>
                  <a:cubicBezTo>
                    <a:pt x="18" y="4"/>
                    <a:pt x="17" y="8"/>
                    <a:pt x="16" y="12"/>
                  </a:cubicBezTo>
                  <a:cubicBezTo>
                    <a:pt x="15" y="15"/>
                    <a:pt x="14" y="18"/>
                    <a:pt x="16" y="20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7" y="29"/>
                    <a:pt x="16" y="36"/>
                    <a:pt x="16" y="42"/>
                  </a:cubicBezTo>
                  <a:cubicBezTo>
                    <a:pt x="16" y="46"/>
                    <a:pt x="14" y="48"/>
                    <a:pt x="11" y="50"/>
                  </a:cubicBezTo>
                  <a:close/>
                </a:path>
              </a:pathLst>
            </a:custGeom>
            <a:solidFill>
              <a:srgbClr val="DD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4100" y="2499"/>
              <a:ext cx="73" cy="105"/>
            </a:xfrm>
            <a:custGeom>
              <a:avLst/>
              <a:gdLst>
                <a:gd name="T0" fmla="*/ 8 w 17"/>
                <a:gd name="T1" fmla="*/ 4 h 24"/>
                <a:gd name="T2" fmla="*/ 17 w 17"/>
                <a:gd name="T3" fmla="*/ 24 h 24"/>
                <a:gd name="T4" fmla="*/ 3 w 17"/>
                <a:gd name="T5" fmla="*/ 3 h 24"/>
                <a:gd name="T6" fmla="*/ 0 w 17"/>
                <a:gd name="T7" fmla="*/ 0 h 24"/>
                <a:gd name="T8" fmla="*/ 8 w 17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8" y="4"/>
                  </a:moveTo>
                  <a:cubicBezTo>
                    <a:pt x="13" y="10"/>
                    <a:pt x="17" y="16"/>
                    <a:pt x="17" y="24"/>
                  </a:cubicBezTo>
                  <a:cubicBezTo>
                    <a:pt x="13" y="16"/>
                    <a:pt x="9" y="9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4" y="0"/>
                    <a:pt x="5" y="4"/>
                    <a:pt x="8" y="4"/>
                  </a:cubicBezTo>
                  <a:close/>
                </a:path>
              </a:pathLst>
            </a:custGeom>
            <a:solidFill>
              <a:srgbClr val="C2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3900" y="3193"/>
              <a:ext cx="481" cy="191"/>
            </a:xfrm>
            <a:custGeom>
              <a:avLst/>
              <a:gdLst>
                <a:gd name="T0" fmla="*/ 59 w 111"/>
                <a:gd name="T1" fmla="*/ 27 h 44"/>
                <a:gd name="T2" fmla="*/ 76 w 111"/>
                <a:gd name="T3" fmla="*/ 18 h 44"/>
                <a:gd name="T4" fmla="*/ 105 w 111"/>
                <a:gd name="T5" fmla="*/ 2 h 44"/>
                <a:gd name="T6" fmla="*/ 109 w 111"/>
                <a:gd name="T7" fmla="*/ 2 h 44"/>
                <a:gd name="T8" fmla="*/ 108 w 111"/>
                <a:gd name="T9" fmla="*/ 7 h 44"/>
                <a:gd name="T10" fmla="*/ 88 w 111"/>
                <a:gd name="T11" fmla="*/ 22 h 44"/>
                <a:gd name="T12" fmla="*/ 58 w 111"/>
                <a:gd name="T13" fmla="*/ 43 h 44"/>
                <a:gd name="T14" fmla="*/ 52 w 111"/>
                <a:gd name="T15" fmla="*/ 43 h 44"/>
                <a:gd name="T16" fmla="*/ 25 w 111"/>
                <a:gd name="T17" fmla="*/ 43 h 44"/>
                <a:gd name="T18" fmla="*/ 24 w 111"/>
                <a:gd name="T19" fmla="*/ 43 h 44"/>
                <a:gd name="T20" fmla="*/ 7 w 111"/>
                <a:gd name="T21" fmla="*/ 31 h 44"/>
                <a:gd name="T22" fmla="*/ 0 w 111"/>
                <a:gd name="T23" fmla="*/ 26 h 44"/>
                <a:gd name="T24" fmla="*/ 8 w 111"/>
                <a:gd name="T25" fmla="*/ 24 h 44"/>
                <a:gd name="T26" fmla="*/ 22 w 111"/>
                <a:gd name="T27" fmla="*/ 25 h 44"/>
                <a:gd name="T28" fmla="*/ 24 w 111"/>
                <a:gd name="T29" fmla="*/ 25 h 44"/>
                <a:gd name="T30" fmla="*/ 28 w 111"/>
                <a:gd name="T31" fmla="*/ 26 h 44"/>
                <a:gd name="T32" fmla="*/ 47 w 111"/>
                <a:gd name="T33" fmla="*/ 25 h 44"/>
                <a:gd name="T34" fmla="*/ 56 w 111"/>
                <a:gd name="T35" fmla="*/ 27 h 44"/>
                <a:gd name="T36" fmla="*/ 59 w 111"/>
                <a:gd name="T37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44">
                  <a:moveTo>
                    <a:pt x="59" y="27"/>
                  </a:moveTo>
                  <a:cubicBezTo>
                    <a:pt x="65" y="25"/>
                    <a:pt x="71" y="21"/>
                    <a:pt x="76" y="18"/>
                  </a:cubicBezTo>
                  <a:cubicBezTo>
                    <a:pt x="86" y="13"/>
                    <a:pt x="95" y="7"/>
                    <a:pt x="105" y="2"/>
                  </a:cubicBezTo>
                  <a:cubicBezTo>
                    <a:pt x="107" y="1"/>
                    <a:pt x="108" y="0"/>
                    <a:pt x="109" y="2"/>
                  </a:cubicBezTo>
                  <a:cubicBezTo>
                    <a:pt x="111" y="5"/>
                    <a:pt x="110" y="6"/>
                    <a:pt x="108" y="7"/>
                  </a:cubicBezTo>
                  <a:cubicBezTo>
                    <a:pt x="102" y="12"/>
                    <a:pt x="95" y="17"/>
                    <a:pt x="88" y="22"/>
                  </a:cubicBezTo>
                  <a:cubicBezTo>
                    <a:pt x="78" y="30"/>
                    <a:pt x="68" y="36"/>
                    <a:pt x="58" y="43"/>
                  </a:cubicBezTo>
                  <a:cubicBezTo>
                    <a:pt x="56" y="42"/>
                    <a:pt x="54" y="43"/>
                    <a:pt x="52" y="43"/>
                  </a:cubicBezTo>
                  <a:cubicBezTo>
                    <a:pt x="43" y="43"/>
                    <a:pt x="34" y="43"/>
                    <a:pt x="25" y="43"/>
                  </a:cubicBezTo>
                  <a:cubicBezTo>
                    <a:pt x="25" y="44"/>
                    <a:pt x="25" y="44"/>
                    <a:pt x="24" y="43"/>
                  </a:cubicBezTo>
                  <a:cubicBezTo>
                    <a:pt x="19" y="39"/>
                    <a:pt x="13" y="35"/>
                    <a:pt x="7" y="31"/>
                  </a:cubicBezTo>
                  <a:cubicBezTo>
                    <a:pt x="5" y="30"/>
                    <a:pt x="2" y="28"/>
                    <a:pt x="0" y="26"/>
                  </a:cubicBezTo>
                  <a:cubicBezTo>
                    <a:pt x="2" y="23"/>
                    <a:pt x="5" y="24"/>
                    <a:pt x="8" y="24"/>
                  </a:cubicBezTo>
                  <a:cubicBezTo>
                    <a:pt x="13" y="24"/>
                    <a:pt x="17" y="25"/>
                    <a:pt x="22" y="25"/>
                  </a:cubicBezTo>
                  <a:cubicBezTo>
                    <a:pt x="22" y="25"/>
                    <a:pt x="23" y="25"/>
                    <a:pt x="24" y="25"/>
                  </a:cubicBezTo>
                  <a:cubicBezTo>
                    <a:pt x="25" y="26"/>
                    <a:pt x="27" y="26"/>
                    <a:pt x="28" y="26"/>
                  </a:cubicBezTo>
                  <a:cubicBezTo>
                    <a:pt x="35" y="24"/>
                    <a:pt x="41" y="26"/>
                    <a:pt x="47" y="25"/>
                  </a:cubicBezTo>
                  <a:cubicBezTo>
                    <a:pt x="50" y="28"/>
                    <a:pt x="53" y="28"/>
                    <a:pt x="56" y="27"/>
                  </a:cubicBezTo>
                  <a:cubicBezTo>
                    <a:pt x="57" y="27"/>
                    <a:pt x="58" y="26"/>
                    <a:pt x="59" y="27"/>
                  </a:cubicBezTo>
                  <a:close/>
                </a:path>
              </a:pathLst>
            </a:custGeom>
            <a:solidFill>
              <a:srgbClr val="EA8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3714" y="3271"/>
              <a:ext cx="164" cy="96"/>
            </a:xfrm>
            <a:custGeom>
              <a:avLst/>
              <a:gdLst>
                <a:gd name="T0" fmla="*/ 21 w 38"/>
                <a:gd name="T1" fmla="*/ 21 h 22"/>
                <a:gd name="T2" fmla="*/ 3 w 38"/>
                <a:gd name="T3" fmla="*/ 5 h 22"/>
                <a:gd name="T4" fmla="*/ 1 w 38"/>
                <a:gd name="T5" fmla="*/ 2 h 22"/>
                <a:gd name="T6" fmla="*/ 5 w 38"/>
                <a:gd name="T7" fmla="*/ 2 h 22"/>
                <a:gd name="T8" fmla="*/ 37 w 38"/>
                <a:gd name="T9" fmla="*/ 21 h 22"/>
                <a:gd name="T10" fmla="*/ 38 w 38"/>
                <a:gd name="T11" fmla="*/ 22 h 22"/>
                <a:gd name="T12" fmla="*/ 22 w 38"/>
                <a:gd name="T13" fmla="*/ 20 h 22"/>
                <a:gd name="T14" fmla="*/ 21 w 38"/>
                <a:gd name="T1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2">
                  <a:moveTo>
                    <a:pt x="21" y="21"/>
                  </a:moveTo>
                  <a:cubicBezTo>
                    <a:pt x="15" y="15"/>
                    <a:pt x="9" y="10"/>
                    <a:pt x="3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2" y="0"/>
                    <a:pt x="4" y="2"/>
                    <a:pt x="5" y="2"/>
                  </a:cubicBezTo>
                  <a:cubicBezTo>
                    <a:pt x="16" y="8"/>
                    <a:pt x="26" y="15"/>
                    <a:pt x="37" y="21"/>
                  </a:cubicBezTo>
                  <a:cubicBezTo>
                    <a:pt x="37" y="21"/>
                    <a:pt x="37" y="21"/>
                    <a:pt x="38" y="22"/>
                  </a:cubicBezTo>
                  <a:cubicBezTo>
                    <a:pt x="33" y="22"/>
                    <a:pt x="28" y="20"/>
                    <a:pt x="22" y="20"/>
                  </a:cubicBezTo>
                  <a:cubicBezTo>
                    <a:pt x="21" y="20"/>
                    <a:pt x="20" y="19"/>
                    <a:pt x="21" y="21"/>
                  </a:cubicBezTo>
                  <a:close/>
                </a:path>
              </a:pathLst>
            </a:custGeom>
            <a:solidFill>
              <a:srgbClr val="E48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4299" y="3284"/>
              <a:ext cx="126" cy="78"/>
            </a:xfrm>
            <a:custGeom>
              <a:avLst/>
              <a:gdLst>
                <a:gd name="T0" fmla="*/ 0 w 29"/>
                <a:gd name="T1" fmla="*/ 17 h 18"/>
                <a:gd name="T2" fmla="*/ 27 w 29"/>
                <a:gd name="T3" fmla="*/ 1 h 18"/>
                <a:gd name="T4" fmla="*/ 29 w 29"/>
                <a:gd name="T5" fmla="*/ 1 h 18"/>
                <a:gd name="T6" fmla="*/ 28 w 29"/>
                <a:gd name="T7" fmla="*/ 4 h 18"/>
                <a:gd name="T8" fmla="*/ 14 w 29"/>
                <a:gd name="T9" fmla="*/ 16 h 18"/>
                <a:gd name="T10" fmla="*/ 10 w 29"/>
                <a:gd name="T11" fmla="*/ 16 h 18"/>
                <a:gd name="T12" fmla="*/ 0 w 29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0" y="17"/>
                  </a:moveTo>
                  <a:cubicBezTo>
                    <a:pt x="9" y="11"/>
                    <a:pt x="18" y="6"/>
                    <a:pt x="27" y="1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29" y="2"/>
                    <a:pt x="28" y="3"/>
                    <a:pt x="28" y="4"/>
                  </a:cubicBezTo>
                  <a:cubicBezTo>
                    <a:pt x="23" y="8"/>
                    <a:pt x="19" y="12"/>
                    <a:pt x="14" y="16"/>
                  </a:cubicBezTo>
                  <a:cubicBezTo>
                    <a:pt x="13" y="14"/>
                    <a:pt x="11" y="16"/>
                    <a:pt x="10" y="16"/>
                  </a:cubicBezTo>
                  <a:cubicBezTo>
                    <a:pt x="7" y="16"/>
                    <a:pt x="4" y="18"/>
                    <a:pt x="0" y="17"/>
                  </a:cubicBezTo>
                  <a:close/>
                </a:path>
              </a:pathLst>
            </a:custGeom>
            <a:solidFill>
              <a:srgbClr val="E48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4117" y="3388"/>
              <a:ext cx="61" cy="52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8 h 12"/>
                <a:gd name="T4" fmla="*/ 5 w 14"/>
                <a:gd name="T5" fmla="*/ 11 h 12"/>
                <a:gd name="T6" fmla="*/ 1 w 14"/>
                <a:gd name="T7" fmla="*/ 6 h 12"/>
                <a:gd name="T8" fmla="*/ 6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10" y="1"/>
                    <a:pt x="13" y="4"/>
                    <a:pt x="14" y="8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2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B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3969" y="3375"/>
              <a:ext cx="61" cy="61"/>
            </a:xfrm>
            <a:custGeom>
              <a:avLst/>
              <a:gdLst>
                <a:gd name="T0" fmla="*/ 8 w 14"/>
                <a:gd name="T1" fmla="*/ 1 h 14"/>
                <a:gd name="T2" fmla="*/ 9 w 14"/>
                <a:gd name="T3" fmla="*/ 1 h 14"/>
                <a:gd name="T4" fmla="*/ 12 w 14"/>
                <a:gd name="T5" fmla="*/ 10 h 14"/>
                <a:gd name="T6" fmla="*/ 3 w 14"/>
                <a:gd name="T7" fmla="*/ 10 h 14"/>
                <a:gd name="T8" fmla="*/ 0 w 14"/>
                <a:gd name="T9" fmla="*/ 9 h 14"/>
                <a:gd name="T10" fmla="*/ 1 w 14"/>
                <a:gd name="T11" fmla="*/ 4 h 14"/>
                <a:gd name="T12" fmla="*/ 6 w 14"/>
                <a:gd name="T13" fmla="*/ 2 h 14"/>
                <a:gd name="T14" fmla="*/ 8 w 14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8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1" y="4"/>
                    <a:pt x="14" y="7"/>
                    <a:pt x="12" y="10"/>
                  </a:cubicBezTo>
                  <a:cubicBezTo>
                    <a:pt x="9" y="14"/>
                    <a:pt x="6" y="11"/>
                    <a:pt x="3" y="10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0" y="7"/>
                    <a:pt x="1" y="6"/>
                    <a:pt x="1" y="4"/>
                  </a:cubicBezTo>
                  <a:cubicBezTo>
                    <a:pt x="2" y="2"/>
                    <a:pt x="4" y="0"/>
                    <a:pt x="6" y="2"/>
                  </a:cubicBezTo>
                  <a:cubicBezTo>
                    <a:pt x="8" y="4"/>
                    <a:pt x="8" y="2"/>
                    <a:pt x="8" y="1"/>
                  </a:cubicBezTo>
                  <a:close/>
                </a:path>
              </a:pathLst>
            </a:custGeom>
            <a:solidFill>
              <a:srgbClr val="FBE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4204" y="3466"/>
              <a:ext cx="56" cy="57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8 h 13"/>
                <a:gd name="T4" fmla="*/ 8 w 13"/>
                <a:gd name="T5" fmla="*/ 11 h 13"/>
                <a:gd name="T6" fmla="*/ 1 w 13"/>
                <a:gd name="T7" fmla="*/ 10 h 13"/>
                <a:gd name="T8" fmla="*/ 3 w 13"/>
                <a:gd name="T9" fmla="*/ 3 h 13"/>
                <a:gd name="T10" fmla="*/ 6 w 1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1"/>
                    <a:pt x="13" y="3"/>
                    <a:pt x="13" y="8"/>
                  </a:cubicBezTo>
                  <a:cubicBezTo>
                    <a:pt x="12" y="10"/>
                    <a:pt x="10" y="10"/>
                    <a:pt x="8" y="11"/>
                  </a:cubicBezTo>
                  <a:cubicBezTo>
                    <a:pt x="6" y="11"/>
                    <a:pt x="3" y="13"/>
                    <a:pt x="1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2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FB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3887" y="3458"/>
              <a:ext cx="56" cy="52"/>
            </a:xfrm>
            <a:custGeom>
              <a:avLst/>
              <a:gdLst>
                <a:gd name="T0" fmla="*/ 0 w 13"/>
                <a:gd name="T1" fmla="*/ 8 h 12"/>
                <a:gd name="T2" fmla="*/ 7 w 13"/>
                <a:gd name="T3" fmla="*/ 0 h 12"/>
                <a:gd name="T4" fmla="*/ 11 w 13"/>
                <a:gd name="T5" fmla="*/ 10 h 12"/>
                <a:gd name="T6" fmla="*/ 0 w 1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8"/>
                  </a:moveTo>
                  <a:cubicBezTo>
                    <a:pt x="0" y="3"/>
                    <a:pt x="3" y="1"/>
                    <a:pt x="7" y="0"/>
                  </a:cubicBezTo>
                  <a:cubicBezTo>
                    <a:pt x="11" y="3"/>
                    <a:pt x="13" y="7"/>
                    <a:pt x="11" y="10"/>
                  </a:cubicBezTo>
                  <a:cubicBezTo>
                    <a:pt x="9" y="12"/>
                    <a:pt x="4" y="11"/>
                    <a:pt x="0" y="8"/>
                  </a:cubicBezTo>
                  <a:close/>
                </a:path>
              </a:pathLst>
            </a:custGeom>
            <a:solidFill>
              <a:srgbClr val="FBE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3748" y="3475"/>
              <a:ext cx="57" cy="52"/>
            </a:xfrm>
            <a:custGeom>
              <a:avLst/>
              <a:gdLst>
                <a:gd name="T0" fmla="*/ 0 w 13"/>
                <a:gd name="T1" fmla="*/ 7 h 12"/>
                <a:gd name="T2" fmla="*/ 6 w 13"/>
                <a:gd name="T3" fmla="*/ 0 h 12"/>
                <a:gd name="T4" fmla="*/ 11 w 13"/>
                <a:gd name="T5" fmla="*/ 9 h 12"/>
                <a:gd name="T6" fmla="*/ 0 w 13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1" y="4"/>
                    <a:pt x="5" y="3"/>
                    <a:pt x="6" y="0"/>
                  </a:cubicBezTo>
                  <a:cubicBezTo>
                    <a:pt x="11" y="3"/>
                    <a:pt x="13" y="7"/>
                    <a:pt x="11" y="9"/>
                  </a:cubicBezTo>
                  <a:cubicBezTo>
                    <a:pt x="10" y="12"/>
                    <a:pt x="5" y="11"/>
                    <a:pt x="0" y="7"/>
                  </a:cubicBezTo>
                  <a:close/>
                </a:path>
              </a:pathLst>
            </a:custGeom>
            <a:solidFill>
              <a:srgbClr val="FB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4342" y="3492"/>
              <a:ext cx="52" cy="44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5 h 10"/>
                <a:gd name="T4" fmla="*/ 6 w 12"/>
                <a:gd name="T5" fmla="*/ 9 h 10"/>
                <a:gd name="T6" fmla="*/ 1 w 12"/>
                <a:gd name="T7" fmla="*/ 8 h 10"/>
                <a:gd name="T8" fmla="*/ 2 w 12"/>
                <a:gd name="T9" fmla="*/ 2 h 10"/>
                <a:gd name="T10" fmla="*/ 4 w 1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cubicBezTo>
                    <a:pt x="8" y="0"/>
                    <a:pt x="11" y="2"/>
                    <a:pt x="12" y="5"/>
                  </a:cubicBezTo>
                  <a:cubicBezTo>
                    <a:pt x="10" y="7"/>
                    <a:pt x="9" y="8"/>
                    <a:pt x="6" y="9"/>
                  </a:cubicBezTo>
                  <a:cubicBezTo>
                    <a:pt x="5" y="9"/>
                    <a:pt x="3" y="10"/>
                    <a:pt x="1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B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3688" y="2989"/>
              <a:ext cx="767" cy="321"/>
            </a:xfrm>
            <a:custGeom>
              <a:avLst/>
              <a:gdLst>
                <a:gd name="T0" fmla="*/ 97 w 177"/>
                <a:gd name="T1" fmla="*/ 73 h 74"/>
                <a:gd name="T2" fmla="*/ 87 w 177"/>
                <a:gd name="T3" fmla="*/ 73 h 74"/>
                <a:gd name="T4" fmla="*/ 79 w 177"/>
                <a:gd name="T5" fmla="*/ 74 h 74"/>
                <a:gd name="T6" fmla="*/ 73 w 177"/>
                <a:gd name="T7" fmla="*/ 73 h 74"/>
                <a:gd name="T8" fmla="*/ 74 w 177"/>
                <a:gd name="T9" fmla="*/ 72 h 74"/>
                <a:gd name="T10" fmla="*/ 79 w 177"/>
                <a:gd name="T11" fmla="*/ 66 h 74"/>
                <a:gd name="T12" fmla="*/ 68 w 177"/>
                <a:gd name="T13" fmla="*/ 57 h 74"/>
                <a:gd name="T14" fmla="*/ 42 w 177"/>
                <a:gd name="T15" fmla="*/ 39 h 74"/>
                <a:gd name="T16" fmla="*/ 20 w 177"/>
                <a:gd name="T17" fmla="*/ 23 h 74"/>
                <a:gd name="T18" fmla="*/ 3 w 177"/>
                <a:gd name="T19" fmla="*/ 10 h 74"/>
                <a:gd name="T20" fmla="*/ 1 w 177"/>
                <a:gd name="T21" fmla="*/ 6 h 74"/>
                <a:gd name="T22" fmla="*/ 4 w 177"/>
                <a:gd name="T23" fmla="*/ 5 h 74"/>
                <a:gd name="T24" fmla="*/ 20 w 177"/>
                <a:gd name="T25" fmla="*/ 3 h 74"/>
                <a:gd name="T26" fmla="*/ 24 w 177"/>
                <a:gd name="T27" fmla="*/ 7 h 74"/>
                <a:gd name="T28" fmla="*/ 27 w 177"/>
                <a:gd name="T29" fmla="*/ 9 h 74"/>
                <a:gd name="T30" fmla="*/ 64 w 177"/>
                <a:gd name="T31" fmla="*/ 38 h 74"/>
                <a:gd name="T32" fmla="*/ 142 w 177"/>
                <a:gd name="T33" fmla="*/ 22 h 74"/>
                <a:gd name="T34" fmla="*/ 151 w 177"/>
                <a:gd name="T35" fmla="*/ 12 h 74"/>
                <a:gd name="T36" fmla="*/ 154 w 177"/>
                <a:gd name="T37" fmla="*/ 9 h 74"/>
                <a:gd name="T38" fmla="*/ 171 w 177"/>
                <a:gd name="T39" fmla="*/ 7 h 74"/>
                <a:gd name="T40" fmla="*/ 176 w 177"/>
                <a:gd name="T41" fmla="*/ 9 h 74"/>
                <a:gd name="T42" fmla="*/ 172 w 177"/>
                <a:gd name="T43" fmla="*/ 14 h 74"/>
                <a:gd name="T44" fmla="*/ 127 w 177"/>
                <a:gd name="T45" fmla="*/ 47 h 74"/>
                <a:gd name="T46" fmla="*/ 102 w 177"/>
                <a:gd name="T47" fmla="*/ 65 h 74"/>
                <a:gd name="T48" fmla="*/ 99 w 177"/>
                <a:gd name="T49" fmla="*/ 69 h 74"/>
                <a:gd name="T50" fmla="*/ 97 w 177"/>
                <a:gd name="T51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74">
                  <a:moveTo>
                    <a:pt x="97" y="73"/>
                  </a:moveTo>
                  <a:cubicBezTo>
                    <a:pt x="94" y="74"/>
                    <a:pt x="90" y="74"/>
                    <a:pt x="87" y="73"/>
                  </a:cubicBezTo>
                  <a:cubicBezTo>
                    <a:pt x="84" y="73"/>
                    <a:pt x="82" y="73"/>
                    <a:pt x="79" y="74"/>
                  </a:cubicBezTo>
                  <a:cubicBezTo>
                    <a:pt x="77" y="74"/>
                    <a:pt x="75" y="74"/>
                    <a:pt x="73" y="73"/>
                  </a:cubicBezTo>
                  <a:cubicBezTo>
                    <a:pt x="73" y="72"/>
                    <a:pt x="74" y="72"/>
                    <a:pt x="74" y="72"/>
                  </a:cubicBezTo>
                  <a:cubicBezTo>
                    <a:pt x="79" y="72"/>
                    <a:pt x="79" y="70"/>
                    <a:pt x="79" y="66"/>
                  </a:cubicBezTo>
                  <a:cubicBezTo>
                    <a:pt x="77" y="61"/>
                    <a:pt x="71" y="60"/>
                    <a:pt x="68" y="57"/>
                  </a:cubicBezTo>
                  <a:cubicBezTo>
                    <a:pt x="59" y="51"/>
                    <a:pt x="51" y="45"/>
                    <a:pt x="42" y="39"/>
                  </a:cubicBezTo>
                  <a:cubicBezTo>
                    <a:pt x="35" y="33"/>
                    <a:pt x="28" y="28"/>
                    <a:pt x="20" y="23"/>
                  </a:cubicBezTo>
                  <a:cubicBezTo>
                    <a:pt x="14" y="18"/>
                    <a:pt x="9" y="14"/>
                    <a:pt x="3" y="10"/>
                  </a:cubicBezTo>
                  <a:cubicBezTo>
                    <a:pt x="2" y="9"/>
                    <a:pt x="0" y="8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9" y="3"/>
                    <a:pt x="14" y="0"/>
                    <a:pt x="20" y="3"/>
                  </a:cubicBezTo>
                  <a:cubicBezTo>
                    <a:pt x="21" y="4"/>
                    <a:pt x="23" y="5"/>
                    <a:pt x="24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36" y="23"/>
                    <a:pt x="48" y="33"/>
                    <a:pt x="64" y="38"/>
                  </a:cubicBezTo>
                  <a:cubicBezTo>
                    <a:pt x="93" y="48"/>
                    <a:pt x="119" y="42"/>
                    <a:pt x="142" y="22"/>
                  </a:cubicBezTo>
                  <a:cubicBezTo>
                    <a:pt x="146" y="19"/>
                    <a:pt x="149" y="16"/>
                    <a:pt x="151" y="12"/>
                  </a:cubicBezTo>
                  <a:cubicBezTo>
                    <a:pt x="152" y="11"/>
                    <a:pt x="153" y="10"/>
                    <a:pt x="154" y="9"/>
                  </a:cubicBezTo>
                  <a:cubicBezTo>
                    <a:pt x="159" y="3"/>
                    <a:pt x="165" y="4"/>
                    <a:pt x="171" y="7"/>
                  </a:cubicBezTo>
                  <a:cubicBezTo>
                    <a:pt x="173" y="7"/>
                    <a:pt x="176" y="7"/>
                    <a:pt x="176" y="9"/>
                  </a:cubicBezTo>
                  <a:cubicBezTo>
                    <a:pt x="177" y="12"/>
                    <a:pt x="174" y="13"/>
                    <a:pt x="172" y="14"/>
                  </a:cubicBezTo>
                  <a:cubicBezTo>
                    <a:pt x="157" y="25"/>
                    <a:pt x="142" y="36"/>
                    <a:pt x="127" y="47"/>
                  </a:cubicBezTo>
                  <a:cubicBezTo>
                    <a:pt x="119" y="53"/>
                    <a:pt x="111" y="59"/>
                    <a:pt x="102" y="65"/>
                  </a:cubicBezTo>
                  <a:cubicBezTo>
                    <a:pt x="101" y="66"/>
                    <a:pt x="99" y="66"/>
                    <a:pt x="99" y="69"/>
                  </a:cubicBezTo>
                  <a:cubicBezTo>
                    <a:pt x="99" y="70"/>
                    <a:pt x="98" y="72"/>
                    <a:pt x="97" y="73"/>
                  </a:cubicBezTo>
                  <a:close/>
                </a:path>
              </a:pathLst>
            </a:custGeom>
            <a:solidFill>
              <a:srgbClr val="F28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3766" y="3180"/>
              <a:ext cx="229" cy="126"/>
            </a:xfrm>
            <a:custGeom>
              <a:avLst/>
              <a:gdLst>
                <a:gd name="T0" fmla="*/ 53 w 53"/>
                <a:gd name="T1" fmla="*/ 29 h 29"/>
                <a:gd name="T2" fmla="*/ 39 w 53"/>
                <a:gd name="T3" fmla="*/ 28 h 29"/>
                <a:gd name="T4" fmla="*/ 31 w 53"/>
                <a:gd name="T5" fmla="*/ 29 h 29"/>
                <a:gd name="T6" fmla="*/ 2 w 53"/>
                <a:gd name="T7" fmla="*/ 7 h 29"/>
                <a:gd name="T8" fmla="*/ 1 w 53"/>
                <a:gd name="T9" fmla="*/ 3 h 29"/>
                <a:gd name="T10" fmla="*/ 5 w 53"/>
                <a:gd name="T11" fmla="*/ 2 h 29"/>
                <a:gd name="T12" fmla="*/ 39 w 53"/>
                <a:gd name="T13" fmla="*/ 21 h 29"/>
                <a:gd name="T14" fmla="*/ 51 w 53"/>
                <a:gd name="T15" fmla="*/ 27 h 29"/>
                <a:gd name="T16" fmla="*/ 53 w 5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53" y="29"/>
                  </a:moveTo>
                  <a:cubicBezTo>
                    <a:pt x="48" y="29"/>
                    <a:pt x="43" y="28"/>
                    <a:pt x="39" y="28"/>
                  </a:cubicBezTo>
                  <a:cubicBezTo>
                    <a:pt x="36" y="28"/>
                    <a:pt x="34" y="29"/>
                    <a:pt x="31" y="29"/>
                  </a:cubicBezTo>
                  <a:cubicBezTo>
                    <a:pt x="21" y="22"/>
                    <a:pt x="11" y="15"/>
                    <a:pt x="2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2" y="0"/>
                    <a:pt x="3" y="2"/>
                    <a:pt x="5" y="2"/>
                  </a:cubicBezTo>
                  <a:cubicBezTo>
                    <a:pt x="17" y="8"/>
                    <a:pt x="28" y="15"/>
                    <a:pt x="39" y="21"/>
                  </a:cubicBezTo>
                  <a:cubicBezTo>
                    <a:pt x="43" y="23"/>
                    <a:pt x="47" y="26"/>
                    <a:pt x="51" y="27"/>
                  </a:cubicBezTo>
                  <a:cubicBezTo>
                    <a:pt x="52" y="27"/>
                    <a:pt x="53" y="28"/>
                    <a:pt x="53" y="29"/>
                  </a:cubicBezTo>
                  <a:close/>
                </a:path>
              </a:pathLst>
            </a:custGeom>
            <a:solidFill>
              <a:srgbClr val="F28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3982" y="3263"/>
              <a:ext cx="57" cy="47"/>
            </a:xfrm>
            <a:custGeom>
              <a:avLst/>
              <a:gdLst>
                <a:gd name="T0" fmla="*/ 3 w 13"/>
                <a:gd name="T1" fmla="*/ 10 h 11"/>
                <a:gd name="T2" fmla="*/ 1 w 13"/>
                <a:gd name="T3" fmla="*/ 8 h 11"/>
                <a:gd name="T4" fmla="*/ 2 w 13"/>
                <a:gd name="T5" fmla="*/ 1 h 11"/>
                <a:gd name="T6" fmla="*/ 8 w 13"/>
                <a:gd name="T7" fmla="*/ 2 h 11"/>
                <a:gd name="T8" fmla="*/ 11 w 13"/>
                <a:gd name="T9" fmla="*/ 3 h 11"/>
                <a:gd name="T10" fmla="*/ 12 w 13"/>
                <a:gd name="T11" fmla="*/ 8 h 11"/>
                <a:gd name="T12" fmla="*/ 5 w 13"/>
                <a:gd name="T13" fmla="*/ 10 h 11"/>
                <a:gd name="T14" fmla="*/ 3 w 13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2" y="9"/>
                    <a:pt x="2" y="9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2" y="5"/>
                    <a:pt x="13" y="6"/>
                    <a:pt x="12" y="8"/>
                  </a:cubicBezTo>
                  <a:cubicBezTo>
                    <a:pt x="10" y="11"/>
                    <a:pt x="7" y="10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C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3822" y="2968"/>
              <a:ext cx="56" cy="52"/>
            </a:xfrm>
            <a:custGeom>
              <a:avLst/>
              <a:gdLst>
                <a:gd name="T0" fmla="*/ 0 w 13"/>
                <a:gd name="T1" fmla="*/ 1 h 12"/>
                <a:gd name="T2" fmla="*/ 4 w 13"/>
                <a:gd name="T3" fmla="*/ 3 h 12"/>
                <a:gd name="T4" fmla="*/ 9 w 13"/>
                <a:gd name="T5" fmla="*/ 2 h 12"/>
                <a:gd name="T6" fmla="*/ 11 w 13"/>
                <a:gd name="T7" fmla="*/ 3 h 12"/>
                <a:gd name="T8" fmla="*/ 12 w 13"/>
                <a:gd name="T9" fmla="*/ 9 h 12"/>
                <a:gd name="T10" fmla="*/ 5 w 13"/>
                <a:gd name="T11" fmla="*/ 11 h 12"/>
                <a:gd name="T12" fmla="*/ 5 w 13"/>
                <a:gd name="T13" fmla="*/ 11 h 12"/>
                <a:gd name="T14" fmla="*/ 0 w 13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0" y="1"/>
                  </a:moveTo>
                  <a:cubicBezTo>
                    <a:pt x="2" y="0"/>
                    <a:pt x="2" y="2"/>
                    <a:pt x="4" y="3"/>
                  </a:cubicBezTo>
                  <a:cubicBezTo>
                    <a:pt x="6" y="4"/>
                    <a:pt x="8" y="6"/>
                    <a:pt x="9" y="2"/>
                  </a:cubicBezTo>
                  <a:cubicBezTo>
                    <a:pt x="10" y="2"/>
                    <a:pt x="10" y="2"/>
                    <a:pt x="11" y="3"/>
                  </a:cubicBezTo>
                  <a:cubicBezTo>
                    <a:pt x="12" y="5"/>
                    <a:pt x="13" y="7"/>
                    <a:pt x="12" y="9"/>
                  </a:cubicBezTo>
                  <a:cubicBezTo>
                    <a:pt x="10" y="11"/>
                    <a:pt x="8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7"/>
                    <a:pt x="2" y="4"/>
                    <a:pt x="0" y="1"/>
                  </a:cubicBezTo>
                  <a:close/>
                </a:path>
              </a:pathLst>
            </a:custGeom>
            <a:solidFill>
              <a:srgbClr val="FAE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3792" y="3007"/>
              <a:ext cx="52" cy="21"/>
            </a:xfrm>
            <a:custGeom>
              <a:avLst/>
              <a:gdLst>
                <a:gd name="T0" fmla="*/ 2 w 12"/>
                <a:gd name="T1" fmla="*/ 5 h 5"/>
                <a:gd name="T2" fmla="*/ 0 w 12"/>
                <a:gd name="T3" fmla="*/ 3 h 5"/>
                <a:gd name="T4" fmla="*/ 5 w 12"/>
                <a:gd name="T5" fmla="*/ 1 h 5"/>
                <a:gd name="T6" fmla="*/ 12 w 12"/>
                <a:gd name="T7" fmla="*/ 2 h 5"/>
                <a:gd name="T8" fmla="*/ 12 w 12"/>
                <a:gd name="T9" fmla="*/ 2 h 5"/>
                <a:gd name="T10" fmla="*/ 7 w 12"/>
                <a:gd name="T11" fmla="*/ 4 h 5"/>
                <a:gd name="T12" fmla="*/ 2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2" y="5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1" y="0"/>
                    <a:pt x="3" y="1"/>
                    <a:pt x="5" y="1"/>
                  </a:cubicBezTo>
                  <a:cubicBezTo>
                    <a:pt x="7" y="2"/>
                    <a:pt x="10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5"/>
                    <a:pt x="9" y="4"/>
                    <a:pt x="7" y="4"/>
                  </a:cubicBezTo>
                  <a:cubicBezTo>
                    <a:pt x="5" y="4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FAE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3800" y="3007"/>
              <a:ext cx="555" cy="191"/>
            </a:xfrm>
            <a:custGeom>
              <a:avLst/>
              <a:gdLst>
                <a:gd name="T0" fmla="*/ 0 w 128"/>
                <a:gd name="T1" fmla="*/ 5 h 44"/>
                <a:gd name="T2" fmla="*/ 3 w 128"/>
                <a:gd name="T3" fmla="*/ 2 h 44"/>
                <a:gd name="T4" fmla="*/ 10 w 128"/>
                <a:gd name="T5" fmla="*/ 2 h 44"/>
                <a:gd name="T6" fmla="*/ 16 w 128"/>
                <a:gd name="T7" fmla="*/ 0 h 44"/>
                <a:gd name="T8" fmla="*/ 19 w 128"/>
                <a:gd name="T9" fmla="*/ 4 h 44"/>
                <a:gd name="T10" fmla="*/ 34 w 128"/>
                <a:gd name="T11" fmla="*/ 20 h 44"/>
                <a:gd name="T12" fmla="*/ 72 w 128"/>
                <a:gd name="T13" fmla="*/ 26 h 44"/>
                <a:gd name="T14" fmla="*/ 84 w 128"/>
                <a:gd name="T15" fmla="*/ 22 h 44"/>
                <a:gd name="T16" fmla="*/ 102 w 128"/>
                <a:gd name="T17" fmla="*/ 8 h 44"/>
                <a:gd name="T18" fmla="*/ 107 w 128"/>
                <a:gd name="T19" fmla="*/ 2 h 44"/>
                <a:gd name="T20" fmla="*/ 114 w 128"/>
                <a:gd name="T21" fmla="*/ 5 h 44"/>
                <a:gd name="T22" fmla="*/ 126 w 128"/>
                <a:gd name="T23" fmla="*/ 4 h 44"/>
                <a:gd name="T24" fmla="*/ 128 w 128"/>
                <a:gd name="T25" fmla="*/ 5 h 44"/>
                <a:gd name="T26" fmla="*/ 77 w 128"/>
                <a:gd name="T27" fmla="*/ 39 h 44"/>
                <a:gd name="T28" fmla="*/ 0 w 128"/>
                <a:gd name="T2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44">
                  <a:moveTo>
                    <a:pt x="0" y="5"/>
                  </a:moveTo>
                  <a:cubicBezTo>
                    <a:pt x="0" y="2"/>
                    <a:pt x="1" y="2"/>
                    <a:pt x="3" y="2"/>
                  </a:cubicBezTo>
                  <a:cubicBezTo>
                    <a:pt x="5" y="3"/>
                    <a:pt x="8" y="4"/>
                    <a:pt x="10" y="2"/>
                  </a:cubicBezTo>
                  <a:cubicBezTo>
                    <a:pt x="12" y="2"/>
                    <a:pt x="14" y="0"/>
                    <a:pt x="16" y="0"/>
                  </a:cubicBezTo>
                  <a:cubicBezTo>
                    <a:pt x="18" y="0"/>
                    <a:pt x="18" y="3"/>
                    <a:pt x="19" y="4"/>
                  </a:cubicBezTo>
                  <a:cubicBezTo>
                    <a:pt x="23" y="10"/>
                    <a:pt x="27" y="16"/>
                    <a:pt x="34" y="20"/>
                  </a:cubicBezTo>
                  <a:cubicBezTo>
                    <a:pt x="45" y="28"/>
                    <a:pt x="58" y="28"/>
                    <a:pt x="72" y="26"/>
                  </a:cubicBezTo>
                  <a:cubicBezTo>
                    <a:pt x="76" y="25"/>
                    <a:pt x="80" y="24"/>
                    <a:pt x="84" y="22"/>
                  </a:cubicBezTo>
                  <a:cubicBezTo>
                    <a:pt x="91" y="19"/>
                    <a:pt x="97" y="14"/>
                    <a:pt x="102" y="8"/>
                  </a:cubicBezTo>
                  <a:cubicBezTo>
                    <a:pt x="104" y="6"/>
                    <a:pt x="105" y="4"/>
                    <a:pt x="107" y="2"/>
                  </a:cubicBezTo>
                  <a:cubicBezTo>
                    <a:pt x="110" y="0"/>
                    <a:pt x="112" y="3"/>
                    <a:pt x="114" y="5"/>
                  </a:cubicBezTo>
                  <a:cubicBezTo>
                    <a:pt x="118" y="5"/>
                    <a:pt x="122" y="5"/>
                    <a:pt x="126" y="4"/>
                  </a:cubicBezTo>
                  <a:cubicBezTo>
                    <a:pt x="127" y="4"/>
                    <a:pt x="128" y="4"/>
                    <a:pt x="128" y="5"/>
                  </a:cubicBezTo>
                  <a:cubicBezTo>
                    <a:pt x="116" y="24"/>
                    <a:pt x="99" y="35"/>
                    <a:pt x="77" y="39"/>
                  </a:cubicBezTo>
                  <a:cubicBezTo>
                    <a:pt x="48" y="44"/>
                    <a:pt x="13" y="29"/>
                    <a:pt x="0" y="5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4108" y="3271"/>
              <a:ext cx="57" cy="48"/>
            </a:xfrm>
            <a:custGeom>
              <a:avLst/>
              <a:gdLst>
                <a:gd name="T0" fmla="*/ 0 w 13"/>
                <a:gd name="T1" fmla="*/ 8 h 11"/>
                <a:gd name="T2" fmla="*/ 2 w 13"/>
                <a:gd name="T3" fmla="*/ 4 h 11"/>
                <a:gd name="T4" fmla="*/ 4 w 13"/>
                <a:gd name="T5" fmla="*/ 3 h 11"/>
                <a:gd name="T6" fmla="*/ 10 w 13"/>
                <a:gd name="T7" fmla="*/ 2 h 11"/>
                <a:gd name="T8" fmla="*/ 11 w 13"/>
                <a:gd name="T9" fmla="*/ 9 h 11"/>
                <a:gd name="T10" fmla="*/ 4 w 13"/>
                <a:gd name="T11" fmla="*/ 11 h 11"/>
                <a:gd name="T12" fmla="*/ 0 w 13"/>
                <a:gd name="T1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8"/>
                  </a:moveTo>
                  <a:cubicBezTo>
                    <a:pt x="0" y="6"/>
                    <a:pt x="0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2" y="4"/>
                    <a:pt x="13" y="6"/>
                    <a:pt x="11" y="9"/>
                  </a:cubicBezTo>
                  <a:cubicBezTo>
                    <a:pt x="9" y="11"/>
                    <a:pt x="6" y="11"/>
                    <a:pt x="4" y="11"/>
                  </a:cubicBezTo>
                  <a:cubicBezTo>
                    <a:pt x="1" y="11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CE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4260" y="2985"/>
              <a:ext cx="56" cy="43"/>
            </a:xfrm>
            <a:custGeom>
              <a:avLst/>
              <a:gdLst>
                <a:gd name="T0" fmla="*/ 8 w 13"/>
                <a:gd name="T1" fmla="*/ 10 h 10"/>
                <a:gd name="T2" fmla="*/ 1 w 13"/>
                <a:gd name="T3" fmla="*/ 8 h 10"/>
                <a:gd name="T4" fmla="*/ 2 w 13"/>
                <a:gd name="T5" fmla="*/ 3 h 10"/>
                <a:gd name="T6" fmla="*/ 5 w 13"/>
                <a:gd name="T7" fmla="*/ 1 h 10"/>
                <a:gd name="T8" fmla="*/ 9 w 13"/>
                <a:gd name="T9" fmla="*/ 2 h 10"/>
                <a:gd name="T10" fmla="*/ 13 w 13"/>
                <a:gd name="T11" fmla="*/ 0 h 10"/>
                <a:gd name="T12" fmla="*/ 8 w 13"/>
                <a:gd name="T13" fmla="*/ 8 h 10"/>
                <a:gd name="T14" fmla="*/ 8 w 1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8" y="10"/>
                  </a:moveTo>
                  <a:cubicBezTo>
                    <a:pt x="5" y="10"/>
                    <a:pt x="4" y="6"/>
                    <a:pt x="1" y="8"/>
                  </a:cubicBezTo>
                  <a:cubicBezTo>
                    <a:pt x="0" y="6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3" y="4"/>
                    <a:pt x="12" y="7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lose/>
                </a:path>
              </a:pathLst>
            </a:custGeom>
            <a:solidFill>
              <a:srgbClr val="FC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3861" y="2569"/>
              <a:ext cx="403" cy="542"/>
            </a:xfrm>
            <a:custGeom>
              <a:avLst/>
              <a:gdLst>
                <a:gd name="T0" fmla="*/ 2 w 93"/>
                <a:gd name="T1" fmla="*/ 101 h 125"/>
                <a:gd name="T2" fmla="*/ 3 w 93"/>
                <a:gd name="T3" fmla="*/ 78 h 125"/>
                <a:gd name="T4" fmla="*/ 7 w 93"/>
                <a:gd name="T5" fmla="*/ 58 h 125"/>
                <a:gd name="T6" fmla="*/ 12 w 93"/>
                <a:gd name="T7" fmla="*/ 77 h 125"/>
                <a:gd name="T8" fmla="*/ 16 w 93"/>
                <a:gd name="T9" fmla="*/ 76 h 125"/>
                <a:gd name="T10" fmla="*/ 20 w 93"/>
                <a:gd name="T11" fmla="*/ 63 h 125"/>
                <a:gd name="T12" fmla="*/ 24 w 93"/>
                <a:gd name="T13" fmla="*/ 73 h 125"/>
                <a:gd name="T14" fmla="*/ 21 w 93"/>
                <a:gd name="T15" fmla="*/ 63 h 125"/>
                <a:gd name="T16" fmla="*/ 16 w 93"/>
                <a:gd name="T17" fmla="*/ 74 h 125"/>
                <a:gd name="T18" fmla="*/ 18 w 93"/>
                <a:gd name="T19" fmla="*/ 50 h 125"/>
                <a:gd name="T20" fmla="*/ 46 w 93"/>
                <a:gd name="T21" fmla="*/ 17 h 125"/>
                <a:gd name="T22" fmla="*/ 58 w 93"/>
                <a:gd name="T23" fmla="*/ 8 h 125"/>
                <a:gd name="T24" fmla="*/ 80 w 93"/>
                <a:gd name="T25" fmla="*/ 62 h 125"/>
                <a:gd name="T26" fmla="*/ 77 w 93"/>
                <a:gd name="T27" fmla="*/ 71 h 125"/>
                <a:gd name="T28" fmla="*/ 84 w 93"/>
                <a:gd name="T29" fmla="*/ 72 h 125"/>
                <a:gd name="T30" fmla="*/ 88 w 93"/>
                <a:gd name="T31" fmla="*/ 69 h 125"/>
                <a:gd name="T32" fmla="*/ 89 w 93"/>
                <a:gd name="T33" fmla="*/ 76 h 125"/>
                <a:gd name="T34" fmla="*/ 93 w 93"/>
                <a:gd name="T35" fmla="*/ 74 h 125"/>
                <a:gd name="T36" fmla="*/ 87 w 93"/>
                <a:gd name="T37" fmla="*/ 85 h 125"/>
                <a:gd name="T38" fmla="*/ 85 w 93"/>
                <a:gd name="T39" fmla="*/ 91 h 125"/>
                <a:gd name="T40" fmla="*/ 75 w 93"/>
                <a:gd name="T41" fmla="*/ 85 h 125"/>
                <a:gd name="T42" fmla="*/ 70 w 93"/>
                <a:gd name="T43" fmla="*/ 73 h 125"/>
                <a:gd name="T44" fmla="*/ 68 w 93"/>
                <a:gd name="T45" fmla="*/ 50 h 125"/>
                <a:gd name="T46" fmla="*/ 74 w 93"/>
                <a:gd name="T47" fmla="*/ 43 h 125"/>
                <a:gd name="T48" fmla="*/ 69 w 93"/>
                <a:gd name="T49" fmla="*/ 37 h 125"/>
                <a:gd name="T50" fmla="*/ 67 w 93"/>
                <a:gd name="T51" fmla="*/ 28 h 125"/>
                <a:gd name="T52" fmla="*/ 65 w 93"/>
                <a:gd name="T53" fmla="*/ 23 h 125"/>
                <a:gd name="T54" fmla="*/ 58 w 93"/>
                <a:gd name="T55" fmla="*/ 13 h 125"/>
                <a:gd name="T56" fmla="*/ 49 w 93"/>
                <a:gd name="T57" fmla="*/ 18 h 125"/>
                <a:gd name="T58" fmla="*/ 45 w 93"/>
                <a:gd name="T59" fmla="*/ 23 h 125"/>
                <a:gd name="T60" fmla="*/ 39 w 93"/>
                <a:gd name="T61" fmla="*/ 31 h 125"/>
                <a:gd name="T62" fmla="*/ 47 w 93"/>
                <a:gd name="T63" fmla="*/ 30 h 125"/>
                <a:gd name="T64" fmla="*/ 40 w 93"/>
                <a:gd name="T65" fmla="*/ 37 h 125"/>
                <a:gd name="T66" fmla="*/ 33 w 93"/>
                <a:gd name="T67" fmla="*/ 37 h 125"/>
                <a:gd name="T68" fmla="*/ 23 w 93"/>
                <a:gd name="T69" fmla="*/ 49 h 125"/>
                <a:gd name="T70" fmla="*/ 32 w 93"/>
                <a:gd name="T71" fmla="*/ 52 h 125"/>
                <a:gd name="T72" fmla="*/ 38 w 93"/>
                <a:gd name="T73" fmla="*/ 52 h 125"/>
                <a:gd name="T74" fmla="*/ 46 w 93"/>
                <a:gd name="T75" fmla="*/ 45 h 125"/>
                <a:gd name="T76" fmla="*/ 53 w 93"/>
                <a:gd name="T77" fmla="*/ 33 h 125"/>
                <a:gd name="T78" fmla="*/ 44 w 93"/>
                <a:gd name="T79" fmla="*/ 54 h 125"/>
                <a:gd name="T80" fmla="*/ 24 w 93"/>
                <a:gd name="T81" fmla="*/ 87 h 125"/>
                <a:gd name="T82" fmla="*/ 12 w 93"/>
                <a:gd name="T83" fmla="*/ 89 h 125"/>
                <a:gd name="T84" fmla="*/ 24 w 93"/>
                <a:gd name="T85" fmla="*/ 118 h 125"/>
                <a:gd name="T86" fmla="*/ 24 w 93"/>
                <a:gd name="T87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" h="125">
                  <a:moveTo>
                    <a:pt x="18" y="121"/>
                  </a:moveTo>
                  <a:cubicBezTo>
                    <a:pt x="10" y="117"/>
                    <a:pt x="6" y="109"/>
                    <a:pt x="2" y="101"/>
                  </a:cubicBezTo>
                  <a:cubicBezTo>
                    <a:pt x="3" y="99"/>
                    <a:pt x="1" y="97"/>
                    <a:pt x="1" y="95"/>
                  </a:cubicBezTo>
                  <a:cubicBezTo>
                    <a:pt x="1" y="89"/>
                    <a:pt x="0" y="84"/>
                    <a:pt x="3" y="78"/>
                  </a:cubicBezTo>
                  <a:cubicBezTo>
                    <a:pt x="4" y="74"/>
                    <a:pt x="3" y="70"/>
                    <a:pt x="5" y="65"/>
                  </a:cubicBezTo>
                  <a:cubicBezTo>
                    <a:pt x="6" y="63"/>
                    <a:pt x="7" y="61"/>
                    <a:pt x="7" y="58"/>
                  </a:cubicBezTo>
                  <a:cubicBezTo>
                    <a:pt x="8" y="64"/>
                    <a:pt x="8" y="69"/>
                    <a:pt x="11" y="74"/>
                  </a:cubicBezTo>
                  <a:cubicBezTo>
                    <a:pt x="11" y="75"/>
                    <a:pt x="12" y="76"/>
                    <a:pt x="12" y="77"/>
                  </a:cubicBezTo>
                  <a:cubicBezTo>
                    <a:pt x="12" y="78"/>
                    <a:pt x="12" y="79"/>
                    <a:pt x="14" y="79"/>
                  </a:cubicBezTo>
                  <a:cubicBezTo>
                    <a:pt x="15" y="79"/>
                    <a:pt x="16" y="77"/>
                    <a:pt x="16" y="76"/>
                  </a:cubicBezTo>
                  <a:cubicBezTo>
                    <a:pt x="16" y="74"/>
                    <a:pt x="16" y="71"/>
                    <a:pt x="16" y="68"/>
                  </a:cubicBezTo>
                  <a:cubicBezTo>
                    <a:pt x="16" y="65"/>
                    <a:pt x="17" y="63"/>
                    <a:pt x="20" y="63"/>
                  </a:cubicBezTo>
                  <a:cubicBezTo>
                    <a:pt x="24" y="63"/>
                    <a:pt x="24" y="66"/>
                    <a:pt x="25" y="68"/>
                  </a:cubicBezTo>
                  <a:cubicBezTo>
                    <a:pt x="25" y="70"/>
                    <a:pt x="25" y="71"/>
                    <a:pt x="24" y="73"/>
                  </a:cubicBezTo>
                  <a:cubicBezTo>
                    <a:pt x="25" y="71"/>
                    <a:pt x="25" y="70"/>
                    <a:pt x="25" y="68"/>
                  </a:cubicBezTo>
                  <a:cubicBezTo>
                    <a:pt x="25" y="66"/>
                    <a:pt x="24" y="63"/>
                    <a:pt x="21" y="63"/>
                  </a:cubicBezTo>
                  <a:cubicBezTo>
                    <a:pt x="17" y="63"/>
                    <a:pt x="16" y="65"/>
                    <a:pt x="16" y="68"/>
                  </a:cubicBezTo>
                  <a:cubicBezTo>
                    <a:pt x="16" y="70"/>
                    <a:pt x="16" y="72"/>
                    <a:pt x="16" y="74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9" y="67"/>
                    <a:pt x="12" y="58"/>
                    <a:pt x="18" y="50"/>
                  </a:cubicBezTo>
                  <a:cubicBezTo>
                    <a:pt x="23" y="42"/>
                    <a:pt x="31" y="35"/>
                    <a:pt x="37" y="28"/>
                  </a:cubicBezTo>
                  <a:cubicBezTo>
                    <a:pt x="40" y="24"/>
                    <a:pt x="43" y="21"/>
                    <a:pt x="46" y="17"/>
                  </a:cubicBezTo>
                  <a:cubicBezTo>
                    <a:pt x="49" y="12"/>
                    <a:pt x="51" y="6"/>
                    <a:pt x="50" y="0"/>
                  </a:cubicBezTo>
                  <a:cubicBezTo>
                    <a:pt x="54" y="2"/>
                    <a:pt x="56" y="5"/>
                    <a:pt x="58" y="8"/>
                  </a:cubicBezTo>
                  <a:cubicBezTo>
                    <a:pt x="68" y="21"/>
                    <a:pt x="76" y="35"/>
                    <a:pt x="79" y="52"/>
                  </a:cubicBezTo>
                  <a:cubicBezTo>
                    <a:pt x="80" y="55"/>
                    <a:pt x="80" y="59"/>
                    <a:pt x="80" y="62"/>
                  </a:cubicBezTo>
                  <a:cubicBezTo>
                    <a:pt x="79" y="62"/>
                    <a:pt x="78" y="61"/>
                    <a:pt x="78" y="63"/>
                  </a:cubicBezTo>
                  <a:cubicBezTo>
                    <a:pt x="77" y="66"/>
                    <a:pt x="77" y="68"/>
                    <a:pt x="77" y="71"/>
                  </a:cubicBezTo>
                  <a:cubicBezTo>
                    <a:pt x="77" y="73"/>
                    <a:pt x="78" y="75"/>
                    <a:pt x="81" y="75"/>
                  </a:cubicBezTo>
                  <a:cubicBezTo>
                    <a:pt x="83" y="75"/>
                    <a:pt x="84" y="74"/>
                    <a:pt x="84" y="72"/>
                  </a:cubicBezTo>
                  <a:cubicBezTo>
                    <a:pt x="85" y="71"/>
                    <a:pt x="85" y="71"/>
                    <a:pt x="85" y="70"/>
                  </a:cubicBezTo>
                  <a:cubicBezTo>
                    <a:pt x="86" y="69"/>
                    <a:pt x="87" y="68"/>
                    <a:pt x="88" y="69"/>
                  </a:cubicBezTo>
                  <a:cubicBezTo>
                    <a:pt x="90" y="69"/>
                    <a:pt x="90" y="70"/>
                    <a:pt x="90" y="71"/>
                  </a:cubicBezTo>
                  <a:cubicBezTo>
                    <a:pt x="90" y="73"/>
                    <a:pt x="89" y="75"/>
                    <a:pt x="89" y="76"/>
                  </a:cubicBezTo>
                  <a:cubicBezTo>
                    <a:pt x="89" y="75"/>
                    <a:pt x="89" y="73"/>
                    <a:pt x="91" y="73"/>
                  </a:cubicBezTo>
                  <a:cubicBezTo>
                    <a:pt x="92" y="73"/>
                    <a:pt x="93" y="74"/>
                    <a:pt x="93" y="74"/>
                  </a:cubicBezTo>
                  <a:cubicBezTo>
                    <a:pt x="93" y="75"/>
                    <a:pt x="91" y="86"/>
                    <a:pt x="90" y="87"/>
                  </a:cubicBezTo>
                  <a:cubicBezTo>
                    <a:pt x="88" y="88"/>
                    <a:pt x="87" y="88"/>
                    <a:pt x="87" y="85"/>
                  </a:cubicBezTo>
                  <a:cubicBezTo>
                    <a:pt x="87" y="89"/>
                    <a:pt x="89" y="92"/>
                    <a:pt x="86" y="95"/>
                  </a:cubicBezTo>
                  <a:cubicBezTo>
                    <a:pt x="84" y="94"/>
                    <a:pt x="85" y="92"/>
                    <a:pt x="85" y="91"/>
                  </a:cubicBezTo>
                  <a:cubicBezTo>
                    <a:pt x="84" y="87"/>
                    <a:pt x="85" y="84"/>
                    <a:pt x="84" y="80"/>
                  </a:cubicBezTo>
                  <a:cubicBezTo>
                    <a:pt x="81" y="82"/>
                    <a:pt x="79" y="85"/>
                    <a:pt x="75" y="85"/>
                  </a:cubicBezTo>
                  <a:cubicBezTo>
                    <a:pt x="73" y="84"/>
                    <a:pt x="73" y="80"/>
                    <a:pt x="70" y="80"/>
                  </a:cubicBezTo>
                  <a:cubicBezTo>
                    <a:pt x="69" y="77"/>
                    <a:pt x="70" y="75"/>
                    <a:pt x="70" y="73"/>
                  </a:cubicBezTo>
                  <a:cubicBezTo>
                    <a:pt x="71" y="67"/>
                    <a:pt x="71" y="61"/>
                    <a:pt x="69" y="54"/>
                  </a:cubicBezTo>
                  <a:cubicBezTo>
                    <a:pt x="68" y="53"/>
                    <a:pt x="68" y="51"/>
                    <a:pt x="68" y="50"/>
                  </a:cubicBezTo>
                  <a:cubicBezTo>
                    <a:pt x="69" y="49"/>
                    <a:pt x="69" y="49"/>
                    <a:pt x="70" y="48"/>
                  </a:cubicBezTo>
                  <a:cubicBezTo>
                    <a:pt x="75" y="49"/>
                    <a:pt x="76" y="48"/>
                    <a:pt x="74" y="43"/>
                  </a:cubicBezTo>
                  <a:cubicBezTo>
                    <a:pt x="73" y="42"/>
                    <a:pt x="73" y="41"/>
                    <a:pt x="73" y="40"/>
                  </a:cubicBezTo>
                  <a:cubicBezTo>
                    <a:pt x="72" y="38"/>
                    <a:pt x="72" y="36"/>
                    <a:pt x="69" y="37"/>
                  </a:cubicBezTo>
                  <a:cubicBezTo>
                    <a:pt x="67" y="37"/>
                    <a:pt x="66" y="35"/>
                    <a:pt x="68" y="34"/>
                  </a:cubicBezTo>
                  <a:cubicBezTo>
                    <a:pt x="70" y="31"/>
                    <a:pt x="68" y="29"/>
                    <a:pt x="67" y="28"/>
                  </a:cubicBezTo>
                  <a:cubicBezTo>
                    <a:pt x="67" y="27"/>
                    <a:pt x="66" y="26"/>
                    <a:pt x="66" y="25"/>
                  </a:cubicBezTo>
                  <a:cubicBezTo>
                    <a:pt x="66" y="24"/>
                    <a:pt x="66" y="23"/>
                    <a:pt x="65" y="23"/>
                  </a:cubicBezTo>
                  <a:cubicBezTo>
                    <a:pt x="64" y="22"/>
                    <a:pt x="64" y="21"/>
                    <a:pt x="63" y="20"/>
                  </a:cubicBezTo>
                  <a:cubicBezTo>
                    <a:pt x="62" y="17"/>
                    <a:pt x="60" y="15"/>
                    <a:pt x="58" y="13"/>
                  </a:cubicBezTo>
                  <a:cubicBezTo>
                    <a:pt x="56" y="11"/>
                    <a:pt x="55" y="9"/>
                    <a:pt x="53" y="6"/>
                  </a:cubicBezTo>
                  <a:cubicBezTo>
                    <a:pt x="52" y="11"/>
                    <a:pt x="50" y="14"/>
                    <a:pt x="49" y="18"/>
                  </a:cubicBezTo>
                  <a:cubicBezTo>
                    <a:pt x="49" y="19"/>
                    <a:pt x="48" y="20"/>
                    <a:pt x="47" y="20"/>
                  </a:cubicBezTo>
                  <a:cubicBezTo>
                    <a:pt x="46" y="21"/>
                    <a:pt x="45" y="22"/>
                    <a:pt x="45" y="23"/>
                  </a:cubicBezTo>
                  <a:cubicBezTo>
                    <a:pt x="45" y="25"/>
                    <a:pt x="43" y="26"/>
                    <a:pt x="41" y="27"/>
                  </a:cubicBezTo>
                  <a:cubicBezTo>
                    <a:pt x="40" y="28"/>
                    <a:pt x="38" y="29"/>
                    <a:pt x="39" y="31"/>
                  </a:cubicBezTo>
                  <a:cubicBezTo>
                    <a:pt x="41" y="33"/>
                    <a:pt x="42" y="33"/>
                    <a:pt x="44" y="31"/>
                  </a:cubicBezTo>
                  <a:cubicBezTo>
                    <a:pt x="45" y="30"/>
                    <a:pt x="46" y="29"/>
                    <a:pt x="47" y="30"/>
                  </a:cubicBezTo>
                  <a:cubicBezTo>
                    <a:pt x="48" y="30"/>
                    <a:pt x="48" y="32"/>
                    <a:pt x="48" y="33"/>
                  </a:cubicBezTo>
                  <a:cubicBezTo>
                    <a:pt x="47" y="40"/>
                    <a:pt x="47" y="40"/>
                    <a:pt x="40" y="37"/>
                  </a:cubicBezTo>
                  <a:cubicBezTo>
                    <a:pt x="39" y="37"/>
                    <a:pt x="39" y="37"/>
                    <a:pt x="38" y="36"/>
                  </a:cubicBezTo>
                  <a:cubicBezTo>
                    <a:pt x="36" y="34"/>
                    <a:pt x="35" y="35"/>
                    <a:pt x="33" y="37"/>
                  </a:cubicBezTo>
                  <a:cubicBezTo>
                    <a:pt x="31" y="40"/>
                    <a:pt x="28" y="42"/>
                    <a:pt x="25" y="45"/>
                  </a:cubicBezTo>
                  <a:cubicBezTo>
                    <a:pt x="24" y="46"/>
                    <a:pt x="23" y="47"/>
                    <a:pt x="23" y="49"/>
                  </a:cubicBezTo>
                  <a:cubicBezTo>
                    <a:pt x="24" y="51"/>
                    <a:pt x="25" y="52"/>
                    <a:pt x="27" y="52"/>
                  </a:cubicBezTo>
                  <a:cubicBezTo>
                    <a:pt x="29" y="53"/>
                    <a:pt x="31" y="53"/>
                    <a:pt x="32" y="52"/>
                  </a:cubicBezTo>
                  <a:cubicBezTo>
                    <a:pt x="34" y="52"/>
                    <a:pt x="35" y="52"/>
                    <a:pt x="37" y="52"/>
                  </a:cubicBezTo>
                  <a:cubicBezTo>
                    <a:pt x="37" y="53"/>
                    <a:pt x="38" y="54"/>
                    <a:pt x="38" y="52"/>
                  </a:cubicBezTo>
                  <a:cubicBezTo>
                    <a:pt x="38" y="50"/>
                    <a:pt x="39" y="50"/>
                    <a:pt x="41" y="50"/>
                  </a:cubicBezTo>
                  <a:cubicBezTo>
                    <a:pt x="44" y="50"/>
                    <a:pt x="46" y="47"/>
                    <a:pt x="46" y="45"/>
                  </a:cubicBezTo>
                  <a:cubicBezTo>
                    <a:pt x="47" y="43"/>
                    <a:pt x="49" y="41"/>
                    <a:pt x="50" y="39"/>
                  </a:cubicBezTo>
                  <a:cubicBezTo>
                    <a:pt x="51" y="37"/>
                    <a:pt x="50" y="33"/>
                    <a:pt x="53" y="33"/>
                  </a:cubicBezTo>
                  <a:cubicBezTo>
                    <a:pt x="56" y="37"/>
                    <a:pt x="54" y="40"/>
                    <a:pt x="52" y="43"/>
                  </a:cubicBezTo>
                  <a:cubicBezTo>
                    <a:pt x="51" y="47"/>
                    <a:pt x="48" y="51"/>
                    <a:pt x="44" y="54"/>
                  </a:cubicBezTo>
                  <a:cubicBezTo>
                    <a:pt x="40" y="58"/>
                    <a:pt x="36" y="62"/>
                    <a:pt x="32" y="67"/>
                  </a:cubicBezTo>
                  <a:cubicBezTo>
                    <a:pt x="27" y="72"/>
                    <a:pt x="25" y="79"/>
                    <a:pt x="24" y="87"/>
                  </a:cubicBezTo>
                  <a:cubicBezTo>
                    <a:pt x="24" y="92"/>
                    <a:pt x="23" y="92"/>
                    <a:pt x="18" y="91"/>
                  </a:cubicBezTo>
                  <a:cubicBezTo>
                    <a:pt x="16" y="90"/>
                    <a:pt x="14" y="89"/>
                    <a:pt x="12" y="89"/>
                  </a:cubicBezTo>
                  <a:cubicBezTo>
                    <a:pt x="9" y="87"/>
                    <a:pt x="8" y="88"/>
                    <a:pt x="9" y="91"/>
                  </a:cubicBezTo>
                  <a:cubicBezTo>
                    <a:pt x="10" y="102"/>
                    <a:pt x="15" y="111"/>
                    <a:pt x="24" y="118"/>
                  </a:cubicBezTo>
                  <a:cubicBezTo>
                    <a:pt x="25" y="119"/>
                    <a:pt x="27" y="120"/>
                    <a:pt x="27" y="122"/>
                  </a:cubicBezTo>
                  <a:cubicBezTo>
                    <a:pt x="28" y="125"/>
                    <a:pt x="26" y="125"/>
                    <a:pt x="24" y="124"/>
                  </a:cubicBezTo>
                  <a:cubicBezTo>
                    <a:pt x="22" y="123"/>
                    <a:pt x="20" y="122"/>
                    <a:pt x="18" y="121"/>
                  </a:cubicBezTo>
                  <a:close/>
                </a:path>
              </a:pathLst>
            </a:custGeom>
            <a:solidFill>
              <a:srgbClr val="D73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>
              <a:off x="4156" y="2768"/>
              <a:ext cx="134" cy="338"/>
            </a:xfrm>
            <a:custGeom>
              <a:avLst/>
              <a:gdLst>
                <a:gd name="T0" fmla="*/ 18 w 31"/>
                <a:gd name="T1" fmla="*/ 49 h 78"/>
                <a:gd name="T2" fmla="*/ 19 w 31"/>
                <a:gd name="T3" fmla="*/ 39 h 78"/>
                <a:gd name="T4" fmla="*/ 21 w 31"/>
                <a:gd name="T5" fmla="*/ 41 h 78"/>
                <a:gd name="T6" fmla="*/ 22 w 31"/>
                <a:gd name="T7" fmla="*/ 38 h 78"/>
                <a:gd name="T8" fmla="*/ 24 w 31"/>
                <a:gd name="T9" fmla="*/ 31 h 78"/>
                <a:gd name="T10" fmla="*/ 23 w 31"/>
                <a:gd name="T11" fmla="*/ 27 h 78"/>
                <a:gd name="T12" fmla="*/ 22 w 31"/>
                <a:gd name="T13" fmla="*/ 27 h 78"/>
                <a:gd name="T14" fmla="*/ 16 w 31"/>
                <a:gd name="T15" fmla="*/ 25 h 78"/>
                <a:gd name="T16" fmla="*/ 15 w 31"/>
                <a:gd name="T17" fmla="*/ 20 h 78"/>
                <a:gd name="T18" fmla="*/ 16 w 31"/>
                <a:gd name="T19" fmla="*/ 18 h 78"/>
                <a:gd name="T20" fmla="*/ 18 w 31"/>
                <a:gd name="T21" fmla="*/ 17 h 78"/>
                <a:gd name="T22" fmla="*/ 20 w 31"/>
                <a:gd name="T23" fmla="*/ 12 h 78"/>
                <a:gd name="T24" fmla="*/ 19 w 31"/>
                <a:gd name="T25" fmla="*/ 8 h 78"/>
                <a:gd name="T26" fmla="*/ 20 w 31"/>
                <a:gd name="T27" fmla="*/ 4 h 78"/>
                <a:gd name="T28" fmla="*/ 22 w 31"/>
                <a:gd name="T29" fmla="*/ 0 h 78"/>
                <a:gd name="T30" fmla="*/ 28 w 31"/>
                <a:gd name="T31" fmla="*/ 8 h 78"/>
                <a:gd name="T32" fmla="*/ 30 w 31"/>
                <a:gd name="T33" fmla="*/ 14 h 78"/>
                <a:gd name="T34" fmla="*/ 30 w 31"/>
                <a:gd name="T35" fmla="*/ 37 h 78"/>
                <a:gd name="T36" fmla="*/ 27 w 31"/>
                <a:gd name="T37" fmla="*/ 53 h 78"/>
                <a:gd name="T38" fmla="*/ 25 w 31"/>
                <a:gd name="T39" fmla="*/ 58 h 78"/>
                <a:gd name="T40" fmla="*/ 3 w 31"/>
                <a:gd name="T41" fmla="*/ 78 h 78"/>
                <a:gd name="T42" fmla="*/ 2 w 31"/>
                <a:gd name="T43" fmla="*/ 74 h 78"/>
                <a:gd name="T44" fmla="*/ 16 w 31"/>
                <a:gd name="T45" fmla="*/ 52 h 78"/>
                <a:gd name="T46" fmla="*/ 18 w 31"/>
                <a:gd name="T47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78">
                  <a:moveTo>
                    <a:pt x="18" y="49"/>
                  </a:moveTo>
                  <a:cubicBezTo>
                    <a:pt x="19" y="46"/>
                    <a:pt x="18" y="42"/>
                    <a:pt x="19" y="39"/>
                  </a:cubicBezTo>
                  <a:cubicBezTo>
                    <a:pt x="20" y="39"/>
                    <a:pt x="19" y="42"/>
                    <a:pt x="21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6"/>
                    <a:pt x="22" y="33"/>
                    <a:pt x="24" y="31"/>
                  </a:cubicBezTo>
                  <a:cubicBezTo>
                    <a:pt x="25" y="30"/>
                    <a:pt x="24" y="28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1" y="21"/>
                    <a:pt x="21" y="21"/>
                    <a:pt x="16" y="25"/>
                  </a:cubicBezTo>
                  <a:cubicBezTo>
                    <a:pt x="15" y="24"/>
                    <a:pt x="15" y="22"/>
                    <a:pt x="15" y="20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7" y="17"/>
                    <a:pt x="17" y="17"/>
                    <a:pt x="18" y="17"/>
                  </a:cubicBezTo>
                  <a:cubicBezTo>
                    <a:pt x="21" y="16"/>
                    <a:pt x="23" y="14"/>
                    <a:pt x="20" y="12"/>
                  </a:cubicBezTo>
                  <a:cubicBezTo>
                    <a:pt x="19" y="11"/>
                    <a:pt x="19" y="9"/>
                    <a:pt x="19" y="8"/>
                  </a:cubicBezTo>
                  <a:cubicBezTo>
                    <a:pt x="19" y="7"/>
                    <a:pt x="19" y="5"/>
                    <a:pt x="20" y="4"/>
                  </a:cubicBezTo>
                  <a:cubicBezTo>
                    <a:pt x="22" y="3"/>
                    <a:pt x="20" y="1"/>
                    <a:pt x="22" y="0"/>
                  </a:cubicBezTo>
                  <a:cubicBezTo>
                    <a:pt x="24" y="3"/>
                    <a:pt x="26" y="5"/>
                    <a:pt x="28" y="8"/>
                  </a:cubicBezTo>
                  <a:cubicBezTo>
                    <a:pt x="29" y="9"/>
                    <a:pt x="30" y="12"/>
                    <a:pt x="30" y="14"/>
                  </a:cubicBezTo>
                  <a:cubicBezTo>
                    <a:pt x="29" y="21"/>
                    <a:pt x="30" y="29"/>
                    <a:pt x="30" y="37"/>
                  </a:cubicBezTo>
                  <a:cubicBezTo>
                    <a:pt x="31" y="42"/>
                    <a:pt x="29" y="48"/>
                    <a:pt x="27" y="53"/>
                  </a:cubicBezTo>
                  <a:cubicBezTo>
                    <a:pt x="27" y="54"/>
                    <a:pt x="26" y="56"/>
                    <a:pt x="25" y="58"/>
                  </a:cubicBezTo>
                  <a:cubicBezTo>
                    <a:pt x="20" y="67"/>
                    <a:pt x="13" y="74"/>
                    <a:pt x="3" y="78"/>
                  </a:cubicBezTo>
                  <a:cubicBezTo>
                    <a:pt x="0" y="77"/>
                    <a:pt x="1" y="76"/>
                    <a:pt x="2" y="74"/>
                  </a:cubicBezTo>
                  <a:cubicBezTo>
                    <a:pt x="9" y="68"/>
                    <a:pt x="15" y="61"/>
                    <a:pt x="16" y="52"/>
                  </a:cubicBezTo>
                  <a:cubicBezTo>
                    <a:pt x="16" y="51"/>
                    <a:pt x="17" y="50"/>
                    <a:pt x="18" y="49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4186" y="2820"/>
              <a:ext cx="74" cy="91"/>
            </a:xfrm>
            <a:custGeom>
              <a:avLst/>
              <a:gdLst>
                <a:gd name="T0" fmla="*/ 8 w 17"/>
                <a:gd name="T1" fmla="*/ 8 h 21"/>
                <a:gd name="T2" fmla="*/ 9 w 17"/>
                <a:gd name="T3" fmla="*/ 12 h 21"/>
                <a:gd name="T4" fmla="*/ 14 w 17"/>
                <a:gd name="T5" fmla="*/ 10 h 21"/>
                <a:gd name="T6" fmla="*/ 16 w 17"/>
                <a:gd name="T7" fmla="*/ 15 h 21"/>
                <a:gd name="T8" fmla="*/ 12 w 17"/>
                <a:gd name="T9" fmla="*/ 21 h 21"/>
                <a:gd name="T10" fmla="*/ 14 w 17"/>
                <a:gd name="T11" fmla="*/ 15 h 21"/>
                <a:gd name="T12" fmla="*/ 13 w 17"/>
                <a:gd name="T13" fmla="*/ 11 h 21"/>
                <a:gd name="T14" fmla="*/ 11 w 17"/>
                <a:gd name="T15" fmla="*/ 14 h 21"/>
                <a:gd name="T16" fmla="*/ 5 w 17"/>
                <a:gd name="T17" fmla="*/ 18 h 21"/>
                <a:gd name="T18" fmla="*/ 1 w 17"/>
                <a:gd name="T19" fmla="*/ 13 h 21"/>
                <a:gd name="T20" fmla="*/ 2 w 17"/>
                <a:gd name="T21" fmla="*/ 4 h 21"/>
                <a:gd name="T22" fmla="*/ 5 w 17"/>
                <a:gd name="T23" fmla="*/ 4 h 21"/>
                <a:gd name="T24" fmla="*/ 4 w 17"/>
                <a:gd name="T25" fmla="*/ 14 h 21"/>
                <a:gd name="T26" fmla="*/ 8 w 17"/>
                <a:gd name="T2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1">
                  <a:moveTo>
                    <a:pt x="8" y="8"/>
                  </a:moveTo>
                  <a:cubicBezTo>
                    <a:pt x="8" y="9"/>
                    <a:pt x="9" y="11"/>
                    <a:pt x="9" y="12"/>
                  </a:cubicBezTo>
                  <a:cubicBezTo>
                    <a:pt x="11" y="11"/>
                    <a:pt x="12" y="9"/>
                    <a:pt x="14" y="10"/>
                  </a:cubicBezTo>
                  <a:cubicBezTo>
                    <a:pt x="17" y="11"/>
                    <a:pt x="16" y="13"/>
                    <a:pt x="16" y="15"/>
                  </a:cubicBezTo>
                  <a:cubicBezTo>
                    <a:pt x="14" y="17"/>
                    <a:pt x="15" y="20"/>
                    <a:pt x="12" y="21"/>
                  </a:cubicBezTo>
                  <a:cubicBezTo>
                    <a:pt x="11" y="18"/>
                    <a:pt x="14" y="17"/>
                    <a:pt x="14" y="15"/>
                  </a:cubicBezTo>
                  <a:cubicBezTo>
                    <a:pt x="14" y="13"/>
                    <a:pt x="15" y="12"/>
                    <a:pt x="13" y="11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1" y="18"/>
                    <a:pt x="8" y="18"/>
                    <a:pt x="5" y="18"/>
                  </a:cubicBezTo>
                  <a:cubicBezTo>
                    <a:pt x="3" y="18"/>
                    <a:pt x="1" y="16"/>
                    <a:pt x="1" y="13"/>
                  </a:cubicBezTo>
                  <a:cubicBezTo>
                    <a:pt x="1" y="10"/>
                    <a:pt x="0" y="7"/>
                    <a:pt x="2" y="4"/>
                  </a:cubicBezTo>
                  <a:cubicBezTo>
                    <a:pt x="4" y="0"/>
                    <a:pt x="4" y="5"/>
                    <a:pt x="5" y="4"/>
                  </a:cubicBezTo>
                  <a:cubicBezTo>
                    <a:pt x="5" y="7"/>
                    <a:pt x="4" y="10"/>
                    <a:pt x="4" y="14"/>
                  </a:cubicBezTo>
                  <a:cubicBezTo>
                    <a:pt x="5" y="12"/>
                    <a:pt x="7" y="10"/>
                    <a:pt x="8" y="8"/>
                  </a:cubicBezTo>
                  <a:close/>
                </a:path>
              </a:pathLst>
            </a:custGeom>
            <a:solidFill>
              <a:srgbClr val="DF4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4269" y="2794"/>
              <a:ext cx="26" cy="204"/>
            </a:xfrm>
            <a:custGeom>
              <a:avLst/>
              <a:gdLst>
                <a:gd name="T0" fmla="*/ 1 w 6"/>
                <a:gd name="T1" fmla="*/ 47 h 47"/>
                <a:gd name="T2" fmla="*/ 3 w 6"/>
                <a:gd name="T3" fmla="*/ 39 h 47"/>
                <a:gd name="T4" fmla="*/ 3 w 6"/>
                <a:gd name="T5" fmla="*/ 23 h 47"/>
                <a:gd name="T6" fmla="*/ 3 w 6"/>
                <a:gd name="T7" fmla="*/ 10 h 47"/>
                <a:gd name="T8" fmla="*/ 1 w 6"/>
                <a:gd name="T9" fmla="*/ 1 h 47"/>
                <a:gd name="T10" fmla="*/ 2 w 6"/>
                <a:gd name="T11" fmla="*/ 1 h 47"/>
                <a:gd name="T12" fmla="*/ 6 w 6"/>
                <a:gd name="T13" fmla="*/ 26 h 47"/>
                <a:gd name="T14" fmla="*/ 3 w 6"/>
                <a:gd name="T15" fmla="*/ 45 h 47"/>
                <a:gd name="T16" fmla="*/ 1 w 6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7">
                  <a:moveTo>
                    <a:pt x="1" y="47"/>
                  </a:moveTo>
                  <a:cubicBezTo>
                    <a:pt x="0" y="44"/>
                    <a:pt x="3" y="42"/>
                    <a:pt x="3" y="39"/>
                  </a:cubicBezTo>
                  <a:cubicBezTo>
                    <a:pt x="4" y="34"/>
                    <a:pt x="3" y="28"/>
                    <a:pt x="3" y="23"/>
                  </a:cubicBezTo>
                  <a:cubicBezTo>
                    <a:pt x="2" y="18"/>
                    <a:pt x="2" y="14"/>
                    <a:pt x="3" y="10"/>
                  </a:cubicBezTo>
                  <a:cubicBezTo>
                    <a:pt x="3" y="7"/>
                    <a:pt x="3" y="4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6" y="9"/>
                    <a:pt x="6" y="17"/>
                    <a:pt x="6" y="26"/>
                  </a:cubicBezTo>
                  <a:cubicBezTo>
                    <a:pt x="6" y="32"/>
                    <a:pt x="4" y="39"/>
                    <a:pt x="3" y="45"/>
                  </a:cubicBezTo>
                  <a:cubicBezTo>
                    <a:pt x="2" y="45"/>
                    <a:pt x="2" y="46"/>
                    <a:pt x="1" y="47"/>
                  </a:cubicBezTo>
                  <a:close/>
                </a:path>
              </a:pathLst>
            </a:custGeom>
            <a:solidFill>
              <a:srgbClr val="CB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3904" y="2838"/>
              <a:ext cx="70" cy="82"/>
            </a:xfrm>
            <a:custGeom>
              <a:avLst/>
              <a:gdLst>
                <a:gd name="T0" fmla="*/ 4 w 16"/>
                <a:gd name="T1" fmla="*/ 14 h 19"/>
                <a:gd name="T2" fmla="*/ 5 w 16"/>
                <a:gd name="T3" fmla="*/ 6 h 19"/>
                <a:gd name="T4" fmla="*/ 11 w 16"/>
                <a:gd name="T5" fmla="*/ 0 h 19"/>
                <a:gd name="T6" fmla="*/ 16 w 16"/>
                <a:gd name="T7" fmla="*/ 7 h 19"/>
                <a:gd name="T8" fmla="*/ 14 w 16"/>
                <a:gd name="T9" fmla="*/ 12 h 19"/>
                <a:gd name="T10" fmla="*/ 14 w 16"/>
                <a:gd name="T11" fmla="*/ 6 h 19"/>
                <a:gd name="T12" fmla="*/ 10 w 16"/>
                <a:gd name="T13" fmla="*/ 2 h 19"/>
                <a:gd name="T14" fmla="*/ 7 w 16"/>
                <a:gd name="T15" fmla="*/ 6 h 19"/>
                <a:gd name="T16" fmla="*/ 7 w 16"/>
                <a:gd name="T17" fmla="*/ 14 h 19"/>
                <a:gd name="T18" fmla="*/ 4 w 16"/>
                <a:gd name="T19" fmla="*/ 19 h 19"/>
                <a:gd name="T20" fmla="*/ 1 w 16"/>
                <a:gd name="T21" fmla="*/ 14 h 19"/>
                <a:gd name="T22" fmla="*/ 1 w 16"/>
                <a:gd name="T23" fmla="*/ 12 h 19"/>
                <a:gd name="T24" fmla="*/ 4 w 16"/>
                <a:gd name="T2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9">
                  <a:moveTo>
                    <a:pt x="4" y="14"/>
                  </a:moveTo>
                  <a:cubicBezTo>
                    <a:pt x="5" y="11"/>
                    <a:pt x="5" y="9"/>
                    <a:pt x="5" y="6"/>
                  </a:cubicBezTo>
                  <a:cubicBezTo>
                    <a:pt x="5" y="2"/>
                    <a:pt x="8" y="0"/>
                    <a:pt x="11" y="0"/>
                  </a:cubicBezTo>
                  <a:cubicBezTo>
                    <a:pt x="15" y="1"/>
                    <a:pt x="16" y="4"/>
                    <a:pt x="16" y="7"/>
                  </a:cubicBezTo>
                  <a:cubicBezTo>
                    <a:pt x="15" y="9"/>
                    <a:pt x="15" y="10"/>
                    <a:pt x="14" y="12"/>
                  </a:cubicBezTo>
                  <a:cubicBezTo>
                    <a:pt x="14" y="10"/>
                    <a:pt x="14" y="8"/>
                    <a:pt x="14" y="6"/>
                  </a:cubicBezTo>
                  <a:cubicBezTo>
                    <a:pt x="14" y="3"/>
                    <a:pt x="13" y="2"/>
                    <a:pt x="10" y="2"/>
                  </a:cubicBezTo>
                  <a:cubicBezTo>
                    <a:pt x="8" y="2"/>
                    <a:pt x="7" y="3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cubicBezTo>
                    <a:pt x="7" y="17"/>
                    <a:pt x="7" y="19"/>
                    <a:pt x="4" y="19"/>
                  </a:cubicBezTo>
                  <a:cubicBezTo>
                    <a:pt x="0" y="19"/>
                    <a:pt x="1" y="16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2" y="12"/>
                    <a:pt x="3" y="15"/>
                    <a:pt x="4" y="14"/>
                  </a:cubicBezTo>
                  <a:close/>
                </a:path>
              </a:pathLst>
            </a:custGeom>
            <a:solidFill>
              <a:srgbClr val="E35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4243" y="2725"/>
              <a:ext cx="34" cy="74"/>
            </a:xfrm>
            <a:custGeom>
              <a:avLst/>
              <a:gdLst>
                <a:gd name="T0" fmla="*/ 8 w 8"/>
                <a:gd name="T1" fmla="*/ 17 h 17"/>
                <a:gd name="T2" fmla="*/ 7 w 8"/>
                <a:gd name="T3" fmla="*/ 17 h 17"/>
                <a:gd name="T4" fmla="*/ 1 w 8"/>
                <a:gd name="T5" fmla="*/ 11 h 17"/>
                <a:gd name="T6" fmla="*/ 0 w 8"/>
                <a:gd name="T7" fmla="*/ 14 h 17"/>
                <a:gd name="T8" fmla="*/ 0 w 8"/>
                <a:gd name="T9" fmla="*/ 0 h 17"/>
                <a:gd name="T10" fmla="*/ 8 w 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8" y="17"/>
                  </a:moveTo>
                  <a:cubicBezTo>
                    <a:pt x="8" y="17"/>
                    <a:pt x="7" y="17"/>
                    <a:pt x="7" y="17"/>
                  </a:cubicBezTo>
                  <a:cubicBezTo>
                    <a:pt x="5" y="16"/>
                    <a:pt x="3" y="14"/>
                    <a:pt x="1" y="11"/>
                  </a:cubicBezTo>
                  <a:cubicBezTo>
                    <a:pt x="1" y="12"/>
                    <a:pt x="1" y="14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4" y="5"/>
                    <a:pt x="8" y="10"/>
                    <a:pt x="8" y="17"/>
                  </a:cubicBezTo>
                  <a:close/>
                </a:path>
              </a:pathLst>
            </a:custGeom>
            <a:solidFill>
              <a:srgbClr val="D4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4008" y="2560"/>
              <a:ext cx="35" cy="104"/>
            </a:xfrm>
            <a:custGeom>
              <a:avLst/>
              <a:gdLst>
                <a:gd name="T0" fmla="*/ 4 w 8"/>
                <a:gd name="T1" fmla="*/ 0 h 24"/>
                <a:gd name="T2" fmla="*/ 0 w 8"/>
                <a:gd name="T3" fmla="*/ 24 h 24"/>
                <a:gd name="T4" fmla="*/ 4 w 8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4">
                  <a:moveTo>
                    <a:pt x="4" y="0"/>
                  </a:moveTo>
                  <a:cubicBezTo>
                    <a:pt x="8" y="9"/>
                    <a:pt x="7" y="18"/>
                    <a:pt x="0" y="24"/>
                  </a:cubicBezTo>
                  <a:cubicBezTo>
                    <a:pt x="3" y="16"/>
                    <a:pt x="4" y="9"/>
                    <a:pt x="4" y="0"/>
                  </a:cubicBezTo>
                  <a:close/>
                </a:path>
              </a:pathLst>
            </a:custGeom>
            <a:solidFill>
              <a:srgbClr val="C64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3861" y="2851"/>
              <a:ext cx="26" cy="130"/>
            </a:xfrm>
            <a:custGeom>
              <a:avLst/>
              <a:gdLst>
                <a:gd name="T0" fmla="*/ 5 w 6"/>
                <a:gd name="T1" fmla="*/ 0 h 30"/>
                <a:gd name="T2" fmla="*/ 4 w 6"/>
                <a:gd name="T3" fmla="*/ 14 h 30"/>
                <a:gd name="T4" fmla="*/ 1 w 6"/>
                <a:gd name="T5" fmla="*/ 30 h 30"/>
                <a:gd name="T6" fmla="*/ 0 w 6"/>
                <a:gd name="T7" fmla="*/ 29 h 30"/>
                <a:gd name="T8" fmla="*/ 5 w 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5" y="0"/>
                  </a:moveTo>
                  <a:cubicBezTo>
                    <a:pt x="5" y="5"/>
                    <a:pt x="6" y="11"/>
                    <a:pt x="4" y="14"/>
                  </a:cubicBezTo>
                  <a:cubicBezTo>
                    <a:pt x="0" y="19"/>
                    <a:pt x="2" y="25"/>
                    <a:pt x="1" y="30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19"/>
                    <a:pt x="1" y="10"/>
                    <a:pt x="5" y="0"/>
                  </a:cubicBezTo>
                  <a:close/>
                </a:path>
              </a:pathLst>
            </a:custGeom>
            <a:solidFill>
              <a:srgbClr val="D45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3818" y="2764"/>
              <a:ext cx="43" cy="91"/>
            </a:xfrm>
            <a:custGeom>
              <a:avLst/>
              <a:gdLst>
                <a:gd name="T0" fmla="*/ 0 w 10"/>
                <a:gd name="T1" fmla="*/ 21 h 21"/>
                <a:gd name="T2" fmla="*/ 10 w 10"/>
                <a:gd name="T3" fmla="*/ 0 h 21"/>
                <a:gd name="T4" fmla="*/ 0 w 10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cubicBezTo>
                    <a:pt x="1" y="13"/>
                    <a:pt x="4" y="6"/>
                    <a:pt x="10" y="0"/>
                  </a:cubicBezTo>
                  <a:cubicBezTo>
                    <a:pt x="7" y="7"/>
                    <a:pt x="3" y="14"/>
                    <a:pt x="0" y="21"/>
                  </a:cubicBezTo>
                  <a:close/>
                </a:path>
              </a:pathLst>
            </a:custGeom>
            <a:solidFill>
              <a:srgbClr val="B6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4225" y="2803"/>
              <a:ext cx="31" cy="43"/>
            </a:xfrm>
            <a:custGeom>
              <a:avLst/>
              <a:gdLst>
                <a:gd name="T0" fmla="*/ 3 w 7"/>
                <a:gd name="T1" fmla="*/ 0 h 10"/>
                <a:gd name="T2" fmla="*/ 5 w 7"/>
                <a:gd name="T3" fmla="*/ 3 h 10"/>
                <a:gd name="T4" fmla="*/ 7 w 7"/>
                <a:gd name="T5" fmla="*/ 7 h 10"/>
                <a:gd name="T6" fmla="*/ 3 w 7"/>
                <a:gd name="T7" fmla="*/ 9 h 10"/>
                <a:gd name="T8" fmla="*/ 0 w 7"/>
                <a:gd name="T9" fmla="*/ 10 h 10"/>
                <a:gd name="T10" fmla="*/ 3 w 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4" y="1"/>
                    <a:pt x="3" y="2"/>
                    <a:pt x="5" y="3"/>
                  </a:cubicBezTo>
                  <a:cubicBezTo>
                    <a:pt x="7" y="4"/>
                    <a:pt x="7" y="5"/>
                    <a:pt x="7" y="7"/>
                  </a:cubicBezTo>
                  <a:cubicBezTo>
                    <a:pt x="7" y="10"/>
                    <a:pt x="4" y="9"/>
                    <a:pt x="3" y="9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1" y="7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D8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3939" y="3089"/>
              <a:ext cx="230" cy="52"/>
            </a:xfrm>
            <a:custGeom>
              <a:avLst/>
              <a:gdLst>
                <a:gd name="T0" fmla="*/ 52 w 53"/>
                <a:gd name="T1" fmla="*/ 1 h 12"/>
                <a:gd name="T2" fmla="*/ 53 w 53"/>
                <a:gd name="T3" fmla="*/ 4 h 12"/>
                <a:gd name="T4" fmla="*/ 2 w 53"/>
                <a:gd name="T5" fmla="*/ 3 h 12"/>
                <a:gd name="T6" fmla="*/ 0 w 53"/>
                <a:gd name="T7" fmla="*/ 1 h 12"/>
                <a:gd name="T8" fmla="*/ 6 w 53"/>
                <a:gd name="T9" fmla="*/ 3 h 12"/>
                <a:gd name="T10" fmla="*/ 9 w 53"/>
                <a:gd name="T11" fmla="*/ 2 h 12"/>
                <a:gd name="T12" fmla="*/ 12 w 53"/>
                <a:gd name="T13" fmla="*/ 2 h 12"/>
                <a:gd name="T14" fmla="*/ 47 w 53"/>
                <a:gd name="T15" fmla="*/ 2 h 12"/>
                <a:gd name="T16" fmla="*/ 52 w 5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2">
                  <a:moveTo>
                    <a:pt x="52" y="1"/>
                  </a:moveTo>
                  <a:cubicBezTo>
                    <a:pt x="51" y="2"/>
                    <a:pt x="52" y="3"/>
                    <a:pt x="53" y="4"/>
                  </a:cubicBezTo>
                  <a:cubicBezTo>
                    <a:pt x="36" y="10"/>
                    <a:pt x="19" y="12"/>
                    <a:pt x="2" y="3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3" y="1"/>
                    <a:pt x="4" y="3"/>
                    <a:pt x="6" y="3"/>
                  </a:cubicBezTo>
                  <a:cubicBezTo>
                    <a:pt x="7" y="4"/>
                    <a:pt x="9" y="5"/>
                    <a:pt x="9" y="2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23" y="8"/>
                    <a:pt x="35" y="7"/>
                    <a:pt x="47" y="2"/>
                  </a:cubicBezTo>
                  <a:cubicBezTo>
                    <a:pt x="48" y="1"/>
                    <a:pt x="50" y="0"/>
                    <a:pt x="52" y="1"/>
                  </a:cubicBezTo>
                  <a:close/>
                </a:path>
              </a:pathLst>
            </a:custGeom>
            <a:solidFill>
              <a:srgbClr val="C23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3891" y="2703"/>
              <a:ext cx="343" cy="425"/>
            </a:xfrm>
            <a:custGeom>
              <a:avLst/>
              <a:gdLst>
                <a:gd name="T0" fmla="*/ 63 w 79"/>
                <a:gd name="T1" fmla="*/ 90 h 98"/>
                <a:gd name="T2" fmla="*/ 31 w 79"/>
                <a:gd name="T3" fmla="*/ 95 h 98"/>
                <a:gd name="T4" fmla="*/ 20 w 79"/>
                <a:gd name="T5" fmla="*/ 91 h 98"/>
                <a:gd name="T6" fmla="*/ 1 w 79"/>
                <a:gd name="T7" fmla="*/ 63 h 98"/>
                <a:gd name="T8" fmla="*/ 0 w 79"/>
                <a:gd name="T9" fmla="*/ 55 h 98"/>
                <a:gd name="T10" fmla="*/ 13 w 79"/>
                <a:gd name="T11" fmla="*/ 59 h 98"/>
                <a:gd name="T12" fmla="*/ 16 w 79"/>
                <a:gd name="T13" fmla="*/ 57 h 98"/>
                <a:gd name="T14" fmla="*/ 31 w 79"/>
                <a:gd name="T15" fmla="*/ 27 h 98"/>
                <a:gd name="T16" fmla="*/ 43 w 79"/>
                <a:gd name="T17" fmla="*/ 14 h 98"/>
                <a:gd name="T18" fmla="*/ 46 w 79"/>
                <a:gd name="T19" fmla="*/ 2 h 98"/>
                <a:gd name="T20" fmla="*/ 49 w 79"/>
                <a:gd name="T21" fmla="*/ 1 h 98"/>
                <a:gd name="T22" fmla="*/ 62 w 79"/>
                <a:gd name="T23" fmla="*/ 18 h 98"/>
                <a:gd name="T24" fmla="*/ 64 w 79"/>
                <a:gd name="T25" fmla="*/ 49 h 98"/>
                <a:gd name="T26" fmla="*/ 64 w 79"/>
                <a:gd name="T27" fmla="*/ 54 h 98"/>
                <a:gd name="T28" fmla="*/ 68 w 79"/>
                <a:gd name="T29" fmla="*/ 54 h 98"/>
                <a:gd name="T30" fmla="*/ 78 w 79"/>
                <a:gd name="T31" fmla="*/ 47 h 98"/>
                <a:gd name="T32" fmla="*/ 79 w 79"/>
                <a:gd name="T33" fmla="*/ 64 h 98"/>
                <a:gd name="T34" fmla="*/ 63 w 79"/>
                <a:gd name="T3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98">
                  <a:moveTo>
                    <a:pt x="63" y="90"/>
                  </a:moveTo>
                  <a:cubicBezTo>
                    <a:pt x="53" y="95"/>
                    <a:pt x="42" y="98"/>
                    <a:pt x="31" y="95"/>
                  </a:cubicBezTo>
                  <a:cubicBezTo>
                    <a:pt x="27" y="95"/>
                    <a:pt x="23" y="93"/>
                    <a:pt x="20" y="91"/>
                  </a:cubicBezTo>
                  <a:cubicBezTo>
                    <a:pt x="10" y="84"/>
                    <a:pt x="3" y="75"/>
                    <a:pt x="1" y="63"/>
                  </a:cubicBezTo>
                  <a:cubicBezTo>
                    <a:pt x="0" y="60"/>
                    <a:pt x="0" y="58"/>
                    <a:pt x="0" y="55"/>
                  </a:cubicBezTo>
                  <a:cubicBezTo>
                    <a:pt x="4" y="56"/>
                    <a:pt x="9" y="58"/>
                    <a:pt x="13" y="59"/>
                  </a:cubicBezTo>
                  <a:cubicBezTo>
                    <a:pt x="15" y="60"/>
                    <a:pt x="16" y="60"/>
                    <a:pt x="16" y="57"/>
                  </a:cubicBezTo>
                  <a:cubicBezTo>
                    <a:pt x="16" y="45"/>
                    <a:pt x="23" y="35"/>
                    <a:pt x="31" y="27"/>
                  </a:cubicBezTo>
                  <a:cubicBezTo>
                    <a:pt x="36" y="23"/>
                    <a:pt x="40" y="19"/>
                    <a:pt x="43" y="14"/>
                  </a:cubicBezTo>
                  <a:cubicBezTo>
                    <a:pt x="45" y="11"/>
                    <a:pt x="47" y="7"/>
                    <a:pt x="46" y="2"/>
                  </a:cubicBezTo>
                  <a:cubicBezTo>
                    <a:pt x="47" y="0"/>
                    <a:pt x="47" y="0"/>
                    <a:pt x="49" y="1"/>
                  </a:cubicBezTo>
                  <a:cubicBezTo>
                    <a:pt x="55" y="6"/>
                    <a:pt x="60" y="10"/>
                    <a:pt x="62" y="18"/>
                  </a:cubicBezTo>
                  <a:cubicBezTo>
                    <a:pt x="65" y="28"/>
                    <a:pt x="66" y="39"/>
                    <a:pt x="64" y="49"/>
                  </a:cubicBezTo>
                  <a:cubicBezTo>
                    <a:pt x="65" y="51"/>
                    <a:pt x="64" y="52"/>
                    <a:pt x="64" y="54"/>
                  </a:cubicBezTo>
                  <a:cubicBezTo>
                    <a:pt x="66" y="55"/>
                    <a:pt x="67" y="53"/>
                    <a:pt x="68" y="54"/>
                  </a:cubicBezTo>
                  <a:cubicBezTo>
                    <a:pt x="72" y="53"/>
                    <a:pt x="74" y="49"/>
                    <a:pt x="78" y="47"/>
                  </a:cubicBezTo>
                  <a:cubicBezTo>
                    <a:pt x="79" y="53"/>
                    <a:pt x="79" y="59"/>
                    <a:pt x="79" y="64"/>
                  </a:cubicBezTo>
                  <a:cubicBezTo>
                    <a:pt x="77" y="75"/>
                    <a:pt x="72" y="84"/>
                    <a:pt x="63" y="90"/>
                  </a:cubicBezTo>
                  <a:close/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3952" y="2656"/>
              <a:ext cx="139" cy="156"/>
            </a:xfrm>
            <a:custGeom>
              <a:avLst/>
              <a:gdLst>
                <a:gd name="T0" fmla="*/ 30 w 32"/>
                <a:gd name="T1" fmla="*/ 19 h 36"/>
                <a:gd name="T2" fmla="*/ 24 w 32"/>
                <a:gd name="T3" fmla="*/ 29 h 36"/>
                <a:gd name="T4" fmla="*/ 23 w 32"/>
                <a:gd name="T5" fmla="*/ 31 h 36"/>
                <a:gd name="T6" fmla="*/ 19 w 32"/>
                <a:gd name="T7" fmla="*/ 35 h 36"/>
                <a:gd name="T8" fmla="*/ 17 w 32"/>
                <a:gd name="T9" fmla="*/ 34 h 36"/>
                <a:gd name="T10" fmla="*/ 11 w 32"/>
                <a:gd name="T11" fmla="*/ 33 h 36"/>
                <a:gd name="T12" fmla="*/ 1 w 32"/>
                <a:gd name="T13" fmla="*/ 28 h 36"/>
                <a:gd name="T14" fmla="*/ 3 w 32"/>
                <a:gd name="T15" fmla="*/ 24 h 36"/>
                <a:gd name="T16" fmla="*/ 13 w 32"/>
                <a:gd name="T17" fmla="*/ 14 h 36"/>
                <a:gd name="T18" fmla="*/ 16 w 32"/>
                <a:gd name="T19" fmla="*/ 14 h 36"/>
                <a:gd name="T20" fmla="*/ 18 w 32"/>
                <a:gd name="T21" fmla="*/ 16 h 36"/>
                <a:gd name="T22" fmla="*/ 26 w 32"/>
                <a:gd name="T23" fmla="*/ 12 h 36"/>
                <a:gd name="T24" fmla="*/ 25 w 32"/>
                <a:gd name="T25" fmla="*/ 10 h 36"/>
                <a:gd name="T26" fmla="*/ 24 w 32"/>
                <a:gd name="T27" fmla="*/ 12 h 36"/>
                <a:gd name="T28" fmla="*/ 19 w 32"/>
                <a:gd name="T29" fmla="*/ 13 h 36"/>
                <a:gd name="T30" fmla="*/ 19 w 32"/>
                <a:gd name="T31" fmla="*/ 7 h 36"/>
                <a:gd name="T32" fmla="*/ 23 w 32"/>
                <a:gd name="T33" fmla="*/ 2 h 36"/>
                <a:gd name="T34" fmla="*/ 25 w 32"/>
                <a:gd name="T35" fmla="*/ 0 h 36"/>
                <a:gd name="T36" fmla="*/ 32 w 32"/>
                <a:gd name="T37" fmla="*/ 9 h 36"/>
                <a:gd name="T38" fmla="*/ 32 w 32"/>
                <a:gd name="T39" fmla="*/ 11 h 36"/>
                <a:gd name="T40" fmla="*/ 30 w 32"/>
                <a:gd name="T41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6">
                  <a:moveTo>
                    <a:pt x="30" y="19"/>
                  </a:moveTo>
                  <a:cubicBezTo>
                    <a:pt x="27" y="22"/>
                    <a:pt x="27" y="27"/>
                    <a:pt x="24" y="29"/>
                  </a:cubicBezTo>
                  <a:cubicBezTo>
                    <a:pt x="24" y="30"/>
                    <a:pt x="23" y="31"/>
                    <a:pt x="23" y="31"/>
                  </a:cubicBezTo>
                  <a:cubicBezTo>
                    <a:pt x="20" y="30"/>
                    <a:pt x="17" y="30"/>
                    <a:pt x="19" y="35"/>
                  </a:cubicBezTo>
                  <a:cubicBezTo>
                    <a:pt x="19" y="36"/>
                    <a:pt x="17" y="35"/>
                    <a:pt x="17" y="34"/>
                  </a:cubicBezTo>
                  <a:cubicBezTo>
                    <a:pt x="15" y="33"/>
                    <a:pt x="13" y="32"/>
                    <a:pt x="11" y="33"/>
                  </a:cubicBezTo>
                  <a:cubicBezTo>
                    <a:pt x="7" y="35"/>
                    <a:pt x="1" y="32"/>
                    <a:pt x="1" y="28"/>
                  </a:cubicBezTo>
                  <a:cubicBezTo>
                    <a:pt x="0" y="27"/>
                    <a:pt x="2" y="25"/>
                    <a:pt x="3" y="24"/>
                  </a:cubicBezTo>
                  <a:cubicBezTo>
                    <a:pt x="6" y="21"/>
                    <a:pt x="11" y="18"/>
                    <a:pt x="13" y="14"/>
                  </a:cubicBezTo>
                  <a:cubicBezTo>
                    <a:pt x="14" y="13"/>
                    <a:pt x="15" y="13"/>
                    <a:pt x="16" y="14"/>
                  </a:cubicBezTo>
                  <a:cubicBezTo>
                    <a:pt x="17" y="15"/>
                    <a:pt x="17" y="15"/>
                    <a:pt x="18" y="16"/>
                  </a:cubicBezTo>
                  <a:cubicBezTo>
                    <a:pt x="24" y="19"/>
                    <a:pt x="25" y="19"/>
                    <a:pt x="26" y="12"/>
                  </a:cubicBezTo>
                  <a:cubicBezTo>
                    <a:pt x="26" y="12"/>
                    <a:pt x="27" y="11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3" y="14"/>
                    <a:pt x="21" y="15"/>
                    <a:pt x="19" y="13"/>
                  </a:cubicBezTo>
                  <a:cubicBezTo>
                    <a:pt x="16" y="11"/>
                    <a:pt x="15" y="9"/>
                    <a:pt x="19" y="7"/>
                  </a:cubicBezTo>
                  <a:cubicBezTo>
                    <a:pt x="21" y="6"/>
                    <a:pt x="23" y="5"/>
                    <a:pt x="23" y="2"/>
                  </a:cubicBezTo>
                  <a:cubicBezTo>
                    <a:pt x="23" y="1"/>
                    <a:pt x="25" y="0"/>
                    <a:pt x="25" y="0"/>
                  </a:cubicBezTo>
                  <a:cubicBezTo>
                    <a:pt x="29" y="2"/>
                    <a:pt x="30" y="6"/>
                    <a:pt x="32" y="9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0" y="14"/>
                    <a:pt x="31" y="17"/>
                    <a:pt x="30" y="19"/>
                  </a:cubicBezTo>
                  <a:close/>
                </a:path>
              </a:pathLst>
            </a:custGeom>
            <a:solidFill>
              <a:srgbClr val="D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4069" y="2586"/>
              <a:ext cx="122" cy="200"/>
            </a:xfrm>
            <a:custGeom>
              <a:avLst/>
              <a:gdLst>
                <a:gd name="T0" fmla="*/ 19 w 28"/>
                <a:gd name="T1" fmla="*/ 23 h 46"/>
                <a:gd name="T2" fmla="*/ 20 w 28"/>
                <a:gd name="T3" fmla="*/ 30 h 46"/>
                <a:gd name="T4" fmla="*/ 20 w 28"/>
                <a:gd name="T5" fmla="*/ 32 h 46"/>
                <a:gd name="T6" fmla="*/ 23 w 28"/>
                <a:gd name="T7" fmla="*/ 31 h 46"/>
                <a:gd name="T8" fmla="*/ 25 w 28"/>
                <a:gd name="T9" fmla="*/ 32 h 46"/>
                <a:gd name="T10" fmla="*/ 28 w 28"/>
                <a:gd name="T11" fmla="*/ 42 h 46"/>
                <a:gd name="T12" fmla="*/ 28 w 28"/>
                <a:gd name="T13" fmla="*/ 45 h 46"/>
                <a:gd name="T14" fmla="*/ 23 w 28"/>
                <a:gd name="T15" fmla="*/ 45 h 46"/>
                <a:gd name="T16" fmla="*/ 16 w 28"/>
                <a:gd name="T17" fmla="*/ 36 h 46"/>
                <a:gd name="T18" fmla="*/ 15 w 28"/>
                <a:gd name="T19" fmla="*/ 33 h 46"/>
                <a:gd name="T20" fmla="*/ 13 w 28"/>
                <a:gd name="T21" fmla="*/ 31 h 46"/>
                <a:gd name="T22" fmla="*/ 8 w 28"/>
                <a:gd name="T23" fmla="*/ 24 h 46"/>
                <a:gd name="T24" fmla="*/ 7 w 28"/>
                <a:gd name="T25" fmla="*/ 22 h 46"/>
                <a:gd name="T26" fmla="*/ 0 w 28"/>
                <a:gd name="T27" fmla="*/ 14 h 46"/>
                <a:gd name="T28" fmla="*/ 4 w 28"/>
                <a:gd name="T29" fmla="*/ 1 h 46"/>
                <a:gd name="T30" fmla="*/ 6 w 28"/>
                <a:gd name="T31" fmla="*/ 1 h 46"/>
                <a:gd name="T32" fmla="*/ 16 w 28"/>
                <a:gd name="T33" fmla="*/ 16 h 46"/>
                <a:gd name="T34" fmla="*/ 15 w 28"/>
                <a:gd name="T35" fmla="*/ 20 h 46"/>
                <a:gd name="T36" fmla="*/ 18 w 28"/>
                <a:gd name="T37" fmla="*/ 18 h 46"/>
                <a:gd name="T38" fmla="*/ 19 w 28"/>
                <a:gd name="T39" fmla="*/ 21 h 46"/>
                <a:gd name="T40" fmla="*/ 19 w 28"/>
                <a:gd name="T41" fmla="*/ 26 h 46"/>
                <a:gd name="T42" fmla="*/ 19 w 28"/>
                <a:gd name="T43" fmla="*/ 26 h 46"/>
                <a:gd name="T44" fmla="*/ 19 w 28"/>
                <a:gd name="T45" fmla="*/ 26 h 46"/>
                <a:gd name="T46" fmla="*/ 19 w 28"/>
                <a:gd name="T4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6">
                  <a:moveTo>
                    <a:pt x="19" y="23"/>
                  </a:moveTo>
                  <a:cubicBezTo>
                    <a:pt x="22" y="25"/>
                    <a:pt x="24" y="27"/>
                    <a:pt x="20" y="30"/>
                  </a:cubicBezTo>
                  <a:cubicBezTo>
                    <a:pt x="20" y="30"/>
                    <a:pt x="19" y="31"/>
                    <a:pt x="20" y="32"/>
                  </a:cubicBezTo>
                  <a:cubicBezTo>
                    <a:pt x="21" y="32"/>
                    <a:pt x="22" y="32"/>
                    <a:pt x="23" y="31"/>
                  </a:cubicBezTo>
                  <a:cubicBezTo>
                    <a:pt x="24" y="29"/>
                    <a:pt x="24" y="31"/>
                    <a:pt x="25" y="32"/>
                  </a:cubicBezTo>
                  <a:cubicBezTo>
                    <a:pt x="26" y="35"/>
                    <a:pt x="27" y="39"/>
                    <a:pt x="28" y="42"/>
                  </a:cubicBezTo>
                  <a:cubicBezTo>
                    <a:pt x="28" y="44"/>
                    <a:pt x="28" y="44"/>
                    <a:pt x="28" y="45"/>
                  </a:cubicBezTo>
                  <a:cubicBezTo>
                    <a:pt x="26" y="46"/>
                    <a:pt x="24" y="46"/>
                    <a:pt x="23" y="45"/>
                  </a:cubicBezTo>
                  <a:cubicBezTo>
                    <a:pt x="22" y="41"/>
                    <a:pt x="18" y="39"/>
                    <a:pt x="16" y="36"/>
                  </a:cubicBezTo>
                  <a:cubicBezTo>
                    <a:pt x="16" y="35"/>
                    <a:pt x="14" y="34"/>
                    <a:pt x="15" y="33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29"/>
                    <a:pt x="8" y="28"/>
                    <a:pt x="8" y="24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2" y="21"/>
                    <a:pt x="1" y="18"/>
                    <a:pt x="0" y="14"/>
                  </a:cubicBezTo>
                  <a:cubicBezTo>
                    <a:pt x="0" y="9"/>
                    <a:pt x="4" y="6"/>
                    <a:pt x="4" y="1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8" y="7"/>
                    <a:pt x="14" y="10"/>
                    <a:pt x="16" y="16"/>
                  </a:cubicBezTo>
                  <a:cubicBezTo>
                    <a:pt x="16" y="17"/>
                    <a:pt x="14" y="18"/>
                    <a:pt x="15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19" y="19"/>
                    <a:pt x="19" y="19"/>
                    <a:pt x="19" y="21"/>
                  </a:cubicBezTo>
                  <a:cubicBezTo>
                    <a:pt x="18" y="22"/>
                    <a:pt x="18" y="24"/>
                    <a:pt x="19" y="26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lose/>
                </a:path>
              </a:pathLst>
            </a:custGeom>
            <a:solidFill>
              <a:srgbClr val="D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4060" y="2647"/>
              <a:ext cx="109" cy="134"/>
            </a:xfrm>
            <a:custGeom>
              <a:avLst/>
              <a:gdLst>
                <a:gd name="T0" fmla="*/ 2 w 25"/>
                <a:gd name="T1" fmla="*/ 0 h 31"/>
                <a:gd name="T2" fmla="*/ 11 w 25"/>
                <a:gd name="T3" fmla="*/ 7 h 31"/>
                <a:gd name="T4" fmla="*/ 12 w 25"/>
                <a:gd name="T5" fmla="*/ 10 h 31"/>
                <a:gd name="T6" fmla="*/ 10 w 25"/>
                <a:gd name="T7" fmla="*/ 13 h 31"/>
                <a:gd name="T8" fmla="*/ 17 w 25"/>
                <a:gd name="T9" fmla="*/ 15 h 31"/>
                <a:gd name="T10" fmla="*/ 18 w 25"/>
                <a:gd name="T11" fmla="*/ 17 h 31"/>
                <a:gd name="T12" fmla="*/ 20 w 25"/>
                <a:gd name="T13" fmla="*/ 22 h 31"/>
                <a:gd name="T14" fmla="*/ 24 w 25"/>
                <a:gd name="T15" fmla="*/ 27 h 31"/>
                <a:gd name="T16" fmla="*/ 25 w 25"/>
                <a:gd name="T17" fmla="*/ 31 h 31"/>
                <a:gd name="T18" fmla="*/ 23 w 25"/>
                <a:gd name="T19" fmla="*/ 31 h 31"/>
                <a:gd name="T20" fmla="*/ 11 w 25"/>
                <a:gd name="T21" fmla="*/ 16 h 31"/>
                <a:gd name="T22" fmla="*/ 7 w 25"/>
                <a:gd name="T23" fmla="*/ 15 h 31"/>
                <a:gd name="T24" fmla="*/ 5 w 25"/>
                <a:gd name="T25" fmla="*/ 21 h 31"/>
                <a:gd name="T26" fmla="*/ 6 w 25"/>
                <a:gd name="T27" fmla="*/ 14 h 31"/>
                <a:gd name="T28" fmla="*/ 5 w 25"/>
                <a:gd name="T29" fmla="*/ 10 h 31"/>
                <a:gd name="T30" fmla="*/ 0 w 25"/>
                <a:gd name="T31" fmla="*/ 2 h 31"/>
                <a:gd name="T32" fmla="*/ 2 w 25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2" y="0"/>
                  </a:moveTo>
                  <a:cubicBezTo>
                    <a:pt x="4" y="3"/>
                    <a:pt x="6" y="7"/>
                    <a:pt x="11" y="7"/>
                  </a:cubicBezTo>
                  <a:cubicBezTo>
                    <a:pt x="12" y="7"/>
                    <a:pt x="13" y="8"/>
                    <a:pt x="12" y="10"/>
                  </a:cubicBezTo>
                  <a:cubicBezTo>
                    <a:pt x="11" y="10"/>
                    <a:pt x="9" y="11"/>
                    <a:pt x="10" y="13"/>
                  </a:cubicBezTo>
                  <a:cubicBezTo>
                    <a:pt x="12" y="15"/>
                    <a:pt x="14" y="17"/>
                    <a:pt x="17" y="15"/>
                  </a:cubicBezTo>
                  <a:cubicBezTo>
                    <a:pt x="18" y="15"/>
                    <a:pt x="19" y="16"/>
                    <a:pt x="18" y="17"/>
                  </a:cubicBezTo>
                  <a:cubicBezTo>
                    <a:pt x="16" y="20"/>
                    <a:pt x="19" y="20"/>
                    <a:pt x="20" y="22"/>
                  </a:cubicBezTo>
                  <a:cubicBezTo>
                    <a:pt x="22" y="23"/>
                    <a:pt x="21" y="27"/>
                    <a:pt x="24" y="27"/>
                  </a:cubicBezTo>
                  <a:cubicBezTo>
                    <a:pt x="25" y="27"/>
                    <a:pt x="25" y="27"/>
                    <a:pt x="25" y="31"/>
                  </a:cubicBezTo>
                  <a:cubicBezTo>
                    <a:pt x="24" y="31"/>
                    <a:pt x="24" y="31"/>
                    <a:pt x="23" y="31"/>
                  </a:cubicBezTo>
                  <a:cubicBezTo>
                    <a:pt x="20" y="25"/>
                    <a:pt x="16" y="20"/>
                    <a:pt x="11" y="16"/>
                  </a:cubicBezTo>
                  <a:cubicBezTo>
                    <a:pt x="10" y="15"/>
                    <a:pt x="9" y="13"/>
                    <a:pt x="7" y="15"/>
                  </a:cubicBezTo>
                  <a:cubicBezTo>
                    <a:pt x="4" y="17"/>
                    <a:pt x="7" y="20"/>
                    <a:pt x="5" y="21"/>
                  </a:cubicBezTo>
                  <a:cubicBezTo>
                    <a:pt x="5" y="19"/>
                    <a:pt x="4" y="16"/>
                    <a:pt x="6" y="14"/>
                  </a:cubicBezTo>
                  <a:cubicBezTo>
                    <a:pt x="7" y="12"/>
                    <a:pt x="6" y="11"/>
                    <a:pt x="5" y="10"/>
                  </a:cubicBezTo>
                  <a:cubicBezTo>
                    <a:pt x="3" y="7"/>
                    <a:pt x="2" y="5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4160" y="2916"/>
              <a:ext cx="26" cy="30"/>
            </a:xfrm>
            <a:custGeom>
              <a:avLst/>
              <a:gdLst>
                <a:gd name="T0" fmla="*/ 6 w 6"/>
                <a:gd name="T1" fmla="*/ 5 h 7"/>
                <a:gd name="T2" fmla="*/ 0 w 6"/>
                <a:gd name="T3" fmla="*/ 7 h 7"/>
                <a:gd name="T4" fmla="*/ 2 w 6"/>
                <a:gd name="T5" fmla="*/ 0 h 7"/>
                <a:gd name="T6" fmla="*/ 6 w 6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4" y="6"/>
                    <a:pt x="3" y="7"/>
                    <a:pt x="0" y="7"/>
                  </a:cubicBezTo>
                  <a:cubicBezTo>
                    <a:pt x="1" y="5"/>
                    <a:pt x="1" y="2"/>
                    <a:pt x="2" y="0"/>
                  </a:cubicBezTo>
                  <a:cubicBezTo>
                    <a:pt x="5" y="0"/>
                    <a:pt x="5" y="3"/>
                    <a:pt x="6" y="5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4126" y="2656"/>
              <a:ext cx="21" cy="26"/>
            </a:xfrm>
            <a:custGeom>
              <a:avLst/>
              <a:gdLst>
                <a:gd name="T0" fmla="*/ 5 w 5"/>
                <a:gd name="T1" fmla="*/ 2 h 6"/>
                <a:gd name="T2" fmla="*/ 2 w 5"/>
                <a:gd name="T3" fmla="*/ 6 h 6"/>
                <a:gd name="T4" fmla="*/ 0 w 5"/>
                <a:gd name="T5" fmla="*/ 5 h 6"/>
                <a:gd name="T6" fmla="*/ 3 w 5"/>
                <a:gd name="T7" fmla="*/ 0 h 6"/>
                <a:gd name="T8" fmla="*/ 5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4" y="4"/>
                    <a:pt x="3" y="5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4143" y="2677"/>
              <a:ext cx="9" cy="31"/>
            </a:xfrm>
            <a:custGeom>
              <a:avLst/>
              <a:gdLst>
                <a:gd name="T0" fmla="*/ 2 w 2"/>
                <a:gd name="T1" fmla="*/ 2 h 7"/>
                <a:gd name="T2" fmla="*/ 2 w 2"/>
                <a:gd name="T3" fmla="*/ 7 h 7"/>
                <a:gd name="T4" fmla="*/ 2 w 2"/>
                <a:gd name="T5" fmla="*/ 0 h 7"/>
                <a:gd name="T6" fmla="*/ 2 w 2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cubicBezTo>
                    <a:pt x="2" y="4"/>
                    <a:pt x="2" y="5"/>
                    <a:pt x="2" y="7"/>
                  </a:cubicBezTo>
                  <a:cubicBezTo>
                    <a:pt x="0" y="4"/>
                    <a:pt x="0" y="3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E9012"/>
                </a:solidFill>
              </a:rPr>
              <a:t>Infographic Style</a:t>
            </a:r>
          </a:p>
        </p:txBody>
      </p: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xmlns="" id="{C2819704-6218-43B6-B2D9-7DCF2E3F390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42563" y="1244150"/>
            <a:ext cx="1498534" cy="656583"/>
          </a:xfrm>
          <a:prstGeom prst="bentConnector3">
            <a:avLst>
              <a:gd name="adj1" fmla="val 50000"/>
            </a:avLst>
          </a:prstGeom>
          <a:ln>
            <a:solidFill>
              <a:srgbClr val="0462B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38E3A60-E7FC-4FCE-93EE-94794CF64E2B}"/>
              </a:ext>
            </a:extLst>
          </p:cNvPr>
          <p:cNvGrpSpPr/>
          <p:nvPr/>
        </p:nvGrpSpPr>
        <p:grpSpPr>
          <a:xfrm>
            <a:off x="5763160" y="666651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462BD"/>
                  </a:solidFill>
                </a:rPr>
                <a:t>Content  Here</a:t>
              </a:r>
              <a:endParaRPr lang="ko-KR" altLang="en-US" sz="1400" b="1" dirty="0">
                <a:solidFill>
                  <a:srgbClr val="0462BD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9E83BA-A593-442C-BD94-BD8843A13C5D}"/>
              </a:ext>
            </a:extLst>
          </p:cNvPr>
          <p:cNvGrpSpPr/>
          <p:nvPr/>
        </p:nvGrpSpPr>
        <p:grpSpPr>
          <a:xfrm>
            <a:off x="7846859" y="4602148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462BD"/>
                  </a:solidFill>
                </a:rPr>
                <a:t>Content  Here</a:t>
              </a:r>
              <a:endParaRPr lang="ko-KR" altLang="en-US" sz="1400" b="1" dirty="0">
                <a:solidFill>
                  <a:srgbClr val="0462BD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402FA4-1253-4D0A-A561-06BE02C587BE}"/>
              </a:ext>
            </a:extLst>
          </p:cNvPr>
          <p:cNvGrpSpPr/>
          <p:nvPr/>
        </p:nvGrpSpPr>
        <p:grpSpPr>
          <a:xfrm>
            <a:off x="304560" y="4086417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D94B0C6-3272-4ADF-B1BD-3DD098F3A63D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462BD"/>
                  </a:solidFill>
                </a:rPr>
                <a:t>Content  Here</a:t>
              </a:r>
              <a:endParaRPr lang="ko-KR" altLang="en-US" sz="1400" b="1" dirty="0">
                <a:solidFill>
                  <a:srgbClr val="0462BD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xmlns="" id="{79249BC5-3765-4EA3-8CD0-91B75235A9AB}"/>
              </a:ext>
            </a:extLst>
          </p:cNvPr>
          <p:cNvCxnSpPr/>
          <p:nvPr/>
        </p:nvCxnSpPr>
        <p:spPr>
          <a:xfrm flipV="1">
            <a:off x="3230174" y="4143172"/>
            <a:ext cx="1135648" cy="519315"/>
          </a:xfrm>
          <a:prstGeom prst="bentConnector3">
            <a:avLst>
              <a:gd name="adj1" fmla="val 50000"/>
            </a:avLst>
          </a:prstGeom>
          <a:ln>
            <a:solidFill>
              <a:srgbClr val="0462B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xmlns="" id="{061D0849-DD00-4D86-AFC0-A70E59768C12}"/>
              </a:ext>
            </a:extLst>
          </p:cNvPr>
          <p:cNvCxnSpPr>
            <a:cxnSpLocks/>
          </p:cNvCxnSpPr>
          <p:nvPr/>
        </p:nvCxnSpPr>
        <p:spPr>
          <a:xfrm rot="10800000">
            <a:off x="6911789" y="4086418"/>
            <a:ext cx="893499" cy="727953"/>
          </a:xfrm>
          <a:prstGeom prst="bentConnector3">
            <a:avLst>
              <a:gd name="adj1" fmla="val 50000"/>
            </a:avLst>
          </a:prstGeom>
          <a:ln>
            <a:solidFill>
              <a:srgbClr val="0462B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2322AF2D-089C-4EC7-9711-632BA3C34A7C}"/>
              </a:ext>
            </a:extLst>
          </p:cNvPr>
          <p:cNvSpPr/>
          <p:nvPr/>
        </p:nvSpPr>
        <p:spPr>
          <a:xfrm>
            <a:off x="3066394" y="2342687"/>
            <a:ext cx="701205" cy="701205"/>
          </a:xfrm>
          <a:prstGeom prst="chevron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Arrow: Chevron 79">
            <a:extLst>
              <a:ext uri="{FF2B5EF4-FFF2-40B4-BE49-F238E27FC236}">
                <a16:creationId xmlns:a16="http://schemas.microsoft.com/office/drawing/2014/main" xmlns="" id="{22FD3284-83DE-4C10-B6E2-DD941CFD7BFB}"/>
              </a:ext>
            </a:extLst>
          </p:cNvPr>
          <p:cNvSpPr/>
          <p:nvPr/>
        </p:nvSpPr>
        <p:spPr>
          <a:xfrm>
            <a:off x="8435106" y="2191476"/>
            <a:ext cx="701205" cy="701205"/>
          </a:xfrm>
          <a:prstGeom prst="chevron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B93E172-4E9F-4510-800D-D12FEE21768E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E39206F-BC25-4208-BB4C-B13F7D12AB57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5CF78BE1-7063-40D6-AA90-60D91AD53BD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32E78359-3F3B-4CC5-948F-5F7D10885059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D7DC67D9-2344-4C8F-8763-12BC69FF134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9423DA7D-33FB-465E-834F-0A72FFCD275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DB28F1C-6B07-47F2-8829-23147D03E9CA}"/>
              </a:ext>
            </a:extLst>
          </p:cNvPr>
          <p:cNvSpPr txBox="1"/>
          <p:nvPr/>
        </p:nvSpPr>
        <p:spPr>
          <a:xfrm>
            <a:off x="5848766" y="509795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EA525D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B3D9141A-C1EF-4C8E-85F4-E0793241133D}"/>
              </a:ext>
            </a:extLst>
          </p:cNvPr>
          <p:cNvGrpSpPr/>
          <p:nvPr/>
        </p:nvGrpSpPr>
        <p:grpSpPr>
          <a:xfrm>
            <a:off x="763967" y="5096225"/>
            <a:ext cx="5332033" cy="1325077"/>
            <a:chOff x="4980628" y="1360115"/>
            <a:chExt cx="2236570" cy="132507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45316A1C-D0B1-4086-8D4D-588C00A44AD3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7B9162AA-CFC7-44E8-9988-59B3A16F0392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A525D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36" y="2033751"/>
            <a:ext cx="3475011" cy="15708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580" y="2191476"/>
            <a:ext cx="2709985" cy="43485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985" y="2159271"/>
            <a:ext cx="1001250" cy="1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04AE0F-EFE3-43AD-80C6-B34C5F430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2F4C67-0AEA-4F73-B518-F1F4856E512D}"/>
              </a:ext>
            </a:extLst>
          </p:cNvPr>
          <p:cNvSpPr/>
          <p:nvPr/>
        </p:nvSpPr>
        <p:spPr>
          <a:xfrm>
            <a:off x="0" y="673206"/>
            <a:ext cx="12192000" cy="1656184"/>
          </a:xfrm>
          <a:prstGeom prst="rect">
            <a:avLst/>
          </a:prstGeom>
          <a:solidFill>
            <a:srgbClr val="FED9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ight Triangle 4">
            <a:extLst>
              <a:ext uri="{FF2B5EF4-FFF2-40B4-BE49-F238E27FC236}">
                <a16:creationId xmlns:a16="http://schemas.microsoft.com/office/drawing/2014/main" xmlns="" id="{D645CAC1-02FF-4107-AD83-1B3BB8733E23}"/>
              </a:ext>
            </a:extLst>
          </p:cNvPr>
          <p:cNvSpPr/>
          <p:nvPr/>
        </p:nvSpPr>
        <p:spPr>
          <a:xfrm rot="10800000" flipH="1">
            <a:off x="980432" y="457182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rgbClr val="EE9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20438C-AE09-42C6-88F4-E09CEDA32CB8}"/>
              </a:ext>
            </a:extLst>
          </p:cNvPr>
          <p:cNvSpPr txBox="1"/>
          <p:nvPr/>
        </p:nvSpPr>
        <p:spPr>
          <a:xfrm>
            <a:off x="1362066" y="76263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1DA7F3-94CF-4162-931D-1F5E2895A090}"/>
              </a:ext>
            </a:extLst>
          </p:cNvPr>
          <p:cNvSpPr txBox="1"/>
          <p:nvPr/>
        </p:nvSpPr>
        <p:spPr>
          <a:xfrm>
            <a:off x="5159897" y="916525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173471-DB0A-4649-8B58-ECCFC6F0CEA7}"/>
              </a:ext>
            </a:extLst>
          </p:cNvPr>
          <p:cNvSpPr txBox="1"/>
          <p:nvPr/>
        </p:nvSpPr>
        <p:spPr>
          <a:xfrm>
            <a:off x="6560375" y="4430468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rgbClr val="EE901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3E6664-8F69-4DC2-BC58-15393C0F85BC}"/>
              </a:ext>
            </a:extLst>
          </p:cNvPr>
          <p:cNvSpPr txBox="1"/>
          <p:nvPr/>
        </p:nvSpPr>
        <p:spPr>
          <a:xfrm>
            <a:off x="1757139" y="3283829"/>
            <a:ext cx="50027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EA525D"/>
                </a:solidFill>
                <a:cs typeface="Arial" pitchFamily="34" charset="0"/>
              </a:rPr>
              <a:t>Break Time</a:t>
            </a:r>
            <a:endParaRPr lang="ko-KR" altLang="en-US" sz="7200" dirty="0">
              <a:solidFill>
                <a:srgbClr val="EA525D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540" y="3013014"/>
            <a:ext cx="1476240" cy="2117557"/>
          </a:xfrm>
          <a:prstGeom prst="rect">
            <a:avLst/>
          </a:prstGeom>
        </p:spPr>
      </p:pic>
      <p:grpSp>
        <p:nvGrpSpPr>
          <p:cNvPr id="16" name="Group 57">
            <a:extLst>
              <a:ext uri="{FF2B5EF4-FFF2-40B4-BE49-F238E27FC236}">
                <a16:creationId xmlns:a16="http://schemas.microsoft.com/office/drawing/2014/main" xmlns="" id="{869B5471-16C5-4362-8533-A32947D2CE34}"/>
              </a:ext>
            </a:extLst>
          </p:cNvPr>
          <p:cNvGrpSpPr/>
          <p:nvPr/>
        </p:nvGrpSpPr>
        <p:grpSpPr>
          <a:xfrm>
            <a:off x="8861744" y="5254472"/>
            <a:ext cx="2107662" cy="894132"/>
            <a:chOff x="7026501" y="4509120"/>
            <a:chExt cx="1499710" cy="894132"/>
          </a:xfrm>
        </p:grpSpPr>
        <p:sp>
          <p:nvSpPr>
            <p:cNvPr id="18" name="TextBox 58">
              <a:extLst>
                <a:ext uri="{FF2B5EF4-FFF2-40B4-BE49-F238E27FC236}">
                  <a16:creationId xmlns:a16="http://schemas.microsoft.com/office/drawing/2014/main" xmlns="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EA525D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9" name="TextBox 59">
              <a:extLst>
                <a:ext uri="{FF2B5EF4-FFF2-40B4-BE49-F238E27FC236}">
                  <a16:creationId xmlns:a16="http://schemas.microsoft.com/office/drawing/2014/main" xmlns="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9B3D69E-C404-43B9-972F-88599C00DD1F}"/>
              </a:ext>
            </a:extLst>
          </p:cNvPr>
          <p:cNvSpPr txBox="1"/>
          <p:nvPr/>
        </p:nvSpPr>
        <p:spPr>
          <a:xfrm>
            <a:off x="-41467" y="1487571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6DBFCA-9AC5-4E0E-876C-EBE826DF29FC}"/>
              </a:ext>
            </a:extLst>
          </p:cNvPr>
          <p:cNvSpPr txBox="1"/>
          <p:nvPr/>
        </p:nvSpPr>
        <p:spPr>
          <a:xfrm>
            <a:off x="-41467" y="2174784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rgbClr val="EA525D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rgbClr val="EA525D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4FA3B61-F754-4EDF-A195-CB6EEF07B158}"/>
              </a:ext>
            </a:extLst>
          </p:cNvPr>
          <p:cNvSpPr txBox="1"/>
          <p:nvPr/>
        </p:nvSpPr>
        <p:spPr>
          <a:xfrm>
            <a:off x="496415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2" name="Group 10">
            <a:extLst>
              <a:ext uri="{FF2B5EF4-FFF2-40B4-BE49-F238E27FC236}">
                <a16:creationId xmlns:a16="http://schemas.microsoft.com/office/drawing/2014/main" xmlns="" id="{F6716E3D-E295-4ED5-8CC1-A1A593CE761E}"/>
              </a:ext>
            </a:extLst>
          </p:cNvPr>
          <p:cNvGrpSpPr/>
          <p:nvPr/>
        </p:nvGrpSpPr>
        <p:grpSpPr>
          <a:xfrm>
            <a:off x="773170" y="3082254"/>
            <a:ext cx="4781430" cy="752078"/>
            <a:chOff x="5076056" y="1240057"/>
            <a:chExt cx="2717823" cy="43968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FD4D1A03-4720-46A6-887D-DDBEA29DAD7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8C4B9BE-2131-436E-B170-C339B0C8A1B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:a16="http://schemas.microsoft.com/office/drawing/2014/main" xmlns="" id="{7C86809D-B078-4AB3-AB1F-D0020B3375C9}"/>
              </a:ext>
            </a:extLst>
          </p:cNvPr>
          <p:cNvGrpSpPr/>
          <p:nvPr/>
        </p:nvGrpSpPr>
        <p:grpSpPr>
          <a:xfrm>
            <a:off x="773170" y="3856618"/>
            <a:ext cx="4781430" cy="752078"/>
            <a:chOff x="5076056" y="1240057"/>
            <a:chExt cx="2717823" cy="43968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BAFFFF35-9124-476E-9FFA-DBA8C23B4A21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44DEE57-47EB-4602-AEB2-3DEF5CFA33EF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xmlns="" id="{08074B74-9814-41C3-B2FF-4FF179855EB2}"/>
              </a:ext>
            </a:extLst>
          </p:cNvPr>
          <p:cNvGrpSpPr/>
          <p:nvPr/>
        </p:nvGrpSpPr>
        <p:grpSpPr>
          <a:xfrm>
            <a:off x="773170" y="4630982"/>
            <a:ext cx="4781430" cy="752078"/>
            <a:chOff x="5076056" y="1240057"/>
            <a:chExt cx="2717823" cy="43968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99106A9-02BD-43D6-917B-C4284A08F49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BFD311E-712C-472C-84FB-ECD2249FD21D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81" name="Group 10">
            <a:extLst>
              <a:ext uri="{FF2B5EF4-FFF2-40B4-BE49-F238E27FC236}">
                <a16:creationId xmlns:a16="http://schemas.microsoft.com/office/drawing/2014/main" xmlns="" id="{BCCDD9AB-4D0C-4F42-95BC-31F9BF146F08}"/>
              </a:ext>
            </a:extLst>
          </p:cNvPr>
          <p:cNvGrpSpPr/>
          <p:nvPr/>
        </p:nvGrpSpPr>
        <p:grpSpPr>
          <a:xfrm>
            <a:off x="2489856" y="5405345"/>
            <a:ext cx="3064744" cy="936743"/>
            <a:chOff x="5076056" y="1240057"/>
            <a:chExt cx="2717823" cy="54764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6372AC8-3207-42BA-A699-B9ABC5A3337B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99C74C1D-6134-47FD-BE1D-272AF590EBFC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425" y="1929363"/>
            <a:ext cx="3268963" cy="46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619125" y="368753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ED90D"/>
                </a:solidFill>
              </a:rPr>
              <a:t>Infographic Style</a:t>
            </a:r>
            <a:endParaRPr lang="en-US" dirty="0">
              <a:solidFill>
                <a:srgbClr val="FED90D"/>
              </a:solidFill>
            </a:endParaRPr>
          </a:p>
        </p:txBody>
      </p:sp>
      <p:grpSp>
        <p:nvGrpSpPr>
          <p:cNvPr id="86" name="Group 84">
            <a:extLst>
              <a:ext uri="{FF2B5EF4-FFF2-40B4-BE49-F238E27FC236}">
                <a16:creationId xmlns=""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7873270" y="2628202"/>
            <a:ext cx="3139396" cy="1077218"/>
            <a:chOff x="8481110" y="2440898"/>
            <a:chExt cx="3139396" cy="1077218"/>
          </a:xfrm>
        </p:grpSpPr>
        <p:sp>
          <p:nvSpPr>
            <p:cNvPr id="87" name="TextBox 10">
              <a:extLst>
                <a:ext uri="{FF2B5EF4-FFF2-40B4-BE49-F238E27FC236}">
                  <a16:creationId xmlns=""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6" y="2687119"/>
              <a:ext cx="2294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11">
              <a:extLst>
                <a:ext uri="{FF2B5EF4-FFF2-40B4-BE49-F238E27FC236}">
                  <a16:creationId xmlns=""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12">
            <a:extLst>
              <a:ext uri="{FF2B5EF4-FFF2-40B4-BE49-F238E27FC236}">
                <a16:creationId xmlns=""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7873270" y="4909347"/>
            <a:ext cx="3139396" cy="1077218"/>
            <a:chOff x="1715369" y="1766707"/>
            <a:chExt cx="1780544" cy="1077218"/>
          </a:xfrm>
        </p:grpSpPr>
        <p:sp>
          <p:nvSpPr>
            <p:cNvPr id="90" name="TextBox 13">
              <a:extLst>
                <a:ext uri="{FF2B5EF4-FFF2-40B4-BE49-F238E27FC236}">
                  <a16:creationId xmlns=""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301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14">
              <a:extLst>
                <a:ext uri="{FF2B5EF4-FFF2-40B4-BE49-F238E27FC236}">
                  <a16:creationId xmlns=""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15">
            <a:extLst>
              <a:ext uri="{FF2B5EF4-FFF2-40B4-BE49-F238E27FC236}">
                <a16:creationId xmlns=""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223935" y="3730512"/>
            <a:ext cx="3144280" cy="1077218"/>
            <a:chOff x="1715369" y="1766707"/>
            <a:chExt cx="1783314" cy="1077218"/>
          </a:xfrm>
        </p:grpSpPr>
        <p:sp>
          <p:nvSpPr>
            <p:cNvPr id="93" name="TextBox 16">
              <a:extLst>
                <a:ext uri="{FF2B5EF4-FFF2-40B4-BE49-F238E27FC236}">
                  <a16:creationId xmlns=""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2226002" y="2012928"/>
              <a:ext cx="1272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17">
              <a:extLst>
                <a:ext uri="{FF2B5EF4-FFF2-40B4-BE49-F238E27FC236}">
                  <a16:creationId xmlns=""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Freeform 65">
            <a:extLst>
              <a:ext uri="{FF2B5EF4-FFF2-40B4-BE49-F238E27FC236}">
                <a16:creationId xmlns=""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382063" y="2496368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ED90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Freeform 66">
            <a:extLst>
              <a:ext uri="{FF2B5EF4-FFF2-40B4-BE49-F238E27FC236}">
                <a16:creationId xmlns=""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446367" y="3620330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ED90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Freeform 67">
            <a:extLst>
              <a:ext uri="{FF2B5EF4-FFF2-40B4-BE49-F238E27FC236}">
                <a16:creationId xmlns=""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382063" y="4777513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ED90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Freeform 5"/>
          <p:cNvSpPr>
            <a:spLocks noEditPoints="1"/>
          </p:cNvSpPr>
          <p:nvPr/>
        </p:nvSpPr>
        <p:spPr bwMode="auto">
          <a:xfrm>
            <a:off x="5966602" y="3179410"/>
            <a:ext cx="943140" cy="950715"/>
          </a:xfrm>
          <a:custGeom>
            <a:avLst/>
            <a:gdLst>
              <a:gd name="T0" fmla="*/ 316 w 316"/>
              <a:gd name="T1" fmla="*/ 158 h 317"/>
              <a:gd name="T2" fmla="*/ 305 w 316"/>
              <a:gd name="T3" fmla="*/ 178 h 317"/>
              <a:gd name="T4" fmla="*/ 177 w 316"/>
              <a:gd name="T5" fmla="*/ 306 h 317"/>
              <a:gd name="T6" fmla="*/ 140 w 316"/>
              <a:gd name="T7" fmla="*/ 306 h 317"/>
              <a:gd name="T8" fmla="*/ 12 w 316"/>
              <a:gd name="T9" fmla="*/ 178 h 317"/>
              <a:gd name="T10" fmla="*/ 13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4 w 316"/>
              <a:gd name="T17" fmla="*/ 139 h 317"/>
              <a:gd name="T18" fmla="*/ 316 w 316"/>
              <a:gd name="T19" fmla="*/ 158 h 317"/>
              <a:gd name="T20" fmla="*/ 182 w 316"/>
              <a:gd name="T21" fmla="*/ 102 h 317"/>
              <a:gd name="T22" fmla="*/ 159 w 316"/>
              <a:gd name="T23" fmla="*/ 74 h 317"/>
              <a:gd name="T24" fmla="*/ 135 w 316"/>
              <a:gd name="T25" fmla="*/ 99 h 317"/>
              <a:gd name="T26" fmla="*/ 147 w 316"/>
              <a:gd name="T27" fmla="*/ 182 h 317"/>
              <a:gd name="T28" fmla="*/ 159 w 316"/>
              <a:gd name="T29" fmla="*/ 192 h 317"/>
              <a:gd name="T30" fmla="*/ 171 w 316"/>
              <a:gd name="T31" fmla="*/ 182 h 317"/>
              <a:gd name="T32" fmla="*/ 182 w 316"/>
              <a:gd name="T33" fmla="*/ 102 h 317"/>
              <a:gd name="T34" fmla="*/ 177 w 316"/>
              <a:gd name="T35" fmla="*/ 226 h 317"/>
              <a:gd name="T36" fmla="*/ 159 w 316"/>
              <a:gd name="T37" fmla="*/ 207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8"/>
                </a:moveTo>
                <a:cubicBezTo>
                  <a:pt x="312" y="166"/>
                  <a:pt x="310" y="173"/>
                  <a:pt x="305" y="178"/>
                </a:cubicBezTo>
                <a:cubicBezTo>
                  <a:pt x="263" y="221"/>
                  <a:pt x="220" y="263"/>
                  <a:pt x="177" y="306"/>
                </a:cubicBezTo>
                <a:cubicBezTo>
                  <a:pt x="166" y="317"/>
                  <a:pt x="151" y="317"/>
                  <a:pt x="140" y="306"/>
                </a:cubicBezTo>
                <a:cubicBezTo>
                  <a:pt x="97" y="263"/>
                  <a:pt x="54" y="221"/>
                  <a:pt x="12" y="178"/>
                </a:cubicBezTo>
                <a:cubicBezTo>
                  <a:pt x="0" y="166"/>
                  <a:pt x="1" y="151"/>
                  <a:pt x="13" y="139"/>
                </a:cubicBezTo>
                <a:cubicBezTo>
                  <a:pt x="54" y="97"/>
                  <a:pt x="96" y="56"/>
                  <a:pt x="138" y="14"/>
                </a:cubicBezTo>
                <a:cubicBezTo>
                  <a:pt x="151" y="0"/>
                  <a:pt x="166" y="0"/>
                  <a:pt x="179" y="14"/>
                </a:cubicBezTo>
                <a:cubicBezTo>
                  <a:pt x="221" y="55"/>
                  <a:pt x="262" y="97"/>
                  <a:pt x="304" y="139"/>
                </a:cubicBezTo>
                <a:cubicBezTo>
                  <a:pt x="309" y="144"/>
                  <a:pt x="312" y="151"/>
                  <a:pt x="316" y="158"/>
                </a:cubicBezTo>
                <a:close/>
                <a:moveTo>
                  <a:pt x="182" y="102"/>
                </a:moveTo>
                <a:cubicBezTo>
                  <a:pt x="183" y="83"/>
                  <a:pt x="174" y="74"/>
                  <a:pt x="159" y="74"/>
                </a:cubicBezTo>
                <a:cubicBezTo>
                  <a:pt x="143" y="74"/>
                  <a:pt x="133" y="83"/>
                  <a:pt x="135" y="99"/>
                </a:cubicBezTo>
                <a:cubicBezTo>
                  <a:pt x="138" y="127"/>
                  <a:pt x="142" y="155"/>
                  <a:pt x="147" y="182"/>
                </a:cubicBezTo>
                <a:cubicBezTo>
                  <a:pt x="148" y="189"/>
                  <a:pt x="152" y="192"/>
                  <a:pt x="159" y="192"/>
                </a:cubicBezTo>
                <a:cubicBezTo>
                  <a:pt x="165" y="192"/>
                  <a:pt x="170" y="189"/>
                  <a:pt x="171" y="182"/>
                </a:cubicBezTo>
                <a:cubicBezTo>
                  <a:pt x="175" y="155"/>
                  <a:pt x="179" y="127"/>
                  <a:pt x="182" y="102"/>
                </a:cubicBezTo>
                <a:close/>
                <a:moveTo>
                  <a:pt x="177" y="226"/>
                </a:moveTo>
                <a:cubicBezTo>
                  <a:pt x="177" y="214"/>
                  <a:pt x="170" y="207"/>
                  <a:pt x="159" y="207"/>
                </a:cubicBezTo>
                <a:cubicBezTo>
                  <a:pt x="147" y="207"/>
                  <a:pt x="140" y="214"/>
                  <a:pt x="140" y="225"/>
                </a:cubicBezTo>
                <a:cubicBezTo>
                  <a:pt x="140" y="237"/>
                  <a:pt x="147" y="244"/>
                  <a:pt x="158" y="244"/>
                </a:cubicBezTo>
                <a:cubicBezTo>
                  <a:pt x="170" y="244"/>
                  <a:pt x="177" y="237"/>
                  <a:pt x="177" y="226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6"/>
          <p:cNvSpPr>
            <a:spLocks noEditPoints="1"/>
          </p:cNvSpPr>
          <p:nvPr/>
        </p:nvSpPr>
        <p:spPr bwMode="auto">
          <a:xfrm>
            <a:off x="4120011" y="2001861"/>
            <a:ext cx="984250" cy="989013"/>
          </a:xfrm>
          <a:custGeom>
            <a:avLst/>
            <a:gdLst>
              <a:gd name="T0" fmla="*/ 130 w 262"/>
              <a:gd name="T1" fmla="*/ 261 h 262"/>
              <a:gd name="T2" fmla="*/ 1 w 262"/>
              <a:gd name="T3" fmla="*/ 131 h 262"/>
              <a:gd name="T4" fmla="*/ 132 w 262"/>
              <a:gd name="T5" fmla="*/ 1 h 262"/>
              <a:gd name="T6" fmla="*/ 261 w 262"/>
              <a:gd name="T7" fmla="*/ 132 h 262"/>
              <a:gd name="T8" fmla="*/ 130 w 262"/>
              <a:gd name="T9" fmla="*/ 261 h 262"/>
              <a:gd name="T10" fmla="*/ 131 w 262"/>
              <a:gd name="T11" fmla="*/ 46 h 262"/>
              <a:gd name="T12" fmla="*/ 107 w 262"/>
              <a:gd name="T13" fmla="*/ 71 h 262"/>
              <a:gd name="T14" fmla="*/ 118 w 262"/>
              <a:gd name="T15" fmla="*/ 152 h 262"/>
              <a:gd name="T16" fmla="*/ 131 w 262"/>
              <a:gd name="T17" fmla="*/ 164 h 262"/>
              <a:gd name="T18" fmla="*/ 143 w 262"/>
              <a:gd name="T19" fmla="*/ 151 h 262"/>
              <a:gd name="T20" fmla="*/ 155 w 262"/>
              <a:gd name="T21" fmla="*/ 72 h 262"/>
              <a:gd name="T22" fmla="*/ 131 w 262"/>
              <a:gd name="T23" fmla="*/ 46 h 262"/>
              <a:gd name="T24" fmla="*/ 131 w 262"/>
              <a:gd name="T25" fmla="*/ 179 h 262"/>
              <a:gd name="T26" fmla="*/ 112 w 262"/>
              <a:gd name="T27" fmla="*/ 197 h 262"/>
              <a:gd name="T28" fmla="*/ 130 w 262"/>
              <a:gd name="T29" fmla="*/ 216 h 262"/>
              <a:gd name="T30" fmla="*/ 150 w 262"/>
              <a:gd name="T31" fmla="*/ 198 h 262"/>
              <a:gd name="T32" fmla="*/ 131 w 262"/>
              <a:gd name="T33" fmla="*/ 17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262">
                <a:moveTo>
                  <a:pt x="130" y="261"/>
                </a:moveTo>
                <a:cubicBezTo>
                  <a:pt x="58" y="260"/>
                  <a:pt x="0" y="202"/>
                  <a:pt x="1" y="131"/>
                </a:cubicBezTo>
                <a:cubicBezTo>
                  <a:pt x="1" y="58"/>
                  <a:pt x="59" y="0"/>
                  <a:pt x="132" y="1"/>
                </a:cubicBezTo>
                <a:cubicBezTo>
                  <a:pt x="204" y="1"/>
                  <a:pt x="262" y="60"/>
                  <a:pt x="261" y="132"/>
                </a:cubicBezTo>
                <a:cubicBezTo>
                  <a:pt x="260" y="204"/>
                  <a:pt x="202" y="262"/>
                  <a:pt x="130" y="261"/>
                </a:cubicBezTo>
                <a:close/>
                <a:moveTo>
                  <a:pt x="131" y="46"/>
                </a:moveTo>
                <a:cubicBezTo>
                  <a:pt x="116" y="46"/>
                  <a:pt x="105" y="56"/>
                  <a:pt x="107" y="71"/>
                </a:cubicBezTo>
                <a:cubicBezTo>
                  <a:pt x="110" y="98"/>
                  <a:pt x="114" y="125"/>
                  <a:pt x="118" y="152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4"/>
                  <a:pt x="142" y="159"/>
                  <a:pt x="143" y="151"/>
                </a:cubicBezTo>
                <a:cubicBezTo>
                  <a:pt x="147" y="125"/>
                  <a:pt x="151" y="98"/>
                  <a:pt x="155" y="72"/>
                </a:cubicBezTo>
                <a:cubicBezTo>
                  <a:pt x="157" y="57"/>
                  <a:pt x="147" y="46"/>
                  <a:pt x="131" y="46"/>
                </a:cubicBezTo>
                <a:close/>
                <a:moveTo>
                  <a:pt x="131" y="179"/>
                </a:moveTo>
                <a:cubicBezTo>
                  <a:pt x="120" y="179"/>
                  <a:pt x="112" y="186"/>
                  <a:pt x="112" y="197"/>
                </a:cubicBezTo>
                <a:cubicBezTo>
                  <a:pt x="112" y="208"/>
                  <a:pt x="119" y="216"/>
                  <a:pt x="130" y="216"/>
                </a:cubicBezTo>
                <a:cubicBezTo>
                  <a:pt x="142" y="216"/>
                  <a:pt x="149" y="209"/>
                  <a:pt x="150" y="198"/>
                </a:cubicBezTo>
                <a:cubicBezTo>
                  <a:pt x="150" y="187"/>
                  <a:pt x="143" y="179"/>
                  <a:pt x="131" y="17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7"/>
          <p:cNvSpPr>
            <a:spLocks noEditPoints="1"/>
          </p:cNvSpPr>
          <p:nvPr/>
        </p:nvSpPr>
        <p:spPr bwMode="auto">
          <a:xfrm>
            <a:off x="4175456" y="4247357"/>
            <a:ext cx="930668" cy="815878"/>
          </a:xfrm>
          <a:custGeom>
            <a:avLst/>
            <a:gdLst>
              <a:gd name="T0" fmla="*/ 160 w 319"/>
              <a:gd name="T1" fmla="*/ 277 h 278"/>
              <a:gd name="T2" fmla="*/ 38 w 319"/>
              <a:gd name="T3" fmla="*/ 277 h 278"/>
              <a:gd name="T4" fmla="*/ 13 w 319"/>
              <a:gd name="T5" fmla="*/ 234 h 278"/>
              <a:gd name="T6" fmla="*/ 136 w 319"/>
              <a:gd name="T7" fmla="*/ 22 h 278"/>
              <a:gd name="T8" fmla="*/ 185 w 319"/>
              <a:gd name="T9" fmla="*/ 22 h 278"/>
              <a:gd name="T10" fmla="*/ 307 w 319"/>
              <a:gd name="T11" fmla="*/ 234 h 278"/>
              <a:gd name="T12" fmla="*/ 282 w 319"/>
              <a:gd name="T13" fmla="*/ 277 h 278"/>
              <a:gd name="T14" fmla="*/ 160 w 319"/>
              <a:gd name="T15" fmla="*/ 277 h 278"/>
              <a:gd name="T16" fmla="*/ 184 w 319"/>
              <a:gd name="T17" fmla="*/ 103 h 278"/>
              <a:gd name="T18" fmla="*/ 160 w 319"/>
              <a:gd name="T19" fmla="*/ 75 h 278"/>
              <a:gd name="T20" fmla="*/ 136 w 319"/>
              <a:gd name="T21" fmla="*/ 100 h 278"/>
              <a:gd name="T22" fmla="*/ 138 w 319"/>
              <a:gd name="T23" fmla="*/ 115 h 278"/>
              <a:gd name="T24" fmla="*/ 148 w 319"/>
              <a:gd name="T25" fmla="*/ 182 h 278"/>
              <a:gd name="T26" fmla="*/ 159 w 319"/>
              <a:gd name="T27" fmla="*/ 193 h 278"/>
              <a:gd name="T28" fmla="*/ 172 w 319"/>
              <a:gd name="T29" fmla="*/ 183 h 278"/>
              <a:gd name="T30" fmla="*/ 184 w 319"/>
              <a:gd name="T31" fmla="*/ 103 h 278"/>
              <a:gd name="T32" fmla="*/ 160 w 319"/>
              <a:gd name="T33" fmla="*/ 245 h 278"/>
              <a:gd name="T34" fmla="*/ 179 w 319"/>
              <a:gd name="T35" fmla="*/ 227 h 278"/>
              <a:gd name="T36" fmla="*/ 160 w 319"/>
              <a:gd name="T37" fmla="*/ 208 h 278"/>
              <a:gd name="T38" fmla="*/ 142 w 319"/>
              <a:gd name="T39" fmla="*/ 226 h 278"/>
              <a:gd name="T40" fmla="*/ 160 w 319"/>
              <a:gd name="T41" fmla="*/ 24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9" h="278">
                <a:moveTo>
                  <a:pt x="160" y="277"/>
                </a:moveTo>
                <a:cubicBezTo>
                  <a:pt x="119" y="277"/>
                  <a:pt x="79" y="277"/>
                  <a:pt x="38" y="277"/>
                </a:cubicBezTo>
                <a:cubicBezTo>
                  <a:pt x="11" y="277"/>
                  <a:pt x="0" y="258"/>
                  <a:pt x="13" y="234"/>
                </a:cubicBezTo>
                <a:cubicBezTo>
                  <a:pt x="54" y="163"/>
                  <a:pt x="95" y="92"/>
                  <a:pt x="136" y="22"/>
                </a:cubicBezTo>
                <a:cubicBezTo>
                  <a:pt x="149" y="0"/>
                  <a:pt x="172" y="0"/>
                  <a:pt x="185" y="22"/>
                </a:cubicBezTo>
                <a:cubicBezTo>
                  <a:pt x="225" y="92"/>
                  <a:pt x="266" y="164"/>
                  <a:pt x="307" y="234"/>
                </a:cubicBezTo>
                <a:cubicBezTo>
                  <a:pt x="319" y="253"/>
                  <a:pt x="309" y="278"/>
                  <a:pt x="282" y="277"/>
                </a:cubicBezTo>
                <a:cubicBezTo>
                  <a:pt x="241" y="276"/>
                  <a:pt x="201" y="277"/>
                  <a:pt x="160" y="277"/>
                </a:cubicBezTo>
                <a:close/>
                <a:moveTo>
                  <a:pt x="184" y="103"/>
                </a:moveTo>
                <a:cubicBezTo>
                  <a:pt x="184" y="84"/>
                  <a:pt x="176" y="75"/>
                  <a:pt x="160" y="75"/>
                </a:cubicBezTo>
                <a:cubicBezTo>
                  <a:pt x="145" y="75"/>
                  <a:pt x="136" y="84"/>
                  <a:pt x="136" y="100"/>
                </a:cubicBezTo>
                <a:cubicBezTo>
                  <a:pt x="136" y="105"/>
                  <a:pt x="137" y="110"/>
                  <a:pt x="138" y="115"/>
                </a:cubicBezTo>
                <a:cubicBezTo>
                  <a:pt x="141" y="137"/>
                  <a:pt x="144" y="160"/>
                  <a:pt x="148" y="182"/>
                </a:cubicBezTo>
                <a:cubicBezTo>
                  <a:pt x="149" y="188"/>
                  <a:pt x="152" y="193"/>
                  <a:pt x="159" y="193"/>
                </a:cubicBezTo>
                <a:cubicBezTo>
                  <a:pt x="166" y="193"/>
                  <a:pt x="171" y="190"/>
                  <a:pt x="172" y="183"/>
                </a:cubicBezTo>
                <a:cubicBezTo>
                  <a:pt x="176" y="156"/>
                  <a:pt x="180" y="128"/>
                  <a:pt x="184" y="103"/>
                </a:cubicBezTo>
                <a:close/>
                <a:moveTo>
                  <a:pt x="160" y="245"/>
                </a:moveTo>
                <a:cubicBezTo>
                  <a:pt x="172" y="245"/>
                  <a:pt x="179" y="238"/>
                  <a:pt x="179" y="227"/>
                </a:cubicBezTo>
                <a:cubicBezTo>
                  <a:pt x="179" y="215"/>
                  <a:pt x="172" y="208"/>
                  <a:pt x="160" y="208"/>
                </a:cubicBezTo>
                <a:cubicBezTo>
                  <a:pt x="148" y="208"/>
                  <a:pt x="142" y="215"/>
                  <a:pt x="142" y="226"/>
                </a:cubicBezTo>
                <a:cubicBezTo>
                  <a:pt x="142" y="238"/>
                  <a:pt x="148" y="245"/>
                  <a:pt x="160" y="245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1" name="Grupo 100"/>
          <p:cNvGrpSpPr/>
          <p:nvPr/>
        </p:nvGrpSpPr>
        <p:grpSpPr>
          <a:xfrm>
            <a:off x="6145713" y="5329294"/>
            <a:ext cx="638104" cy="853876"/>
            <a:chOff x="1495425" y="-2582863"/>
            <a:chExt cx="1539875" cy="2060576"/>
          </a:xfrm>
          <a:solidFill>
            <a:srgbClr val="EA525D"/>
          </a:solidFill>
        </p:grpSpPr>
        <p:sp>
          <p:nvSpPr>
            <p:cNvPr id="102" name="Freeform 8"/>
            <p:cNvSpPr>
              <a:spLocks noEditPoints="1"/>
            </p:cNvSpPr>
            <p:nvPr/>
          </p:nvSpPr>
          <p:spPr bwMode="auto">
            <a:xfrm>
              <a:off x="1495425" y="-2582863"/>
              <a:ext cx="1539875" cy="2060576"/>
            </a:xfrm>
            <a:custGeom>
              <a:avLst/>
              <a:gdLst>
                <a:gd name="T0" fmla="*/ 410 w 410"/>
                <a:gd name="T1" fmla="*/ 491 h 546"/>
                <a:gd name="T2" fmla="*/ 54 w 410"/>
                <a:gd name="T3" fmla="*/ 546 h 546"/>
                <a:gd name="T4" fmla="*/ 0 w 410"/>
                <a:gd name="T5" fmla="*/ 53 h 546"/>
                <a:gd name="T6" fmla="*/ 356 w 410"/>
                <a:gd name="T7" fmla="*/ 0 h 546"/>
                <a:gd name="T8" fmla="*/ 410 w 410"/>
                <a:gd name="T9" fmla="*/ 275 h 546"/>
                <a:gd name="T10" fmla="*/ 386 w 410"/>
                <a:gd name="T11" fmla="*/ 156 h 546"/>
                <a:gd name="T12" fmla="*/ 42 w 410"/>
                <a:gd name="T13" fmla="*/ 137 h 546"/>
                <a:gd name="T14" fmla="*/ 24 w 410"/>
                <a:gd name="T15" fmla="*/ 494 h 546"/>
                <a:gd name="T16" fmla="*/ 357 w 410"/>
                <a:gd name="T17" fmla="*/ 522 h 546"/>
                <a:gd name="T18" fmla="*/ 386 w 410"/>
                <a:gd name="T19" fmla="*/ 326 h 546"/>
                <a:gd name="T20" fmla="*/ 346 w 410"/>
                <a:gd name="T21" fmla="*/ 81 h 546"/>
                <a:gd name="T22" fmla="*/ 363 w 410"/>
                <a:gd name="T23" fmla="*/ 108 h 546"/>
                <a:gd name="T24" fmla="*/ 367 w 410"/>
                <a:gd name="T25" fmla="*/ 46 h 546"/>
                <a:gd name="T26" fmla="*/ 354 w 410"/>
                <a:gd name="T27" fmla="*/ 47 h 546"/>
                <a:gd name="T28" fmla="*/ 340 w 410"/>
                <a:gd name="T29" fmla="*/ 41 h 546"/>
                <a:gd name="T30" fmla="*/ 328 w 410"/>
                <a:gd name="T31" fmla="*/ 43 h 546"/>
                <a:gd name="T32" fmla="*/ 335 w 410"/>
                <a:gd name="T33" fmla="*/ 108 h 546"/>
                <a:gd name="T34" fmla="*/ 342 w 410"/>
                <a:gd name="T35" fmla="*/ 81 h 546"/>
                <a:gd name="T36" fmla="*/ 166 w 410"/>
                <a:gd name="T37" fmla="*/ 97 h 546"/>
                <a:gd name="T38" fmla="*/ 162 w 410"/>
                <a:gd name="T39" fmla="*/ 46 h 546"/>
                <a:gd name="T40" fmla="*/ 147 w 410"/>
                <a:gd name="T41" fmla="*/ 45 h 546"/>
                <a:gd name="T42" fmla="*/ 169 w 410"/>
                <a:gd name="T43" fmla="*/ 109 h 546"/>
                <a:gd name="T44" fmla="*/ 188 w 410"/>
                <a:gd name="T45" fmla="*/ 48 h 546"/>
                <a:gd name="T46" fmla="*/ 173 w 410"/>
                <a:gd name="T47" fmla="*/ 48 h 546"/>
                <a:gd name="T48" fmla="*/ 274 w 410"/>
                <a:gd name="T49" fmla="*/ 72 h 546"/>
                <a:gd name="T50" fmla="*/ 274 w 410"/>
                <a:gd name="T51" fmla="*/ 89 h 546"/>
                <a:gd name="T52" fmla="*/ 316 w 410"/>
                <a:gd name="T53" fmla="*/ 89 h 546"/>
                <a:gd name="T54" fmla="*/ 295 w 410"/>
                <a:gd name="T55" fmla="*/ 35 h 546"/>
                <a:gd name="T56" fmla="*/ 274 w 410"/>
                <a:gd name="T57" fmla="*/ 72 h 546"/>
                <a:gd name="T58" fmla="*/ 98 w 410"/>
                <a:gd name="T59" fmla="*/ 109 h 546"/>
                <a:gd name="T60" fmla="*/ 124 w 410"/>
                <a:gd name="T61" fmla="*/ 103 h 546"/>
                <a:gd name="T62" fmla="*/ 136 w 410"/>
                <a:gd name="T63" fmla="*/ 99 h 546"/>
                <a:gd name="T64" fmla="*/ 117 w 410"/>
                <a:gd name="T65" fmla="*/ 36 h 546"/>
                <a:gd name="T66" fmla="*/ 94 w 410"/>
                <a:gd name="T67" fmla="*/ 106 h 546"/>
                <a:gd name="T68" fmla="*/ 69 w 410"/>
                <a:gd name="T69" fmla="*/ 51 h 546"/>
                <a:gd name="T70" fmla="*/ 83 w 410"/>
                <a:gd name="T71" fmla="*/ 45 h 546"/>
                <a:gd name="T72" fmla="*/ 44 w 410"/>
                <a:gd name="T73" fmla="*/ 52 h 546"/>
                <a:gd name="T74" fmla="*/ 78 w 410"/>
                <a:gd name="T75" fmla="*/ 105 h 546"/>
                <a:gd name="T76" fmla="*/ 77 w 410"/>
                <a:gd name="T77" fmla="*/ 84 h 546"/>
                <a:gd name="T78" fmla="*/ 64 w 410"/>
                <a:gd name="T79" fmla="*/ 97 h 546"/>
                <a:gd name="T80" fmla="*/ 209 w 410"/>
                <a:gd name="T81" fmla="*/ 76 h 546"/>
                <a:gd name="T82" fmla="*/ 217 w 410"/>
                <a:gd name="T83" fmla="*/ 108 h 546"/>
                <a:gd name="T84" fmla="*/ 235 w 410"/>
                <a:gd name="T85" fmla="*/ 43 h 546"/>
                <a:gd name="T86" fmla="*/ 202 w 410"/>
                <a:gd name="T87" fmla="*/ 38 h 546"/>
                <a:gd name="T88" fmla="*/ 209 w 410"/>
                <a:gd name="T89" fmla="*/ 76 h 546"/>
                <a:gd name="T90" fmla="*/ 261 w 410"/>
                <a:gd name="T91" fmla="*/ 106 h 546"/>
                <a:gd name="T92" fmla="*/ 253 w 410"/>
                <a:gd name="T93" fmla="*/ 36 h 546"/>
                <a:gd name="T94" fmla="*/ 246 w 410"/>
                <a:gd name="T95" fmla="*/ 9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546">
                  <a:moveTo>
                    <a:pt x="410" y="275"/>
                  </a:moveTo>
                  <a:cubicBezTo>
                    <a:pt x="410" y="347"/>
                    <a:pt x="410" y="419"/>
                    <a:pt x="410" y="491"/>
                  </a:cubicBezTo>
                  <a:cubicBezTo>
                    <a:pt x="410" y="530"/>
                    <a:pt x="394" y="546"/>
                    <a:pt x="355" y="546"/>
                  </a:cubicBezTo>
                  <a:cubicBezTo>
                    <a:pt x="255" y="546"/>
                    <a:pt x="154" y="546"/>
                    <a:pt x="54" y="546"/>
                  </a:cubicBezTo>
                  <a:cubicBezTo>
                    <a:pt x="17" y="546"/>
                    <a:pt x="0" y="529"/>
                    <a:pt x="0" y="492"/>
                  </a:cubicBezTo>
                  <a:cubicBezTo>
                    <a:pt x="0" y="345"/>
                    <a:pt x="0" y="199"/>
                    <a:pt x="0" y="53"/>
                  </a:cubicBezTo>
                  <a:cubicBezTo>
                    <a:pt x="1" y="17"/>
                    <a:pt x="18" y="0"/>
                    <a:pt x="54" y="0"/>
                  </a:cubicBezTo>
                  <a:cubicBezTo>
                    <a:pt x="155" y="0"/>
                    <a:pt x="255" y="0"/>
                    <a:pt x="356" y="0"/>
                  </a:cubicBezTo>
                  <a:cubicBezTo>
                    <a:pt x="393" y="0"/>
                    <a:pt x="410" y="17"/>
                    <a:pt x="410" y="53"/>
                  </a:cubicBezTo>
                  <a:cubicBezTo>
                    <a:pt x="410" y="127"/>
                    <a:pt x="410" y="201"/>
                    <a:pt x="410" y="275"/>
                  </a:cubicBezTo>
                  <a:close/>
                  <a:moveTo>
                    <a:pt x="386" y="326"/>
                  </a:moveTo>
                  <a:cubicBezTo>
                    <a:pt x="386" y="269"/>
                    <a:pt x="385" y="213"/>
                    <a:pt x="386" y="156"/>
                  </a:cubicBezTo>
                  <a:cubicBezTo>
                    <a:pt x="386" y="141"/>
                    <a:pt x="383" y="137"/>
                    <a:pt x="367" y="137"/>
                  </a:cubicBezTo>
                  <a:cubicBezTo>
                    <a:pt x="259" y="137"/>
                    <a:pt x="150" y="137"/>
                    <a:pt x="42" y="137"/>
                  </a:cubicBezTo>
                  <a:cubicBezTo>
                    <a:pt x="28" y="137"/>
                    <a:pt x="24" y="140"/>
                    <a:pt x="24" y="154"/>
                  </a:cubicBezTo>
                  <a:cubicBezTo>
                    <a:pt x="25" y="267"/>
                    <a:pt x="24" y="381"/>
                    <a:pt x="24" y="494"/>
                  </a:cubicBezTo>
                  <a:cubicBezTo>
                    <a:pt x="24" y="516"/>
                    <a:pt x="31" y="522"/>
                    <a:pt x="53" y="522"/>
                  </a:cubicBezTo>
                  <a:cubicBezTo>
                    <a:pt x="154" y="522"/>
                    <a:pt x="256" y="522"/>
                    <a:pt x="357" y="522"/>
                  </a:cubicBezTo>
                  <a:cubicBezTo>
                    <a:pt x="380" y="522"/>
                    <a:pt x="386" y="516"/>
                    <a:pt x="386" y="493"/>
                  </a:cubicBezTo>
                  <a:cubicBezTo>
                    <a:pt x="386" y="437"/>
                    <a:pt x="386" y="382"/>
                    <a:pt x="386" y="326"/>
                  </a:cubicBezTo>
                  <a:close/>
                  <a:moveTo>
                    <a:pt x="342" y="81"/>
                  </a:moveTo>
                  <a:cubicBezTo>
                    <a:pt x="343" y="81"/>
                    <a:pt x="344" y="81"/>
                    <a:pt x="346" y="81"/>
                  </a:cubicBezTo>
                  <a:cubicBezTo>
                    <a:pt x="348" y="88"/>
                    <a:pt x="351" y="95"/>
                    <a:pt x="354" y="102"/>
                  </a:cubicBezTo>
                  <a:cubicBezTo>
                    <a:pt x="356" y="105"/>
                    <a:pt x="360" y="106"/>
                    <a:pt x="363" y="108"/>
                  </a:cubicBezTo>
                  <a:cubicBezTo>
                    <a:pt x="364" y="105"/>
                    <a:pt x="367" y="102"/>
                    <a:pt x="367" y="100"/>
                  </a:cubicBezTo>
                  <a:cubicBezTo>
                    <a:pt x="367" y="82"/>
                    <a:pt x="367" y="64"/>
                    <a:pt x="367" y="46"/>
                  </a:cubicBezTo>
                  <a:cubicBezTo>
                    <a:pt x="367" y="43"/>
                    <a:pt x="363" y="39"/>
                    <a:pt x="361" y="36"/>
                  </a:cubicBezTo>
                  <a:cubicBezTo>
                    <a:pt x="358" y="40"/>
                    <a:pt x="355" y="43"/>
                    <a:pt x="354" y="47"/>
                  </a:cubicBezTo>
                  <a:cubicBezTo>
                    <a:pt x="353" y="51"/>
                    <a:pt x="353" y="56"/>
                    <a:pt x="353" y="60"/>
                  </a:cubicBezTo>
                  <a:cubicBezTo>
                    <a:pt x="347" y="54"/>
                    <a:pt x="344" y="47"/>
                    <a:pt x="340" y="41"/>
                  </a:cubicBezTo>
                  <a:cubicBezTo>
                    <a:pt x="339" y="39"/>
                    <a:pt x="335" y="36"/>
                    <a:pt x="333" y="37"/>
                  </a:cubicBezTo>
                  <a:cubicBezTo>
                    <a:pt x="331" y="37"/>
                    <a:pt x="328" y="41"/>
                    <a:pt x="328" y="43"/>
                  </a:cubicBezTo>
                  <a:cubicBezTo>
                    <a:pt x="327" y="62"/>
                    <a:pt x="327" y="81"/>
                    <a:pt x="328" y="100"/>
                  </a:cubicBezTo>
                  <a:cubicBezTo>
                    <a:pt x="328" y="103"/>
                    <a:pt x="333" y="105"/>
                    <a:pt x="335" y="108"/>
                  </a:cubicBezTo>
                  <a:cubicBezTo>
                    <a:pt x="337" y="105"/>
                    <a:pt x="341" y="103"/>
                    <a:pt x="341" y="100"/>
                  </a:cubicBezTo>
                  <a:cubicBezTo>
                    <a:pt x="342" y="94"/>
                    <a:pt x="342" y="88"/>
                    <a:pt x="342" y="81"/>
                  </a:cubicBezTo>
                  <a:close/>
                  <a:moveTo>
                    <a:pt x="173" y="96"/>
                  </a:moveTo>
                  <a:cubicBezTo>
                    <a:pt x="171" y="97"/>
                    <a:pt x="168" y="97"/>
                    <a:pt x="166" y="97"/>
                  </a:cubicBezTo>
                  <a:cubicBezTo>
                    <a:pt x="165" y="93"/>
                    <a:pt x="162" y="88"/>
                    <a:pt x="162" y="84"/>
                  </a:cubicBezTo>
                  <a:cubicBezTo>
                    <a:pt x="162" y="71"/>
                    <a:pt x="163" y="59"/>
                    <a:pt x="162" y="46"/>
                  </a:cubicBezTo>
                  <a:cubicBezTo>
                    <a:pt x="162" y="43"/>
                    <a:pt x="157" y="40"/>
                    <a:pt x="155" y="36"/>
                  </a:cubicBezTo>
                  <a:cubicBezTo>
                    <a:pt x="152" y="39"/>
                    <a:pt x="147" y="42"/>
                    <a:pt x="147" y="45"/>
                  </a:cubicBezTo>
                  <a:cubicBezTo>
                    <a:pt x="146" y="61"/>
                    <a:pt x="146" y="76"/>
                    <a:pt x="147" y="91"/>
                  </a:cubicBezTo>
                  <a:cubicBezTo>
                    <a:pt x="147" y="105"/>
                    <a:pt x="156" y="110"/>
                    <a:pt x="169" y="109"/>
                  </a:cubicBezTo>
                  <a:cubicBezTo>
                    <a:pt x="181" y="109"/>
                    <a:pt x="189" y="103"/>
                    <a:pt x="189" y="91"/>
                  </a:cubicBezTo>
                  <a:cubicBezTo>
                    <a:pt x="189" y="76"/>
                    <a:pt x="189" y="62"/>
                    <a:pt x="188" y="48"/>
                  </a:cubicBezTo>
                  <a:cubicBezTo>
                    <a:pt x="188" y="44"/>
                    <a:pt x="183" y="40"/>
                    <a:pt x="180" y="36"/>
                  </a:cubicBezTo>
                  <a:cubicBezTo>
                    <a:pt x="178" y="40"/>
                    <a:pt x="174" y="44"/>
                    <a:pt x="173" y="48"/>
                  </a:cubicBezTo>
                  <a:cubicBezTo>
                    <a:pt x="173" y="64"/>
                    <a:pt x="173" y="80"/>
                    <a:pt x="173" y="96"/>
                  </a:cubicBezTo>
                  <a:close/>
                  <a:moveTo>
                    <a:pt x="274" y="72"/>
                  </a:moveTo>
                  <a:cubicBezTo>
                    <a:pt x="274" y="72"/>
                    <a:pt x="274" y="72"/>
                    <a:pt x="274" y="72"/>
                  </a:cubicBezTo>
                  <a:cubicBezTo>
                    <a:pt x="274" y="78"/>
                    <a:pt x="274" y="83"/>
                    <a:pt x="274" y="89"/>
                  </a:cubicBezTo>
                  <a:cubicBezTo>
                    <a:pt x="274" y="103"/>
                    <a:pt x="282" y="109"/>
                    <a:pt x="295" y="109"/>
                  </a:cubicBezTo>
                  <a:cubicBezTo>
                    <a:pt x="308" y="109"/>
                    <a:pt x="316" y="103"/>
                    <a:pt x="316" y="89"/>
                  </a:cubicBezTo>
                  <a:cubicBezTo>
                    <a:pt x="316" y="78"/>
                    <a:pt x="316" y="66"/>
                    <a:pt x="316" y="55"/>
                  </a:cubicBezTo>
                  <a:cubicBezTo>
                    <a:pt x="316" y="42"/>
                    <a:pt x="308" y="35"/>
                    <a:pt x="295" y="35"/>
                  </a:cubicBezTo>
                  <a:cubicBezTo>
                    <a:pt x="282" y="35"/>
                    <a:pt x="274" y="41"/>
                    <a:pt x="274" y="54"/>
                  </a:cubicBezTo>
                  <a:cubicBezTo>
                    <a:pt x="274" y="60"/>
                    <a:pt x="274" y="66"/>
                    <a:pt x="274" y="72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8"/>
                    <a:pt x="98" y="109"/>
                  </a:cubicBezTo>
                  <a:cubicBezTo>
                    <a:pt x="102" y="107"/>
                    <a:pt x="107" y="105"/>
                    <a:pt x="108" y="102"/>
                  </a:cubicBezTo>
                  <a:cubicBezTo>
                    <a:pt x="115" y="86"/>
                    <a:pt x="119" y="92"/>
                    <a:pt x="124" y="103"/>
                  </a:cubicBezTo>
                  <a:cubicBezTo>
                    <a:pt x="125" y="105"/>
                    <a:pt x="129" y="106"/>
                    <a:pt x="132" y="108"/>
                  </a:cubicBezTo>
                  <a:cubicBezTo>
                    <a:pt x="133" y="105"/>
                    <a:pt x="136" y="102"/>
                    <a:pt x="136" y="99"/>
                  </a:cubicBezTo>
                  <a:cubicBezTo>
                    <a:pt x="133" y="80"/>
                    <a:pt x="130" y="61"/>
                    <a:pt x="126" y="43"/>
                  </a:cubicBezTo>
                  <a:cubicBezTo>
                    <a:pt x="125" y="40"/>
                    <a:pt x="120" y="36"/>
                    <a:pt x="117" y="36"/>
                  </a:cubicBezTo>
                  <a:cubicBezTo>
                    <a:pt x="113" y="37"/>
                    <a:pt x="106" y="39"/>
                    <a:pt x="105" y="42"/>
                  </a:cubicBezTo>
                  <a:cubicBezTo>
                    <a:pt x="101" y="63"/>
                    <a:pt x="97" y="84"/>
                    <a:pt x="94" y="106"/>
                  </a:cubicBezTo>
                  <a:close/>
                  <a:moveTo>
                    <a:pt x="65" y="46"/>
                  </a:moveTo>
                  <a:cubicBezTo>
                    <a:pt x="67" y="49"/>
                    <a:pt x="67" y="50"/>
                    <a:pt x="69" y="51"/>
                  </a:cubicBezTo>
                  <a:cubicBezTo>
                    <a:pt x="72" y="54"/>
                    <a:pt x="76" y="57"/>
                    <a:pt x="80" y="60"/>
                  </a:cubicBezTo>
                  <a:cubicBezTo>
                    <a:pt x="81" y="55"/>
                    <a:pt x="84" y="47"/>
                    <a:pt x="83" y="45"/>
                  </a:cubicBezTo>
                  <a:cubicBezTo>
                    <a:pt x="76" y="41"/>
                    <a:pt x="67" y="35"/>
                    <a:pt x="61" y="36"/>
                  </a:cubicBezTo>
                  <a:cubicBezTo>
                    <a:pt x="54" y="37"/>
                    <a:pt x="45" y="45"/>
                    <a:pt x="44" y="52"/>
                  </a:cubicBezTo>
                  <a:cubicBezTo>
                    <a:pt x="41" y="65"/>
                    <a:pt x="41" y="79"/>
                    <a:pt x="43" y="92"/>
                  </a:cubicBezTo>
                  <a:cubicBezTo>
                    <a:pt x="45" y="108"/>
                    <a:pt x="66" y="116"/>
                    <a:pt x="78" y="105"/>
                  </a:cubicBezTo>
                  <a:cubicBezTo>
                    <a:pt x="82" y="101"/>
                    <a:pt x="83" y="94"/>
                    <a:pt x="84" y="89"/>
                  </a:cubicBezTo>
                  <a:cubicBezTo>
                    <a:pt x="84" y="88"/>
                    <a:pt x="78" y="84"/>
                    <a:pt x="77" y="84"/>
                  </a:cubicBezTo>
                  <a:cubicBezTo>
                    <a:pt x="74" y="87"/>
                    <a:pt x="71" y="91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56" y="85"/>
                    <a:pt x="56" y="58"/>
                    <a:pt x="65" y="46"/>
                  </a:cubicBezTo>
                  <a:close/>
                  <a:moveTo>
                    <a:pt x="209" y="76"/>
                  </a:moveTo>
                  <a:cubicBezTo>
                    <a:pt x="209" y="83"/>
                    <a:pt x="208" y="90"/>
                    <a:pt x="209" y="95"/>
                  </a:cubicBezTo>
                  <a:cubicBezTo>
                    <a:pt x="210" y="100"/>
                    <a:pt x="214" y="104"/>
                    <a:pt x="217" y="108"/>
                  </a:cubicBezTo>
                  <a:cubicBezTo>
                    <a:pt x="220" y="104"/>
                    <a:pt x="223" y="100"/>
                    <a:pt x="225" y="95"/>
                  </a:cubicBezTo>
                  <a:cubicBezTo>
                    <a:pt x="229" y="78"/>
                    <a:pt x="215" y="57"/>
                    <a:pt x="235" y="43"/>
                  </a:cubicBezTo>
                  <a:cubicBezTo>
                    <a:pt x="236" y="43"/>
                    <a:pt x="233" y="37"/>
                    <a:pt x="232" y="37"/>
                  </a:cubicBezTo>
                  <a:cubicBezTo>
                    <a:pt x="222" y="37"/>
                    <a:pt x="212" y="37"/>
                    <a:pt x="202" y="38"/>
                  </a:cubicBezTo>
                  <a:cubicBezTo>
                    <a:pt x="201" y="38"/>
                    <a:pt x="199" y="44"/>
                    <a:pt x="200" y="44"/>
                  </a:cubicBezTo>
                  <a:cubicBezTo>
                    <a:pt x="216" y="52"/>
                    <a:pt x="206" y="66"/>
                    <a:pt x="209" y="76"/>
                  </a:cubicBezTo>
                  <a:close/>
                  <a:moveTo>
                    <a:pt x="255" y="110"/>
                  </a:moveTo>
                  <a:cubicBezTo>
                    <a:pt x="257" y="108"/>
                    <a:pt x="259" y="107"/>
                    <a:pt x="261" y="106"/>
                  </a:cubicBezTo>
                  <a:cubicBezTo>
                    <a:pt x="261" y="86"/>
                    <a:pt x="262" y="66"/>
                    <a:pt x="261" y="46"/>
                  </a:cubicBezTo>
                  <a:cubicBezTo>
                    <a:pt x="261" y="42"/>
                    <a:pt x="256" y="39"/>
                    <a:pt x="253" y="36"/>
                  </a:cubicBezTo>
                  <a:cubicBezTo>
                    <a:pt x="250" y="39"/>
                    <a:pt x="246" y="43"/>
                    <a:pt x="246" y="46"/>
                  </a:cubicBezTo>
                  <a:cubicBezTo>
                    <a:pt x="245" y="63"/>
                    <a:pt x="245" y="81"/>
                    <a:pt x="246" y="98"/>
                  </a:cubicBezTo>
                  <a:cubicBezTo>
                    <a:pt x="246" y="102"/>
                    <a:pt x="252" y="106"/>
                    <a:pt x="25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2133600" y="-1862138"/>
              <a:ext cx="258763" cy="773113"/>
            </a:xfrm>
            <a:custGeom>
              <a:avLst/>
              <a:gdLst>
                <a:gd name="T0" fmla="*/ 68 w 69"/>
                <a:gd name="T1" fmla="*/ 37 h 205"/>
                <a:gd name="T2" fmla="*/ 50 w 69"/>
                <a:gd name="T3" fmla="*/ 187 h 205"/>
                <a:gd name="T4" fmla="*/ 36 w 69"/>
                <a:gd name="T5" fmla="*/ 203 h 205"/>
                <a:gd name="T6" fmla="*/ 20 w 69"/>
                <a:gd name="T7" fmla="*/ 187 h 205"/>
                <a:gd name="T8" fmla="*/ 2 w 69"/>
                <a:gd name="T9" fmla="*/ 38 h 205"/>
                <a:gd name="T10" fmla="*/ 34 w 69"/>
                <a:gd name="T11" fmla="*/ 1 h 205"/>
                <a:gd name="T12" fmla="*/ 68 w 69"/>
                <a:gd name="T13" fmla="*/ 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05">
                  <a:moveTo>
                    <a:pt x="68" y="37"/>
                  </a:moveTo>
                  <a:cubicBezTo>
                    <a:pt x="62" y="88"/>
                    <a:pt x="57" y="137"/>
                    <a:pt x="50" y="187"/>
                  </a:cubicBezTo>
                  <a:cubicBezTo>
                    <a:pt x="49" y="193"/>
                    <a:pt x="41" y="202"/>
                    <a:pt x="36" y="203"/>
                  </a:cubicBezTo>
                  <a:cubicBezTo>
                    <a:pt x="25" y="205"/>
                    <a:pt x="21" y="196"/>
                    <a:pt x="20" y="187"/>
                  </a:cubicBezTo>
                  <a:cubicBezTo>
                    <a:pt x="14" y="137"/>
                    <a:pt x="8" y="87"/>
                    <a:pt x="2" y="38"/>
                  </a:cubicBezTo>
                  <a:cubicBezTo>
                    <a:pt x="0" y="16"/>
                    <a:pt x="14" y="1"/>
                    <a:pt x="34" y="1"/>
                  </a:cubicBezTo>
                  <a:cubicBezTo>
                    <a:pt x="55" y="0"/>
                    <a:pt x="69" y="16"/>
                    <a:pt x="6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2178050" y="-1017588"/>
              <a:ext cx="176213" cy="185738"/>
            </a:xfrm>
            <a:custGeom>
              <a:avLst/>
              <a:gdLst>
                <a:gd name="T0" fmla="*/ 23 w 47"/>
                <a:gd name="T1" fmla="*/ 0 h 49"/>
                <a:gd name="T2" fmla="*/ 47 w 47"/>
                <a:gd name="T3" fmla="*/ 24 h 49"/>
                <a:gd name="T4" fmla="*/ 22 w 47"/>
                <a:gd name="T5" fmla="*/ 48 h 49"/>
                <a:gd name="T6" fmla="*/ 0 w 47"/>
                <a:gd name="T7" fmla="*/ 24 h 49"/>
                <a:gd name="T8" fmla="*/ 23 w 4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8"/>
                    <a:pt x="37" y="49"/>
                    <a:pt x="22" y="48"/>
                  </a:cubicBezTo>
                  <a:cubicBezTo>
                    <a:pt x="9" y="48"/>
                    <a:pt x="0" y="38"/>
                    <a:pt x="0" y="24"/>
                  </a:cubicBezTo>
                  <a:cubicBezTo>
                    <a:pt x="0" y="10"/>
                    <a:pt x="9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829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E9012"/>
                </a:solidFill>
              </a:rPr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2EFABE5-B57D-4142-AE2F-52107B3BD45D}"/>
              </a:ext>
            </a:extLst>
          </p:cNvPr>
          <p:cNvGrpSpPr/>
          <p:nvPr/>
        </p:nvGrpSpPr>
        <p:grpSpPr>
          <a:xfrm>
            <a:off x="6992746" y="3001203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51DC8EC-F6A4-4626-910D-86EBE52FB80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2BCF304-F352-4CD5-9A4D-F33CD8BB0113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AF00253-4FEE-497D-9BD1-D56BA85F454E}"/>
              </a:ext>
            </a:extLst>
          </p:cNvPr>
          <p:cNvGrpSpPr/>
          <p:nvPr/>
        </p:nvGrpSpPr>
        <p:grpSpPr>
          <a:xfrm>
            <a:off x="6992746" y="1854846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C41F4C3E-B5DD-4F76-B93E-DB937D6F4087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E8490FF-036D-4725-931E-20C39722FFC2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9748C5E-CA9D-4BC1-AD00-0A1ABC38C18B}"/>
              </a:ext>
            </a:extLst>
          </p:cNvPr>
          <p:cNvGrpSpPr/>
          <p:nvPr/>
        </p:nvGrpSpPr>
        <p:grpSpPr>
          <a:xfrm>
            <a:off x="6992746" y="4147560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6E84312-A932-463C-A7F9-35F6A373DEC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6CB97887-BD9B-4E01-BAAB-5E2E666D43E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FFD6044-9407-4D08-8AB9-E2A058384D59}"/>
              </a:ext>
            </a:extLst>
          </p:cNvPr>
          <p:cNvGrpSpPr/>
          <p:nvPr/>
        </p:nvGrpSpPr>
        <p:grpSpPr>
          <a:xfrm>
            <a:off x="6992746" y="5293916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FAF6642-1679-4A89-AA6D-F39D418AB86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598977FE-B4E4-43ED-A526-A8E57D92FA79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9">
            <a:extLst>
              <a:ext uri="{FF2B5EF4-FFF2-40B4-BE49-F238E27FC236}">
                <a16:creationId xmlns:a16="http://schemas.microsoft.com/office/drawing/2014/main" xmlns="" id="{83FC9B0F-9617-4AAF-A5D0-EDAA8457DC40}"/>
              </a:ext>
            </a:extLst>
          </p:cNvPr>
          <p:cNvSpPr>
            <a:spLocks/>
          </p:cNvSpPr>
          <p:nvPr/>
        </p:nvSpPr>
        <p:spPr bwMode="auto">
          <a:xfrm>
            <a:off x="6386844" y="1993343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xmlns="" id="{4FB56385-6249-4A1C-8496-F0AAEF314557}"/>
              </a:ext>
            </a:extLst>
          </p:cNvPr>
          <p:cNvSpPr>
            <a:spLocks noEditPoints="1"/>
          </p:cNvSpPr>
          <p:nvPr/>
        </p:nvSpPr>
        <p:spPr bwMode="auto">
          <a:xfrm>
            <a:off x="6398564" y="3273337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xmlns="" id="{41FC784B-0A5C-4501-AA10-3A1D174F51A1}"/>
              </a:ext>
            </a:extLst>
          </p:cNvPr>
          <p:cNvSpPr>
            <a:spLocks noEditPoints="1"/>
          </p:cNvSpPr>
          <p:nvPr/>
        </p:nvSpPr>
        <p:spPr bwMode="auto">
          <a:xfrm>
            <a:off x="6487573" y="4286057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xmlns="" id="{161CE7DC-852B-4910-AB2B-1988CBF35967}"/>
              </a:ext>
            </a:extLst>
          </p:cNvPr>
          <p:cNvSpPr>
            <a:spLocks/>
          </p:cNvSpPr>
          <p:nvPr/>
        </p:nvSpPr>
        <p:spPr bwMode="auto">
          <a:xfrm>
            <a:off x="6467428" y="5469347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3" y="1435606"/>
            <a:ext cx="4769186" cy="49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0849E06-6362-437E-80C7-A924B985ED17}"/>
              </a:ext>
            </a:extLst>
          </p:cNvPr>
          <p:cNvSpPr txBox="1">
            <a:spLocks/>
          </p:cNvSpPr>
          <p:nvPr/>
        </p:nvSpPr>
        <p:spPr>
          <a:xfrm>
            <a:off x="7076661" y="437760"/>
            <a:ext cx="4069977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97D1B3-E082-46DF-882C-77174F7A5CDD}"/>
              </a:ext>
            </a:extLst>
          </p:cNvPr>
          <p:cNvSpPr txBox="1"/>
          <p:nvPr/>
        </p:nvSpPr>
        <p:spPr>
          <a:xfrm>
            <a:off x="7672200" y="2653517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rgbClr val="EE901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08D1B7-B29B-4F7E-B27A-B123FE63DCCB}"/>
              </a:ext>
            </a:extLst>
          </p:cNvPr>
          <p:cNvSpPr txBox="1"/>
          <p:nvPr/>
        </p:nvSpPr>
        <p:spPr>
          <a:xfrm>
            <a:off x="8047899" y="3742819"/>
            <a:ext cx="309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F6C18B-45B0-4495-9CFA-8524006DA0B7}"/>
              </a:ext>
            </a:extLst>
          </p:cNvPr>
          <p:cNvSpPr txBox="1"/>
          <p:nvPr/>
        </p:nvSpPr>
        <p:spPr>
          <a:xfrm>
            <a:off x="658399" y="470349"/>
            <a:ext cx="6084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EA525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xmlns="" id="{57BAA097-B940-4753-BD8F-7ACB7D1B5492}"/>
              </a:ext>
            </a:extLst>
          </p:cNvPr>
          <p:cNvGrpSpPr/>
          <p:nvPr/>
        </p:nvGrpSpPr>
        <p:grpSpPr>
          <a:xfrm>
            <a:off x="9930850" y="2180402"/>
            <a:ext cx="1080120" cy="116632"/>
            <a:chOff x="4031940" y="0"/>
            <a:chExt cx="1080120" cy="116632"/>
          </a:xfrm>
          <a:solidFill>
            <a:srgbClr val="FED90D"/>
          </a:solidFill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xmlns="" id="{273FBA52-0943-437C-BF78-238EB28A824A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xmlns="" id="{666DE64B-2001-45A7-9985-96D7E9ED48B2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A38A6637-70D9-49DD-A8A8-C6D77BCDCCC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33AAA53-86C0-4099-AD56-DF062B076AD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04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5059F7-C058-42DA-9701-5DA779407A7C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005627-D8C3-4972-8A14-F05EB8727540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xmlns="" id="{C6096476-35DA-4E54-90C4-45C85E47236E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xmlns="" id="{DA509197-BA26-4A8D-8878-D9D9EEDD9FCB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xmlns="" id="{C7A7867B-6EBA-4712-AD9E-2F946A908C43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42FA1B5-D289-49AC-B5DF-13C814AC50BF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303E985-4588-46FA-A569-C60F2775F8FE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16C9B1E-FD3A-4A2E-BEE3-F8187CEEC3C7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5A20DF8-1B56-46EC-9FF3-AB64AFAB077E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F57A78-B2A0-424C-A9CE-BC9B55AD4B7C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03B4115-5B66-46EA-AB35-7346F0B04F8A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5029358-18DB-4E0B-9C38-43A5073394E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ED34E5D-00E0-4CCE-B63F-288A40818C5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F57241C-9222-4DC8-9D18-B83657C3CDC8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5D73E95-D6E9-4987-826D-1540AA14663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8A726BC-840C-4942-84BF-1A20846DBE3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8D8E7F1-8CA9-4E97-8304-F79DC9B97D3C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454AD4C-C2CE-40BA-B1ED-B34B734C3DD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35DB00-3449-4828-A138-44B2E909AE30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AFFB2D1-CD56-4B39-A019-2D44F7C49E5A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xmlns="" id="{E749495B-299B-45F9-89AE-1D55C8DFD383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xmlns="" id="{1BBECF0A-3C60-44AE-B80E-80C2D289A72D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xmlns="" id="{62797222-CECE-4FA0-BD9F-45D9C7D802BE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xmlns="" id="{C0A060A4-821E-4039-BA19-41CEEFCC9EC3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944ACF6-F191-415E-A849-D35542DFC3BF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70D98E3-9EBF-434E-B835-595BAC59DE07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39E5BBC-C694-4103-8644-C2DE3FD7989D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34ECEE-36BF-4840-9AAD-8542F413229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0FB515E-BC76-45BD-A8AC-ED347745D49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867D09F-5E6E-4F4E-A03D-2E3D1E7E9BB2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231C5A9-462F-47F1-BE7C-10DD59C1D89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87E6525-8E32-4068-AEB2-70FFAF26C90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818EB48-8A6B-4D18-B3E4-1B376A25930E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6DDDD76-DAE1-47B6-8E45-1BFA5D1CCB0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C900384-83B0-4777-AD33-8C3466D88F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827F2C5-743B-4AA5-9BA0-BED80D4D816C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210F495-B430-4DA4-8B8B-41D9AABBD071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F4F478-3644-417F-B6DD-32C4E1321170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494F989-2797-4115-9E00-0FDCF78DCB2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43420F15-2626-4F39-BDE9-608987FF46B0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xmlns="" id="{A255125B-620B-4176-9830-531AAC030223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xmlns="" id="{89C8D100-05CB-4365-BCD4-06A780F82432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xmlns="" id="{7D4E2920-9630-46F9-B1A4-E6E52EE5BF61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F48BCEB-A760-4914-B291-12FF3949A0FB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BDE8EA7-F96F-4EDE-A113-9854EFC62F13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8BEFFE74-8EAC-485F-A179-E96CE4E93964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AC5A7E2-34E0-422A-9C7B-3ECE6C7C3B89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308E83F-1812-4508-A4F8-DF629AA9DDA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8BDBE95-6B79-4491-9D64-ADE40ACC9E0F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C04C37A-A029-4DBA-A9AE-CB3E64537C2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9FC098F-A182-412D-9B0B-F008F1876B4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14087A4-3B78-4A6E-ABEF-7B2731632306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60FF068-0ED2-4161-97C4-1BD878363D1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FF335CD-0814-4455-9910-75B92C2F4A3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20701284-6582-4EA6-97E9-9092C6F47EB5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1F357AEB-48DA-41AB-8916-B077721778D9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4BD0290-180C-4ED8-97A6-002A0777A5C7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510B15C-50FE-413A-94CF-399EFF63B2BD}"/>
              </a:ext>
            </a:extLst>
          </p:cNvPr>
          <p:cNvGrpSpPr/>
          <p:nvPr/>
        </p:nvGrpSpPr>
        <p:grpSpPr>
          <a:xfrm>
            <a:off x="6068095" y="1603615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428E862-B605-4AD7-A9A5-C400553271F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D93ADE2-4583-47A0-AA5F-BED3323F97B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C080D6C-7E2F-4432-963A-C1B495387B69}"/>
              </a:ext>
            </a:extLst>
          </p:cNvPr>
          <p:cNvGrpSpPr/>
          <p:nvPr/>
        </p:nvGrpSpPr>
        <p:grpSpPr>
          <a:xfrm>
            <a:off x="6068095" y="2701735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0401416-E563-4FA9-A8F0-AD0D337F56F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A8F17F7-036C-4673-B214-3E259ECB491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3B66606-FFC0-40FD-BF01-88FD43C67205}"/>
              </a:ext>
            </a:extLst>
          </p:cNvPr>
          <p:cNvGrpSpPr/>
          <p:nvPr/>
        </p:nvGrpSpPr>
        <p:grpSpPr>
          <a:xfrm>
            <a:off x="6068095" y="3799853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1FA36A1-355C-48A2-91FB-7B54C9832D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C6F65BC-A9C5-434E-9FA0-6BCD0CE89C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0328E48-B3E6-494B-8E19-8DF4B98BFFC7}"/>
              </a:ext>
            </a:extLst>
          </p:cNvPr>
          <p:cNvGrpSpPr/>
          <p:nvPr/>
        </p:nvGrpSpPr>
        <p:grpSpPr>
          <a:xfrm>
            <a:off x="6068095" y="4897973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BE276C-DCAF-4542-8E68-96D0D21146C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CBD2594-0289-4282-8B6F-7C407E97212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295810" y="1880508"/>
            <a:ext cx="2594398" cy="3676455"/>
            <a:chOff x="2797754" y="1806188"/>
            <a:chExt cx="3007844" cy="4262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E45A490-3A57-4227-B62A-C1EB7388662D}"/>
                </a:ext>
              </a:extLst>
            </p:cNvPr>
            <p:cNvSpPr/>
            <p:nvPr/>
          </p:nvSpPr>
          <p:spPr>
            <a:xfrm>
              <a:off x="487709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8663B24-DFA8-4FC9-A394-ABE4BEBC5338}"/>
                </a:ext>
              </a:extLst>
            </p:cNvPr>
            <p:cNvSpPr/>
            <p:nvPr/>
          </p:nvSpPr>
          <p:spPr>
            <a:xfrm>
              <a:off x="487709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0462B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0090960-F4E3-466D-B9BB-5DEB0C5A8F2D}"/>
                </a:ext>
              </a:extLst>
            </p:cNvPr>
            <p:cNvSpPr/>
            <p:nvPr/>
          </p:nvSpPr>
          <p:spPr>
            <a:xfrm>
              <a:off x="487709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DBFEC10-5A98-4486-8FC0-BFADF164FC30}"/>
                </a:ext>
              </a:extLst>
            </p:cNvPr>
            <p:cNvSpPr/>
            <p:nvPr/>
          </p:nvSpPr>
          <p:spPr>
            <a:xfrm>
              <a:off x="487709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0462B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8B68762E-AD33-49F4-BA83-D3DF2C139D65}"/>
                </a:ext>
              </a:extLst>
            </p:cNvPr>
            <p:cNvSpPr/>
            <p:nvPr/>
          </p:nvSpPr>
          <p:spPr>
            <a:xfrm>
              <a:off x="280007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11762"/>
                <a:gd name="connsiteY0" fmla="*/ 0 h 979713"/>
                <a:gd name="connsiteX1" fmla="*/ 0 w 1611762"/>
                <a:gd name="connsiteY1" fmla="*/ 979713 h 979713"/>
                <a:gd name="connsiteX2" fmla="*/ 1611709 w 1611762"/>
                <a:gd name="connsiteY2" fmla="*/ 910146 h 979713"/>
                <a:gd name="connsiteX3" fmla="*/ 1603149 w 1611762"/>
                <a:gd name="connsiteY3" fmla="*/ 0 h 979713"/>
                <a:gd name="connsiteX0" fmla="*/ 1581944 w 1611727"/>
                <a:gd name="connsiteY0" fmla="*/ 0 h 979713"/>
                <a:gd name="connsiteX1" fmla="*/ 0 w 1611727"/>
                <a:gd name="connsiteY1" fmla="*/ 979713 h 979713"/>
                <a:gd name="connsiteX2" fmla="*/ 1611709 w 1611727"/>
                <a:gd name="connsiteY2" fmla="*/ 910146 h 979713"/>
                <a:gd name="connsiteX3" fmla="*/ 1581944 w 1611727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2267"/>
                <a:gd name="connsiteY0" fmla="*/ 0 h 979713"/>
                <a:gd name="connsiteX1" fmla="*/ 0 w 1582267"/>
                <a:gd name="connsiteY1" fmla="*/ 979713 h 979713"/>
                <a:gd name="connsiteX2" fmla="*/ 1582022 w 1582267"/>
                <a:gd name="connsiteY2" fmla="*/ 920382 h 979713"/>
                <a:gd name="connsiteX3" fmla="*/ 1581944 w 1582267"/>
                <a:gd name="connsiteY3" fmla="*/ 0 h 979713"/>
                <a:gd name="connsiteX0" fmla="*/ 1581944 w 1582267"/>
                <a:gd name="connsiteY0" fmla="*/ 0 h 972229"/>
                <a:gd name="connsiteX1" fmla="*/ 0 w 1582267"/>
                <a:gd name="connsiteY1" fmla="*/ 972229 h 972229"/>
                <a:gd name="connsiteX2" fmla="*/ 1582022 w 1582267"/>
                <a:gd name="connsiteY2" fmla="*/ 912898 h 972229"/>
                <a:gd name="connsiteX3" fmla="*/ 1581944 w 1582267"/>
                <a:gd name="connsiteY3" fmla="*/ 0 h 972229"/>
                <a:gd name="connsiteX0" fmla="*/ 1577945 w 1582112"/>
                <a:gd name="connsiteY0" fmla="*/ 0 h 974723"/>
                <a:gd name="connsiteX1" fmla="*/ 0 w 1582112"/>
                <a:gd name="connsiteY1" fmla="*/ 974723 h 974723"/>
                <a:gd name="connsiteX2" fmla="*/ 1582022 w 1582112"/>
                <a:gd name="connsiteY2" fmla="*/ 915392 h 974723"/>
                <a:gd name="connsiteX3" fmla="*/ 1577945 w 1582112"/>
                <a:gd name="connsiteY3" fmla="*/ 0 h 974723"/>
                <a:gd name="connsiteX0" fmla="*/ 1575945 w 1582091"/>
                <a:gd name="connsiteY0" fmla="*/ 0 h 969734"/>
                <a:gd name="connsiteX1" fmla="*/ 0 w 1582091"/>
                <a:gd name="connsiteY1" fmla="*/ 969734 h 969734"/>
                <a:gd name="connsiteX2" fmla="*/ 1582022 w 1582091"/>
                <a:gd name="connsiteY2" fmla="*/ 910403 h 969734"/>
                <a:gd name="connsiteX3" fmla="*/ 1575945 w 1582091"/>
                <a:gd name="connsiteY3" fmla="*/ 0 h 969734"/>
                <a:gd name="connsiteX0" fmla="*/ 1575945 w 1582091"/>
                <a:gd name="connsiteY0" fmla="*/ 0 h 972229"/>
                <a:gd name="connsiteX1" fmla="*/ 0 w 1582091"/>
                <a:gd name="connsiteY1" fmla="*/ 972229 h 972229"/>
                <a:gd name="connsiteX2" fmla="*/ 1582022 w 1582091"/>
                <a:gd name="connsiteY2" fmla="*/ 912898 h 972229"/>
                <a:gd name="connsiteX3" fmla="*/ 1575945 w 1582091"/>
                <a:gd name="connsiteY3" fmla="*/ 0 h 972229"/>
                <a:gd name="connsiteX0" fmla="*/ 1575945 w 1582091"/>
                <a:gd name="connsiteY0" fmla="*/ 0 h 974724"/>
                <a:gd name="connsiteX1" fmla="*/ 0 w 1582091"/>
                <a:gd name="connsiteY1" fmla="*/ 974724 h 974724"/>
                <a:gd name="connsiteX2" fmla="*/ 1582022 w 1582091"/>
                <a:gd name="connsiteY2" fmla="*/ 915393 h 974724"/>
                <a:gd name="connsiteX3" fmla="*/ 1575945 w 1582091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0382 h 974724"/>
                <a:gd name="connsiteX3" fmla="*/ 1575945 w 1578155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2875 h 974724"/>
                <a:gd name="connsiteX3" fmla="*/ 1575945 w 1578155"/>
                <a:gd name="connsiteY3" fmla="*/ 0 h 974724"/>
                <a:gd name="connsiteX0" fmla="*/ 1585943 w 1588153"/>
                <a:gd name="connsiteY0" fmla="*/ 0 h 972229"/>
                <a:gd name="connsiteX1" fmla="*/ 0 w 1588153"/>
                <a:gd name="connsiteY1" fmla="*/ 972229 h 972229"/>
                <a:gd name="connsiteX2" fmla="*/ 1588021 w 1588153"/>
                <a:gd name="connsiteY2" fmla="*/ 922875 h 972229"/>
                <a:gd name="connsiteX3" fmla="*/ 1585943 w 1588153"/>
                <a:gd name="connsiteY3" fmla="*/ 0 h 972229"/>
                <a:gd name="connsiteX0" fmla="*/ 1593941 w 1596151"/>
                <a:gd name="connsiteY0" fmla="*/ 0 h 999669"/>
                <a:gd name="connsiteX1" fmla="*/ 0 w 1596151"/>
                <a:gd name="connsiteY1" fmla="*/ 999669 h 999669"/>
                <a:gd name="connsiteX2" fmla="*/ 1596019 w 1596151"/>
                <a:gd name="connsiteY2" fmla="*/ 922875 h 999669"/>
                <a:gd name="connsiteX3" fmla="*/ 1593941 w 1596151"/>
                <a:gd name="connsiteY3" fmla="*/ 0 h 99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solidFill>
              <a:srgbClr val="EA5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08E6CD5E-A94C-42F3-9C9E-559E6E734128}"/>
                </a:ext>
              </a:extLst>
            </p:cNvPr>
            <p:cNvSpPr/>
            <p:nvPr/>
          </p:nvSpPr>
          <p:spPr>
            <a:xfrm>
              <a:off x="279775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600197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600197 w 1654629"/>
                <a:gd name="connsiteY3" fmla="*/ 0 h 2002971"/>
                <a:gd name="connsiteX0" fmla="*/ 1605484 w 1654629"/>
                <a:gd name="connsiteY0" fmla="*/ 0 h 2007224"/>
                <a:gd name="connsiteX1" fmla="*/ 0 w 1654629"/>
                <a:gd name="connsiteY1" fmla="*/ 2007224 h 2007224"/>
                <a:gd name="connsiteX2" fmla="*/ 1654629 w 1654629"/>
                <a:gd name="connsiteY2" fmla="*/ 853338 h 2007224"/>
                <a:gd name="connsiteX3" fmla="*/ 1605484 w 1654629"/>
                <a:gd name="connsiteY3" fmla="*/ 0 h 2007224"/>
                <a:gd name="connsiteX0" fmla="*/ 1605484 w 1612337"/>
                <a:gd name="connsiteY0" fmla="*/ 0 h 2007224"/>
                <a:gd name="connsiteX1" fmla="*/ 0 w 1612337"/>
                <a:gd name="connsiteY1" fmla="*/ 2007224 h 2007224"/>
                <a:gd name="connsiteX2" fmla="*/ 1612337 w 1612337"/>
                <a:gd name="connsiteY2" fmla="*/ 870350 h 2007224"/>
                <a:gd name="connsiteX3" fmla="*/ 1605484 w 1612337"/>
                <a:gd name="connsiteY3" fmla="*/ 0 h 200722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04470 h 2041344"/>
                <a:gd name="connsiteX3" fmla="*/ 1605484 w 1612337"/>
                <a:gd name="connsiteY3" fmla="*/ 0 h 204134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11293 h 2041344"/>
                <a:gd name="connsiteX3" fmla="*/ 1605484 w 1612337"/>
                <a:gd name="connsiteY3" fmla="*/ 0 h 2041344"/>
                <a:gd name="connsiteX0" fmla="*/ 1613967 w 1614481"/>
                <a:gd name="connsiteY0" fmla="*/ 0 h 2051579"/>
                <a:gd name="connsiteX1" fmla="*/ 0 w 1614481"/>
                <a:gd name="connsiteY1" fmla="*/ 2051579 h 2051579"/>
                <a:gd name="connsiteX2" fmla="*/ 1612337 w 1614481"/>
                <a:gd name="connsiteY2" fmla="*/ 921528 h 2051579"/>
                <a:gd name="connsiteX3" fmla="*/ 1613967 w 1614481"/>
                <a:gd name="connsiteY3" fmla="*/ 0 h 2051579"/>
                <a:gd name="connsiteX0" fmla="*/ 1597003 w 1612337"/>
                <a:gd name="connsiteY0" fmla="*/ 0 h 2048168"/>
                <a:gd name="connsiteX1" fmla="*/ 0 w 1612337"/>
                <a:gd name="connsiteY1" fmla="*/ 2048168 h 2048168"/>
                <a:gd name="connsiteX2" fmla="*/ 1612337 w 1612337"/>
                <a:gd name="connsiteY2" fmla="*/ 918117 h 2048168"/>
                <a:gd name="connsiteX3" fmla="*/ 1597003 w 1612337"/>
                <a:gd name="connsiteY3" fmla="*/ 0 h 2048168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3352 h 2043403"/>
                <a:gd name="connsiteX3" fmla="*/ 1600839 w 1612337"/>
                <a:gd name="connsiteY3" fmla="*/ 0 h 2043403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5735 h 2043403"/>
                <a:gd name="connsiteX3" fmla="*/ 1600839 w 1612337"/>
                <a:gd name="connsiteY3" fmla="*/ 0 h 2043403"/>
                <a:gd name="connsiteX0" fmla="*/ 1598829 w 1610327"/>
                <a:gd name="connsiteY0" fmla="*/ 0 h 2068370"/>
                <a:gd name="connsiteX1" fmla="*/ 0 w 1610327"/>
                <a:gd name="connsiteY1" fmla="*/ 2068370 h 2068370"/>
                <a:gd name="connsiteX2" fmla="*/ 1610327 w 1610327"/>
                <a:gd name="connsiteY2" fmla="*/ 915735 h 2068370"/>
                <a:gd name="connsiteX3" fmla="*/ 1598829 w 1610327"/>
                <a:gd name="connsiteY3" fmla="*/ 0 h 206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xmlns="" id="{A01939B5-50A6-48E7-AD7B-77D5F039497F}"/>
                </a:ext>
              </a:extLst>
            </p:cNvPr>
            <p:cNvSpPr/>
            <p:nvPr/>
          </p:nvSpPr>
          <p:spPr>
            <a:xfrm flipV="1">
              <a:off x="280736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06525"/>
                <a:gd name="connsiteY0" fmla="*/ 0 h 979713"/>
                <a:gd name="connsiteX1" fmla="*/ 0 w 1606525"/>
                <a:gd name="connsiteY1" fmla="*/ 979713 h 979713"/>
                <a:gd name="connsiteX2" fmla="*/ 1606422 w 1606525"/>
                <a:gd name="connsiteY2" fmla="*/ 910146 h 979713"/>
                <a:gd name="connsiteX3" fmla="*/ 1603149 w 1606525"/>
                <a:gd name="connsiteY3" fmla="*/ 0 h 979713"/>
                <a:gd name="connsiteX0" fmla="*/ 1603149 w 1603149"/>
                <a:gd name="connsiteY0" fmla="*/ 0 h 979713"/>
                <a:gd name="connsiteX1" fmla="*/ 0 w 1603149"/>
                <a:gd name="connsiteY1" fmla="*/ 979713 h 979713"/>
                <a:gd name="connsiteX2" fmla="*/ 1601135 w 1603149"/>
                <a:gd name="connsiteY2" fmla="*/ 914399 h 979713"/>
                <a:gd name="connsiteX3" fmla="*/ 1603149 w 1603149"/>
                <a:gd name="connsiteY3" fmla="*/ 0 h 979713"/>
                <a:gd name="connsiteX0" fmla="*/ 1608435 w 1608435"/>
                <a:gd name="connsiteY0" fmla="*/ 0 h 988219"/>
                <a:gd name="connsiteX1" fmla="*/ 0 w 1608435"/>
                <a:gd name="connsiteY1" fmla="*/ 988219 h 988219"/>
                <a:gd name="connsiteX2" fmla="*/ 1601135 w 1608435"/>
                <a:gd name="connsiteY2" fmla="*/ 922905 h 988219"/>
                <a:gd name="connsiteX3" fmla="*/ 1608435 w 1608435"/>
                <a:gd name="connsiteY3" fmla="*/ 0 h 988219"/>
                <a:gd name="connsiteX0" fmla="*/ 1591471 w 1601183"/>
                <a:gd name="connsiteY0" fmla="*/ 0 h 991631"/>
                <a:gd name="connsiteX1" fmla="*/ 0 w 1601183"/>
                <a:gd name="connsiteY1" fmla="*/ 991631 h 991631"/>
                <a:gd name="connsiteX2" fmla="*/ 1601135 w 1601183"/>
                <a:gd name="connsiteY2" fmla="*/ 926317 h 991631"/>
                <a:gd name="connsiteX3" fmla="*/ 1591471 w 1601183"/>
                <a:gd name="connsiteY3" fmla="*/ 0 h 991631"/>
                <a:gd name="connsiteX0" fmla="*/ 1587230 w 1601171"/>
                <a:gd name="connsiteY0" fmla="*/ 0 h 991631"/>
                <a:gd name="connsiteX1" fmla="*/ 0 w 1601171"/>
                <a:gd name="connsiteY1" fmla="*/ 991631 h 991631"/>
                <a:gd name="connsiteX2" fmla="*/ 1601135 w 1601171"/>
                <a:gd name="connsiteY2" fmla="*/ 926317 h 991631"/>
                <a:gd name="connsiteX3" fmla="*/ 1587230 w 1601171"/>
                <a:gd name="connsiteY3" fmla="*/ 0 h 991631"/>
                <a:gd name="connsiteX0" fmla="*/ 1587230 w 1601170"/>
                <a:gd name="connsiteY0" fmla="*/ 0 h 988219"/>
                <a:gd name="connsiteX1" fmla="*/ 0 w 1601170"/>
                <a:gd name="connsiteY1" fmla="*/ 988219 h 988219"/>
                <a:gd name="connsiteX2" fmla="*/ 1601135 w 1601170"/>
                <a:gd name="connsiteY2" fmla="*/ 922905 h 988219"/>
                <a:gd name="connsiteX3" fmla="*/ 1587230 w 1601170"/>
                <a:gd name="connsiteY3" fmla="*/ 0 h 988219"/>
                <a:gd name="connsiteX0" fmla="*/ 1587230 w 1601170"/>
                <a:gd name="connsiteY0" fmla="*/ 0 h 991631"/>
                <a:gd name="connsiteX1" fmla="*/ 0 w 1601170"/>
                <a:gd name="connsiteY1" fmla="*/ 991631 h 991631"/>
                <a:gd name="connsiteX2" fmla="*/ 1601135 w 1601170"/>
                <a:gd name="connsiteY2" fmla="*/ 926317 h 991631"/>
                <a:gd name="connsiteX3" fmla="*/ 1587230 w 1601170"/>
                <a:gd name="connsiteY3" fmla="*/ 0 h 991631"/>
                <a:gd name="connsiteX0" fmla="*/ 1589240 w 1603180"/>
                <a:gd name="connsiteY0" fmla="*/ 0 h 949187"/>
                <a:gd name="connsiteX1" fmla="*/ 0 w 1603180"/>
                <a:gd name="connsiteY1" fmla="*/ 949187 h 949187"/>
                <a:gd name="connsiteX2" fmla="*/ 1603145 w 1603180"/>
                <a:gd name="connsiteY2" fmla="*/ 926317 h 949187"/>
                <a:gd name="connsiteX3" fmla="*/ 1589240 w 1603180"/>
                <a:gd name="connsiteY3" fmla="*/ 0 h 949187"/>
                <a:gd name="connsiteX0" fmla="*/ 1589240 w 1603180"/>
                <a:gd name="connsiteY0" fmla="*/ 0 h 954181"/>
                <a:gd name="connsiteX1" fmla="*/ 0 w 1603180"/>
                <a:gd name="connsiteY1" fmla="*/ 954181 h 954181"/>
                <a:gd name="connsiteX2" fmla="*/ 1603145 w 1603180"/>
                <a:gd name="connsiteY2" fmla="*/ 926317 h 954181"/>
                <a:gd name="connsiteX3" fmla="*/ 1589240 w 1603180"/>
                <a:gd name="connsiteY3" fmla="*/ 0 h 954181"/>
                <a:gd name="connsiteX0" fmla="*/ 1591249 w 1605189"/>
                <a:gd name="connsiteY0" fmla="*/ 0 h 956677"/>
                <a:gd name="connsiteX1" fmla="*/ 0 w 1605189"/>
                <a:gd name="connsiteY1" fmla="*/ 956677 h 956677"/>
                <a:gd name="connsiteX2" fmla="*/ 1605154 w 1605189"/>
                <a:gd name="connsiteY2" fmla="*/ 926317 h 956677"/>
                <a:gd name="connsiteX3" fmla="*/ 1591249 w 1605189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2812 h 956677"/>
                <a:gd name="connsiteX3" fmla="*/ 1591249 w 1601181"/>
                <a:gd name="connsiteY3" fmla="*/ 0 h 956677"/>
                <a:gd name="connsiteX0" fmla="*/ 1591249 w 1607194"/>
                <a:gd name="connsiteY0" fmla="*/ 0 h 956677"/>
                <a:gd name="connsiteX1" fmla="*/ 0 w 1607194"/>
                <a:gd name="connsiteY1" fmla="*/ 956677 h 956677"/>
                <a:gd name="connsiteX2" fmla="*/ 1607163 w 1607194"/>
                <a:gd name="connsiteY2" fmla="*/ 892812 h 956677"/>
                <a:gd name="connsiteX3" fmla="*/ 1591249 w 1607194"/>
                <a:gd name="connsiteY3" fmla="*/ 0 h 956677"/>
                <a:gd name="connsiteX0" fmla="*/ 1591249 w 1603184"/>
                <a:gd name="connsiteY0" fmla="*/ 0 h 956677"/>
                <a:gd name="connsiteX1" fmla="*/ 0 w 1603184"/>
                <a:gd name="connsiteY1" fmla="*/ 956677 h 956677"/>
                <a:gd name="connsiteX2" fmla="*/ 1603144 w 1603184"/>
                <a:gd name="connsiteY2" fmla="*/ 890420 h 956677"/>
                <a:gd name="connsiteX3" fmla="*/ 1591249 w 1603184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0420 h 956677"/>
                <a:gd name="connsiteX3" fmla="*/ 1591249 w 1601181"/>
                <a:gd name="connsiteY3" fmla="*/ 0 h 956677"/>
                <a:gd name="connsiteX0" fmla="*/ 1591249 w 1597184"/>
                <a:gd name="connsiteY0" fmla="*/ 0 h 956677"/>
                <a:gd name="connsiteX1" fmla="*/ 0 w 1597184"/>
                <a:gd name="connsiteY1" fmla="*/ 956677 h 956677"/>
                <a:gd name="connsiteX2" fmla="*/ 1597114 w 1597184"/>
                <a:gd name="connsiteY2" fmla="*/ 890420 h 956677"/>
                <a:gd name="connsiteX3" fmla="*/ 1591249 w 1597184"/>
                <a:gd name="connsiteY3" fmla="*/ 0 h 956677"/>
                <a:gd name="connsiteX0" fmla="*/ 1593652 w 1597214"/>
                <a:gd name="connsiteY0" fmla="*/ 0 h 956677"/>
                <a:gd name="connsiteX1" fmla="*/ 0 w 1597214"/>
                <a:gd name="connsiteY1" fmla="*/ 956677 h 956677"/>
                <a:gd name="connsiteX2" fmla="*/ 1597114 w 1597214"/>
                <a:gd name="connsiteY2" fmla="*/ 890420 h 956677"/>
                <a:gd name="connsiteX3" fmla="*/ 1593652 w 1597214"/>
                <a:gd name="connsiteY3" fmla="*/ 0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xmlns="" id="{5365E01F-3C03-429C-AA49-94AB95B2A98B}"/>
                </a:ext>
              </a:extLst>
            </p:cNvPr>
            <p:cNvSpPr/>
            <p:nvPr/>
          </p:nvSpPr>
          <p:spPr>
            <a:xfrm flipV="1">
              <a:off x="280548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594911 w 1617624"/>
                <a:gd name="connsiteY0" fmla="*/ 0 h 2002971"/>
                <a:gd name="connsiteX1" fmla="*/ 0 w 1617624"/>
                <a:gd name="connsiteY1" fmla="*/ 2002971 h 2002971"/>
                <a:gd name="connsiteX2" fmla="*/ 1617624 w 1617624"/>
                <a:gd name="connsiteY2" fmla="*/ 870350 h 2002971"/>
                <a:gd name="connsiteX3" fmla="*/ 1594911 w 1617624"/>
                <a:gd name="connsiteY3" fmla="*/ 0 h 2002971"/>
                <a:gd name="connsiteX0" fmla="*/ 1594911 w 1596478"/>
                <a:gd name="connsiteY0" fmla="*/ 0 h 2002971"/>
                <a:gd name="connsiteX1" fmla="*/ 0 w 1596478"/>
                <a:gd name="connsiteY1" fmla="*/ 2002971 h 2002971"/>
                <a:gd name="connsiteX2" fmla="*/ 1596478 w 1596478"/>
                <a:gd name="connsiteY2" fmla="*/ 883110 h 2002971"/>
                <a:gd name="connsiteX3" fmla="*/ 1594911 w 1596478"/>
                <a:gd name="connsiteY3" fmla="*/ 0 h 2002971"/>
                <a:gd name="connsiteX0" fmla="*/ 1605483 w 1605502"/>
                <a:gd name="connsiteY0" fmla="*/ 0 h 2015730"/>
                <a:gd name="connsiteX1" fmla="*/ 0 w 1605502"/>
                <a:gd name="connsiteY1" fmla="*/ 2015730 h 2015730"/>
                <a:gd name="connsiteX2" fmla="*/ 1596478 w 1605502"/>
                <a:gd name="connsiteY2" fmla="*/ 895869 h 2015730"/>
                <a:gd name="connsiteX3" fmla="*/ 1605483 w 1605502"/>
                <a:gd name="connsiteY3" fmla="*/ 0 h 2015730"/>
                <a:gd name="connsiteX0" fmla="*/ 1605483 w 1605502"/>
                <a:gd name="connsiteY0" fmla="*/ 0 h 2032742"/>
                <a:gd name="connsiteX1" fmla="*/ 0 w 1605502"/>
                <a:gd name="connsiteY1" fmla="*/ 2032742 h 2032742"/>
                <a:gd name="connsiteX2" fmla="*/ 1596478 w 1605502"/>
                <a:gd name="connsiteY2" fmla="*/ 912881 h 2032742"/>
                <a:gd name="connsiteX3" fmla="*/ 1605483 w 1605502"/>
                <a:gd name="connsiteY3" fmla="*/ 0 h 2032742"/>
                <a:gd name="connsiteX0" fmla="*/ 1592760 w 1596478"/>
                <a:gd name="connsiteY0" fmla="*/ 0 h 2060037"/>
                <a:gd name="connsiteX1" fmla="*/ 0 w 1596478"/>
                <a:gd name="connsiteY1" fmla="*/ 2060037 h 2060037"/>
                <a:gd name="connsiteX2" fmla="*/ 1596478 w 1596478"/>
                <a:gd name="connsiteY2" fmla="*/ 940176 h 2060037"/>
                <a:gd name="connsiteX3" fmla="*/ 1592760 w 1596478"/>
                <a:gd name="connsiteY3" fmla="*/ 0 h 2060037"/>
                <a:gd name="connsiteX0" fmla="*/ 1592760 w 1596478"/>
                <a:gd name="connsiteY0" fmla="*/ 0 h 2042978"/>
                <a:gd name="connsiteX1" fmla="*/ 0 w 1596478"/>
                <a:gd name="connsiteY1" fmla="*/ 2042978 h 2042978"/>
                <a:gd name="connsiteX2" fmla="*/ 1596478 w 1596478"/>
                <a:gd name="connsiteY2" fmla="*/ 923117 h 2042978"/>
                <a:gd name="connsiteX3" fmla="*/ 1592760 w 1596478"/>
                <a:gd name="connsiteY3" fmla="*/ 0 h 2042978"/>
                <a:gd name="connsiteX0" fmla="*/ 1592760 w 1596478"/>
                <a:gd name="connsiteY0" fmla="*/ 0 h 2053214"/>
                <a:gd name="connsiteX1" fmla="*/ 0 w 1596478"/>
                <a:gd name="connsiteY1" fmla="*/ 2053214 h 2053214"/>
                <a:gd name="connsiteX2" fmla="*/ 1596478 w 1596478"/>
                <a:gd name="connsiteY2" fmla="*/ 933353 h 2053214"/>
                <a:gd name="connsiteX3" fmla="*/ 1592760 w 1596478"/>
                <a:gd name="connsiteY3" fmla="*/ 0 h 2053214"/>
                <a:gd name="connsiteX0" fmla="*/ 1614004 w 1614014"/>
                <a:gd name="connsiteY0" fmla="*/ 0 h 2053214"/>
                <a:gd name="connsiteX1" fmla="*/ 0 w 1614014"/>
                <a:gd name="connsiteY1" fmla="*/ 2053214 h 2053214"/>
                <a:gd name="connsiteX2" fmla="*/ 1596478 w 1614014"/>
                <a:gd name="connsiteY2" fmla="*/ 933353 h 2053214"/>
                <a:gd name="connsiteX3" fmla="*/ 1614004 w 1614014"/>
                <a:gd name="connsiteY3" fmla="*/ 0 h 2053214"/>
                <a:gd name="connsiteX0" fmla="*/ 1599936 w 1599946"/>
                <a:gd name="connsiteY0" fmla="*/ 0 h 2015763"/>
                <a:gd name="connsiteX1" fmla="*/ 0 w 1599946"/>
                <a:gd name="connsiteY1" fmla="*/ 2015763 h 2015763"/>
                <a:gd name="connsiteX2" fmla="*/ 1582410 w 1599946"/>
                <a:gd name="connsiteY2" fmla="*/ 933353 h 2015763"/>
                <a:gd name="connsiteX3" fmla="*/ 1599936 w 1599946"/>
                <a:gd name="connsiteY3" fmla="*/ 0 h 2015763"/>
                <a:gd name="connsiteX0" fmla="*/ 1605965 w 1605975"/>
                <a:gd name="connsiteY0" fmla="*/ 0 h 2025750"/>
                <a:gd name="connsiteX1" fmla="*/ 0 w 1605975"/>
                <a:gd name="connsiteY1" fmla="*/ 2025750 h 2025750"/>
                <a:gd name="connsiteX2" fmla="*/ 1588439 w 1605975"/>
                <a:gd name="connsiteY2" fmla="*/ 933353 h 2025750"/>
                <a:gd name="connsiteX3" fmla="*/ 1605965 w 1605975"/>
                <a:gd name="connsiteY3" fmla="*/ 0 h 2025750"/>
                <a:gd name="connsiteX0" fmla="*/ 1605965 w 1605975"/>
                <a:gd name="connsiteY0" fmla="*/ 0 h 2018259"/>
                <a:gd name="connsiteX1" fmla="*/ 0 w 1605975"/>
                <a:gd name="connsiteY1" fmla="*/ 2018259 h 2018259"/>
                <a:gd name="connsiteX2" fmla="*/ 1588439 w 1605975"/>
                <a:gd name="connsiteY2" fmla="*/ 933353 h 2018259"/>
                <a:gd name="connsiteX3" fmla="*/ 1605965 w 1605975"/>
                <a:gd name="connsiteY3" fmla="*/ 0 h 2018259"/>
                <a:gd name="connsiteX0" fmla="*/ 1605965 w 1608648"/>
                <a:gd name="connsiteY0" fmla="*/ 0 h 2018259"/>
                <a:gd name="connsiteX1" fmla="*/ 0 w 1608648"/>
                <a:gd name="connsiteY1" fmla="*/ 2018259 h 2018259"/>
                <a:gd name="connsiteX2" fmla="*/ 1608648 w 1608648"/>
                <a:gd name="connsiteY2" fmla="*/ 896780 h 2018259"/>
                <a:gd name="connsiteX3" fmla="*/ 1605965 w 1608648"/>
                <a:gd name="connsiteY3" fmla="*/ 0 h 2018259"/>
                <a:gd name="connsiteX0" fmla="*/ 1605965 w 1614711"/>
                <a:gd name="connsiteY0" fmla="*/ 0 h 2018259"/>
                <a:gd name="connsiteX1" fmla="*/ 0 w 1614711"/>
                <a:gd name="connsiteY1" fmla="*/ 2018259 h 2018259"/>
                <a:gd name="connsiteX2" fmla="*/ 1614711 w 1614711"/>
                <a:gd name="connsiteY2" fmla="*/ 908971 h 2018259"/>
                <a:gd name="connsiteX3" fmla="*/ 1605965 w 1614711"/>
                <a:gd name="connsiteY3" fmla="*/ 0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solidFill>
              <a:srgbClr val="EA5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Trapezoid 13">
              <a:extLst>
                <a:ext uri="{FF2B5EF4-FFF2-40B4-BE49-F238E27FC236}">
                  <a16:creationId xmlns:a16="http://schemas.microsoft.com/office/drawing/2014/main" xmlns="" id="{8A51BA71-D730-4370-B80B-BC83C97F5909}"/>
                </a:ext>
              </a:extLst>
            </p:cNvPr>
            <p:cNvSpPr/>
            <p:nvPr/>
          </p:nvSpPr>
          <p:spPr>
            <a:xfrm>
              <a:off x="5117875" y="2071944"/>
              <a:ext cx="529844" cy="448015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7">
              <a:extLst>
                <a:ext uri="{FF2B5EF4-FFF2-40B4-BE49-F238E27FC236}">
                  <a16:creationId xmlns:a16="http://schemas.microsoft.com/office/drawing/2014/main" xmlns="" id="{067A10C1-B3D5-477F-B439-76332F6B051E}"/>
                </a:ext>
              </a:extLst>
            </p:cNvPr>
            <p:cNvSpPr/>
            <p:nvPr/>
          </p:nvSpPr>
          <p:spPr>
            <a:xfrm>
              <a:off x="5241212" y="4250649"/>
              <a:ext cx="271294" cy="46949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xmlns="" id="{AF1546AF-FE5A-4C1F-87D2-4353C68E737A}"/>
                </a:ext>
              </a:extLst>
            </p:cNvPr>
            <p:cNvSpPr/>
            <p:nvPr/>
          </p:nvSpPr>
          <p:spPr>
            <a:xfrm>
              <a:off x="5137270" y="3189036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xmlns="" id="{879ABDEC-84B1-4C5D-922C-2AA19FFA5176}"/>
                </a:ext>
              </a:extLst>
            </p:cNvPr>
            <p:cNvSpPr/>
            <p:nvPr/>
          </p:nvSpPr>
          <p:spPr>
            <a:xfrm>
              <a:off x="5206000" y="5339338"/>
              <a:ext cx="417857" cy="51707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7" y="2282193"/>
            <a:ext cx="2630931" cy="36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xmlns="" id="{940E455F-FC32-4BFC-906C-B4FAB7AA5342}"/>
              </a:ext>
            </a:extLst>
          </p:cNvPr>
          <p:cNvGrpSpPr/>
          <p:nvPr/>
        </p:nvGrpSpPr>
        <p:grpSpPr>
          <a:xfrm>
            <a:off x="1569456" y="5261221"/>
            <a:ext cx="9053089" cy="1047287"/>
            <a:chOff x="671199" y="5261221"/>
            <a:chExt cx="9053089" cy="10472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8FA070B-864E-4E75-9689-996EDF647845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  <a:ln>
              <a:solidFill>
                <a:srgbClr val="FED90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xmlns="" id="{8219121E-F8C1-4605-9174-97009C1C09AA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Block Arc 28">
                <a:extLst>
                  <a:ext uri="{FF2B5EF4-FFF2-40B4-BE49-F238E27FC236}">
                    <a16:creationId xmlns:a16="http://schemas.microsoft.com/office/drawing/2014/main" xmlns="" id="{5846941F-1EAB-4E94-AD17-A608F3818BCC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Block Arc 28">
                <a:extLst>
                  <a:ext uri="{FF2B5EF4-FFF2-40B4-BE49-F238E27FC236}">
                    <a16:creationId xmlns:a16="http://schemas.microsoft.com/office/drawing/2014/main" xmlns="" id="{6ACFC00E-8DA2-4AD5-894C-B6D48DAA3C8D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xmlns="" id="{9DFB419F-021F-470E-9CEB-5B919BE201A8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Block Arc 28">
                <a:extLst>
                  <a:ext uri="{FF2B5EF4-FFF2-40B4-BE49-F238E27FC236}">
                    <a16:creationId xmlns:a16="http://schemas.microsoft.com/office/drawing/2014/main" xmlns="" id="{743B9B2F-A30C-413B-B7F2-F27CBE6B14E5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Block Arc 28">
                <a:extLst>
                  <a:ext uri="{FF2B5EF4-FFF2-40B4-BE49-F238E27FC236}">
                    <a16:creationId xmlns:a16="http://schemas.microsoft.com/office/drawing/2014/main" xmlns="" id="{D3CE0D8F-0049-465C-9DC0-BCF07F97176A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그룹 8">
              <a:extLst>
                <a:ext uri="{FF2B5EF4-FFF2-40B4-BE49-F238E27FC236}">
                  <a16:creationId xmlns:a16="http://schemas.microsoft.com/office/drawing/2014/main" xmlns="" id="{FB9A0F49-02BF-409E-886A-CBB62C30DAD9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xmlns="" id="{154DD05F-77E6-4DCA-9E52-BD4E4AD1024D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rgbClr val="FED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xmlns="" id="{7649687E-497A-457A-B8FE-6E2EC62F47B6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rgbClr val="FED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28A724F-6C33-49B4-97DE-6CA1C1FD9C6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1594F20-6C97-4D9E-985C-5668DABDE1B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F060E51-9047-49EB-8C3E-6301A7C75FF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lock Arc 35">
            <a:extLst>
              <a:ext uri="{FF2B5EF4-FFF2-40B4-BE49-F238E27FC236}">
                <a16:creationId xmlns:a16="http://schemas.microsoft.com/office/drawing/2014/main" xmlns="" id="{ABE481CD-4DEC-43D0-8C7C-CDA69AE7A4E5}"/>
              </a:ext>
            </a:extLst>
          </p:cNvPr>
          <p:cNvSpPr/>
          <p:nvPr/>
        </p:nvSpPr>
        <p:spPr>
          <a:xfrm>
            <a:off x="4520552" y="2711652"/>
            <a:ext cx="3200014" cy="3200014"/>
          </a:xfrm>
          <a:prstGeom prst="blockArc">
            <a:avLst>
              <a:gd name="adj1" fmla="val 9259919"/>
              <a:gd name="adj2" fmla="val 1520338"/>
              <a:gd name="adj3" fmla="val 1375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2553" y="284289"/>
            <a:ext cx="6641390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EE9012"/>
                </a:solidFill>
              </a:rPr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7122A2-0927-4C30-816F-008E996388FE}"/>
              </a:ext>
            </a:extLst>
          </p:cNvPr>
          <p:cNvGrpSpPr/>
          <p:nvPr/>
        </p:nvGrpSpPr>
        <p:grpSpPr>
          <a:xfrm>
            <a:off x="8387977" y="2816700"/>
            <a:ext cx="3006000" cy="850432"/>
            <a:chOff x="6440400" y="2781881"/>
            <a:chExt cx="2092039" cy="8504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3FE7B8E-239B-4641-AB37-3247B41F9286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D61BD9B-9846-4534-855D-BE8B86ED9220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9157DF-3D40-46E8-AB35-D77DB2674CE9}"/>
              </a:ext>
            </a:extLst>
          </p:cNvPr>
          <p:cNvGrpSpPr/>
          <p:nvPr/>
        </p:nvGrpSpPr>
        <p:grpSpPr>
          <a:xfrm>
            <a:off x="8652653" y="4501904"/>
            <a:ext cx="3006000" cy="850432"/>
            <a:chOff x="6914356" y="4008592"/>
            <a:chExt cx="21221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CA70A3A-3EB2-4707-AC6E-F0B2F49D54D9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89FFD15-BFC8-4052-BD68-FAFA6A42106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7790277-5630-4BD2-9A4A-55DB13227052}"/>
              </a:ext>
            </a:extLst>
          </p:cNvPr>
          <p:cNvGrpSpPr/>
          <p:nvPr/>
        </p:nvGrpSpPr>
        <p:grpSpPr>
          <a:xfrm>
            <a:off x="2973955" y="1063625"/>
            <a:ext cx="6320806" cy="709584"/>
            <a:chOff x="1927195" y="2102122"/>
            <a:chExt cx="5291678" cy="7095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1DB8054-3326-40F0-8E5E-29CBB44C1665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F737BFA-C163-48DC-87B3-41D65D7A524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4CF4BA5-D3F9-4AFD-B8E1-C52962250EEA}"/>
              </a:ext>
            </a:extLst>
          </p:cNvPr>
          <p:cNvGrpSpPr/>
          <p:nvPr/>
        </p:nvGrpSpPr>
        <p:grpSpPr>
          <a:xfrm>
            <a:off x="872871" y="2816700"/>
            <a:ext cx="3006000" cy="850432"/>
            <a:chOff x="6440400" y="2781881"/>
            <a:chExt cx="2092039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C773386-FCF9-4DF5-8B49-FD801AF9ABB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CEF8BC8-80BF-40C7-8DC4-42BC07C386FD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E8BF2F7-C2B3-46FC-8260-25FFDD9C3047}"/>
              </a:ext>
            </a:extLst>
          </p:cNvPr>
          <p:cNvGrpSpPr/>
          <p:nvPr/>
        </p:nvGrpSpPr>
        <p:grpSpPr>
          <a:xfrm>
            <a:off x="603838" y="4501904"/>
            <a:ext cx="3006000" cy="850432"/>
            <a:chOff x="6914356" y="4008592"/>
            <a:chExt cx="2122139" cy="8504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FA6317E-BDA5-462B-9A5C-9CD52CFACF8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3C7AEC2-239B-4E8B-9584-F8074EA07FF1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417CBFA-3D8E-440C-AC38-A07B201495CF}"/>
              </a:ext>
            </a:extLst>
          </p:cNvPr>
          <p:cNvSpPr/>
          <p:nvPr/>
        </p:nvSpPr>
        <p:spPr>
          <a:xfrm>
            <a:off x="6018455" y="2598007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B70E8FF-32EA-4787-A556-67FBEE49200D}"/>
              </a:ext>
            </a:extLst>
          </p:cNvPr>
          <p:cNvSpPr/>
          <p:nvPr/>
        </p:nvSpPr>
        <p:spPr>
          <a:xfrm>
            <a:off x="7457864" y="4809468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44BC010-859A-4A1F-9700-A6B9DAA542BA}"/>
              </a:ext>
            </a:extLst>
          </p:cNvPr>
          <p:cNvSpPr/>
          <p:nvPr/>
        </p:nvSpPr>
        <p:spPr>
          <a:xfrm>
            <a:off x="4573207" y="4809468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A26653C-ADFF-4A36-805A-09CE78927CA6}"/>
              </a:ext>
            </a:extLst>
          </p:cNvPr>
          <p:cNvSpPr/>
          <p:nvPr/>
        </p:nvSpPr>
        <p:spPr>
          <a:xfrm>
            <a:off x="7299111" y="3313105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FC850B9-3D7D-4B1D-97F6-3ECEF5D8931C}"/>
              </a:ext>
            </a:extLst>
          </p:cNvPr>
          <p:cNvSpPr/>
          <p:nvPr/>
        </p:nvSpPr>
        <p:spPr>
          <a:xfrm>
            <a:off x="4690859" y="3313105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0E79571-88CD-47E8-9696-A4938E45BD35}"/>
              </a:ext>
            </a:extLst>
          </p:cNvPr>
          <p:cNvSpPr/>
          <p:nvPr/>
        </p:nvSpPr>
        <p:spPr>
          <a:xfrm>
            <a:off x="5869445" y="183822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C0301B7-9136-4510-BA29-41A551D3EC5B}"/>
              </a:ext>
            </a:extLst>
          </p:cNvPr>
          <p:cNvSpPr/>
          <p:nvPr/>
        </p:nvSpPr>
        <p:spPr>
          <a:xfrm>
            <a:off x="4008797" y="2931330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F380E86-E3B7-41F3-AFAF-5D438D43F77C}"/>
              </a:ext>
            </a:extLst>
          </p:cNvPr>
          <p:cNvSpPr/>
          <p:nvPr/>
        </p:nvSpPr>
        <p:spPr>
          <a:xfrm>
            <a:off x="7688004" y="2931330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D69911F-6D8E-447B-BFE9-606213782517}"/>
              </a:ext>
            </a:extLst>
          </p:cNvPr>
          <p:cNvSpPr/>
          <p:nvPr/>
        </p:nvSpPr>
        <p:spPr>
          <a:xfrm>
            <a:off x="3879809" y="462607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C8DD59A-0717-4EF5-A6A0-845E680EA7DB}"/>
              </a:ext>
            </a:extLst>
          </p:cNvPr>
          <p:cNvSpPr/>
          <p:nvPr/>
        </p:nvSpPr>
        <p:spPr>
          <a:xfrm>
            <a:off x="7884434" y="462607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Grupo 66"/>
          <p:cNvGrpSpPr/>
          <p:nvPr/>
        </p:nvGrpSpPr>
        <p:grpSpPr>
          <a:xfrm>
            <a:off x="4147299" y="3020801"/>
            <a:ext cx="327380" cy="432309"/>
            <a:chOff x="6215063" y="114300"/>
            <a:chExt cx="371475" cy="490537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215063" y="114300"/>
              <a:ext cx="371475" cy="490537"/>
            </a:xfrm>
            <a:custGeom>
              <a:avLst/>
              <a:gdLst>
                <a:gd name="T0" fmla="*/ 1 w 226"/>
                <a:gd name="T1" fmla="*/ 148 h 297"/>
                <a:gd name="T2" fmla="*/ 0 w 226"/>
                <a:gd name="T3" fmla="*/ 21 h 297"/>
                <a:gd name="T4" fmla="*/ 21 w 226"/>
                <a:gd name="T5" fmla="*/ 0 h 297"/>
                <a:gd name="T6" fmla="*/ 207 w 226"/>
                <a:gd name="T7" fmla="*/ 0 h 297"/>
                <a:gd name="T8" fmla="*/ 226 w 226"/>
                <a:gd name="T9" fmla="*/ 18 h 297"/>
                <a:gd name="T10" fmla="*/ 226 w 226"/>
                <a:gd name="T11" fmla="*/ 278 h 297"/>
                <a:gd name="T12" fmla="*/ 207 w 226"/>
                <a:gd name="T13" fmla="*/ 297 h 297"/>
                <a:gd name="T14" fmla="*/ 19 w 226"/>
                <a:gd name="T15" fmla="*/ 297 h 297"/>
                <a:gd name="T16" fmla="*/ 0 w 226"/>
                <a:gd name="T17" fmla="*/ 276 h 297"/>
                <a:gd name="T18" fmla="*/ 1 w 226"/>
                <a:gd name="T19" fmla="*/ 148 h 297"/>
                <a:gd name="T20" fmla="*/ 17 w 226"/>
                <a:gd name="T21" fmla="*/ 11 h 297"/>
                <a:gd name="T22" fmla="*/ 17 w 226"/>
                <a:gd name="T23" fmla="*/ 286 h 297"/>
                <a:gd name="T24" fmla="*/ 210 w 226"/>
                <a:gd name="T25" fmla="*/ 286 h 297"/>
                <a:gd name="T26" fmla="*/ 210 w 226"/>
                <a:gd name="T27" fmla="*/ 11 h 297"/>
                <a:gd name="T28" fmla="*/ 17 w 226"/>
                <a:gd name="T29" fmla="*/ 1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7">
                  <a:moveTo>
                    <a:pt x="1" y="148"/>
                  </a:moveTo>
                  <a:cubicBezTo>
                    <a:pt x="1" y="106"/>
                    <a:pt x="1" y="63"/>
                    <a:pt x="0" y="21"/>
                  </a:cubicBezTo>
                  <a:cubicBezTo>
                    <a:pt x="0" y="5"/>
                    <a:pt x="6" y="0"/>
                    <a:pt x="21" y="0"/>
                  </a:cubicBezTo>
                  <a:cubicBezTo>
                    <a:pt x="83" y="0"/>
                    <a:pt x="145" y="0"/>
                    <a:pt x="207" y="0"/>
                  </a:cubicBezTo>
                  <a:cubicBezTo>
                    <a:pt x="221" y="0"/>
                    <a:pt x="226" y="4"/>
                    <a:pt x="226" y="18"/>
                  </a:cubicBezTo>
                  <a:cubicBezTo>
                    <a:pt x="225" y="105"/>
                    <a:pt x="225" y="191"/>
                    <a:pt x="226" y="278"/>
                  </a:cubicBezTo>
                  <a:cubicBezTo>
                    <a:pt x="226" y="292"/>
                    <a:pt x="221" y="297"/>
                    <a:pt x="207" y="297"/>
                  </a:cubicBezTo>
                  <a:cubicBezTo>
                    <a:pt x="145" y="296"/>
                    <a:pt x="82" y="296"/>
                    <a:pt x="19" y="297"/>
                  </a:cubicBezTo>
                  <a:cubicBezTo>
                    <a:pt x="4" y="297"/>
                    <a:pt x="0" y="290"/>
                    <a:pt x="0" y="276"/>
                  </a:cubicBezTo>
                  <a:cubicBezTo>
                    <a:pt x="1" y="234"/>
                    <a:pt x="1" y="191"/>
                    <a:pt x="1" y="148"/>
                  </a:cubicBezTo>
                  <a:close/>
                  <a:moveTo>
                    <a:pt x="17" y="11"/>
                  </a:moveTo>
                  <a:cubicBezTo>
                    <a:pt x="17" y="103"/>
                    <a:pt x="17" y="194"/>
                    <a:pt x="17" y="286"/>
                  </a:cubicBezTo>
                  <a:cubicBezTo>
                    <a:pt x="82" y="286"/>
                    <a:pt x="145" y="286"/>
                    <a:pt x="210" y="286"/>
                  </a:cubicBezTo>
                  <a:cubicBezTo>
                    <a:pt x="210" y="194"/>
                    <a:pt x="210" y="103"/>
                    <a:pt x="210" y="11"/>
                  </a:cubicBezTo>
                  <a:cubicBezTo>
                    <a:pt x="146" y="11"/>
                    <a:pt x="82" y="11"/>
                    <a:pt x="1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256338" y="163513"/>
              <a:ext cx="115888" cy="112712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60 h 68"/>
                <a:gd name="T6" fmla="*/ 25 w 70"/>
                <a:gd name="T7" fmla="*/ 42 h 68"/>
                <a:gd name="T8" fmla="*/ 9 w 70"/>
                <a:gd name="T9" fmla="*/ 23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60"/>
                  </a:cubicBezTo>
                  <a:cubicBezTo>
                    <a:pt x="27" y="55"/>
                    <a:pt x="26" y="49"/>
                    <a:pt x="25" y="42"/>
                  </a:cubicBezTo>
                  <a:cubicBezTo>
                    <a:pt x="14" y="41"/>
                    <a:pt x="0" y="42"/>
                    <a:pt x="9" y="23"/>
                  </a:cubicBezTo>
                  <a:cubicBezTo>
                    <a:pt x="14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1"/>
                    <a:pt x="33" y="4"/>
                    <a:pt x="37" y="0"/>
                  </a:cubicBezTo>
                  <a:cubicBezTo>
                    <a:pt x="48" y="11"/>
                    <a:pt x="54" y="19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6269038" y="423863"/>
              <a:ext cx="261938" cy="6350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6272213" y="371475"/>
              <a:ext cx="260350" cy="7937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4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6272213" y="320675"/>
              <a:ext cx="258763" cy="7937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4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6269038" y="473075"/>
              <a:ext cx="261938" cy="7937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6405563" y="542925"/>
              <a:ext cx="127000" cy="7937"/>
            </a:xfrm>
            <a:custGeom>
              <a:avLst/>
              <a:gdLst>
                <a:gd name="T0" fmla="*/ 77 w 77"/>
                <a:gd name="T1" fmla="*/ 5 h 5"/>
                <a:gd name="T2" fmla="*/ 0 w 77"/>
                <a:gd name="T3" fmla="*/ 5 h 5"/>
                <a:gd name="T4" fmla="*/ 0 w 77"/>
                <a:gd name="T5" fmla="*/ 0 h 5"/>
                <a:gd name="T6" fmla="*/ 76 w 77"/>
                <a:gd name="T7" fmla="*/ 0 h 5"/>
                <a:gd name="T8" fmla="*/ 77 w 7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7" y="5"/>
                  </a:moveTo>
                  <a:cubicBezTo>
                    <a:pt x="51" y="5"/>
                    <a:pt x="26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2"/>
                    <a:pt x="77" y="3"/>
                    <a:pt x="7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5970422" y="1949340"/>
            <a:ext cx="400131" cy="402929"/>
            <a:chOff x="6708776" y="147638"/>
            <a:chExt cx="454025" cy="457200"/>
          </a:xfrm>
        </p:grpSpPr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6708776" y="147638"/>
              <a:ext cx="454025" cy="457200"/>
            </a:xfrm>
            <a:custGeom>
              <a:avLst/>
              <a:gdLst>
                <a:gd name="T0" fmla="*/ 0 w 276"/>
                <a:gd name="T1" fmla="*/ 138 h 276"/>
                <a:gd name="T2" fmla="*/ 0 w 276"/>
                <a:gd name="T3" fmla="*/ 46 h 276"/>
                <a:gd name="T4" fmla="*/ 46 w 276"/>
                <a:gd name="T5" fmla="*/ 0 h 276"/>
                <a:gd name="T6" fmla="*/ 230 w 276"/>
                <a:gd name="T7" fmla="*/ 0 h 276"/>
                <a:gd name="T8" fmla="*/ 276 w 276"/>
                <a:gd name="T9" fmla="*/ 46 h 276"/>
                <a:gd name="T10" fmla="*/ 276 w 276"/>
                <a:gd name="T11" fmla="*/ 230 h 276"/>
                <a:gd name="T12" fmla="*/ 230 w 276"/>
                <a:gd name="T13" fmla="*/ 276 h 276"/>
                <a:gd name="T14" fmla="*/ 44 w 276"/>
                <a:gd name="T15" fmla="*/ 276 h 276"/>
                <a:gd name="T16" fmla="*/ 0 w 276"/>
                <a:gd name="T17" fmla="*/ 232 h 276"/>
                <a:gd name="T18" fmla="*/ 0 w 276"/>
                <a:gd name="T19" fmla="*/ 138 h 276"/>
                <a:gd name="T20" fmla="*/ 0 w 276"/>
                <a:gd name="T21" fmla="*/ 138 h 276"/>
                <a:gd name="T22" fmla="*/ 15 w 276"/>
                <a:gd name="T23" fmla="*/ 136 h 276"/>
                <a:gd name="T24" fmla="*/ 15 w 276"/>
                <a:gd name="T25" fmla="*/ 136 h 276"/>
                <a:gd name="T26" fmla="*/ 15 w 276"/>
                <a:gd name="T27" fmla="*/ 230 h 276"/>
                <a:gd name="T28" fmla="*/ 46 w 276"/>
                <a:gd name="T29" fmla="*/ 261 h 276"/>
                <a:gd name="T30" fmla="*/ 229 w 276"/>
                <a:gd name="T31" fmla="*/ 261 h 276"/>
                <a:gd name="T32" fmla="*/ 261 w 276"/>
                <a:gd name="T33" fmla="*/ 228 h 276"/>
                <a:gd name="T34" fmla="*/ 262 w 276"/>
                <a:gd name="T35" fmla="*/ 46 h 276"/>
                <a:gd name="T36" fmla="*/ 230 w 276"/>
                <a:gd name="T37" fmla="*/ 15 h 276"/>
                <a:gd name="T38" fmla="*/ 48 w 276"/>
                <a:gd name="T39" fmla="*/ 15 h 276"/>
                <a:gd name="T40" fmla="*/ 15 w 276"/>
                <a:gd name="T41" fmla="*/ 48 h 276"/>
                <a:gd name="T42" fmla="*/ 15 w 276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8" y="0"/>
                    <a:pt x="46" y="0"/>
                  </a:cubicBezTo>
                  <a:cubicBezTo>
                    <a:pt x="107" y="0"/>
                    <a:pt x="169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6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1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4" y="199"/>
                    <a:pt x="15" y="230"/>
                  </a:cubicBezTo>
                  <a:cubicBezTo>
                    <a:pt x="15" y="251"/>
                    <a:pt x="24" y="261"/>
                    <a:pt x="46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69" y="14"/>
                    <a:pt x="108" y="14"/>
                    <a:pt x="48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5" y="107"/>
                    <a:pt x="15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6759576" y="241300"/>
              <a:ext cx="354013" cy="312737"/>
            </a:xfrm>
            <a:custGeom>
              <a:avLst/>
              <a:gdLst>
                <a:gd name="T0" fmla="*/ 106 w 215"/>
                <a:gd name="T1" fmla="*/ 189 h 189"/>
                <a:gd name="T2" fmla="*/ 34 w 215"/>
                <a:gd name="T3" fmla="*/ 189 h 189"/>
                <a:gd name="T4" fmla="*/ 0 w 215"/>
                <a:gd name="T5" fmla="*/ 155 h 189"/>
                <a:gd name="T6" fmla="*/ 0 w 215"/>
                <a:gd name="T7" fmla="*/ 31 h 189"/>
                <a:gd name="T8" fmla="*/ 30 w 215"/>
                <a:gd name="T9" fmla="*/ 0 h 189"/>
                <a:gd name="T10" fmla="*/ 184 w 215"/>
                <a:gd name="T11" fmla="*/ 0 h 189"/>
                <a:gd name="T12" fmla="*/ 214 w 215"/>
                <a:gd name="T13" fmla="*/ 32 h 189"/>
                <a:gd name="T14" fmla="*/ 214 w 215"/>
                <a:gd name="T15" fmla="*/ 158 h 189"/>
                <a:gd name="T16" fmla="*/ 184 w 215"/>
                <a:gd name="T17" fmla="*/ 189 h 189"/>
                <a:gd name="T18" fmla="*/ 106 w 215"/>
                <a:gd name="T19" fmla="*/ 189 h 189"/>
                <a:gd name="T20" fmla="*/ 168 w 215"/>
                <a:gd name="T21" fmla="*/ 11 h 189"/>
                <a:gd name="T22" fmla="*/ 169 w 215"/>
                <a:gd name="T23" fmla="*/ 12 h 189"/>
                <a:gd name="T24" fmla="*/ 152 w 215"/>
                <a:gd name="T25" fmla="*/ 10 h 189"/>
                <a:gd name="T26" fmla="*/ 117 w 215"/>
                <a:gd name="T27" fmla="*/ 8 h 189"/>
                <a:gd name="T28" fmla="*/ 97 w 215"/>
                <a:gd name="T29" fmla="*/ 8 h 189"/>
                <a:gd name="T30" fmla="*/ 62 w 215"/>
                <a:gd name="T31" fmla="*/ 9 h 189"/>
                <a:gd name="T32" fmla="*/ 43 w 215"/>
                <a:gd name="T33" fmla="*/ 13 h 189"/>
                <a:gd name="T34" fmla="*/ 14 w 215"/>
                <a:gd name="T35" fmla="*/ 154 h 189"/>
                <a:gd name="T36" fmla="*/ 30 w 215"/>
                <a:gd name="T37" fmla="*/ 175 h 189"/>
                <a:gd name="T38" fmla="*/ 53 w 215"/>
                <a:gd name="T39" fmla="*/ 164 h 189"/>
                <a:gd name="T40" fmla="*/ 64 w 215"/>
                <a:gd name="T41" fmla="*/ 144 h 189"/>
                <a:gd name="T42" fmla="*/ 96 w 215"/>
                <a:gd name="T43" fmla="*/ 121 h 189"/>
                <a:gd name="T44" fmla="*/ 81 w 215"/>
                <a:gd name="T45" fmla="*/ 133 h 189"/>
                <a:gd name="T46" fmla="*/ 98 w 215"/>
                <a:gd name="T47" fmla="*/ 142 h 189"/>
                <a:gd name="T48" fmla="*/ 80 w 215"/>
                <a:gd name="T49" fmla="*/ 152 h 189"/>
                <a:gd name="T50" fmla="*/ 98 w 215"/>
                <a:gd name="T51" fmla="*/ 161 h 189"/>
                <a:gd name="T52" fmla="*/ 79 w 215"/>
                <a:gd name="T53" fmla="*/ 173 h 189"/>
                <a:gd name="T54" fmla="*/ 107 w 215"/>
                <a:gd name="T55" fmla="*/ 184 h 189"/>
                <a:gd name="T56" fmla="*/ 133 w 215"/>
                <a:gd name="T57" fmla="*/ 172 h 189"/>
                <a:gd name="T58" fmla="*/ 117 w 215"/>
                <a:gd name="T59" fmla="*/ 160 h 189"/>
                <a:gd name="T60" fmla="*/ 134 w 215"/>
                <a:gd name="T61" fmla="*/ 153 h 189"/>
                <a:gd name="T62" fmla="*/ 117 w 215"/>
                <a:gd name="T63" fmla="*/ 141 h 189"/>
                <a:gd name="T64" fmla="*/ 133 w 215"/>
                <a:gd name="T65" fmla="*/ 133 h 189"/>
                <a:gd name="T66" fmla="*/ 118 w 215"/>
                <a:gd name="T67" fmla="*/ 121 h 189"/>
                <a:gd name="T68" fmla="*/ 123 w 215"/>
                <a:gd name="T69" fmla="*/ 116 h 189"/>
                <a:gd name="T70" fmla="*/ 139 w 215"/>
                <a:gd name="T71" fmla="*/ 129 h 189"/>
                <a:gd name="T72" fmla="*/ 164 w 215"/>
                <a:gd name="T73" fmla="*/ 167 h 189"/>
                <a:gd name="T74" fmla="*/ 198 w 215"/>
                <a:gd name="T75" fmla="*/ 160 h 189"/>
                <a:gd name="T76" fmla="*/ 204 w 215"/>
                <a:gd name="T77" fmla="*/ 110 h 189"/>
                <a:gd name="T78" fmla="*/ 168 w 215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89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9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2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5" y="74"/>
                    <a:pt x="215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40" y="16"/>
                    <a:pt x="129" y="22"/>
                    <a:pt x="117" y="8"/>
                  </a:cubicBezTo>
                  <a:cubicBezTo>
                    <a:pt x="114" y="4"/>
                    <a:pt x="100" y="4"/>
                    <a:pt x="97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3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3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1" y="125"/>
                    <a:pt x="87" y="129"/>
                    <a:pt x="81" y="133"/>
                  </a:cubicBezTo>
                  <a:cubicBezTo>
                    <a:pt x="87" y="136"/>
                    <a:pt x="91" y="138"/>
                    <a:pt x="98" y="142"/>
                  </a:cubicBezTo>
                  <a:cubicBezTo>
                    <a:pt x="91" y="146"/>
                    <a:pt x="86" y="148"/>
                    <a:pt x="80" y="152"/>
                  </a:cubicBezTo>
                  <a:cubicBezTo>
                    <a:pt x="87" y="155"/>
                    <a:pt x="91" y="158"/>
                    <a:pt x="98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4"/>
                  </a:cubicBezTo>
                  <a:cubicBezTo>
                    <a:pt x="116" y="183"/>
                    <a:pt x="124" y="177"/>
                    <a:pt x="133" y="172"/>
                  </a:cubicBezTo>
                  <a:cubicBezTo>
                    <a:pt x="128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7" y="141"/>
                  </a:cubicBezTo>
                  <a:cubicBezTo>
                    <a:pt x="123" y="138"/>
                    <a:pt x="128" y="135"/>
                    <a:pt x="133" y="133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3" y="116"/>
                  </a:cubicBezTo>
                  <a:cubicBezTo>
                    <a:pt x="128" y="120"/>
                    <a:pt x="135" y="124"/>
                    <a:pt x="139" y="129"/>
                  </a:cubicBezTo>
                  <a:cubicBezTo>
                    <a:pt x="148" y="141"/>
                    <a:pt x="154" y="156"/>
                    <a:pt x="164" y="167"/>
                  </a:cubicBezTo>
                  <a:cubicBezTo>
                    <a:pt x="176" y="183"/>
                    <a:pt x="194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2" y="74"/>
                    <a:pt x="187" y="41"/>
                    <a:pt x="16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6743701" y="198438"/>
              <a:ext cx="385763" cy="30162"/>
            </a:xfrm>
            <a:custGeom>
              <a:avLst/>
              <a:gdLst>
                <a:gd name="T0" fmla="*/ 232 w 235"/>
                <a:gd name="T1" fmla="*/ 18 h 18"/>
                <a:gd name="T2" fmla="*/ 192 w 235"/>
                <a:gd name="T3" fmla="*/ 10 h 18"/>
                <a:gd name="T4" fmla="*/ 46 w 235"/>
                <a:gd name="T5" fmla="*/ 10 h 18"/>
                <a:gd name="T6" fmla="*/ 0 w 235"/>
                <a:gd name="T7" fmla="*/ 14 h 18"/>
                <a:gd name="T8" fmla="*/ 29 w 235"/>
                <a:gd name="T9" fmla="*/ 1 h 18"/>
                <a:gd name="T10" fmla="*/ 206 w 235"/>
                <a:gd name="T11" fmla="*/ 1 h 18"/>
                <a:gd name="T12" fmla="*/ 235 w 235"/>
                <a:gd name="T13" fmla="*/ 15 h 18"/>
                <a:gd name="T14" fmla="*/ 232 w 23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8">
                  <a:moveTo>
                    <a:pt x="232" y="18"/>
                  </a:moveTo>
                  <a:cubicBezTo>
                    <a:pt x="219" y="15"/>
                    <a:pt x="205" y="11"/>
                    <a:pt x="192" y="10"/>
                  </a:cubicBezTo>
                  <a:cubicBezTo>
                    <a:pt x="143" y="9"/>
                    <a:pt x="95" y="10"/>
                    <a:pt x="46" y="10"/>
                  </a:cubicBezTo>
                  <a:cubicBezTo>
                    <a:pt x="32" y="11"/>
                    <a:pt x="17" y="14"/>
                    <a:pt x="0" y="14"/>
                  </a:cubicBezTo>
                  <a:cubicBezTo>
                    <a:pt x="10" y="10"/>
                    <a:pt x="19" y="2"/>
                    <a:pt x="29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6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6792913" y="376238"/>
              <a:ext cx="119063" cy="66675"/>
            </a:xfrm>
            <a:custGeom>
              <a:avLst/>
              <a:gdLst>
                <a:gd name="T0" fmla="*/ 73 w 73"/>
                <a:gd name="T1" fmla="*/ 15 h 40"/>
                <a:gd name="T2" fmla="*/ 15 w 73"/>
                <a:gd name="T3" fmla="*/ 30 h 40"/>
                <a:gd name="T4" fmla="*/ 3 w 73"/>
                <a:gd name="T5" fmla="*/ 0 h 40"/>
                <a:gd name="T6" fmla="*/ 73 w 73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0">
                  <a:moveTo>
                    <a:pt x="73" y="15"/>
                  </a:moveTo>
                  <a:cubicBezTo>
                    <a:pt x="58" y="35"/>
                    <a:pt x="34" y="40"/>
                    <a:pt x="15" y="30"/>
                  </a:cubicBezTo>
                  <a:cubicBezTo>
                    <a:pt x="2" y="24"/>
                    <a:pt x="0" y="18"/>
                    <a:pt x="3" y="0"/>
                  </a:cubicBezTo>
                  <a:cubicBezTo>
                    <a:pt x="24" y="19"/>
                    <a:pt x="47" y="25"/>
                    <a:pt x="7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6950076" y="376238"/>
              <a:ext cx="134938" cy="66675"/>
            </a:xfrm>
            <a:custGeom>
              <a:avLst/>
              <a:gdLst>
                <a:gd name="T0" fmla="*/ 74 w 82"/>
                <a:gd name="T1" fmla="*/ 0 h 40"/>
                <a:gd name="T2" fmla="*/ 64 w 82"/>
                <a:gd name="T3" fmla="*/ 30 h 40"/>
                <a:gd name="T4" fmla="*/ 0 w 82"/>
                <a:gd name="T5" fmla="*/ 14 h 40"/>
                <a:gd name="T6" fmla="*/ 74 w 8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0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6808788" y="349250"/>
              <a:ext cx="107950" cy="44450"/>
            </a:xfrm>
            <a:custGeom>
              <a:avLst/>
              <a:gdLst>
                <a:gd name="T0" fmla="*/ 66 w 66"/>
                <a:gd name="T1" fmla="*/ 13 h 27"/>
                <a:gd name="T2" fmla="*/ 24 w 66"/>
                <a:gd name="T3" fmla="*/ 21 h 27"/>
                <a:gd name="T4" fmla="*/ 0 w 66"/>
                <a:gd name="T5" fmla="*/ 0 h 27"/>
                <a:gd name="T6" fmla="*/ 66 w 66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7">
                  <a:moveTo>
                    <a:pt x="66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2" y="4"/>
                    <a:pt x="43" y="8"/>
                    <a:pt x="6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6815138" y="306388"/>
              <a:ext cx="96838" cy="46037"/>
            </a:xfrm>
            <a:custGeom>
              <a:avLst/>
              <a:gdLst>
                <a:gd name="T0" fmla="*/ 5 w 59"/>
                <a:gd name="T1" fmla="*/ 0 h 28"/>
                <a:gd name="T2" fmla="*/ 59 w 59"/>
                <a:gd name="T3" fmla="*/ 13 h 28"/>
                <a:gd name="T4" fmla="*/ 21 w 59"/>
                <a:gd name="T5" fmla="*/ 22 h 28"/>
                <a:gd name="T6" fmla="*/ 5 w 5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5" y="0"/>
                  </a:moveTo>
                  <a:cubicBezTo>
                    <a:pt x="25" y="4"/>
                    <a:pt x="42" y="9"/>
                    <a:pt x="59" y="13"/>
                  </a:cubicBezTo>
                  <a:cubicBezTo>
                    <a:pt x="55" y="23"/>
                    <a:pt x="40" y="28"/>
                    <a:pt x="21" y="22"/>
                  </a:cubicBezTo>
                  <a:cubicBezTo>
                    <a:pt x="10" y="17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6958013" y="304800"/>
              <a:ext cx="98425" cy="49212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8" y="9"/>
                    <a:pt x="34" y="5"/>
                    <a:pt x="54" y="0"/>
                  </a:cubicBezTo>
                  <a:cubicBezTo>
                    <a:pt x="60" y="8"/>
                    <a:pt x="53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6950076" y="349250"/>
              <a:ext cx="119063" cy="44450"/>
            </a:xfrm>
            <a:custGeom>
              <a:avLst/>
              <a:gdLst>
                <a:gd name="T0" fmla="*/ 0 w 72"/>
                <a:gd name="T1" fmla="*/ 13 h 27"/>
                <a:gd name="T2" fmla="*/ 72 w 72"/>
                <a:gd name="T3" fmla="*/ 0 h 27"/>
                <a:gd name="T4" fmla="*/ 49 w 72"/>
                <a:gd name="T5" fmla="*/ 20 h 27"/>
                <a:gd name="T6" fmla="*/ 0 w 72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7">
                  <a:moveTo>
                    <a:pt x="0" y="13"/>
                  </a:moveTo>
                  <a:cubicBezTo>
                    <a:pt x="26" y="8"/>
                    <a:pt x="47" y="4"/>
                    <a:pt x="72" y="0"/>
                  </a:cubicBezTo>
                  <a:cubicBezTo>
                    <a:pt x="64" y="7"/>
                    <a:pt x="57" y="16"/>
                    <a:pt x="49" y="20"/>
                  </a:cubicBezTo>
                  <a:cubicBezTo>
                    <a:pt x="33" y="27"/>
                    <a:pt x="17" y="2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6788151" y="436563"/>
              <a:ext cx="66675" cy="4762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4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6962776" y="258763"/>
              <a:ext cx="74613" cy="58737"/>
            </a:xfrm>
            <a:custGeom>
              <a:avLst/>
              <a:gdLst>
                <a:gd name="T0" fmla="*/ 44 w 45"/>
                <a:gd name="T1" fmla="*/ 0 h 35"/>
                <a:gd name="T2" fmla="*/ 0 w 45"/>
                <a:gd name="T3" fmla="*/ 21 h 35"/>
                <a:gd name="T4" fmla="*/ 45 w 45"/>
                <a:gd name="T5" fmla="*/ 1 h 35"/>
                <a:gd name="T6" fmla="*/ 44 w 4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5">
                  <a:moveTo>
                    <a:pt x="44" y="0"/>
                  </a:moveTo>
                  <a:cubicBezTo>
                    <a:pt x="38" y="26"/>
                    <a:pt x="17" y="35"/>
                    <a:pt x="0" y="21"/>
                  </a:cubicBezTo>
                  <a:cubicBezTo>
                    <a:pt x="14" y="15"/>
                    <a:pt x="29" y="8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7013576" y="436563"/>
              <a:ext cx="71438" cy="46037"/>
            </a:xfrm>
            <a:custGeom>
              <a:avLst/>
              <a:gdLst>
                <a:gd name="T0" fmla="*/ 43 w 43"/>
                <a:gd name="T1" fmla="*/ 0 h 28"/>
                <a:gd name="T2" fmla="*/ 0 w 43"/>
                <a:gd name="T3" fmla="*/ 13 h 28"/>
                <a:gd name="T4" fmla="*/ 43 w 43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8">
                  <a:moveTo>
                    <a:pt x="43" y="0"/>
                  </a:moveTo>
                  <a:cubicBezTo>
                    <a:pt x="33" y="24"/>
                    <a:pt x="21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6834188" y="269875"/>
              <a:ext cx="79375" cy="36512"/>
            </a:xfrm>
            <a:custGeom>
              <a:avLst/>
              <a:gdLst>
                <a:gd name="T0" fmla="*/ 4 w 49"/>
                <a:gd name="T1" fmla="*/ 0 h 22"/>
                <a:gd name="T2" fmla="*/ 47 w 49"/>
                <a:gd name="T3" fmla="*/ 14 h 22"/>
                <a:gd name="T4" fmla="*/ 49 w 49"/>
                <a:gd name="T5" fmla="*/ 17 h 22"/>
                <a:gd name="T6" fmla="*/ 26 w 49"/>
                <a:gd name="T7" fmla="*/ 20 h 22"/>
                <a:gd name="T8" fmla="*/ 0 w 49"/>
                <a:gd name="T9" fmla="*/ 3 h 22"/>
                <a:gd name="T10" fmla="*/ 4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4" y="0"/>
                  </a:moveTo>
                  <a:cubicBezTo>
                    <a:pt x="19" y="4"/>
                    <a:pt x="33" y="9"/>
                    <a:pt x="47" y="14"/>
                  </a:cubicBezTo>
                  <a:cubicBezTo>
                    <a:pt x="48" y="15"/>
                    <a:pt x="48" y="16"/>
                    <a:pt x="49" y="17"/>
                  </a:cubicBezTo>
                  <a:cubicBezTo>
                    <a:pt x="41" y="18"/>
                    <a:pt x="32" y="22"/>
                    <a:pt x="26" y="20"/>
                  </a:cubicBezTo>
                  <a:cubicBezTo>
                    <a:pt x="16" y="17"/>
                    <a:pt x="9" y="9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0" name="Freeform 25"/>
          <p:cNvSpPr>
            <a:spLocks noEditPoints="1"/>
          </p:cNvSpPr>
          <p:nvPr/>
        </p:nvSpPr>
        <p:spPr bwMode="auto">
          <a:xfrm>
            <a:off x="7825546" y="3032521"/>
            <a:ext cx="327001" cy="334244"/>
          </a:xfrm>
          <a:custGeom>
            <a:avLst/>
            <a:gdLst>
              <a:gd name="T0" fmla="*/ 285 w 305"/>
              <a:gd name="T1" fmla="*/ 108 h 310"/>
              <a:gd name="T2" fmla="*/ 131 w 305"/>
              <a:gd name="T3" fmla="*/ 246 h 310"/>
              <a:gd name="T4" fmla="*/ 53 w 305"/>
              <a:gd name="T5" fmla="*/ 298 h 310"/>
              <a:gd name="T6" fmla="*/ 12 w 305"/>
              <a:gd name="T7" fmla="*/ 257 h 310"/>
              <a:gd name="T8" fmla="*/ 64 w 305"/>
              <a:gd name="T9" fmla="*/ 180 h 310"/>
              <a:gd name="T10" fmla="*/ 202 w 305"/>
              <a:gd name="T11" fmla="*/ 25 h 310"/>
              <a:gd name="T12" fmla="*/ 305 w 305"/>
              <a:gd name="T13" fmla="*/ 72 h 310"/>
              <a:gd name="T14" fmla="*/ 73 w 305"/>
              <a:gd name="T15" fmla="*/ 257 h 310"/>
              <a:gd name="T16" fmla="*/ 149 w 305"/>
              <a:gd name="T17" fmla="*/ 220 h 310"/>
              <a:gd name="T18" fmla="*/ 286 w 305"/>
              <a:gd name="T19" fmla="*/ 74 h 310"/>
              <a:gd name="T20" fmla="*/ 259 w 305"/>
              <a:gd name="T21" fmla="*/ 33 h 310"/>
              <a:gd name="T22" fmla="*/ 92 w 305"/>
              <a:gd name="T23" fmla="*/ 160 h 310"/>
              <a:gd name="T24" fmla="*/ 60 w 305"/>
              <a:gd name="T25" fmla="*/ 228 h 310"/>
              <a:gd name="T26" fmla="*/ 55 w 305"/>
              <a:gd name="T27" fmla="*/ 248 h 310"/>
              <a:gd name="T28" fmla="*/ 110 w 305"/>
              <a:gd name="T29" fmla="*/ 163 h 310"/>
              <a:gd name="T30" fmla="*/ 129 w 305"/>
              <a:gd name="T31" fmla="*/ 172 h 310"/>
              <a:gd name="T32" fmla="*/ 143 w 305"/>
              <a:gd name="T33" fmla="*/ 130 h 310"/>
              <a:gd name="T34" fmla="*/ 162 w 305"/>
              <a:gd name="T35" fmla="*/ 138 h 310"/>
              <a:gd name="T36" fmla="*/ 176 w 305"/>
              <a:gd name="T37" fmla="*/ 96 h 310"/>
              <a:gd name="T38" fmla="*/ 194 w 305"/>
              <a:gd name="T39" fmla="*/ 104 h 310"/>
              <a:gd name="T40" fmla="*/ 209 w 305"/>
              <a:gd name="T41" fmla="*/ 63 h 310"/>
              <a:gd name="T42" fmla="*/ 231 w 305"/>
              <a:gd name="T43" fmla="*/ 73 h 310"/>
              <a:gd name="T44" fmla="*/ 272 w 305"/>
              <a:gd name="T45" fmla="*/ 82 h 310"/>
              <a:gd name="T46" fmla="*/ 227 w 305"/>
              <a:gd name="T47" fmla="*/ 89 h 310"/>
              <a:gd name="T48" fmla="*/ 237 w 305"/>
              <a:gd name="T49" fmla="*/ 110 h 310"/>
              <a:gd name="T50" fmla="*/ 197 w 305"/>
              <a:gd name="T51" fmla="*/ 121 h 310"/>
              <a:gd name="T52" fmla="*/ 206 w 305"/>
              <a:gd name="T53" fmla="*/ 141 h 310"/>
              <a:gd name="T54" fmla="*/ 167 w 305"/>
              <a:gd name="T55" fmla="*/ 152 h 310"/>
              <a:gd name="T56" fmla="*/ 175 w 305"/>
              <a:gd name="T57" fmla="*/ 172 h 310"/>
              <a:gd name="T58" fmla="*/ 135 w 305"/>
              <a:gd name="T59" fmla="*/ 181 h 310"/>
              <a:gd name="T60" fmla="*/ 144 w 305"/>
              <a:gd name="T61" fmla="*/ 202 h 310"/>
              <a:gd name="T62" fmla="*/ 62 w 305"/>
              <a:gd name="T63" fmla="*/ 258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5" h="310">
                <a:moveTo>
                  <a:pt x="305" y="72"/>
                </a:moveTo>
                <a:cubicBezTo>
                  <a:pt x="301" y="80"/>
                  <a:pt x="296" y="97"/>
                  <a:pt x="285" y="108"/>
                </a:cubicBezTo>
                <a:cubicBezTo>
                  <a:pt x="246" y="149"/>
                  <a:pt x="206" y="189"/>
                  <a:pt x="165" y="229"/>
                </a:cubicBezTo>
                <a:cubicBezTo>
                  <a:pt x="156" y="237"/>
                  <a:pt x="143" y="245"/>
                  <a:pt x="131" y="246"/>
                </a:cubicBezTo>
                <a:cubicBezTo>
                  <a:pt x="108" y="249"/>
                  <a:pt x="92" y="259"/>
                  <a:pt x="77" y="274"/>
                </a:cubicBezTo>
                <a:cubicBezTo>
                  <a:pt x="69" y="282"/>
                  <a:pt x="62" y="291"/>
                  <a:pt x="53" y="298"/>
                </a:cubicBezTo>
                <a:cubicBezTo>
                  <a:pt x="39" y="310"/>
                  <a:pt x="24" y="310"/>
                  <a:pt x="12" y="298"/>
                </a:cubicBezTo>
                <a:cubicBezTo>
                  <a:pt x="0" y="286"/>
                  <a:pt x="0" y="271"/>
                  <a:pt x="12" y="257"/>
                </a:cubicBezTo>
                <a:cubicBezTo>
                  <a:pt x="20" y="248"/>
                  <a:pt x="29" y="240"/>
                  <a:pt x="38" y="232"/>
                </a:cubicBezTo>
                <a:cubicBezTo>
                  <a:pt x="53" y="217"/>
                  <a:pt x="62" y="201"/>
                  <a:pt x="64" y="180"/>
                </a:cubicBezTo>
                <a:cubicBezTo>
                  <a:pt x="65" y="168"/>
                  <a:pt x="73" y="154"/>
                  <a:pt x="82" y="145"/>
                </a:cubicBezTo>
                <a:cubicBezTo>
                  <a:pt x="121" y="105"/>
                  <a:pt x="162" y="65"/>
                  <a:pt x="202" y="25"/>
                </a:cubicBezTo>
                <a:cubicBezTo>
                  <a:pt x="221" y="7"/>
                  <a:pt x="243" y="0"/>
                  <a:pt x="268" y="11"/>
                </a:cubicBezTo>
                <a:cubicBezTo>
                  <a:pt x="291" y="21"/>
                  <a:pt x="303" y="39"/>
                  <a:pt x="305" y="72"/>
                </a:cubicBezTo>
                <a:close/>
                <a:moveTo>
                  <a:pt x="62" y="258"/>
                </a:moveTo>
                <a:cubicBezTo>
                  <a:pt x="68" y="257"/>
                  <a:pt x="71" y="258"/>
                  <a:pt x="73" y="257"/>
                </a:cubicBezTo>
                <a:cubicBezTo>
                  <a:pt x="88" y="241"/>
                  <a:pt x="106" y="232"/>
                  <a:pt x="129" y="232"/>
                </a:cubicBezTo>
                <a:cubicBezTo>
                  <a:pt x="136" y="232"/>
                  <a:pt x="144" y="225"/>
                  <a:pt x="149" y="220"/>
                </a:cubicBezTo>
                <a:cubicBezTo>
                  <a:pt x="191" y="178"/>
                  <a:pt x="233" y="136"/>
                  <a:pt x="275" y="94"/>
                </a:cubicBezTo>
                <a:cubicBezTo>
                  <a:pt x="280" y="89"/>
                  <a:pt x="286" y="81"/>
                  <a:pt x="286" y="74"/>
                </a:cubicBezTo>
                <a:cubicBezTo>
                  <a:pt x="287" y="64"/>
                  <a:pt x="286" y="53"/>
                  <a:pt x="282" y="43"/>
                </a:cubicBezTo>
                <a:cubicBezTo>
                  <a:pt x="279" y="33"/>
                  <a:pt x="271" y="25"/>
                  <a:pt x="259" y="33"/>
                </a:cubicBezTo>
                <a:cubicBezTo>
                  <a:pt x="243" y="13"/>
                  <a:pt x="228" y="24"/>
                  <a:pt x="216" y="36"/>
                </a:cubicBezTo>
                <a:cubicBezTo>
                  <a:pt x="174" y="77"/>
                  <a:pt x="132" y="118"/>
                  <a:pt x="92" y="160"/>
                </a:cubicBezTo>
                <a:cubicBezTo>
                  <a:pt x="84" y="168"/>
                  <a:pt x="81" y="181"/>
                  <a:pt x="76" y="191"/>
                </a:cubicBezTo>
                <a:cubicBezTo>
                  <a:pt x="71" y="204"/>
                  <a:pt x="65" y="216"/>
                  <a:pt x="60" y="228"/>
                </a:cubicBezTo>
                <a:cubicBezTo>
                  <a:pt x="57" y="234"/>
                  <a:pt x="53" y="239"/>
                  <a:pt x="50" y="245"/>
                </a:cubicBezTo>
                <a:cubicBezTo>
                  <a:pt x="52" y="246"/>
                  <a:pt x="54" y="247"/>
                  <a:pt x="55" y="248"/>
                </a:cubicBezTo>
                <a:cubicBezTo>
                  <a:pt x="78" y="226"/>
                  <a:pt x="100" y="204"/>
                  <a:pt x="122" y="181"/>
                </a:cubicBezTo>
                <a:cubicBezTo>
                  <a:pt x="117" y="174"/>
                  <a:pt x="114" y="169"/>
                  <a:pt x="110" y="163"/>
                </a:cubicBezTo>
                <a:cubicBezTo>
                  <a:pt x="111" y="162"/>
                  <a:pt x="112" y="161"/>
                  <a:pt x="113" y="160"/>
                </a:cubicBezTo>
                <a:cubicBezTo>
                  <a:pt x="118" y="164"/>
                  <a:pt x="124" y="168"/>
                  <a:pt x="129" y="172"/>
                </a:cubicBezTo>
                <a:cubicBezTo>
                  <a:pt x="138" y="164"/>
                  <a:pt x="147" y="156"/>
                  <a:pt x="155" y="148"/>
                </a:cubicBezTo>
                <a:cubicBezTo>
                  <a:pt x="151" y="141"/>
                  <a:pt x="147" y="135"/>
                  <a:pt x="143" y="130"/>
                </a:cubicBezTo>
                <a:cubicBezTo>
                  <a:pt x="144" y="129"/>
                  <a:pt x="145" y="128"/>
                  <a:pt x="146" y="127"/>
                </a:cubicBezTo>
                <a:cubicBezTo>
                  <a:pt x="152" y="131"/>
                  <a:pt x="157" y="135"/>
                  <a:pt x="162" y="138"/>
                </a:cubicBezTo>
                <a:cubicBezTo>
                  <a:pt x="171" y="130"/>
                  <a:pt x="180" y="122"/>
                  <a:pt x="189" y="115"/>
                </a:cubicBezTo>
                <a:cubicBezTo>
                  <a:pt x="184" y="108"/>
                  <a:pt x="180" y="102"/>
                  <a:pt x="176" y="96"/>
                </a:cubicBezTo>
                <a:cubicBezTo>
                  <a:pt x="178" y="95"/>
                  <a:pt x="179" y="94"/>
                  <a:pt x="180" y="93"/>
                </a:cubicBezTo>
                <a:cubicBezTo>
                  <a:pt x="186" y="98"/>
                  <a:pt x="191" y="102"/>
                  <a:pt x="194" y="104"/>
                </a:cubicBezTo>
                <a:cubicBezTo>
                  <a:pt x="204" y="96"/>
                  <a:pt x="214" y="88"/>
                  <a:pt x="223" y="81"/>
                </a:cubicBezTo>
                <a:cubicBezTo>
                  <a:pt x="217" y="74"/>
                  <a:pt x="213" y="69"/>
                  <a:pt x="209" y="63"/>
                </a:cubicBezTo>
                <a:cubicBezTo>
                  <a:pt x="210" y="62"/>
                  <a:pt x="212" y="61"/>
                  <a:pt x="213" y="60"/>
                </a:cubicBezTo>
                <a:cubicBezTo>
                  <a:pt x="218" y="64"/>
                  <a:pt x="224" y="68"/>
                  <a:pt x="231" y="73"/>
                </a:cubicBezTo>
                <a:cubicBezTo>
                  <a:pt x="240" y="64"/>
                  <a:pt x="249" y="56"/>
                  <a:pt x="257" y="49"/>
                </a:cubicBezTo>
                <a:cubicBezTo>
                  <a:pt x="262" y="60"/>
                  <a:pt x="266" y="69"/>
                  <a:pt x="272" y="82"/>
                </a:cubicBezTo>
                <a:cubicBezTo>
                  <a:pt x="262" y="75"/>
                  <a:pt x="256" y="72"/>
                  <a:pt x="251" y="68"/>
                </a:cubicBezTo>
                <a:cubicBezTo>
                  <a:pt x="242" y="76"/>
                  <a:pt x="234" y="82"/>
                  <a:pt x="227" y="89"/>
                </a:cubicBezTo>
                <a:cubicBezTo>
                  <a:pt x="232" y="96"/>
                  <a:pt x="236" y="102"/>
                  <a:pt x="240" y="107"/>
                </a:cubicBezTo>
                <a:cubicBezTo>
                  <a:pt x="239" y="108"/>
                  <a:pt x="238" y="109"/>
                  <a:pt x="237" y="110"/>
                </a:cubicBezTo>
                <a:cubicBezTo>
                  <a:pt x="231" y="106"/>
                  <a:pt x="225" y="102"/>
                  <a:pt x="223" y="100"/>
                </a:cubicBezTo>
                <a:cubicBezTo>
                  <a:pt x="213" y="108"/>
                  <a:pt x="205" y="114"/>
                  <a:pt x="197" y="121"/>
                </a:cubicBezTo>
                <a:cubicBezTo>
                  <a:pt x="202" y="127"/>
                  <a:pt x="205" y="133"/>
                  <a:pt x="209" y="138"/>
                </a:cubicBezTo>
                <a:cubicBezTo>
                  <a:pt x="208" y="139"/>
                  <a:pt x="207" y="140"/>
                  <a:pt x="206" y="141"/>
                </a:cubicBezTo>
                <a:cubicBezTo>
                  <a:pt x="200" y="137"/>
                  <a:pt x="194" y="133"/>
                  <a:pt x="191" y="131"/>
                </a:cubicBezTo>
                <a:cubicBezTo>
                  <a:pt x="182" y="139"/>
                  <a:pt x="175" y="145"/>
                  <a:pt x="167" y="152"/>
                </a:cubicBezTo>
                <a:cubicBezTo>
                  <a:pt x="171" y="158"/>
                  <a:pt x="175" y="163"/>
                  <a:pt x="179" y="169"/>
                </a:cubicBezTo>
                <a:cubicBezTo>
                  <a:pt x="178" y="170"/>
                  <a:pt x="176" y="171"/>
                  <a:pt x="175" y="172"/>
                </a:cubicBezTo>
                <a:cubicBezTo>
                  <a:pt x="170" y="168"/>
                  <a:pt x="164" y="164"/>
                  <a:pt x="159" y="161"/>
                </a:cubicBezTo>
                <a:cubicBezTo>
                  <a:pt x="151" y="168"/>
                  <a:pt x="143" y="175"/>
                  <a:pt x="135" y="181"/>
                </a:cubicBezTo>
                <a:cubicBezTo>
                  <a:pt x="140" y="188"/>
                  <a:pt x="144" y="194"/>
                  <a:pt x="148" y="199"/>
                </a:cubicBezTo>
                <a:cubicBezTo>
                  <a:pt x="146" y="200"/>
                  <a:pt x="145" y="201"/>
                  <a:pt x="144" y="202"/>
                </a:cubicBezTo>
                <a:cubicBezTo>
                  <a:pt x="139" y="198"/>
                  <a:pt x="133" y="195"/>
                  <a:pt x="130" y="193"/>
                </a:cubicBezTo>
                <a:cubicBezTo>
                  <a:pt x="107" y="214"/>
                  <a:pt x="86" y="235"/>
                  <a:pt x="62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26"/>
          <p:cNvSpPr>
            <a:spLocks/>
          </p:cNvSpPr>
          <p:nvPr/>
        </p:nvSpPr>
        <p:spPr bwMode="auto">
          <a:xfrm>
            <a:off x="3982210" y="4688616"/>
            <a:ext cx="443502" cy="444901"/>
          </a:xfrm>
          <a:custGeom>
            <a:avLst/>
            <a:gdLst>
              <a:gd name="T0" fmla="*/ 263 w 307"/>
              <a:gd name="T1" fmla="*/ 219 h 305"/>
              <a:gd name="T2" fmla="*/ 220 w 307"/>
              <a:gd name="T3" fmla="*/ 185 h 305"/>
              <a:gd name="T4" fmla="*/ 173 w 307"/>
              <a:gd name="T5" fmla="*/ 213 h 305"/>
              <a:gd name="T6" fmla="*/ 159 w 307"/>
              <a:gd name="T7" fmla="*/ 252 h 305"/>
              <a:gd name="T8" fmla="*/ 86 w 307"/>
              <a:gd name="T9" fmla="*/ 296 h 305"/>
              <a:gd name="T10" fmla="*/ 44 w 307"/>
              <a:gd name="T11" fmla="*/ 218 h 305"/>
              <a:gd name="T12" fmla="*/ 50 w 307"/>
              <a:gd name="T13" fmla="*/ 195 h 305"/>
              <a:gd name="T14" fmla="*/ 43 w 307"/>
              <a:gd name="T15" fmla="*/ 173 h 305"/>
              <a:gd name="T16" fmla="*/ 16 w 307"/>
              <a:gd name="T17" fmla="*/ 35 h 305"/>
              <a:gd name="T18" fmla="*/ 72 w 307"/>
              <a:gd name="T19" fmla="*/ 3 h 305"/>
              <a:gd name="T20" fmla="*/ 86 w 307"/>
              <a:gd name="T21" fmla="*/ 14 h 305"/>
              <a:gd name="T22" fmla="*/ 81 w 307"/>
              <a:gd name="T23" fmla="*/ 30 h 305"/>
              <a:gd name="T24" fmla="*/ 65 w 307"/>
              <a:gd name="T25" fmla="*/ 31 h 305"/>
              <a:gd name="T26" fmla="*/ 23 w 307"/>
              <a:gd name="T27" fmla="*/ 53 h 305"/>
              <a:gd name="T28" fmla="*/ 52 w 307"/>
              <a:gd name="T29" fmla="*/ 157 h 305"/>
              <a:gd name="T30" fmla="*/ 108 w 307"/>
              <a:gd name="T31" fmla="*/ 163 h 305"/>
              <a:gd name="T32" fmla="*/ 169 w 307"/>
              <a:gd name="T33" fmla="*/ 81 h 305"/>
              <a:gd name="T34" fmla="*/ 145 w 307"/>
              <a:gd name="T35" fmla="*/ 52 h 305"/>
              <a:gd name="T36" fmla="*/ 128 w 307"/>
              <a:gd name="T37" fmla="*/ 41 h 305"/>
              <a:gd name="T38" fmla="*/ 132 w 307"/>
              <a:gd name="T39" fmla="*/ 26 h 305"/>
              <a:gd name="T40" fmla="*/ 150 w 307"/>
              <a:gd name="T41" fmla="*/ 25 h 305"/>
              <a:gd name="T42" fmla="*/ 181 w 307"/>
              <a:gd name="T43" fmla="*/ 83 h 305"/>
              <a:gd name="T44" fmla="*/ 76 w 307"/>
              <a:gd name="T45" fmla="*/ 186 h 305"/>
              <a:gd name="T46" fmla="*/ 68 w 307"/>
              <a:gd name="T47" fmla="*/ 188 h 305"/>
              <a:gd name="T48" fmla="*/ 78 w 307"/>
              <a:gd name="T49" fmla="*/ 279 h 305"/>
              <a:gd name="T50" fmla="*/ 139 w 307"/>
              <a:gd name="T51" fmla="*/ 262 h 305"/>
              <a:gd name="T52" fmla="*/ 158 w 307"/>
              <a:gd name="T53" fmla="*/ 219 h 305"/>
              <a:gd name="T54" fmla="*/ 214 w 307"/>
              <a:gd name="T55" fmla="*/ 172 h 305"/>
              <a:gd name="T56" fmla="*/ 274 w 307"/>
              <a:gd name="T57" fmla="*/ 210 h 305"/>
              <a:gd name="T58" fmla="*/ 288 w 307"/>
              <a:gd name="T59" fmla="*/ 228 h 305"/>
              <a:gd name="T60" fmla="*/ 292 w 307"/>
              <a:gd name="T61" fmla="*/ 277 h 305"/>
              <a:gd name="T62" fmla="*/ 245 w 307"/>
              <a:gd name="T63" fmla="*/ 276 h 305"/>
              <a:gd name="T64" fmla="*/ 250 w 307"/>
              <a:gd name="T65" fmla="*/ 227 h 305"/>
              <a:gd name="T66" fmla="*/ 263 w 307"/>
              <a:gd name="T67" fmla="*/ 219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7" h="305">
                <a:moveTo>
                  <a:pt x="263" y="219"/>
                </a:moveTo>
                <a:cubicBezTo>
                  <a:pt x="256" y="197"/>
                  <a:pt x="241" y="186"/>
                  <a:pt x="220" y="185"/>
                </a:cubicBezTo>
                <a:cubicBezTo>
                  <a:pt x="198" y="184"/>
                  <a:pt x="182" y="193"/>
                  <a:pt x="173" y="213"/>
                </a:cubicBezTo>
                <a:cubicBezTo>
                  <a:pt x="168" y="225"/>
                  <a:pt x="164" y="239"/>
                  <a:pt x="159" y="252"/>
                </a:cubicBezTo>
                <a:cubicBezTo>
                  <a:pt x="148" y="284"/>
                  <a:pt x="114" y="305"/>
                  <a:pt x="86" y="296"/>
                </a:cubicBezTo>
                <a:cubicBezTo>
                  <a:pt x="50" y="285"/>
                  <a:pt x="34" y="255"/>
                  <a:pt x="44" y="218"/>
                </a:cubicBezTo>
                <a:cubicBezTo>
                  <a:pt x="46" y="210"/>
                  <a:pt x="50" y="202"/>
                  <a:pt x="50" y="195"/>
                </a:cubicBezTo>
                <a:cubicBezTo>
                  <a:pt x="50" y="187"/>
                  <a:pt x="48" y="178"/>
                  <a:pt x="43" y="173"/>
                </a:cubicBezTo>
                <a:cubicBezTo>
                  <a:pt x="15" y="143"/>
                  <a:pt x="0" y="72"/>
                  <a:pt x="16" y="35"/>
                </a:cubicBezTo>
                <a:cubicBezTo>
                  <a:pt x="24" y="17"/>
                  <a:pt x="52" y="0"/>
                  <a:pt x="72" y="3"/>
                </a:cubicBezTo>
                <a:cubicBezTo>
                  <a:pt x="77" y="4"/>
                  <a:pt x="84" y="9"/>
                  <a:pt x="86" y="14"/>
                </a:cubicBezTo>
                <a:cubicBezTo>
                  <a:pt x="88" y="18"/>
                  <a:pt x="85" y="27"/>
                  <a:pt x="81" y="30"/>
                </a:cubicBezTo>
                <a:cubicBezTo>
                  <a:pt x="78" y="33"/>
                  <a:pt x="70" y="32"/>
                  <a:pt x="65" y="31"/>
                </a:cubicBezTo>
                <a:cubicBezTo>
                  <a:pt x="39" y="21"/>
                  <a:pt x="28" y="25"/>
                  <a:pt x="23" y="53"/>
                </a:cubicBezTo>
                <a:cubicBezTo>
                  <a:pt x="16" y="91"/>
                  <a:pt x="19" y="128"/>
                  <a:pt x="52" y="157"/>
                </a:cubicBezTo>
                <a:cubicBezTo>
                  <a:pt x="69" y="173"/>
                  <a:pt x="91" y="172"/>
                  <a:pt x="108" y="163"/>
                </a:cubicBezTo>
                <a:cubicBezTo>
                  <a:pt x="141" y="146"/>
                  <a:pt x="162" y="118"/>
                  <a:pt x="169" y="81"/>
                </a:cubicBezTo>
                <a:cubicBezTo>
                  <a:pt x="173" y="59"/>
                  <a:pt x="167" y="54"/>
                  <a:pt x="145" y="52"/>
                </a:cubicBezTo>
                <a:cubicBezTo>
                  <a:pt x="139" y="51"/>
                  <a:pt x="131" y="46"/>
                  <a:pt x="128" y="41"/>
                </a:cubicBezTo>
                <a:cubicBezTo>
                  <a:pt x="126" y="38"/>
                  <a:pt x="129" y="28"/>
                  <a:pt x="132" y="26"/>
                </a:cubicBezTo>
                <a:cubicBezTo>
                  <a:pt x="137" y="23"/>
                  <a:pt x="145" y="23"/>
                  <a:pt x="150" y="25"/>
                </a:cubicBezTo>
                <a:cubicBezTo>
                  <a:pt x="170" y="33"/>
                  <a:pt x="185" y="61"/>
                  <a:pt x="181" y="83"/>
                </a:cubicBezTo>
                <a:cubicBezTo>
                  <a:pt x="171" y="131"/>
                  <a:pt x="124" y="177"/>
                  <a:pt x="76" y="186"/>
                </a:cubicBezTo>
                <a:cubicBezTo>
                  <a:pt x="73" y="186"/>
                  <a:pt x="70" y="186"/>
                  <a:pt x="68" y="188"/>
                </a:cubicBezTo>
                <a:cubicBezTo>
                  <a:pt x="43" y="206"/>
                  <a:pt x="49" y="264"/>
                  <a:pt x="78" y="279"/>
                </a:cubicBezTo>
                <a:cubicBezTo>
                  <a:pt x="100" y="290"/>
                  <a:pt x="123" y="285"/>
                  <a:pt x="139" y="262"/>
                </a:cubicBezTo>
                <a:cubicBezTo>
                  <a:pt x="147" y="249"/>
                  <a:pt x="153" y="234"/>
                  <a:pt x="158" y="219"/>
                </a:cubicBezTo>
                <a:cubicBezTo>
                  <a:pt x="167" y="191"/>
                  <a:pt x="186" y="174"/>
                  <a:pt x="214" y="172"/>
                </a:cubicBezTo>
                <a:cubicBezTo>
                  <a:pt x="239" y="171"/>
                  <a:pt x="262" y="186"/>
                  <a:pt x="274" y="210"/>
                </a:cubicBezTo>
                <a:cubicBezTo>
                  <a:pt x="278" y="217"/>
                  <a:pt x="283" y="223"/>
                  <a:pt x="288" y="228"/>
                </a:cubicBezTo>
                <a:cubicBezTo>
                  <a:pt x="305" y="243"/>
                  <a:pt x="307" y="262"/>
                  <a:pt x="292" y="277"/>
                </a:cubicBezTo>
                <a:cubicBezTo>
                  <a:pt x="280" y="289"/>
                  <a:pt x="256" y="288"/>
                  <a:pt x="245" y="276"/>
                </a:cubicBezTo>
                <a:cubicBezTo>
                  <a:pt x="231" y="261"/>
                  <a:pt x="233" y="241"/>
                  <a:pt x="250" y="227"/>
                </a:cubicBezTo>
                <a:cubicBezTo>
                  <a:pt x="254" y="224"/>
                  <a:pt x="258" y="222"/>
                  <a:pt x="263" y="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5" name="Grupo 64"/>
          <p:cNvGrpSpPr/>
          <p:nvPr/>
        </p:nvGrpSpPr>
        <p:grpSpPr>
          <a:xfrm>
            <a:off x="7956730" y="4707330"/>
            <a:ext cx="457493" cy="454694"/>
            <a:chOff x="7751763" y="92075"/>
            <a:chExt cx="519113" cy="515937"/>
          </a:xfrm>
        </p:grpSpPr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7751763" y="92075"/>
              <a:ext cx="519113" cy="515937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39 h 312"/>
                <a:gd name="T4" fmla="*/ 110 w 316"/>
                <a:gd name="T5" fmla="*/ 132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4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2 h 312"/>
                <a:gd name="T18" fmla="*/ 168 w 316"/>
                <a:gd name="T19" fmla="*/ 33 h 312"/>
                <a:gd name="T20" fmla="*/ 250 w 316"/>
                <a:gd name="T21" fmla="*/ 9 h 312"/>
                <a:gd name="T22" fmla="*/ 302 w 316"/>
                <a:gd name="T23" fmla="*/ 108 h 312"/>
                <a:gd name="T24" fmla="*/ 193 w 316"/>
                <a:gd name="T25" fmla="*/ 158 h 312"/>
                <a:gd name="T26" fmla="*/ 172 w 316"/>
                <a:gd name="T27" fmla="*/ 156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0 h 312"/>
                <a:gd name="T36" fmla="*/ 270 w 316"/>
                <a:gd name="T37" fmla="*/ 250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6 h 312"/>
                <a:gd name="T44" fmla="*/ 159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3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69 h 312"/>
                <a:gd name="T72" fmla="*/ 63 w 316"/>
                <a:gd name="T73" fmla="*/ 195 h 312"/>
                <a:gd name="T74" fmla="*/ 115 w 316"/>
                <a:gd name="T75" fmla="*/ 1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6"/>
                    <a:pt x="133" y="142"/>
                    <a:pt x="128" y="139"/>
                  </a:cubicBezTo>
                  <a:cubicBezTo>
                    <a:pt x="122" y="136"/>
                    <a:pt x="116" y="135"/>
                    <a:pt x="110" y="132"/>
                  </a:cubicBezTo>
                  <a:cubicBezTo>
                    <a:pt x="114" y="126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4"/>
                  </a:cubicBezTo>
                  <a:cubicBezTo>
                    <a:pt x="143" y="129"/>
                    <a:pt x="146" y="134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2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1"/>
                    <a:pt x="316" y="66"/>
                    <a:pt x="302" y="108"/>
                  </a:cubicBezTo>
                  <a:cubicBezTo>
                    <a:pt x="287" y="152"/>
                    <a:pt x="236" y="175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8"/>
                    <a:pt x="205" y="185"/>
                    <a:pt x="230" y="179"/>
                  </a:cubicBezTo>
                  <a:cubicBezTo>
                    <a:pt x="260" y="171"/>
                    <a:pt x="290" y="190"/>
                    <a:pt x="293" y="221"/>
                  </a:cubicBezTo>
                  <a:cubicBezTo>
                    <a:pt x="294" y="233"/>
                    <a:pt x="285" y="247"/>
                    <a:pt x="280" y="260"/>
                  </a:cubicBezTo>
                  <a:cubicBezTo>
                    <a:pt x="279" y="261"/>
                    <a:pt x="272" y="260"/>
                    <a:pt x="268" y="260"/>
                  </a:cubicBezTo>
                  <a:cubicBezTo>
                    <a:pt x="268" y="257"/>
                    <a:pt x="268" y="252"/>
                    <a:pt x="270" y="250"/>
                  </a:cubicBezTo>
                  <a:cubicBezTo>
                    <a:pt x="285" y="237"/>
                    <a:pt x="284" y="223"/>
                    <a:pt x="274" y="208"/>
                  </a:cubicBezTo>
                  <a:cubicBezTo>
                    <a:pt x="264" y="192"/>
                    <a:pt x="249" y="186"/>
                    <a:pt x="231" y="193"/>
                  </a:cubicBezTo>
                  <a:cubicBezTo>
                    <a:pt x="207" y="201"/>
                    <a:pt x="187" y="195"/>
                    <a:pt x="170" y="176"/>
                  </a:cubicBezTo>
                  <a:cubicBezTo>
                    <a:pt x="167" y="173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4"/>
                    <a:pt x="131" y="279"/>
                    <a:pt x="105" y="295"/>
                  </a:cubicBezTo>
                  <a:cubicBezTo>
                    <a:pt x="79" y="312"/>
                    <a:pt x="53" y="306"/>
                    <a:pt x="28" y="281"/>
                  </a:cubicBezTo>
                  <a:cubicBezTo>
                    <a:pt x="5" y="256"/>
                    <a:pt x="0" y="227"/>
                    <a:pt x="18" y="203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4"/>
                    <a:pt x="134" y="154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7"/>
                    <a:pt x="228" y="18"/>
                  </a:cubicBezTo>
                  <a:close/>
                  <a:moveTo>
                    <a:pt x="115" y="169"/>
                  </a:moveTo>
                  <a:cubicBezTo>
                    <a:pt x="85" y="162"/>
                    <a:pt x="63" y="173"/>
                    <a:pt x="63" y="195"/>
                  </a:cubicBezTo>
                  <a:cubicBezTo>
                    <a:pt x="80" y="187"/>
                    <a:pt x="96" y="179"/>
                    <a:pt x="11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8039101" y="223838"/>
              <a:ext cx="93663" cy="34925"/>
            </a:xfrm>
            <a:custGeom>
              <a:avLst/>
              <a:gdLst>
                <a:gd name="T0" fmla="*/ 0 w 57"/>
                <a:gd name="T1" fmla="*/ 21 h 21"/>
                <a:gd name="T2" fmla="*/ 43 w 57"/>
                <a:gd name="T3" fmla="*/ 1 h 21"/>
                <a:gd name="T4" fmla="*/ 53 w 57"/>
                <a:gd name="T5" fmla="*/ 2 h 21"/>
                <a:gd name="T6" fmla="*/ 56 w 57"/>
                <a:gd name="T7" fmla="*/ 12 h 21"/>
                <a:gd name="T8" fmla="*/ 47 w 57"/>
                <a:gd name="T9" fmla="*/ 18 h 21"/>
                <a:gd name="T10" fmla="*/ 0 w 5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5" y="0"/>
                    <a:pt x="51" y="0"/>
                    <a:pt x="53" y="2"/>
                  </a:cubicBezTo>
                  <a:cubicBezTo>
                    <a:pt x="55" y="4"/>
                    <a:pt x="57" y="9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8140701" y="138113"/>
              <a:ext cx="73025" cy="63500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0 h 38"/>
                <a:gd name="T4" fmla="*/ 45 w 45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45" y="38"/>
                  </a:moveTo>
                  <a:cubicBezTo>
                    <a:pt x="31" y="26"/>
                    <a:pt x="13" y="11"/>
                    <a:pt x="0" y="0"/>
                  </a:cubicBezTo>
                  <a:cubicBezTo>
                    <a:pt x="21" y="0"/>
                    <a:pt x="39" y="15"/>
                    <a:pt x="45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18" y="3093699"/>
            <a:ext cx="1091250" cy="3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9725"/>
            <a:ext cx="3309938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=""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97889" y="3561470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=""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97889" y="4859951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85470" y="3561470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=""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85470" y="4859951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3" name="Group 6">
            <a:extLst>
              <a:ext uri="{FF2B5EF4-FFF2-40B4-BE49-F238E27FC236}">
                <a16:creationId xmlns=""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97184" y="3561469"/>
            <a:ext cx="3770918" cy="923330"/>
            <a:chOff x="2551705" y="4283314"/>
            <a:chExt cx="2152229" cy="923330"/>
          </a:xfrm>
        </p:grpSpPr>
        <p:sp>
          <p:nvSpPr>
            <p:cNvPr id="34" name="TextBox 7">
              <a:extLst>
                <a:ext uri="{FF2B5EF4-FFF2-40B4-BE49-F238E27FC236}">
                  <a16:creationId xmlns=""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8">
              <a:extLst>
                <a:ext uri="{FF2B5EF4-FFF2-40B4-BE49-F238E27FC236}">
                  <a16:creationId xmlns=""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=""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84764" y="3561469"/>
            <a:ext cx="3770918" cy="923330"/>
            <a:chOff x="2551705" y="4283314"/>
            <a:chExt cx="2152229" cy="923330"/>
          </a:xfrm>
        </p:grpSpPr>
        <p:sp>
          <p:nvSpPr>
            <p:cNvPr id="37" name="TextBox 10">
              <a:extLst>
                <a:ext uri="{FF2B5EF4-FFF2-40B4-BE49-F238E27FC236}">
                  <a16:creationId xmlns=""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11">
              <a:extLst>
                <a:ext uri="{FF2B5EF4-FFF2-40B4-BE49-F238E27FC236}">
                  <a16:creationId xmlns=""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12">
            <a:extLst>
              <a:ext uri="{FF2B5EF4-FFF2-40B4-BE49-F238E27FC236}">
                <a16:creationId xmlns=""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97184" y="4859950"/>
            <a:ext cx="3770918" cy="923330"/>
            <a:chOff x="2551705" y="4283314"/>
            <a:chExt cx="2152229" cy="923330"/>
          </a:xfrm>
        </p:grpSpPr>
        <p:sp>
          <p:nvSpPr>
            <p:cNvPr id="40" name="TextBox 13">
              <a:extLst>
                <a:ext uri="{FF2B5EF4-FFF2-40B4-BE49-F238E27FC236}">
                  <a16:creationId xmlns=""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=""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5">
            <a:extLst>
              <a:ext uri="{FF2B5EF4-FFF2-40B4-BE49-F238E27FC236}">
                <a16:creationId xmlns=""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84764" y="4859950"/>
            <a:ext cx="3770918" cy="923330"/>
            <a:chOff x="2551705" y="4283314"/>
            <a:chExt cx="2152229" cy="923330"/>
          </a:xfrm>
        </p:grpSpPr>
        <p:sp>
          <p:nvSpPr>
            <p:cNvPr id="43" name="TextBox 16">
              <a:extLst>
                <a:ext uri="{FF2B5EF4-FFF2-40B4-BE49-F238E27FC236}">
                  <a16:creationId xmlns=""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7">
              <a:extLst>
                <a:ext uri="{FF2B5EF4-FFF2-40B4-BE49-F238E27FC236}">
                  <a16:creationId xmlns=""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992759" y="1698539"/>
            <a:ext cx="5838286" cy="1407833"/>
            <a:chOff x="992759" y="1698539"/>
            <a:chExt cx="5838286" cy="1407833"/>
          </a:xfrm>
          <a:solidFill>
            <a:srgbClr val="EA525D"/>
          </a:solidFill>
        </p:grpSpPr>
        <p:sp>
          <p:nvSpPr>
            <p:cNvPr id="53" name="Forma libre 52"/>
            <p:cNvSpPr/>
            <p:nvPr/>
          </p:nvSpPr>
          <p:spPr>
            <a:xfrm>
              <a:off x="992759" y="1698539"/>
              <a:ext cx="1610561" cy="1407833"/>
            </a:xfrm>
            <a:custGeom>
              <a:avLst/>
              <a:gdLst>
                <a:gd name="connsiteX0" fmla="*/ 0 w 1610561"/>
                <a:gd name="connsiteY0" fmla="*/ 211175 h 1407833"/>
                <a:gd name="connsiteX1" fmla="*/ 906645 w 1610561"/>
                <a:gd name="connsiteY1" fmla="*/ 211175 h 1407833"/>
                <a:gd name="connsiteX2" fmla="*/ 906645 w 1610561"/>
                <a:gd name="connsiteY2" fmla="*/ 0 h 1407833"/>
                <a:gd name="connsiteX3" fmla="*/ 1610561 w 1610561"/>
                <a:gd name="connsiteY3" fmla="*/ 703917 h 1407833"/>
                <a:gd name="connsiteX4" fmla="*/ 906645 w 1610561"/>
                <a:gd name="connsiteY4" fmla="*/ 1407833 h 1407833"/>
                <a:gd name="connsiteX5" fmla="*/ 906645 w 1610561"/>
                <a:gd name="connsiteY5" fmla="*/ 1196658 h 1407833"/>
                <a:gd name="connsiteX6" fmla="*/ 0 w 1610561"/>
                <a:gd name="connsiteY6" fmla="*/ 1196658 h 1407833"/>
                <a:gd name="connsiteX7" fmla="*/ 0 w 1610561"/>
                <a:gd name="connsiteY7" fmla="*/ 211175 h 140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561" h="1407833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741" tIns="220700" rIns="441821" bIns="22070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</p:txBody>
        </p:sp>
        <p:sp>
          <p:nvSpPr>
            <p:cNvPr id="55" name="Forma libre 54"/>
            <p:cNvSpPr/>
            <p:nvPr/>
          </p:nvSpPr>
          <p:spPr>
            <a:xfrm>
              <a:off x="3106621" y="1698539"/>
              <a:ext cx="1610561" cy="1407833"/>
            </a:xfrm>
            <a:custGeom>
              <a:avLst/>
              <a:gdLst>
                <a:gd name="connsiteX0" fmla="*/ 0 w 1610561"/>
                <a:gd name="connsiteY0" fmla="*/ 211175 h 1407833"/>
                <a:gd name="connsiteX1" fmla="*/ 906645 w 1610561"/>
                <a:gd name="connsiteY1" fmla="*/ 211175 h 1407833"/>
                <a:gd name="connsiteX2" fmla="*/ 906645 w 1610561"/>
                <a:gd name="connsiteY2" fmla="*/ 0 h 1407833"/>
                <a:gd name="connsiteX3" fmla="*/ 1610561 w 1610561"/>
                <a:gd name="connsiteY3" fmla="*/ 703917 h 1407833"/>
                <a:gd name="connsiteX4" fmla="*/ 906645 w 1610561"/>
                <a:gd name="connsiteY4" fmla="*/ 1407833 h 1407833"/>
                <a:gd name="connsiteX5" fmla="*/ 906645 w 1610561"/>
                <a:gd name="connsiteY5" fmla="*/ 1196658 h 1407833"/>
                <a:gd name="connsiteX6" fmla="*/ 0 w 1610561"/>
                <a:gd name="connsiteY6" fmla="*/ 1196658 h 1407833"/>
                <a:gd name="connsiteX7" fmla="*/ 0 w 1610561"/>
                <a:gd name="connsiteY7" fmla="*/ 211175 h 140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561" h="1407833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741" tIns="220700" rIns="441821" bIns="22070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 dirty="0"/>
            </a:p>
          </p:txBody>
        </p:sp>
        <p:sp>
          <p:nvSpPr>
            <p:cNvPr id="57" name="Forma libre 56"/>
            <p:cNvSpPr/>
            <p:nvPr/>
          </p:nvSpPr>
          <p:spPr>
            <a:xfrm>
              <a:off x="5220484" y="1698539"/>
              <a:ext cx="1610561" cy="1407833"/>
            </a:xfrm>
            <a:custGeom>
              <a:avLst/>
              <a:gdLst>
                <a:gd name="connsiteX0" fmla="*/ 0 w 1610561"/>
                <a:gd name="connsiteY0" fmla="*/ 211175 h 1407833"/>
                <a:gd name="connsiteX1" fmla="*/ 906645 w 1610561"/>
                <a:gd name="connsiteY1" fmla="*/ 211175 h 1407833"/>
                <a:gd name="connsiteX2" fmla="*/ 906645 w 1610561"/>
                <a:gd name="connsiteY2" fmla="*/ 0 h 1407833"/>
                <a:gd name="connsiteX3" fmla="*/ 1610561 w 1610561"/>
                <a:gd name="connsiteY3" fmla="*/ 703917 h 1407833"/>
                <a:gd name="connsiteX4" fmla="*/ 906645 w 1610561"/>
                <a:gd name="connsiteY4" fmla="*/ 1407833 h 1407833"/>
                <a:gd name="connsiteX5" fmla="*/ 906645 w 1610561"/>
                <a:gd name="connsiteY5" fmla="*/ 1196658 h 1407833"/>
                <a:gd name="connsiteX6" fmla="*/ 0 w 1610561"/>
                <a:gd name="connsiteY6" fmla="*/ 1196658 h 1407833"/>
                <a:gd name="connsiteX7" fmla="*/ 0 w 1610561"/>
                <a:gd name="connsiteY7" fmla="*/ 211175 h 140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561" h="1407833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740" tIns="220700" rIns="441822" bIns="22070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</p:txBody>
        </p:sp>
      </p:grpSp>
      <p:sp>
        <p:nvSpPr>
          <p:cNvPr id="59" name="Forma libre 58"/>
          <p:cNvSpPr/>
          <p:nvPr/>
        </p:nvSpPr>
        <p:spPr>
          <a:xfrm>
            <a:off x="7138186" y="1715775"/>
            <a:ext cx="1610561" cy="1407833"/>
          </a:xfrm>
          <a:custGeom>
            <a:avLst/>
            <a:gdLst>
              <a:gd name="connsiteX0" fmla="*/ 0 w 1610561"/>
              <a:gd name="connsiteY0" fmla="*/ 211175 h 1407833"/>
              <a:gd name="connsiteX1" fmla="*/ 906645 w 1610561"/>
              <a:gd name="connsiteY1" fmla="*/ 211175 h 1407833"/>
              <a:gd name="connsiteX2" fmla="*/ 906645 w 1610561"/>
              <a:gd name="connsiteY2" fmla="*/ 0 h 1407833"/>
              <a:gd name="connsiteX3" fmla="*/ 1610561 w 1610561"/>
              <a:gd name="connsiteY3" fmla="*/ 703917 h 1407833"/>
              <a:gd name="connsiteX4" fmla="*/ 906645 w 1610561"/>
              <a:gd name="connsiteY4" fmla="*/ 1407833 h 1407833"/>
              <a:gd name="connsiteX5" fmla="*/ 906645 w 1610561"/>
              <a:gd name="connsiteY5" fmla="*/ 1196658 h 1407833"/>
              <a:gd name="connsiteX6" fmla="*/ 0 w 1610561"/>
              <a:gd name="connsiteY6" fmla="*/ 1196658 h 1407833"/>
              <a:gd name="connsiteX7" fmla="*/ 0 w 1610561"/>
              <a:gd name="connsiteY7" fmla="*/ 211175 h 140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561" h="1407833">
                <a:moveTo>
                  <a:pt x="0" y="211175"/>
                </a:moveTo>
                <a:lnTo>
                  <a:pt x="906645" y="211175"/>
                </a:lnTo>
                <a:lnTo>
                  <a:pt x="906645" y="0"/>
                </a:lnTo>
                <a:lnTo>
                  <a:pt x="1610561" y="703917"/>
                </a:lnTo>
                <a:lnTo>
                  <a:pt x="906645" y="1407833"/>
                </a:lnTo>
                <a:lnTo>
                  <a:pt x="906645" y="1196658"/>
                </a:lnTo>
                <a:lnTo>
                  <a:pt x="0" y="1196658"/>
                </a:lnTo>
                <a:lnTo>
                  <a:pt x="0" y="211175"/>
                </a:lnTo>
                <a:close/>
              </a:path>
            </a:pathLst>
          </a:custGeom>
          <a:solidFill>
            <a:srgbClr val="EA525D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741" tIns="220700" rIns="441821" bIns="22070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1500" kern="120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1500" kern="1200"/>
          </a:p>
        </p:txBody>
      </p:sp>
      <p:grpSp>
        <p:nvGrpSpPr>
          <p:cNvPr id="117" name="Grupo 116"/>
          <p:cNvGrpSpPr/>
          <p:nvPr/>
        </p:nvGrpSpPr>
        <p:grpSpPr>
          <a:xfrm>
            <a:off x="740587" y="2064688"/>
            <a:ext cx="987240" cy="990843"/>
            <a:chOff x="4903787" y="-431800"/>
            <a:chExt cx="1304925" cy="1309688"/>
          </a:xfrm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4924425" y="-401637"/>
              <a:ext cx="1255713" cy="1257300"/>
            </a:xfrm>
            <a:custGeom>
              <a:avLst/>
              <a:gdLst>
                <a:gd name="T0" fmla="*/ 0 w 649"/>
                <a:gd name="T1" fmla="*/ 322 h 649"/>
                <a:gd name="T2" fmla="*/ 328 w 649"/>
                <a:gd name="T3" fmla="*/ 1 h 649"/>
                <a:gd name="T4" fmla="*/ 648 w 649"/>
                <a:gd name="T5" fmla="*/ 324 h 649"/>
                <a:gd name="T6" fmla="*/ 322 w 649"/>
                <a:gd name="T7" fmla="*/ 648 h 649"/>
                <a:gd name="T8" fmla="*/ 0 w 649"/>
                <a:gd name="T9" fmla="*/ 32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9">
                  <a:moveTo>
                    <a:pt x="0" y="322"/>
                  </a:moveTo>
                  <a:cubicBezTo>
                    <a:pt x="1" y="143"/>
                    <a:pt x="146" y="0"/>
                    <a:pt x="328" y="1"/>
                  </a:cubicBezTo>
                  <a:cubicBezTo>
                    <a:pt x="503" y="1"/>
                    <a:pt x="649" y="148"/>
                    <a:pt x="648" y="324"/>
                  </a:cubicBezTo>
                  <a:cubicBezTo>
                    <a:pt x="647" y="504"/>
                    <a:pt x="501" y="649"/>
                    <a:pt x="322" y="648"/>
                  </a:cubicBezTo>
                  <a:cubicBezTo>
                    <a:pt x="143" y="647"/>
                    <a:pt x="0" y="502"/>
                    <a:pt x="0" y="322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4903787" y="-431800"/>
              <a:ext cx="1304925" cy="1309688"/>
            </a:xfrm>
            <a:custGeom>
              <a:avLst/>
              <a:gdLst>
                <a:gd name="T0" fmla="*/ 475 w 675"/>
                <a:gd name="T1" fmla="*/ 364 h 676"/>
                <a:gd name="T2" fmla="*/ 475 w 675"/>
                <a:gd name="T3" fmla="*/ 490 h 676"/>
                <a:gd name="T4" fmla="*/ 373 w 675"/>
                <a:gd name="T5" fmla="*/ 595 h 676"/>
                <a:gd name="T6" fmla="*/ 271 w 675"/>
                <a:gd name="T7" fmla="*/ 490 h 676"/>
                <a:gd name="T8" fmla="*/ 271 w 675"/>
                <a:gd name="T9" fmla="*/ 364 h 676"/>
                <a:gd name="T10" fmla="*/ 286 w 675"/>
                <a:gd name="T11" fmla="*/ 347 h 676"/>
                <a:gd name="T12" fmla="*/ 408 w 675"/>
                <a:gd name="T13" fmla="*/ 180 h 676"/>
                <a:gd name="T14" fmla="*/ 412 w 675"/>
                <a:gd name="T15" fmla="*/ 153 h 676"/>
                <a:gd name="T16" fmla="*/ 401 w 675"/>
                <a:gd name="T17" fmla="*/ 117 h 676"/>
                <a:gd name="T18" fmla="*/ 365 w 675"/>
                <a:gd name="T19" fmla="*/ 130 h 676"/>
                <a:gd name="T20" fmla="*/ 379 w 675"/>
                <a:gd name="T21" fmla="*/ 165 h 676"/>
                <a:gd name="T22" fmla="*/ 395 w 675"/>
                <a:gd name="T23" fmla="*/ 185 h 676"/>
                <a:gd name="T24" fmla="*/ 282 w 675"/>
                <a:gd name="T25" fmla="*/ 334 h 676"/>
                <a:gd name="T26" fmla="*/ 137 w 675"/>
                <a:gd name="T27" fmla="*/ 231 h 676"/>
                <a:gd name="T28" fmla="*/ 136 w 675"/>
                <a:gd name="T29" fmla="*/ 181 h 676"/>
                <a:gd name="T30" fmla="*/ 146 w 675"/>
                <a:gd name="T31" fmla="*/ 168 h 676"/>
                <a:gd name="T32" fmla="*/ 171 w 675"/>
                <a:gd name="T33" fmla="*/ 138 h 676"/>
                <a:gd name="T34" fmla="*/ 136 w 675"/>
                <a:gd name="T35" fmla="*/ 115 h 676"/>
                <a:gd name="T36" fmla="*/ 527 w 675"/>
                <a:gd name="T37" fmla="*/ 106 h 676"/>
                <a:gd name="T38" fmla="*/ 563 w 675"/>
                <a:gd name="T39" fmla="*/ 537 h 676"/>
                <a:gd name="T40" fmla="*/ 125 w 675"/>
                <a:gd name="T41" fmla="*/ 556 h 676"/>
                <a:gd name="T42" fmla="*/ 116 w 675"/>
                <a:gd name="T43" fmla="*/ 132 h 676"/>
                <a:gd name="T44" fmla="*/ 122 w 675"/>
                <a:gd name="T45" fmla="*/ 227 h 676"/>
                <a:gd name="T46" fmla="*/ 244 w 675"/>
                <a:gd name="T47" fmla="*/ 347 h 676"/>
                <a:gd name="T48" fmla="*/ 259 w 675"/>
                <a:gd name="T49" fmla="*/ 364 h 676"/>
                <a:gd name="T50" fmla="*/ 259 w 675"/>
                <a:gd name="T51" fmla="*/ 492 h 676"/>
                <a:gd name="T52" fmla="*/ 372 w 675"/>
                <a:gd name="T53" fmla="*/ 607 h 676"/>
                <a:gd name="T54" fmla="*/ 487 w 675"/>
                <a:gd name="T55" fmla="*/ 494 h 676"/>
                <a:gd name="T56" fmla="*/ 487 w 675"/>
                <a:gd name="T57" fmla="*/ 364 h 676"/>
                <a:gd name="T58" fmla="*/ 507 w 675"/>
                <a:gd name="T59" fmla="*/ 341 h 676"/>
                <a:gd name="T60" fmla="*/ 532 w 675"/>
                <a:gd name="T61" fmla="*/ 311 h 676"/>
                <a:gd name="T62" fmla="*/ 529 w 675"/>
                <a:gd name="T63" fmla="*/ 277 h 676"/>
                <a:gd name="T64" fmla="*/ 499 w 675"/>
                <a:gd name="T65" fmla="*/ 271 h 676"/>
                <a:gd name="T66" fmla="*/ 464 w 675"/>
                <a:gd name="T67" fmla="*/ 268 h 676"/>
                <a:gd name="T68" fmla="*/ 433 w 675"/>
                <a:gd name="T69" fmla="*/ 274 h 676"/>
                <a:gd name="T70" fmla="*/ 426 w 675"/>
                <a:gd name="T71" fmla="*/ 305 h 676"/>
                <a:gd name="T72" fmla="*/ 459 w 675"/>
                <a:gd name="T73" fmla="*/ 345 h 676"/>
                <a:gd name="T74" fmla="*/ 475 w 675"/>
                <a:gd name="T75" fmla="*/ 36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5" h="676">
                  <a:moveTo>
                    <a:pt x="475" y="364"/>
                  </a:moveTo>
                  <a:cubicBezTo>
                    <a:pt x="475" y="406"/>
                    <a:pt x="475" y="448"/>
                    <a:pt x="475" y="490"/>
                  </a:cubicBezTo>
                  <a:cubicBezTo>
                    <a:pt x="474" y="549"/>
                    <a:pt x="430" y="596"/>
                    <a:pt x="373" y="595"/>
                  </a:cubicBezTo>
                  <a:cubicBezTo>
                    <a:pt x="315" y="595"/>
                    <a:pt x="272" y="550"/>
                    <a:pt x="271" y="490"/>
                  </a:cubicBezTo>
                  <a:cubicBezTo>
                    <a:pt x="271" y="448"/>
                    <a:pt x="272" y="406"/>
                    <a:pt x="271" y="364"/>
                  </a:cubicBezTo>
                  <a:cubicBezTo>
                    <a:pt x="271" y="353"/>
                    <a:pt x="273" y="349"/>
                    <a:pt x="286" y="347"/>
                  </a:cubicBezTo>
                  <a:cubicBezTo>
                    <a:pt x="367" y="336"/>
                    <a:pt x="422" y="260"/>
                    <a:pt x="408" y="180"/>
                  </a:cubicBezTo>
                  <a:cubicBezTo>
                    <a:pt x="406" y="170"/>
                    <a:pt x="407" y="162"/>
                    <a:pt x="412" y="153"/>
                  </a:cubicBezTo>
                  <a:cubicBezTo>
                    <a:pt x="420" y="140"/>
                    <a:pt x="414" y="124"/>
                    <a:pt x="401" y="117"/>
                  </a:cubicBezTo>
                  <a:cubicBezTo>
                    <a:pt x="388" y="111"/>
                    <a:pt x="372" y="116"/>
                    <a:pt x="365" y="130"/>
                  </a:cubicBezTo>
                  <a:cubicBezTo>
                    <a:pt x="358" y="144"/>
                    <a:pt x="363" y="159"/>
                    <a:pt x="379" y="165"/>
                  </a:cubicBezTo>
                  <a:cubicBezTo>
                    <a:pt x="390" y="169"/>
                    <a:pt x="394" y="174"/>
                    <a:pt x="395" y="185"/>
                  </a:cubicBezTo>
                  <a:cubicBezTo>
                    <a:pt x="404" y="259"/>
                    <a:pt x="358" y="319"/>
                    <a:pt x="282" y="334"/>
                  </a:cubicBezTo>
                  <a:cubicBezTo>
                    <a:pt x="219" y="345"/>
                    <a:pt x="153" y="298"/>
                    <a:pt x="137" y="231"/>
                  </a:cubicBezTo>
                  <a:cubicBezTo>
                    <a:pt x="133" y="214"/>
                    <a:pt x="134" y="197"/>
                    <a:pt x="136" y="181"/>
                  </a:cubicBezTo>
                  <a:cubicBezTo>
                    <a:pt x="137" y="175"/>
                    <a:pt x="138" y="169"/>
                    <a:pt x="146" y="168"/>
                  </a:cubicBezTo>
                  <a:cubicBezTo>
                    <a:pt x="163" y="165"/>
                    <a:pt x="173" y="155"/>
                    <a:pt x="171" y="138"/>
                  </a:cubicBezTo>
                  <a:cubicBezTo>
                    <a:pt x="168" y="119"/>
                    <a:pt x="154" y="114"/>
                    <a:pt x="136" y="115"/>
                  </a:cubicBezTo>
                  <a:cubicBezTo>
                    <a:pt x="221" y="27"/>
                    <a:pt x="400" y="0"/>
                    <a:pt x="527" y="106"/>
                  </a:cubicBezTo>
                  <a:cubicBezTo>
                    <a:pt x="659" y="216"/>
                    <a:pt x="675" y="414"/>
                    <a:pt x="563" y="537"/>
                  </a:cubicBezTo>
                  <a:cubicBezTo>
                    <a:pt x="445" y="668"/>
                    <a:pt x="247" y="676"/>
                    <a:pt x="125" y="556"/>
                  </a:cubicBezTo>
                  <a:cubicBezTo>
                    <a:pt x="0" y="434"/>
                    <a:pt x="6" y="241"/>
                    <a:pt x="116" y="132"/>
                  </a:cubicBezTo>
                  <a:cubicBezTo>
                    <a:pt x="133" y="162"/>
                    <a:pt x="116" y="195"/>
                    <a:pt x="122" y="227"/>
                  </a:cubicBezTo>
                  <a:cubicBezTo>
                    <a:pt x="135" y="291"/>
                    <a:pt x="180" y="337"/>
                    <a:pt x="244" y="347"/>
                  </a:cubicBezTo>
                  <a:cubicBezTo>
                    <a:pt x="257" y="349"/>
                    <a:pt x="260" y="352"/>
                    <a:pt x="259" y="364"/>
                  </a:cubicBezTo>
                  <a:cubicBezTo>
                    <a:pt x="259" y="407"/>
                    <a:pt x="259" y="449"/>
                    <a:pt x="259" y="492"/>
                  </a:cubicBezTo>
                  <a:cubicBezTo>
                    <a:pt x="259" y="557"/>
                    <a:pt x="308" y="607"/>
                    <a:pt x="372" y="607"/>
                  </a:cubicBezTo>
                  <a:cubicBezTo>
                    <a:pt x="435" y="608"/>
                    <a:pt x="486" y="558"/>
                    <a:pt x="487" y="494"/>
                  </a:cubicBezTo>
                  <a:cubicBezTo>
                    <a:pt x="487" y="450"/>
                    <a:pt x="487" y="407"/>
                    <a:pt x="487" y="364"/>
                  </a:cubicBezTo>
                  <a:cubicBezTo>
                    <a:pt x="488" y="352"/>
                    <a:pt x="499" y="347"/>
                    <a:pt x="507" y="341"/>
                  </a:cubicBezTo>
                  <a:cubicBezTo>
                    <a:pt x="517" y="333"/>
                    <a:pt x="525" y="322"/>
                    <a:pt x="532" y="311"/>
                  </a:cubicBezTo>
                  <a:cubicBezTo>
                    <a:pt x="539" y="299"/>
                    <a:pt x="538" y="288"/>
                    <a:pt x="529" y="277"/>
                  </a:cubicBezTo>
                  <a:cubicBezTo>
                    <a:pt x="521" y="267"/>
                    <a:pt x="509" y="266"/>
                    <a:pt x="499" y="271"/>
                  </a:cubicBezTo>
                  <a:cubicBezTo>
                    <a:pt x="486" y="277"/>
                    <a:pt x="476" y="276"/>
                    <a:pt x="464" y="268"/>
                  </a:cubicBezTo>
                  <a:cubicBezTo>
                    <a:pt x="453" y="261"/>
                    <a:pt x="442" y="266"/>
                    <a:pt x="433" y="274"/>
                  </a:cubicBezTo>
                  <a:cubicBezTo>
                    <a:pt x="423" y="282"/>
                    <a:pt x="423" y="294"/>
                    <a:pt x="426" y="305"/>
                  </a:cubicBezTo>
                  <a:cubicBezTo>
                    <a:pt x="432" y="322"/>
                    <a:pt x="446" y="333"/>
                    <a:pt x="459" y="345"/>
                  </a:cubicBezTo>
                  <a:cubicBezTo>
                    <a:pt x="465" y="350"/>
                    <a:pt x="474" y="354"/>
                    <a:pt x="475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5694363" y="66675"/>
              <a:ext cx="268288" cy="207963"/>
            </a:xfrm>
            <a:custGeom>
              <a:avLst/>
              <a:gdLst>
                <a:gd name="T0" fmla="*/ 66 w 139"/>
                <a:gd name="T1" fmla="*/ 107 h 107"/>
                <a:gd name="T2" fmla="*/ 21 w 139"/>
                <a:gd name="T3" fmla="*/ 66 h 107"/>
                <a:gd name="T4" fmla="*/ 39 w 139"/>
                <a:gd name="T5" fmla="*/ 3 h 107"/>
                <a:gd name="T6" fmla="*/ 74 w 139"/>
                <a:gd name="T7" fmla="*/ 14 h 107"/>
                <a:gd name="T8" fmla="*/ 110 w 139"/>
                <a:gd name="T9" fmla="*/ 7 h 107"/>
                <a:gd name="T10" fmla="*/ 128 w 139"/>
                <a:gd name="T11" fmla="*/ 57 h 107"/>
                <a:gd name="T12" fmla="*/ 78 w 139"/>
                <a:gd name="T13" fmla="*/ 107 h 107"/>
                <a:gd name="T14" fmla="*/ 66 w 139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07">
                  <a:moveTo>
                    <a:pt x="66" y="107"/>
                  </a:moveTo>
                  <a:cubicBezTo>
                    <a:pt x="50" y="94"/>
                    <a:pt x="33" y="82"/>
                    <a:pt x="21" y="66"/>
                  </a:cubicBezTo>
                  <a:cubicBezTo>
                    <a:pt x="0" y="39"/>
                    <a:pt x="9" y="10"/>
                    <a:pt x="39" y="3"/>
                  </a:cubicBezTo>
                  <a:cubicBezTo>
                    <a:pt x="54" y="0"/>
                    <a:pt x="64" y="17"/>
                    <a:pt x="74" y="14"/>
                  </a:cubicBezTo>
                  <a:cubicBezTo>
                    <a:pt x="86" y="11"/>
                    <a:pt x="96" y="3"/>
                    <a:pt x="110" y="7"/>
                  </a:cubicBezTo>
                  <a:cubicBezTo>
                    <a:pt x="131" y="13"/>
                    <a:pt x="139" y="35"/>
                    <a:pt x="128" y="57"/>
                  </a:cubicBezTo>
                  <a:cubicBezTo>
                    <a:pt x="116" y="78"/>
                    <a:pt x="95" y="91"/>
                    <a:pt x="78" y="107"/>
                  </a:cubicBezTo>
                  <a:cubicBezTo>
                    <a:pt x="74" y="107"/>
                    <a:pt x="70" y="107"/>
                    <a:pt x="66" y="107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5627688" y="-185737"/>
              <a:ext cx="55563" cy="53975"/>
            </a:xfrm>
            <a:custGeom>
              <a:avLst/>
              <a:gdLst>
                <a:gd name="T0" fmla="*/ 8 w 28"/>
                <a:gd name="T1" fmla="*/ 1 h 28"/>
                <a:gd name="T2" fmla="*/ 28 w 28"/>
                <a:gd name="T3" fmla="*/ 13 h 28"/>
                <a:gd name="T4" fmla="*/ 13 w 28"/>
                <a:gd name="T5" fmla="*/ 28 h 28"/>
                <a:gd name="T6" fmla="*/ 0 w 28"/>
                <a:gd name="T7" fmla="*/ 14 h 28"/>
                <a:gd name="T8" fmla="*/ 8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1"/>
                  </a:moveTo>
                  <a:cubicBezTo>
                    <a:pt x="23" y="0"/>
                    <a:pt x="28" y="4"/>
                    <a:pt x="28" y="13"/>
                  </a:cubicBezTo>
                  <a:cubicBezTo>
                    <a:pt x="28" y="23"/>
                    <a:pt x="23" y="28"/>
                    <a:pt x="13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F6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5154613" y="-185737"/>
              <a:ext cx="55563" cy="57150"/>
            </a:xfrm>
            <a:custGeom>
              <a:avLst/>
              <a:gdLst>
                <a:gd name="T0" fmla="*/ 15 w 29"/>
                <a:gd name="T1" fmla="*/ 0 h 29"/>
                <a:gd name="T2" fmla="*/ 29 w 29"/>
                <a:gd name="T3" fmla="*/ 14 h 29"/>
                <a:gd name="T4" fmla="*/ 12 w 29"/>
                <a:gd name="T5" fmla="*/ 28 h 29"/>
                <a:gd name="T6" fmla="*/ 1 w 29"/>
                <a:gd name="T7" fmla="*/ 13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24" y="1"/>
                    <a:pt x="29" y="6"/>
                    <a:pt x="29" y="14"/>
                  </a:cubicBezTo>
                  <a:cubicBezTo>
                    <a:pt x="28" y="24"/>
                    <a:pt x="22" y="29"/>
                    <a:pt x="12" y="28"/>
                  </a:cubicBezTo>
                  <a:cubicBezTo>
                    <a:pt x="4" y="27"/>
                    <a:pt x="0" y="21"/>
                    <a:pt x="1" y="13"/>
                  </a:cubicBezTo>
                  <a:cubicBezTo>
                    <a:pt x="1" y="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6953549" y="2124138"/>
            <a:ext cx="947606" cy="950008"/>
            <a:chOff x="10072688" y="-163512"/>
            <a:chExt cx="1252538" cy="1255713"/>
          </a:xfrm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10072688" y="-163512"/>
              <a:ext cx="1252538" cy="1255713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7 h 648"/>
                <a:gd name="T4" fmla="*/ 0 w 648"/>
                <a:gd name="T5" fmla="*/ 325 h 648"/>
                <a:gd name="T6" fmla="*/ 323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8"/>
                    <a:pt x="324" y="647"/>
                  </a:cubicBezTo>
                  <a:cubicBezTo>
                    <a:pt x="147" y="647"/>
                    <a:pt x="0" y="501"/>
                    <a:pt x="0" y="325"/>
                  </a:cubicBezTo>
                  <a:cubicBezTo>
                    <a:pt x="0" y="146"/>
                    <a:pt x="145" y="0"/>
                    <a:pt x="323" y="0"/>
                  </a:cubicBezTo>
                  <a:cubicBezTo>
                    <a:pt x="503" y="0"/>
                    <a:pt x="648" y="144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0112375" y="-125412"/>
              <a:ext cx="1174750" cy="1174750"/>
            </a:xfrm>
            <a:custGeom>
              <a:avLst/>
              <a:gdLst>
                <a:gd name="T0" fmla="*/ 1 w 607"/>
                <a:gd name="T1" fmla="*/ 304 h 606"/>
                <a:gd name="T2" fmla="*/ 307 w 607"/>
                <a:gd name="T3" fmla="*/ 1 h 606"/>
                <a:gd name="T4" fmla="*/ 606 w 607"/>
                <a:gd name="T5" fmla="*/ 305 h 606"/>
                <a:gd name="T6" fmla="*/ 300 w 607"/>
                <a:gd name="T7" fmla="*/ 605 h 606"/>
                <a:gd name="T8" fmla="*/ 1 w 607"/>
                <a:gd name="T9" fmla="*/ 3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1" y="304"/>
                  </a:moveTo>
                  <a:cubicBezTo>
                    <a:pt x="2" y="135"/>
                    <a:pt x="138" y="0"/>
                    <a:pt x="307" y="1"/>
                  </a:cubicBezTo>
                  <a:cubicBezTo>
                    <a:pt x="471" y="2"/>
                    <a:pt x="607" y="140"/>
                    <a:pt x="606" y="305"/>
                  </a:cubicBezTo>
                  <a:cubicBezTo>
                    <a:pt x="606" y="472"/>
                    <a:pt x="468" y="606"/>
                    <a:pt x="300" y="605"/>
                  </a:cubicBezTo>
                  <a:cubicBezTo>
                    <a:pt x="135" y="604"/>
                    <a:pt x="0" y="468"/>
                    <a:pt x="1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10396538" y="-26987"/>
              <a:ext cx="481013" cy="989013"/>
            </a:xfrm>
            <a:custGeom>
              <a:avLst/>
              <a:gdLst>
                <a:gd name="T0" fmla="*/ 248 w 248"/>
                <a:gd name="T1" fmla="*/ 337 h 510"/>
                <a:gd name="T2" fmla="*/ 248 w 248"/>
                <a:gd name="T3" fmla="*/ 425 h 510"/>
                <a:gd name="T4" fmla="*/ 163 w 248"/>
                <a:gd name="T5" fmla="*/ 509 h 510"/>
                <a:gd name="T6" fmla="*/ 76 w 248"/>
                <a:gd name="T7" fmla="*/ 424 h 510"/>
                <a:gd name="T8" fmla="*/ 76 w 248"/>
                <a:gd name="T9" fmla="*/ 320 h 510"/>
                <a:gd name="T10" fmla="*/ 63 w 248"/>
                <a:gd name="T11" fmla="*/ 302 h 510"/>
                <a:gd name="T12" fmla="*/ 0 w 248"/>
                <a:gd name="T13" fmla="*/ 210 h 510"/>
                <a:gd name="T14" fmla="*/ 0 w 248"/>
                <a:gd name="T15" fmla="*/ 94 h 510"/>
                <a:gd name="T16" fmla="*/ 15 w 248"/>
                <a:gd name="T17" fmla="*/ 77 h 510"/>
                <a:gd name="T18" fmla="*/ 26 w 248"/>
                <a:gd name="T19" fmla="*/ 72 h 510"/>
                <a:gd name="T20" fmla="*/ 40 w 248"/>
                <a:gd name="T21" fmla="*/ 18 h 510"/>
                <a:gd name="T22" fmla="*/ 51 w 248"/>
                <a:gd name="T23" fmla="*/ 1 h 510"/>
                <a:gd name="T24" fmla="*/ 64 w 248"/>
                <a:gd name="T25" fmla="*/ 19 h 510"/>
                <a:gd name="T26" fmla="*/ 78 w 248"/>
                <a:gd name="T27" fmla="*/ 73 h 510"/>
                <a:gd name="T28" fmla="*/ 103 w 248"/>
                <a:gd name="T29" fmla="*/ 77 h 510"/>
                <a:gd name="T30" fmla="*/ 112 w 248"/>
                <a:gd name="T31" fmla="*/ 67 h 510"/>
                <a:gd name="T32" fmla="*/ 125 w 248"/>
                <a:gd name="T33" fmla="*/ 8 h 510"/>
                <a:gd name="T34" fmla="*/ 137 w 248"/>
                <a:gd name="T35" fmla="*/ 2 h 510"/>
                <a:gd name="T36" fmla="*/ 149 w 248"/>
                <a:gd name="T37" fmla="*/ 9 h 510"/>
                <a:gd name="T38" fmla="*/ 149 w 248"/>
                <a:gd name="T39" fmla="*/ 27 h 510"/>
                <a:gd name="T40" fmla="*/ 163 w 248"/>
                <a:gd name="T41" fmla="*/ 74 h 510"/>
                <a:gd name="T42" fmla="*/ 180 w 248"/>
                <a:gd name="T43" fmla="*/ 131 h 510"/>
                <a:gd name="T44" fmla="*/ 181 w 248"/>
                <a:gd name="T45" fmla="*/ 219 h 510"/>
                <a:gd name="T46" fmla="*/ 102 w 248"/>
                <a:gd name="T47" fmla="*/ 305 h 510"/>
                <a:gd name="T48" fmla="*/ 87 w 248"/>
                <a:gd name="T49" fmla="*/ 322 h 510"/>
                <a:gd name="T50" fmla="*/ 87 w 248"/>
                <a:gd name="T51" fmla="*/ 422 h 510"/>
                <a:gd name="T52" fmla="*/ 161 w 248"/>
                <a:gd name="T53" fmla="*/ 500 h 510"/>
                <a:gd name="T54" fmla="*/ 238 w 248"/>
                <a:gd name="T55" fmla="*/ 424 h 510"/>
                <a:gd name="T56" fmla="*/ 239 w 248"/>
                <a:gd name="T57" fmla="*/ 340 h 510"/>
                <a:gd name="T58" fmla="*/ 248 w 248"/>
                <a:gd name="T59" fmla="*/ 33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510">
                  <a:moveTo>
                    <a:pt x="248" y="337"/>
                  </a:moveTo>
                  <a:cubicBezTo>
                    <a:pt x="248" y="366"/>
                    <a:pt x="248" y="395"/>
                    <a:pt x="248" y="425"/>
                  </a:cubicBezTo>
                  <a:cubicBezTo>
                    <a:pt x="247" y="473"/>
                    <a:pt x="210" y="509"/>
                    <a:pt x="163" y="509"/>
                  </a:cubicBezTo>
                  <a:cubicBezTo>
                    <a:pt x="114" y="510"/>
                    <a:pt x="77" y="473"/>
                    <a:pt x="76" y="424"/>
                  </a:cubicBezTo>
                  <a:cubicBezTo>
                    <a:pt x="75" y="390"/>
                    <a:pt x="75" y="355"/>
                    <a:pt x="76" y="320"/>
                  </a:cubicBezTo>
                  <a:cubicBezTo>
                    <a:pt x="76" y="310"/>
                    <a:pt x="73" y="306"/>
                    <a:pt x="63" y="302"/>
                  </a:cubicBezTo>
                  <a:cubicBezTo>
                    <a:pt x="21" y="286"/>
                    <a:pt x="1" y="255"/>
                    <a:pt x="0" y="210"/>
                  </a:cubicBezTo>
                  <a:cubicBezTo>
                    <a:pt x="0" y="172"/>
                    <a:pt x="1" y="133"/>
                    <a:pt x="0" y="94"/>
                  </a:cubicBezTo>
                  <a:cubicBezTo>
                    <a:pt x="0" y="83"/>
                    <a:pt x="2" y="76"/>
                    <a:pt x="15" y="77"/>
                  </a:cubicBezTo>
                  <a:cubicBezTo>
                    <a:pt x="20" y="78"/>
                    <a:pt x="27" y="78"/>
                    <a:pt x="26" y="72"/>
                  </a:cubicBezTo>
                  <a:cubicBezTo>
                    <a:pt x="23" y="52"/>
                    <a:pt x="47" y="40"/>
                    <a:pt x="40" y="18"/>
                  </a:cubicBezTo>
                  <a:cubicBezTo>
                    <a:pt x="37" y="11"/>
                    <a:pt x="37" y="1"/>
                    <a:pt x="51" y="1"/>
                  </a:cubicBezTo>
                  <a:cubicBezTo>
                    <a:pt x="67" y="1"/>
                    <a:pt x="66" y="11"/>
                    <a:pt x="64" y="19"/>
                  </a:cubicBezTo>
                  <a:cubicBezTo>
                    <a:pt x="58" y="41"/>
                    <a:pt x="79" y="53"/>
                    <a:pt x="78" y="73"/>
                  </a:cubicBezTo>
                  <a:cubicBezTo>
                    <a:pt x="78" y="81"/>
                    <a:pt x="95" y="76"/>
                    <a:pt x="103" y="77"/>
                  </a:cubicBezTo>
                  <a:cubicBezTo>
                    <a:pt x="111" y="78"/>
                    <a:pt x="111" y="72"/>
                    <a:pt x="112" y="67"/>
                  </a:cubicBezTo>
                  <a:cubicBezTo>
                    <a:pt x="117" y="47"/>
                    <a:pt x="128" y="29"/>
                    <a:pt x="125" y="8"/>
                  </a:cubicBezTo>
                  <a:cubicBezTo>
                    <a:pt x="123" y="0"/>
                    <a:pt x="132" y="2"/>
                    <a:pt x="137" y="2"/>
                  </a:cubicBezTo>
                  <a:cubicBezTo>
                    <a:pt x="142" y="1"/>
                    <a:pt x="148" y="1"/>
                    <a:pt x="149" y="9"/>
                  </a:cubicBezTo>
                  <a:cubicBezTo>
                    <a:pt x="149" y="15"/>
                    <a:pt x="150" y="21"/>
                    <a:pt x="149" y="27"/>
                  </a:cubicBezTo>
                  <a:cubicBezTo>
                    <a:pt x="145" y="45"/>
                    <a:pt x="167" y="56"/>
                    <a:pt x="163" y="74"/>
                  </a:cubicBezTo>
                  <a:cubicBezTo>
                    <a:pt x="197" y="84"/>
                    <a:pt x="178" y="112"/>
                    <a:pt x="180" y="131"/>
                  </a:cubicBezTo>
                  <a:cubicBezTo>
                    <a:pt x="183" y="160"/>
                    <a:pt x="181" y="190"/>
                    <a:pt x="181" y="219"/>
                  </a:cubicBezTo>
                  <a:cubicBezTo>
                    <a:pt x="180" y="264"/>
                    <a:pt x="147" y="300"/>
                    <a:pt x="102" y="305"/>
                  </a:cubicBezTo>
                  <a:cubicBezTo>
                    <a:pt x="90" y="306"/>
                    <a:pt x="86" y="310"/>
                    <a:pt x="87" y="322"/>
                  </a:cubicBezTo>
                  <a:cubicBezTo>
                    <a:pt x="87" y="355"/>
                    <a:pt x="86" y="389"/>
                    <a:pt x="87" y="422"/>
                  </a:cubicBezTo>
                  <a:cubicBezTo>
                    <a:pt x="88" y="466"/>
                    <a:pt x="119" y="499"/>
                    <a:pt x="161" y="500"/>
                  </a:cubicBezTo>
                  <a:cubicBezTo>
                    <a:pt x="202" y="501"/>
                    <a:pt x="236" y="468"/>
                    <a:pt x="238" y="424"/>
                  </a:cubicBezTo>
                  <a:cubicBezTo>
                    <a:pt x="240" y="396"/>
                    <a:pt x="239" y="368"/>
                    <a:pt x="239" y="340"/>
                  </a:cubicBezTo>
                  <a:cubicBezTo>
                    <a:pt x="240" y="335"/>
                    <a:pt x="243" y="334"/>
                    <a:pt x="248" y="337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0745788" y="415925"/>
              <a:ext cx="242888" cy="215900"/>
            </a:xfrm>
            <a:custGeom>
              <a:avLst/>
              <a:gdLst>
                <a:gd name="T0" fmla="*/ 68 w 126"/>
                <a:gd name="T1" fmla="*/ 109 h 112"/>
                <a:gd name="T2" fmla="*/ 59 w 126"/>
                <a:gd name="T3" fmla="*/ 112 h 112"/>
                <a:gd name="T4" fmla="*/ 43 w 126"/>
                <a:gd name="T5" fmla="*/ 93 h 112"/>
                <a:gd name="T6" fmla="*/ 8 w 126"/>
                <a:gd name="T7" fmla="*/ 53 h 112"/>
                <a:gd name="T8" fmla="*/ 14 w 126"/>
                <a:gd name="T9" fmla="*/ 13 h 112"/>
                <a:gd name="T10" fmla="*/ 55 w 126"/>
                <a:gd name="T11" fmla="*/ 11 h 112"/>
                <a:gd name="T12" fmla="*/ 72 w 126"/>
                <a:gd name="T13" fmla="*/ 11 h 112"/>
                <a:gd name="T14" fmla="*/ 114 w 126"/>
                <a:gd name="T15" fmla="*/ 16 h 112"/>
                <a:gd name="T16" fmla="*/ 117 w 126"/>
                <a:gd name="T17" fmla="*/ 58 h 112"/>
                <a:gd name="T18" fmla="*/ 85 w 126"/>
                <a:gd name="T19" fmla="*/ 92 h 112"/>
                <a:gd name="T20" fmla="*/ 68 w 126"/>
                <a:gd name="T21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12">
                  <a:moveTo>
                    <a:pt x="68" y="109"/>
                  </a:moveTo>
                  <a:cubicBezTo>
                    <a:pt x="64" y="108"/>
                    <a:pt x="61" y="110"/>
                    <a:pt x="59" y="112"/>
                  </a:cubicBezTo>
                  <a:cubicBezTo>
                    <a:pt x="56" y="103"/>
                    <a:pt x="50" y="98"/>
                    <a:pt x="43" y="93"/>
                  </a:cubicBezTo>
                  <a:cubicBezTo>
                    <a:pt x="29" y="82"/>
                    <a:pt x="16" y="70"/>
                    <a:pt x="8" y="53"/>
                  </a:cubicBezTo>
                  <a:cubicBezTo>
                    <a:pt x="0" y="39"/>
                    <a:pt x="1" y="24"/>
                    <a:pt x="14" y="13"/>
                  </a:cubicBezTo>
                  <a:cubicBezTo>
                    <a:pt x="26" y="2"/>
                    <a:pt x="42" y="0"/>
                    <a:pt x="55" y="11"/>
                  </a:cubicBezTo>
                  <a:cubicBezTo>
                    <a:pt x="62" y="16"/>
                    <a:pt x="66" y="16"/>
                    <a:pt x="72" y="11"/>
                  </a:cubicBezTo>
                  <a:cubicBezTo>
                    <a:pt x="87" y="0"/>
                    <a:pt x="102" y="4"/>
                    <a:pt x="114" y="16"/>
                  </a:cubicBezTo>
                  <a:cubicBezTo>
                    <a:pt x="126" y="29"/>
                    <a:pt x="126" y="43"/>
                    <a:pt x="117" y="58"/>
                  </a:cubicBezTo>
                  <a:cubicBezTo>
                    <a:pt x="109" y="72"/>
                    <a:pt x="97" y="82"/>
                    <a:pt x="85" y="92"/>
                  </a:cubicBezTo>
                  <a:cubicBezTo>
                    <a:pt x="78" y="97"/>
                    <a:pt x="71" y="101"/>
                    <a:pt x="68" y="109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10412413" y="82550"/>
              <a:ext cx="323850" cy="468313"/>
            </a:xfrm>
            <a:custGeom>
              <a:avLst/>
              <a:gdLst>
                <a:gd name="T0" fmla="*/ 164 w 167"/>
                <a:gd name="T1" fmla="*/ 106 h 242"/>
                <a:gd name="T2" fmla="*/ 164 w 167"/>
                <a:gd name="T3" fmla="*/ 158 h 242"/>
                <a:gd name="T4" fmla="*/ 84 w 167"/>
                <a:gd name="T5" fmla="*/ 242 h 242"/>
                <a:gd name="T6" fmla="*/ 1 w 167"/>
                <a:gd name="T7" fmla="*/ 162 h 242"/>
                <a:gd name="T8" fmla="*/ 1 w 167"/>
                <a:gd name="T9" fmla="*/ 44 h 242"/>
                <a:gd name="T10" fmla="*/ 14 w 167"/>
                <a:gd name="T11" fmla="*/ 30 h 242"/>
                <a:gd name="T12" fmla="*/ 28 w 167"/>
                <a:gd name="T13" fmla="*/ 16 h 242"/>
                <a:gd name="T14" fmla="*/ 43 w 167"/>
                <a:gd name="T15" fmla="*/ 1 h 242"/>
                <a:gd name="T16" fmla="*/ 60 w 167"/>
                <a:gd name="T17" fmla="*/ 15 h 242"/>
                <a:gd name="T18" fmla="*/ 75 w 167"/>
                <a:gd name="T19" fmla="*/ 30 h 242"/>
                <a:gd name="T20" fmla="*/ 95 w 167"/>
                <a:gd name="T21" fmla="*/ 30 h 242"/>
                <a:gd name="T22" fmla="*/ 112 w 167"/>
                <a:gd name="T23" fmla="*/ 14 h 242"/>
                <a:gd name="T24" fmla="*/ 128 w 167"/>
                <a:gd name="T25" fmla="*/ 1 h 242"/>
                <a:gd name="T26" fmla="*/ 145 w 167"/>
                <a:gd name="T27" fmla="*/ 14 h 242"/>
                <a:gd name="T28" fmla="*/ 158 w 167"/>
                <a:gd name="T29" fmla="*/ 30 h 242"/>
                <a:gd name="T30" fmla="*/ 164 w 167"/>
                <a:gd name="T31" fmla="*/ 45 h 242"/>
                <a:gd name="T32" fmla="*/ 164 w 167"/>
                <a:gd name="T33" fmla="*/ 106 h 242"/>
                <a:gd name="T34" fmla="*/ 164 w 167"/>
                <a:gd name="T35" fmla="*/ 10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242">
                  <a:moveTo>
                    <a:pt x="164" y="106"/>
                  </a:moveTo>
                  <a:cubicBezTo>
                    <a:pt x="164" y="124"/>
                    <a:pt x="164" y="141"/>
                    <a:pt x="164" y="158"/>
                  </a:cubicBezTo>
                  <a:cubicBezTo>
                    <a:pt x="164" y="207"/>
                    <a:pt x="131" y="241"/>
                    <a:pt x="84" y="242"/>
                  </a:cubicBezTo>
                  <a:cubicBezTo>
                    <a:pt x="39" y="242"/>
                    <a:pt x="2" y="208"/>
                    <a:pt x="1" y="162"/>
                  </a:cubicBezTo>
                  <a:cubicBezTo>
                    <a:pt x="0" y="123"/>
                    <a:pt x="1" y="83"/>
                    <a:pt x="1" y="44"/>
                  </a:cubicBezTo>
                  <a:cubicBezTo>
                    <a:pt x="1" y="35"/>
                    <a:pt x="2" y="28"/>
                    <a:pt x="14" y="30"/>
                  </a:cubicBezTo>
                  <a:cubicBezTo>
                    <a:pt x="24" y="31"/>
                    <a:pt x="29" y="27"/>
                    <a:pt x="28" y="16"/>
                  </a:cubicBezTo>
                  <a:cubicBezTo>
                    <a:pt x="26" y="4"/>
                    <a:pt x="31" y="0"/>
                    <a:pt x="43" y="1"/>
                  </a:cubicBezTo>
                  <a:cubicBezTo>
                    <a:pt x="54" y="1"/>
                    <a:pt x="62" y="1"/>
                    <a:pt x="60" y="15"/>
                  </a:cubicBezTo>
                  <a:cubicBezTo>
                    <a:pt x="58" y="26"/>
                    <a:pt x="64" y="31"/>
                    <a:pt x="75" y="30"/>
                  </a:cubicBezTo>
                  <a:cubicBezTo>
                    <a:pt x="82" y="29"/>
                    <a:pt x="88" y="29"/>
                    <a:pt x="95" y="30"/>
                  </a:cubicBezTo>
                  <a:cubicBezTo>
                    <a:pt x="107" y="31"/>
                    <a:pt x="114" y="28"/>
                    <a:pt x="112" y="14"/>
                  </a:cubicBezTo>
                  <a:cubicBezTo>
                    <a:pt x="110" y="0"/>
                    <a:pt x="119" y="1"/>
                    <a:pt x="128" y="1"/>
                  </a:cubicBezTo>
                  <a:cubicBezTo>
                    <a:pt x="137" y="1"/>
                    <a:pt x="146" y="0"/>
                    <a:pt x="145" y="14"/>
                  </a:cubicBezTo>
                  <a:cubicBezTo>
                    <a:pt x="144" y="23"/>
                    <a:pt x="145" y="30"/>
                    <a:pt x="158" y="30"/>
                  </a:cubicBezTo>
                  <a:cubicBezTo>
                    <a:pt x="167" y="31"/>
                    <a:pt x="164" y="39"/>
                    <a:pt x="164" y="45"/>
                  </a:cubicBezTo>
                  <a:cubicBezTo>
                    <a:pt x="164" y="65"/>
                    <a:pt x="164" y="86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0485438" y="-12700"/>
              <a:ext cx="25400" cy="79375"/>
            </a:xfrm>
            <a:custGeom>
              <a:avLst/>
              <a:gdLst>
                <a:gd name="T0" fmla="*/ 6 w 13"/>
                <a:gd name="T1" fmla="*/ 41 h 41"/>
                <a:gd name="T2" fmla="*/ 5 w 13"/>
                <a:gd name="T3" fmla="*/ 0 h 41"/>
                <a:gd name="T4" fmla="*/ 6 w 13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41"/>
                  </a:moveTo>
                  <a:cubicBezTo>
                    <a:pt x="0" y="28"/>
                    <a:pt x="0" y="16"/>
                    <a:pt x="5" y="0"/>
                  </a:cubicBezTo>
                  <a:cubicBezTo>
                    <a:pt x="13" y="16"/>
                    <a:pt x="11" y="28"/>
                    <a:pt x="6" y="41"/>
                  </a:cubicBezTo>
                  <a:close/>
                </a:path>
              </a:pathLst>
            </a:custGeom>
            <a:solidFill>
              <a:srgbClr val="F5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0648950" y="-4762"/>
              <a:ext cx="25400" cy="79375"/>
            </a:xfrm>
            <a:custGeom>
              <a:avLst/>
              <a:gdLst>
                <a:gd name="T0" fmla="*/ 6 w 13"/>
                <a:gd name="T1" fmla="*/ 0 h 41"/>
                <a:gd name="T2" fmla="*/ 7 w 13"/>
                <a:gd name="T3" fmla="*/ 41 h 41"/>
                <a:gd name="T4" fmla="*/ 6 w 13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0"/>
                  </a:moveTo>
                  <a:cubicBezTo>
                    <a:pt x="12" y="12"/>
                    <a:pt x="13" y="25"/>
                    <a:pt x="7" y="41"/>
                  </a:cubicBezTo>
                  <a:cubicBezTo>
                    <a:pt x="0" y="25"/>
                    <a:pt x="1" y="12"/>
                    <a:pt x="6" y="0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10429875" y="339725"/>
              <a:ext cx="284163" cy="187325"/>
            </a:xfrm>
            <a:custGeom>
              <a:avLst/>
              <a:gdLst>
                <a:gd name="T0" fmla="*/ 75 w 147"/>
                <a:gd name="T1" fmla="*/ 1 h 97"/>
                <a:gd name="T2" fmla="*/ 129 w 147"/>
                <a:gd name="T3" fmla="*/ 1 h 97"/>
                <a:gd name="T4" fmla="*/ 147 w 147"/>
                <a:gd name="T5" fmla="*/ 18 h 97"/>
                <a:gd name="T6" fmla="*/ 74 w 147"/>
                <a:gd name="T7" fmla="*/ 96 h 97"/>
                <a:gd name="T8" fmla="*/ 3 w 147"/>
                <a:gd name="T9" fmla="*/ 15 h 97"/>
                <a:gd name="T10" fmla="*/ 17 w 147"/>
                <a:gd name="T11" fmla="*/ 1 h 97"/>
                <a:gd name="T12" fmla="*/ 75 w 147"/>
                <a:gd name="T13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97">
                  <a:moveTo>
                    <a:pt x="75" y="1"/>
                  </a:moveTo>
                  <a:cubicBezTo>
                    <a:pt x="93" y="1"/>
                    <a:pt x="111" y="2"/>
                    <a:pt x="129" y="1"/>
                  </a:cubicBezTo>
                  <a:cubicBezTo>
                    <a:pt x="141" y="0"/>
                    <a:pt x="146" y="4"/>
                    <a:pt x="147" y="18"/>
                  </a:cubicBezTo>
                  <a:cubicBezTo>
                    <a:pt x="147" y="60"/>
                    <a:pt x="114" y="97"/>
                    <a:pt x="74" y="96"/>
                  </a:cubicBezTo>
                  <a:cubicBezTo>
                    <a:pt x="30" y="95"/>
                    <a:pt x="0" y="60"/>
                    <a:pt x="3" y="15"/>
                  </a:cubicBezTo>
                  <a:cubicBezTo>
                    <a:pt x="3" y="4"/>
                    <a:pt x="7" y="1"/>
                    <a:pt x="17" y="1"/>
                  </a:cubicBezTo>
                  <a:cubicBezTo>
                    <a:pt x="36" y="1"/>
                    <a:pt x="56" y="1"/>
                    <a:pt x="75" y="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2813961" y="2100720"/>
            <a:ext cx="947606" cy="950008"/>
            <a:chOff x="6831013" y="-917575"/>
            <a:chExt cx="1252538" cy="1255713"/>
          </a:xfrm>
        </p:grpSpPr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6831013" y="-917575"/>
              <a:ext cx="1252538" cy="1255713"/>
            </a:xfrm>
            <a:custGeom>
              <a:avLst/>
              <a:gdLst>
                <a:gd name="T0" fmla="*/ 323 w 648"/>
                <a:gd name="T1" fmla="*/ 0 h 648"/>
                <a:gd name="T2" fmla="*/ 648 w 648"/>
                <a:gd name="T3" fmla="*/ 321 h 648"/>
                <a:gd name="T4" fmla="*/ 324 w 648"/>
                <a:gd name="T5" fmla="*/ 648 h 648"/>
                <a:gd name="T6" fmla="*/ 0 w 648"/>
                <a:gd name="T7" fmla="*/ 322 h 648"/>
                <a:gd name="T8" fmla="*/ 323 w 648"/>
                <a:gd name="T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323" y="0"/>
                  </a:moveTo>
                  <a:cubicBezTo>
                    <a:pt x="501" y="0"/>
                    <a:pt x="647" y="145"/>
                    <a:pt x="648" y="321"/>
                  </a:cubicBezTo>
                  <a:cubicBezTo>
                    <a:pt x="648" y="500"/>
                    <a:pt x="502" y="648"/>
                    <a:pt x="324" y="648"/>
                  </a:cubicBezTo>
                  <a:cubicBezTo>
                    <a:pt x="144" y="647"/>
                    <a:pt x="0" y="503"/>
                    <a:pt x="0" y="322"/>
                  </a:cubicBezTo>
                  <a:cubicBezTo>
                    <a:pt x="0" y="144"/>
                    <a:pt x="145" y="0"/>
                    <a:pt x="323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6872288" y="-876300"/>
              <a:ext cx="1169988" cy="1171575"/>
            </a:xfrm>
            <a:custGeom>
              <a:avLst/>
              <a:gdLst>
                <a:gd name="T0" fmla="*/ 301 w 605"/>
                <a:gd name="T1" fmla="*/ 604 h 605"/>
                <a:gd name="T2" fmla="*/ 0 w 605"/>
                <a:gd name="T3" fmla="*/ 303 h 605"/>
                <a:gd name="T4" fmla="*/ 304 w 605"/>
                <a:gd name="T5" fmla="*/ 0 h 605"/>
                <a:gd name="T6" fmla="*/ 604 w 605"/>
                <a:gd name="T7" fmla="*/ 306 h 605"/>
                <a:gd name="T8" fmla="*/ 301 w 605"/>
                <a:gd name="T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301" y="604"/>
                  </a:moveTo>
                  <a:cubicBezTo>
                    <a:pt x="134" y="603"/>
                    <a:pt x="0" y="468"/>
                    <a:pt x="0" y="303"/>
                  </a:cubicBezTo>
                  <a:cubicBezTo>
                    <a:pt x="0" y="135"/>
                    <a:pt x="136" y="0"/>
                    <a:pt x="304" y="0"/>
                  </a:cubicBezTo>
                  <a:cubicBezTo>
                    <a:pt x="471" y="1"/>
                    <a:pt x="605" y="137"/>
                    <a:pt x="604" y="306"/>
                  </a:cubicBezTo>
                  <a:cubicBezTo>
                    <a:pt x="604" y="472"/>
                    <a:pt x="468" y="605"/>
                    <a:pt x="301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7161213" y="-741362"/>
              <a:ext cx="722313" cy="908050"/>
            </a:xfrm>
            <a:custGeom>
              <a:avLst/>
              <a:gdLst>
                <a:gd name="T0" fmla="*/ 321 w 373"/>
                <a:gd name="T1" fmla="*/ 319 h 469"/>
                <a:gd name="T2" fmla="*/ 308 w 373"/>
                <a:gd name="T3" fmla="*/ 333 h 469"/>
                <a:gd name="T4" fmla="*/ 305 w 373"/>
                <a:gd name="T5" fmla="*/ 355 h 469"/>
                <a:gd name="T6" fmla="*/ 315 w 373"/>
                <a:gd name="T7" fmla="*/ 368 h 469"/>
                <a:gd name="T8" fmla="*/ 337 w 373"/>
                <a:gd name="T9" fmla="*/ 371 h 469"/>
                <a:gd name="T10" fmla="*/ 359 w 373"/>
                <a:gd name="T11" fmla="*/ 380 h 469"/>
                <a:gd name="T12" fmla="*/ 360 w 373"/>
                <a:gd name="T13" fmla="*/ 402 h 469"/>
                <a:gd name="T14" fmla="*/ 280 w 373"/>
                <a:gd name="T15" fmla="*/ 461 h 469"/>
                <a:gd name="T16" fmla="*/ 262 w 373"/>
                <a:gd name="T17" fmla="*/ 455 h 469"/>
                <a:gd name="T18" fmla="*/ 256 w 373"/>
                <a:gd name="T19" fmla="*/ 431 h 469"/>
                <a:gd name="T20" fmla="*/ 258 w 373"/>
                <a:gd name="T21" fmla="*/ 402 h 469"/>
                <a:gd name="T22" fmla="*/ 226 w 373"/>
                <a:gd name="T23" fmla="*/ 394 h 469"/>
                <a:gd name="T24" fmla="*/ 209 w 373"/>
                <a:gd name="T25" fmla="*/ 391 h 469"/>
                <a:gd name="T26" fmla="*/ 208 w 373"/>
                <a:gd name="T27" fmla="*/ 373 h 469"/>
                <a:gd name="T28" fmla="*/ 208 w 373"/>
                <a:gd name="T29" fmla="*/ 351 h 469"/>
                <a:gd name="T30" fmla="*/ 91 w 373"/>
                <a:gd name="T31" fmla="*/ 192 h 469"/>
                <a:gd name="T32" fmla="*/ 90 w 373"/>
                <a:gd name="T33" fmla="*/ 168 h 469"/>
                <a:gd name="T34" fmla="*/ 91 w 373"/>
                <a:gd name="T35" fmla="*/ 167 h 469"/>
                <a:gd name="T36" fmla="*/ 81 w 373"/>
                <a:gd name="T37" fmla="*/ 117 h 469"/>
                <a:gd name="T38" fmla="*/ 16 w 373"/>
                <a:gd name="T39" fmla="*/ 27 h 469"/>
                <a:gd name="T40" fmla="*/ 9 w 373"/>
                <a:gd name="T41" fmla="*/ 8 h 469"/>
                <a:gd name="T42" fmla="*/ 28 w 373"/>
                <a:gd name="T43" fmla="*/ 19 h 469"/>
                <a:gd name="T44" fmla="*/ 96 w 373"/>
                <a:gd name="T45" fmla="*/ 111 h 469"/>
                <a:gd name="T46" fmla="*/ 112 w 373"/>
                <a:gd name="T47" fmla="*/ 116 h 469"/>
                <a:gd name="T48" fmla="*/ 116 w 373"/>
                <a:gd name="T49" fmla="*/ 114 h 469"/>
                <a:gd name="T50" fmla="*/ 160 w 373"/>
                <a:gd name="T51" fmla="*/ 138 h 469"/>
                <a:gd name="T52" fmla="*/ 276 w 373"/>
                <a:gd name="T53" fmla="*/ 295 h 469"/>
                <a:gd name="T54" fmla="*/ 302 w 373"/>
                <a:gd name="T55" fmla="*/ 305 h 469"/>
                <a:gd name="T56" fmla="*/ 321 w 373"/>
                <a:gd name="T57" fmla="*/ 31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3" h="469">
                  <a:moveTo>
                    <a:pt x="321" y="319"/>
                  </a:moveTo>
                  <a:cubicBezTo>
                    <a:pt x="319" y="328"/>
                    <a:pt x="313" y="331"/>
                    <a:pt x="308" y="333"/>
                  </a:cubicBezTo>
                  <a:cubicBezTo>
                    <a:pt x="297" y="340"/>
                    <a:pt x="297" y="346"/>
                    <a:pt x="305" y="355"/>
                  </a:cubicBezTo>
                  <a:cubicBezTo>
                    <a:pt x="309" y="359"/>
                    <a:pt x="312" y="363"/>
                    <a:pt x="315" y="368"/>
                  </a:cubicBezTo>
                  <a:cubicBezTo>
                    <a:pt x="321" y="378"/>
                    <a:pt x="328" y="380"/>
                    <a:pt x="337" y="371"/>
                  </a:cubicBezTo>
                  <a:cubicBezTo>
                    <a:pt x="350" y="359"/>
                    <a:pt x="354" y="372"/>
                    <a:pt x="359" y="380"/>
                  </a:cubicBezTo>
                  <a:cubicBezTo>
                    <a:pt x="364" y="386"/>
                    <a:pt x="373" y="393"/>
                    <a:pt x="360" y="402"/>
                  </a:cubicBezTo>
                  <a:cubicBezTo>
                    <a:pt x="333" y="421"/>
                    <a:pt x="306" y="441"/>
                    <a:pt x="280" y="461"/>
                  </a:cubicBezTo>
                  <a:cubicBezTo>
                    <a:pt x="269" y="469"/>
                    <a:pt x="265" y="462"/>
                    <a:pt x="262" y="455"/>
                  </a:cubicBezTo>
                  <a:cubicBezTo>
                    <a:pt x="258" y="447"/>
                    <a:pt x="241" y="441"/>
                    <a:pt x="256" y="431"/>
                  </a:cubicBezTo>
                  <a:cubicBezTo>
                    <a:pt x="274" y="421"/>
                    <a:pt x="265" y="413"/>
                    <a:pt x="258" y="402"/>
                  </a:cubicBezTo>
                  <a:cubicBezTo>
                    <a:pt x="249" y="389"/>
                    <a:pt x="241" y="377"/>
                    <a:pt x="226" y="394"/>
                  </a:cubicBezTo>
                  <a:cubicBezTo>
                    <a:pt x="219" y="401"/>
                    <a:pt x="213" y="397"/>
                    <a:pt x="209" y="391"/>
                  </a:cubicBezTo>
                  <a:cubicBezTo>
                    <a:pt x="206" y="385"/>
                    <a:pt x="197" y="379"/>
                    <a:pt x="208" y="373"/>
                  </a:cubicBezTo>
                  <a:cubicBezTo>
                    <a:pt x="221" y="365"/>
                    <a:pt x="213" y="359"/>
                    <a:pt x="208" y="351"/>
                  </a:cubicBezTo>
                  <a:cubicBezTo>
                    <a:pt x="169" y="298"/>
                    <a:pt x="130" y="245"/>
                    <a:pt x="91" y="192"/>
                  </a:cubicBezTo>
                  <a:cubicBezTo>
                    <a:pt x="86" y="185"/>
                    <a:pt x="75" y="177"/>
                    <a:pt x="90" y="168"/>
                  </a:cubicBezTo>
                  <a:cubicBezTo>
                    <a:pt x="90" y="168"/>
                    <a:pt x="90" y="167"/>
                    <a:pt x="91" y="167"/>
                  </a:cubicBezTo>
                  <a:cubicBezTo>
                    <a:pt x="75" y="153"/>
                    <a:pt x="92" y="132"/>
                    <a:pt x="81" y="117"/>
                  </a:cubicBezTo>
                  <a:cubicBezTo>
                    <a:pt x="59" y="87"/>
                    <a:pt x="37" y="57"/>
                    <a:pt x="16" y="27"/>
                  </a:cubicBezTo>
                  <a:cubicBezTo>
                    <a:pt x="12" y="21"/>
                    <a:pt x="0" y="15"/>
                    <a:pt x="9" y="8"/>
                  </a:cubicBezTo>
                  <a:cubicBezTo>
                    <a:pt x="20" y="0"/>
                    <a:pt x="24" y="13"/>
                    <a:pt x="28" y="19"/>
                  </a:cubicBezTo>
                  <a:cubicBezTo>
                    <a:pt x="51" y="50"/>
                    <a:pt x="73" y="80"/>
                    <a:pt x="96" y="111"/>
                  </a:cubicBezTo>
                  <a:cubicBezTo>
                    <a:pt x="100" y="117"/>
                    <a:pt x="104" y="124"/>
                    <a:pt x="112" y="116"/>
                  </a:cubicBezTo>
                  <a:cubicBezTo>
                    <a:pt x="113" y="115"/>
                    <a:pt x="114" y="115"/>
                    <a:pt x="116" y="114"/>
                  </a:cubicBezTo>
                  <a:cubicBezTo>
                    <a:pt x="125" y="132"/>
                    <a:pt x="149" y="123"/>
                    <a:pt x="160" y="138"/>
                  </a:cubicBezTo>
                  <a:cubicBezTo>
                    <a:pt x="199" y="190"/>
                    <a:pt x="237" y="243"/>
                    <a:pt x="276" y="295"/>
                  </a:cubicBezTo>
                  <a:cubicBezTo>
                    <a:pt x="281" y="303"/>
                    <a:pt x="285" y="318"/>
                    <a:pt x="302" y="305"/>
                  </a:cubicBezTo>
                  <a:cubicBezTo>
                    <a:pt x="312" y="298"/>
                    <a:pt x="313" y="317"/>
                    <a:pt x="321" y="319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7094538" y="-725487"/>
              <a:ext cx="114300" cy="214313"/>
            </a:xfrm>
            <a:custGeom>
              <a:avLst/>
              <a:gdLst>
                <a:gd name="T0" fmla="*/ 30 w 59"/>
                <a:gd name="T1" fmla="*/ 0 h 111"/>
                <a:gd name="T2" fmla="*/ 56 w 59"/>
                <a:gd name="T3" fmla="*/ 73 h 111"/>
                <a:gd name="T4" fmla="*/ 44 w 59"/>
                <a:gd name="T5" fmla="*/ 104 h 111"/>
                <a:gd name="T6" fmla="*/ 14 w 59"/>
                <a:gd name="T7" fmla="*/ 104 h 111"/>
                <a:gd name="T8" fmla="*/ 4 w 59"/>
                <a:gd name="T9" fmla="*/ 70 h 111"/>
                <a:gd name="T10" fmla="*/ 30 w 59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1">
                  <a:moveTo>
                    <a:pt x="30" y="0"/>
                  </a:moveTo>
                  <a:cubicBezTo>
                    <a:pt x="43" y="26"/>
                    <a:pt x="50" y="49"/>
                    <a:pt x="56" y="73"/>
                  </a:cubicBezTo>
                  <a:cubicBezTo>
                    <a:pt x="59" y="85"/>
                    <a:pt x="56" y="97"/>
                    <a:pt x="44" y="104"/>
                  </a:cubicBezTo>
                  <a:cubicBezTo>
                    <a:pt x="34" y="110"/>
                    <a:pt x="24" y="111"/>
                    <a:pt x="14" y="104"/>
                  </a:cubicBezTo>
                  <a:cubicBezTo>
                    <a:pt x="3" y="95"/>
                    <a:pt x="0" y="84"/>
                    <a:pt x="4" y="70"/>
                  </a:cubicBezTo>
                  <a:cubicBezTo>
                    <a:pt x="10" y="47"/>
                    <a:pt x="18" y="25"/>
                    <a:pt x="30" y="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7334250" y="-481012"/>
              <a:ext cx="374650" cy="436563"/>
            </a:xfrm>
            <a:custGeom>
              <a:avLst/>
              <a:gdLst>
                <a:gd name="T0" fmla="*/ 134 w 194"/>
                <a:gd name="T1" fmla="*/ 226 h 226"/>
                <a:gd name="T2" fmla="*/ 127 w 194"/>
                <a:gd name="T3" fmla="*/ 217 h 226"/>
                <a:gd name="T4" fmla="*/ 8 w 194"/>
                <a:gd name="T5" fmla="*/ 55 h 226"/>
                <a:gd name="T6" fmla="*/ 11 w 194"/>
                <a:gd name="T7" fmla="*/ 35 h 226"/>
                <a:gd name="T8" fmla="*/ 50 w 194"/>
                <a:gd name="T9" fmla="*/ 7 h 226"/>
                <a:gd name="T10" fmla="*/ 67 w 194"/>
                <a:gd name="T11" fmla="*/ 9 h 226"/>
                <a:gd name="T12" fmla="*/ 187 w 194"/>
                <a:gd name="T13" fmla="*/ 172 h 226"/>
                <a:gd name="T14" fmla="*/ 186 w 194"/>
                <a:gd name="T15" fmla="*/ 190 h 226"/>
                <a:gd name="T16" fmla="*/ 142 w 194"/>
                <a:gd name="T17" fmla="*/ 222 h 226"/>
                <a:gd name="T18" fmla="*/ 134 w 194"/>
                <a:gd name="T1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26">
                  <a:moveTo>
                    <a:pt x="134" y="226"/>
                  </a:moveTo>
                  <a:cubicBezTo>
                    <a:pt x="132" y="223"/>
                    <a:pt x="129" y="220"/>
                    <a:pt x="127" y="217"/>
                  </a:cubicBezTo>
                  <a:cubicBezTo>
                    <a:pt x="87" y="163"/>
                    <a:pt x="48" y="109"/>
                    <a:pt x="8" y="55"/>
                  </a:cubicBezTo>
                  <a:cubicBezTo>
                    <a:pt x="0" y="46"/>
                    <a:pt x="3" y="41"/>
                    <a:pt x="11" y="35"/>
                  </a:cubicBezTo>
                  <a:cubicBezTo>
                    <a:pt x="24" y="26"/>
                    <a:pt x="37" y="17"/>
                    <a:pt x="50" y="7"/>
                  </a:cubicBezTo>
                  <a:cubicBezTo>
                    <a:pt x="57" y="1"/>
                    <a:pt x="61" y="0"/>
                    <a:pt x="67" y="9"/>
                  </a:cubicBezTo>
                  <a:cubicBezTo>
                    <a:pt x="107" y="63"/>
                    <a:pt x="147" y="118"/>
                    <a:pt x="187" y="172"/>
                  </a:cubicBezTo>
                  <a:cubicBezTo>
                    <a:pt x="192" y="179"/>
                    <a:pt x="194" y="184"/>
                    <a:pt x="186" y="190"/>
                  </a:cubicBezTo>
                  <a:cubicBezTo>
                    <a:pt x="171" y="200"/>
                    <a:pt x="157" y="211"/>
                    <a:pt x="142" y="222"/>
                  </a:cubicBezTo>
                  <a:cubicBezTo>
                    <a:pt x="140" y="223"/>
                    <a:pt x="138" y="224"/>
                    <a:pt x="134" y="226"/>
                  </a:cubicBezTo>
                  <a:close/>
                </a:path>
              </a:pathLst>
            </a:custGeom>
            <a:solidFill>
              <a:srgbClr val="F6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7645400" y="-65087"/>
              <a:ext cx="130175" cy="123825"/>
            </a:xfrm>
            <a:custGeom>
              <a:avLst/>
              <a:gdLst>
                <a:gd name="T0" fmla="*/ 66 w 67"/>
                <a:gd name="T1" fmla="*/ 33 h 64"/>
                <a:gd name="T2" fmla="*/ 29 w 67"/>
                <a:gd name="T3" fmla="*/ 64 h 64"/>
                <a:gd name="T4" fmla="*/ 1 w 67"/>
                <a:gd name="T5" fmla="*/ 32 h 64"/>
                <a:gd name="T6" fmla="*/ 39 w 67"/>
                <a:gd name="T7" fmla="*/ 0 h 64"/>
                <a:gd name="T8" fmla="*/ 66 w 67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66" y="33"/>
                  </a:moveTo>
                  <a:cubicBezTo>
                    <a:pt x="67" y="37"/>
                    <a:pt x="34" y="63"/>
                    <a:pt x="29" y="64"/>
                  </a:cubicBezTo>
                  <a:cubicBezTo>
                    <a:pt x="25" y="64"/>
                    <a:pt x="2" y="37"/>
                    <a:pt x="1" y="32"/>
                  </a:cubicBezTo>
                  <a:cubicBezTo>
                    <a:pt x="0" y="27"/>
                    <a:pt x="33" y="0"/>
                    <a:pt x="39" y="0"/>
                  </a:cubicBezTo>
                  <a:cubicBezTo>
                    <a:pt x="43" y="0"/>
                    <a:pt x="66" y="29"/>
                    <a:pt x="66" y="33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7567613" y="-138112"/>
              <a:ext cx="193675" cy="153988"/>
            </a:xfrm>
            <a:custGeom>
              <a:avLst/>
              <a:gdLst>
                <a:gd name="T0" fmla="*/ 100 w 100"/>
                <a:gd name="T1" fmla="*/ 9 h 80"/>
                <a:gd name="T2" fmla="*/ 92 w 100"/>
                <a:gd name="T3" fmla="*/ 19 h 80"/>
                <a:gd name="T4" fmla="*/ 17 w 100"/>
                <a:gd name="T5" fmla="*/ 74 h 80"/>
                <a:gd name="T6" fmla="*/ 3 w 100"/>
                <a:gd name="T7" fmla="*/ 74 h 80"/>
                <a:gd name="T8" fmla="*/ 7 w 100"/>
                <a:gd name="T9" fmla="*/ 62 h 80"/>
                <a:gd name="T10" fmla="*/ 85 w 100"/>
                <a:gd name="T11" fmla="*/ 6 h 80"/>
                <a:gd name="T12" fmla="*/ 95 w 100"/>
                <a:gd name="T13" fmla="*/ 3 h 80"/>
                <a:gd name="T14" fmla="*/ 100 w 100"/>
                <a:gd name="T15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0">
                  <a:moveTo>
                    <a:pt x="100" y="9"/>
                  </a:moveTo>
                  <a:cubicBezTo>
                    <a:pt x="99" y="15"/>
                    <a:pt x="95" y="17"/>
                    <a:pt x="92" y="19"/>
                  </a:cubicBezTo>
                  <a:cubicBezTo>
                    <a:pt x="67" y="37"/>
                    <a:pt x="42" y="56"/>
                    <a:pt x="17" y="74"/>
                  </a:cubicBezTo>
                  <a:cubicBezTo>
                    <a:pt x="12" y="78"/>
                    <a:pt x="8" y="80"/>
                    <a:pt x="3" y="74"/>
                  </a:cubicBezTo>
                  <a:cubicBezTo>
                    <a:pt x="0" y="68"/>
                    <a:pt x="3" y="65"/>
                    <a:pt x="7" y="62"/>
                  </a:cubicBezTo>
                  <a:cubicBezTo>
                    <a:pt x="33" y="44"/>
                    <a:pt x="59" y="25"/>
                    <a:pt x="85" y="6"/>
                  </a:cubicBezTo>
                  <a:cubicBezTo>
                    <a:pt x="88" y="4"/>
                    <a:pt x="91" y="0"/>
                    <a:pt x="95" y="3"/>
                  </a:cubicBezTo>
                  <a:cubicBezTo>
                    <a:pt x="97" y="5"/>
                    <a:pt x="99" y="7"/>
                    <a:pt x="100" y="9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7673975" y="3175"/>
              <a:ext cx="182563" cy="139700"/>
            </a:xfrm>
            <a:custGeom>
              <a:avLst/>
              <a:gdLst>
                <a:gd name="T0" fmla="*/ 8 w 94"/>
                <a:gd name="T1" fmla="*/ 72 h 72"/>
                <a:gd name="T2" fmla="*/ 2 w 94"/>
                <a:gd name="T3" fmla="*/ 68 h 72"/>
                <a:gd name="T4" fmla="*/ 4 w 94"/>
                <a:gd name="T5" fmla="*/ 59 h 72"/>
                <a:gd name="T6" fmla="*/ 81 w 94"/>
                <a:gd name="T7" fmla="*/ 3 h 72"/>
                <a:gd name="T8" fmla="*/ 92 w 94"/>
                <a:gd name="T9" fmla="*/ 5 h 72"/>
                <a:gd name="T10" fmla="*/ 89 w 94"/>
                <a:gd name="T11" fmla="*/ 13 h 72"/>
                <a:gd name="T12" fmla="*/ 12 w 94"/>
                <a:gd name="T13" fmla="*/ 70 h 72"/>
                <a:gd name="T14" fmla="*/ 8 w 94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72">
                  <a:moveTo>
                    <a:pt x="8" y="72"/>
                  </a:moveTo>
                  <a:cubicBezTo>
                    <a:pt x="6" y="71"/>
                    <a:pt x="4" y="70"/>
                    <a:pt x="2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30" y="41"/>
                    <a:pt x="56" y="22"/>
                    <a:pt x="81" y="3"/>
                  </a:cubicBezTo>
                  <a:cubicBezTo>
                    <a:pt x="85" y="0"/>
                    <a:pt x="89" y="0"/>
                    <a:pt x="92" y="5"/>
                  </a:cubicBezTo>
                  <a:cubicBezTo>
                    <a:pt x="94" y="8"/>
                    <a:pt x="92" y="11"/>
                    <a:pt x="89" y="13"/>
                  </a:cubicBezTo>
                  <a:cubicBezTo>
                    <a:pt x="64" y="32"/>
                    <a:pt x="38" y="51"/>
                    <a:pt x="12" y="70"/>
                  </a:cubicBezTo>
                  <a:cubicBezTo>
                    <a:pt x="11" y="71"/>
                    <a:pt x="10" y="71"/>
                    <a:pt x="8" y="72"/>
                  </a:cubicBezTo>
                  <a:close/>
                </a:path>
              </a:pathLst>
            </a:custGeom>
            <a:solidFill>
              <a:srgbClr val="F6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7334250" y="-508000"/>
              <a:ext cx="74613" cy="74613"/>
            </a:xfrm>
            <a:custGeom>
              <a:avLst/>
              <a:gdLst>
                <a:gd name="T0" fmla="*/ 13 w 39"/>
                <a:gd name="T1" fmla="*/ 39 h 39"/>
                <a:gd name="T2" fmla="*/ 0 w 39"/>
                <a:gd name="T3" fmla="*/ 26 h 39"/>
                <a:gd name="T4" fmla="*/ 25 w 39"/>
                <a:gd name="T5" fmla="*/ 4 h 39"/>
                <a:gd name="T6" fmla="*/ 38 w 39"/>
                <a:gd name="T7" fmla="*/ 16 h 39"/>
                <a:gd name="T8" fmla="*/ 13 w 39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3" y="39"/>
                  </a:moveTo>
                  <a:cubicBezTo>
                    <a:pt x="4" y="38"/>
                    <a:pt x="0" y="30"/>
                    <a:pt x="0" y="26"/>
                  </a:cubicBezTo>
                  <a:cubicBezTo>
                    <a:pt x="2" y="13"/>
                    <a:pt x="15" y="9"/>
                    <a:pt x="25" y="4"/>
                  </a:cubicBezTo>
                  <a:cubicBezTo>
                    <a:pt x="32" y="0"/>
                    <a:pt x="39" y="12"/>
                    <a:pt x="38" y="16"/>
                  </a:cubicBezTo>
                  <a:cubicBezTo>
                    <a:pt x="35" y="29"/>
                    <a:pt x="21" y="31"/>
                    <a:pt x="13" y="39"/>
                  </a:cubicBez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7691438" y="4763"/>
              <a:ext cx="114300" cy="87313"/>
            </a:xfrm>
            <a:custGeom>
              <a:avLst/>
              <a:gdLst>
                <a:gd name="T0" fmla="*/ 59 w 59"/>
                <a:gd name="T1" fmla="*/ 4 h 45"/>
                <a:gd name="T2" fmla="*/ 3 w 59"/>
                <a:gd name="T3" fmla="*/ 45 h 45"/>
                <a:gd name="T4" fmla="*/ 0 w 59"/>
                <a:gd name="T5" fmla="*/ 40 h 45"/>
                <a:gd name="T6" fmla="*/ 56 w 59"/>
                <a:gd name="T7" fmla="*/ 0 h 45"/>
                <a:gd name="T8" fmla="*/ 59 w 59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5">
                  <a:moveTo>
                    <a:pt x="59" y="4"/>
                  </a:moveTo>
                  <a:cubicBezTo>
                    <a:pt x="41" y="18"/>
                    <a:pt x="22" y="31"/>
                    <a:pt x="3" y="45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9" y="27"/>
                    <a:pt x="37" y="13"/>
                    <a:pt x="56" y="0"/>
                  </a:cubicBezTo>
                  <a:cubicBezTo>
                    <a:pt x="57" y="1"/>
                    <a:pt x="58" y="2"/>
                    <a:pt x="59" y="4"/>
                  </a:cubicBezTo>
                  <a:close/>
                </a:path>
              </a:pathLst>
            </a:custGeom>
            <a:solidFill>
              <a:srgbClr val="DD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7364413" y="-460375"/>
              <a:ext cx="244475" cy="300038"/>
            </a:xfrm>
            <a:custGeom>
              <a:avLst/>
              <a:gdLst>
                <a:gd name="T0" fmla="*/ 126 w 126"/>
                <a:gd name="T1" fmla="*/ 121 h 155"/>
                <a:gd name="T2" fmla="*/ 109 w 126"/>
                <a:gd name="T3" fmla="*/ 137 h 155"/>
                <a:gd name="T4" fmla="*/ 70 w 126"/>
                <a:gd name="T5" fmla="*/ 132 h 155"/>
                <a:gd name="T6" fmla="*/ 7 w 126"/>
                <a:gd name="T7" fmla="*/ 50 h 155"/>
                <a:gd name="T8" fmla="*/ 10 w 126"/>
                <a:gd name="T9" fmla="*/ 29 h 155"/>
                <a:gd name="T10" fmla="*/ 66 w 126"/>
                <a:gd name="T11" fmla="*/ 37 h 155"/>
                <a:gd name="T12" fmla="*/ 119 w 126"/>
                <a:gd name="T13" fmla="*/ 110 h 155"/>
                <a:gd name="T14" fmla="*/ 126 w 126"/>
                <a:gd name="T15" fmla="*/ 1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55">
                  <a:moveTo>
                    <a:pt x="126" y="121"/>
                  </a:moveTo>
                  <a:cubicBezTo>
                    <a:pt x="123" y="130"/>
                    <a:pt x="115" y="133"/>
                    <a:pt x="109" y="137"/>
                  </a:cubicBezTo>
                  <a:cubicBezTo>
                    <a:pt x="86" y="155"/>
                    <a:pt x="86" y="155"/>
                    <a:pt x="70" y="132"/>
                  </a:cubicBezTo>
                  <a:cubicBezTo>
                    <a:pt x="49" y="105"/>
                    <a:pt x="29" y="77"/>
                    <a:pt x="7" y="50"/>
                  </a:cubicBezTo>
                  <a:cubicBezTo>
                    <a:pt x="0" y="41"/>
                    <a:pt x="1" y="36"/>
                    <a:pt x="10" y="29"/>
                  </a:cubicBezTo>
                  <a:cubicBezTo>
                    <a:pt x="49" y="1"/>
                    <a:pt x="38" y="0"/>
                    <a:pt x="66" y="37"/>
                  </a:cubicBezTo>
                  <a:cubicBezTo>
                    <a:pt x="84" y="61"/>
                    <a:pt x="101" y="85"/>
                    <a:pt x="119" y="110"/>
                  </a:cubicBezTo>
                  <a:cubicBezTo>
                    <a:pt x="122" y="113"/>
                    <a:pt x="124" y="117"/>
                    <a:pt x="126" y="12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4955416" y="2088124"/>
            <a:ext cx="947606" cy="950008"/>
            <a:chOff x="8247063" y="-917575"/>
            <a:chExt cx="1252538" cy="1255713"/>
          </a:xfrm>
        </p:grpSpPr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8247063" y="-917575"/>
              <a:ext cx="1252538" cy="1255713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8 h 648"/>
                <a:gd name="T4" fmla="*/ 0 w 648"/>
                <a:gd name="T5" fmla="*/ 323 h 648"/>
                <a:gd name="T6" fmla="*/ 325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7"/>
                    <a:pt x="324" y="648"/>
                  </a:cubicBezTo>
                  <a:cubicBezTo>
                    <a:pt x="147" y="648"/>
                    <a:pt x="0" y="501"/>
                    <a:pt x="0" y="323"/>
                  </a:cubicBezTo>
                  <a:cubicBezTo>
                    <a:pt x="1" y="145"/>
                    <a:pt x="146" y="0"/>
                    <a:pt x="325" y="0"/>
                  </a:cubicBezTo>
                  <a:cubicBezTo>
                    <a:pt x="504" y="0"/>
                    <a:pt x="648" y="145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8286750" y="-876300"/>
              <a:ext cx="1174750" cy="1173163"/>
            </a:xfrm>
            <a:custGeom>
              <a:avLst/>
              <a:gdLst>
                <a:gd name="T0" fmla="*/ 303 w 607"/>
                <a:gd name="T1" fmla="*/ 604 h 606"/>
                <a:gd name="T2" fmla="*/ 1 w 607"/>
                <a:gd name="T3" fmla="*/ 306 h 606"/>
                <a:gd name="T4" fmla="*/ 306 w 607"/>
                <a:gd name="T5" fmla="*/ 0 h 606"/>
                <a:gd name="T6" fmla="*/ 607 w 607"/>
                <a:gd name="T7" fmla="*/ 307 h 606"/>
                <a:gd name="T8" fmla="*/ 303 w 607"/>
                <a:gd name="T9" fmla="*/ 6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303" y="604"/>
                  </a:moveTo>
                  <a:cubicBezTo>
                    <a:pt x="148" y="606"/>
                    <a:pt x="3" y="482"/>
                    <a:pt x="1" y="306"/>
                  </a:cubicBezTo>
                  <a:cubicBezTo>
                    <a:pt x="0" y="134"/>
                    <a:pt x="137" y="0"/>
                    <a:pt x="306" y="0"/>
                  </a:cubicBezTo>
                  <a:cubicBezTo>
                    <a:pt x="472" y="0"/>
                    <a:pt x="607" y="138"/>
                    <a:pt x="607" y="307"/>
                  </a:cubicBezTo>
                  <a:cubicBezTo>
                    <a:pt x="606" y="470"/>
                    <a:pt x="469" y="604"/>
                    <a:pt x="303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8542338" y="-715962"/>
              <a:ext cx="704850" cy="792163"/>
            </a:xfrm>
            <a:custGeom>
              <a:avLst/>
              <a:gdLst>
                <a:gd name="T0" fmla="*/ 103 w 364"/>
                <a:gd name="T1" fmla="*/ 5 h 409"/>
                <a:gd name="T2" fmla="*/ 107 w 364"/>
                <a:gd name="T3" fmla="*/ 5 h 409"/>
                <a:gd name="T4" fmla="*/ 132 w 364"/>
                <a:gd name="T5" fmla="*/ 11 h 409"/>
                <a:gd name="T6" fmla="*/ 131 w 364"/>
                <a:gd name="T7" fmla="*/ 17 h 409"/>
                <a:gd name="T8" fmla="*/ 132 w 364"/>
                <a:gd name="T9" fmla="*/ 74 h 409"/>
                <a:gd name="T10" fmla="*/ 138 w 364"/>
                <a:gd name="T11" fmla="*/ 53 h 409"/>
                <a:gd name="T12" fmla="*/ 144 w 364"/>
                <a:gd name="T13" fmla="*/ 23 h 409"/>
                <a:gd name="T14" fmla="*/ 153 w 364"/>
                <a:gd name="T15" fmla="*/ 43 h 409"/>
                <a:gd name="T16" fmla="*/ 156 w 364"/>
                <a:gd name="T17" fmla="*/ 73 h 409"/>
                <a:gd name="T18" fmla="*/ 162 w 364"/>
                <a:gd name="T19" fmla="*/ 55 h 409"/>
                <a:gd name="T20" fmla="*/ 165 w 364"/>
                <a:gd name="T21" fmla="*/ 11 h 409"/>
                <a:gd name="T22" fmla="*/ 188 w 364"/>
                <a:gd name="T23" fmla="*/ 10 h 409"/>
                <a:gd name="T24" fmla="*/ 181 w 364"/>
                <a:gd name="T25" fmla="*/ 66 h 409"/>
                <a:gd name="T26" fmla="*/ 191 w 364"/>
                <a:gd name="T27" fmla="*/ 78 h 409"/>
                <a:gd name="T28" fmla="*/ 200 w 364"/>
                <a:gd name="T29" fmla="*/ 78 h 409"/>
                <a:gd name="T30" fmla="*/ 209 w 364"/>
                <a:gd name="T31" fmla="*/ 70 h 409"/>
                <a:gd name="T32" fmla="*/ 202 w 364"/>
                <a:gd name="T33" fmla="*/ 11 h 409"/>
                <a:gd name="T34" fmla="*/ 239 w 364"/>
                <a:gd name="T35" fmla="*/ 5 h 409"/>
                <a:gd name="T36" fmla="*/ 243 w 364"/>
                <a:gd name="T37" fmla="*/ 5 h 409"/>
                <a:gd name="T38" fmla="*/ 252 w 364"/>
                <a:gd name="T39" fmla="*/ 15 h 409"/>
                <a:gd name="T40" fmla="*/ 254 w 364"/>
                <a:gd name="T41" fmla="*/ 76 h 409"/>
                <a:gd name="T42" fmla="*/ 267 w 364"/>
                <a:gd name="T43" fmla="*/ 91 h 409"/>
                <a:gd name="T44" fmla="*/ 268 w 364"/>
                <a:gd name="T45" fmla="*/ 105 h 409"/>
                <a:gd name="T46" fmla="*/ 299 w 364"/>
                <a:gd name="T47" fmla="*/ 148 h 409"/>
                <a:gd name="T48" fmla="*/ 299 w 364"/>
                <a:gd name="T49" fmla="*/ 263 h 409"/>
                <a:gd name="T50" fmla="*/ 313 w 364"/>
                <a:gd name="T51" fmla="*/ 277 h 409"/>
                <a:gd name="T52" fmla="*/ 337 w 364"/>
                <a:gd name="T53" fmla="*/ 284 h 409"/>
                <a:gd name="T54" fmla="*/ 364 w 364"/>
                <a:gd name="T55" fmla="*/ 320 h 409"/>
                <a:gd name="T56" fmla="*/ 353 w 364"/>
                <a:gd name="T57" fmla="*/ 318 h 409"/>
                <a:gd name="T58" fmla="*/ 324 w 364"/>
                <a:gd name="T59" fmla="*/ 300 h 409"/>
                <a:gd name="T60" fmla="*/ 311 w 364"/>
                <a:gd name="T61" fmla="*/ 295 h 409"/>
                <a:gd name="T62" fmla="*/ 313 w 364"/>
                <a:gd name="T63" fmla="*/ 286 h 409"/>
                <a:gd name="T64" fmla="*/ 308 w 364"/>
                <a:gd name="T65" fmla="*/ 287 h 409"/>
                <a:gd name="T66" fmla="*/ 300 w 364"/>
                <a:gd name="T67" fmla="*/ 318 h 409"/>
                <a:gd name="T68" fmla="*/ 340 w 364"/>
                <a:gd name="T69" fmla="*/ 372 h 409"/>
                <a:gd name="T70" fmla="*/ 347 w 364"/>
                <a:gd name="T71" fmla="*/ 387 h 409"/>
                <a:gd name="T72" fmla="*/ 346 w 364"/>
                <a:gd name="T73" fmla="*/ 388 h 409"/>
                <a:gd name="T74" fmla="*/ 344 w 364"/>
                <a:gd name="T75" fmla="*/ 388 h 409"/>
                <a:gd name="T76" fmla="*/ 330 w 364"/>
                <a:gd name="T77" fmla="*/ 389 h 409"/>
                <a:gd name="T78" fmla="*/ 300 w 364"/>
                <a:gd name="T79" fmla="*/ 409 h 409"/>
                <a:gd name="T80" fmla="*/ 230 w 364"/>
                <a:gd name="T81" fmla="*/ 409 h 409"/>
                <a:gd name="T82" fmla="*/ 208 w 364"/>
                <a:gd name="T83" fmla="*/ 401 h 409"/>
                <a:gd name="T84" fmla="*/ 175 w 364"/>
                <a:gd name="T85" fmla="*/ 388 h 409"/>
                <a:gd name="T86" fmla="*/ 41 w 364"/>
                <a:gd name="T87" fmla="*/ 388 h 409"/>
                <a:gd name="T88" fmla="*/ 1 w 364"/>
                <a:gd name="T89" fmla="*/ 348 h 409"/>
                <a:gd name="T90" fmla="*/ 1 w 364"/>
                <a:gd name="T91" fmla="*/ 155 h 409"/>
                <a:gd name="T92" fmla="*/ 34 w 364"/>
                <a:gd name="T93" fmla="*/ 104 h 409"/>
                <a:gd name="T94" fmla="*/ 36 w 364"/>
                <a:gd name="T95" fmla="*/ 93 h 409"/>
                <a:gd name="T96" fmla="*/ 24 w 364"/>
                <a:gd name="T97" fmla="*/ 68 h 409"/>
                <a:gd name="T98" fmla="*/ 31 w 364"/>
                <a:gd name="T99" fmla="*/ 27 h 409"/>
                <a:gd name="T100" fmla="*/ 37 w 364"/>
                <a:gd name="T101" fmla="*/ 57 h 409"/>
                <a:gd name="T102" fmla="*/ 47 w 364"/>
                <a:gd name="T103" fmla="*/ 78 h 409"/>
                <a:gd name="T104" fmla="*/ 56 w 364"/>
                <a:gd name="T105" fmla="*/ 79 h 409"/>
                <a:gd name="T106" fmla="*/ 71 w 364"/>
                <a:gd name="T107" fmla="*/ 79 h 409"/>
                <a:gd name="T108" fmla="*/ 80 w 364"/>
                <a:gd name="T109" fmla="*/ 79 h 409"/>
                <a:gd name="T110" fmla="*/ 87 w 364"/>
                <a:gd name="T111" fmla="*/ 75 h 409"/>
                <a:gd name="T112" fmla="*/ 79 w 364"/>
                <a:gd name="T113" fmla="*/ 12 h 409"/>
                <a:gd name="T114" fmla="*/ 103 w 364"/>
                <a:gd name="T115" fmla="*/ 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409">
                  <a:moveTo>
                    <a:pt x="103" y="5"/>
                  </a:moveTo>
                  <a:cubicBezTo>
                    <a:pt x="105" y="5"/>
                    <a:pt x="106" y="5"/>
                    <a:pt x="107" y="5"/>
                  </a:cubicBezTo>
                  <a:cubicBezTo>
                    <a:pt x="115" y="10"/>
                    <a:pt x="126" y="1"/>
                    <a:pt x="132" y="11"/>
                  </a:cubicBezTo>
                  <a:cubicBezTo>
                    <a:pt x="132" y="13"/>
                    <a:pt x="132" y="15"/>
                    <a:pt x="131" y="17"/>
                  </a:cubicBezTo>
                  <a:cubicBezTo>
                    <a:pt x="128" y="36"/>
                    <a:pt x="126" y="55"/>
                    <a:pt x="132" y="74"/>
                  </a:cubicBezTo>
                  <a:cubicBezTo>
                    <a:pt x="141" y="69"/>
                    <a:pt x="137" y="60"/>
                    <a:pt x="138" y="53"/>
                  </a:cubicBezTo>
                  <a:cubicBezTo>
                    <a:pt x="139" y="43"/>
                    <a:pt x="135" y="32"/>
                    <a:pt x="144" y="23"/>
                  </a:cubicBezTo>
                  <a:cubicBezTo>
                    <a:pt x="154" y="27"/>
                    <a:pt x="152" y="36"/>
                    <a:pt x="153" y="43"/>
                  </a:cubicBezTo>
                  <a:cubicBezTo>
                    <a:pt x="154" y="53"/>
                    <a:pt x="150" y="64"/>
                    <a:pt x="156" y="73"/>
                  </a:cubicBezTo>
                  <a:cubicBezTo>
                    <a:pt x="165" y="69"/>
                    <a:pt x="161" y="61"/>
                    <a:pt x="162" y="55"/>
                  </a:cubicBezTo>
                  <a:cubicBezTo>
                    <a:pt x="163" y="40"/>
                    <a:pt x="159" y="25"/>
                    <a:pt x="165" y="11"/>
                  </a:cubicBezTo>
                  <a:cubicBezTo>
                    <a:pt x="172" y="5"/>
                    <a:pt x="180" y="4"/>
                    <a:pt x="188" y="10"/>
                  </a:cubicBezTo>
                  <a:cubicBezTo>
                    <a:pt x="178" y="27"/>
                    <a:pt x="181" y="47"/>
                    <a:pt x="181" y="66"/>
                  </a:cubicBezTo>
                  <a:cubicBezTo>
                    <a:pt x="181" y="72"/>
                    <a:pt x="183" y="78"/>
                    <a:pt x="191" y="78"/>
                  </a:cubicBezTo>
                  <a:cubicBezTo>
                    <a:pt x="194" y="79"/>
                    <a:pt x="197" y="79"/>
                    <a:pt x="200" y="78"/>
                  </a:cubicBezTo>
                  <a:cubicBezTo>
                    <a:pt x="205" y="78"/>
                    <a:pt x="209" y="75"/>
                    <a:pt x="209" y="70"/>
                  </a:cubicBezTo>
                  <a:cubicBezTo>
                    <a:pt x="210" y="50"/>
                    <a:pt x="214" y="30"/>
                    <a:pt x="202" y="11"/>
                  </a:cubicBezTo>
                  <a:cubicBezTo>
                    <a:pt x="213" y="1"/>
                    <a:pt x="227" y="10"/>
                    <a:pt x="239" y="5"/>
                  </a:cubicBezTo>
                  <a:cubicBezTo>
                    <a:pt x="240" y="5"/>
                    <a:pt x="242" y="5"/>
                    <a:pt x="243" y="5"/>
                  </a:cubicBezTo>
                  <a:cubicBezTo>
                    <a:pt x="248" y="7"/>
                    <a:pt x="251" y="10"/>
                    <a:pt x="252" y="15"/>
                  </a:cubicBezTo>
                  <a:cubicBezTo>
                    <a:pt x="255" y="35"/>
                    <a:pt x="252" y="56"/>
                    <a:pt x="254" y="76"/>
                  </a:cubicBezTo>
                  <a:cubicBezTo>
                    <a:pt x="254" y="85"/>
                    <a:pt x="267" y="82"/>
                    <a:pt x="267" y="91"/>
                  </a:cubicBezTo>
                  <a:cubicBezTo>
                    <a:pt x="257" y="97"/>
                    <a:pt x="255" y="100"/>
                    <a:pt x="268" y="105"/>
                  </a:cubicBezTo>
                  <a:cubicBezTo>
                    <a:pt x="294" y="113"/>
                    <a:pt x="299" y="121"/>
                    <a:pt x="299" y="148"/>
                  </a:cubicBezTo>
                  <a:cubicBezTo>
                    <a:pt x="299" y="186"/>
                    <a:pt x="299" y="225"/>
                    <a:pt x="299" y="263"/>
                  </a:cubicBezTo>
                  <a:cubicBezTo>
                    <a:pt x="299" y="272"/>
                    <a:pt x="297" y="282"/>
                    <a:pt x="313" y="277"/>
                  </a:cubicBezTo>
                  <a:cubicBezTo>
                    <a:pt x="321" y="274"/>
                    <a:pt x="330" y="278"/>
                    <a:pt x="337" y="284"/>
                  </a:cubicBezTo>
                  <a:cubicBezTo>
                    <a:pt x="347" y="295"/>
                    <a:pt x="358" y="306"/>
                    <a:pt x="364" y="320"/>
                  </a:cubicBezTo>
                  <a:cubicBezTo>
                    <a:pt x="360" y="323"/>
                    <a:pt x="357" y="320"/>
                    <a:pt x="353" y="318"/>
                  </a:cubicBezTo>
                  <a:cubicBezTo>
                    <a:pt x="345" y="310"/>
                    <a:pt x="333" y="307"/>
                    <a:pt x="324" y="300"/>
                  </a:cubicBezTo>
                  <a:cubicBezTo>
                    <a:pt x="320" y="297"/>
                    <a:pt x="315" y="297"/>
                    <a:pt x="311" y="295"/>
                  </a:cubicBezTo>
                  <a:cubicBezTo>
                    <a:pt x="305" y="291"/>
                    <a:pt x="305" y="288"/>
                    <a:pt x="313" y="286"/>
                  </a:cubicBezTo>
                  <a:cubicBezTo>
                    <a:pt x="311" y="286"/>
                    <a:pt x="309" y="286"/>
                    <a:pt x="308" y="287"/>
                  </a:cubicBezTo>
                  <a:cubicBezTo>
                    <a:pt x="300" y="296"/>
                    <a:pt x="294" y="305"/>
                    <a:pt x="300" y="318"/>
                  </a:cubicBezTo>
                  <a:cubicBezTo>
                    <a:pt x="311" y="337"/>
                    <a:pt x="328" y="353"/>
                    <a:pt x="340" y="372"/>
                  </a:cubicBezTo>
                  <a:cubicBezTo>
                    <a:pt x="343" y="377"/>
                    <a:pt x="349" y="380"/>
                    <a:pt x="347" y="387"/>
                  </a:cubicBezTo>
                  <a:cubicBezTo>
                    <a:pt x="347" y="388"/>
                    <a:pt x="346" y="388"/>
                    <a:pt x="346" y="388"/>
                  </a:cubicBezTo>
                  <a:cubicBezTo>
                    <a:pt x="345" y="388"/>
                    <a:pt x="344" y="388"/>
                    <a:pt x="344" y="388"/>
                  </a:cubicBezTo>
                  <a:cubicBezTo>
                    <a:pt x="339" y="388"/>
                    <a:pt x="335" y="374"/>
                    <a:pt x="330" y="389"/>
                  </a:cubicBezTo>
                  <a:cubicBezTo>
                    <a:pt x="326" y="403"/>
                    <a:pt x="315" y="409"/>
                    <a:pt x="300" y="409"/>
                  </a:cubicBezTo>
                  <a:cubicBezTo>
                    <a:pt x="276" y="409"/>
                    <a:pt x="253" y="409"/>
                    <a:pt x="230" y="409"/>
                  </a:cubicBezTo>
                  <a:cubicBezTo>
                    <a:pt x="221" y="409"/>
                    <a:pt x="212" y="408"/>
                    <a:pt x="208" y="401"/>
                  </a:cubicBezTo>
                  <a:cubicBezTo>
                    <a:pt x="200" y="387"/>
                    <a:pt x="188" y="388"/>
                    <a:pt x="175" y="388"/>
                  </a:cubicBezTo>
                  <a:cubicBezTo>
                    <a:pt x="131" y="388"/>
                    <a:pt x="86" y="389"/>
                    <a:pt x="41" y="388"/>
                  </a:cubicBezTo>
                  <a:cubicBezTo>
                    <a:pt x="14" y="388"/>
                    <a:pt x="1" y="376"/>
                    <a:pt x="1" y="348"/>
                  </a:cubicBezTo>
                  <a:cubicBezTo>
                    <a:pt x="0" y="284"/>
                    <a:pt x="1" y="219"/>
                    <a:pt x="1" y="155"/>
                  </a:cubicBezTo>
                  <a:cubicBezTo>
                    <a:pt x="1" y="130"/>
                    <a:pt x="5" y="109"/>
                    <a:pt x="34" y="104"/>
                  </a:cubicBezTo>
                  <a:cubicBezTo>
                    <a:pt x="42" y="103"/>
                    <a:pt x="41" y="96"/>
                    <a:pt x="36" y="93"/>
                  </a:cubicBezTo>
                  <a:cubicBezTo>
                    <a:pt x="25" y="87"/>
                    <a:pt x="23" y="78"/>
                    <a:pt x="24" y="68"/>
                  </a:cubicBezTo>
                  <a:cubicBezTo>
                    <a:pt x="29" y="55"/>
                    <a:pt x="19" y="39"/>
                    <a:pt x="31" y="27"/>
                  </a:cubicBezTo>
                  <a:cubicBezTo>
                    <a:pt x="40" y="36"/>
                    <a:pt x="35" y="47"/>
                    <a:pt x="37" y="57"/>
                  </a:cubicBezTo>
                  <a:cubicBezTo>
                    <a:pt x="38" y="65"/>
                    <a:pt x="34" y="76"/>
                    <a:pt x="47" y="78"/>
                  </a:cubicBezTo>
                  <a:cubicBezTo>
                    <a:pt x="50" y="79"/>
                    <a:pt x="53" y="79"/>
                    <a:pt x="56" y="79"/>
                  </a:cubicBezTo>
                  <a:cubicBezTo>
                    <a:pt x="61" y="79"/>
                    <a:pt x="66" y="79"/>
                    <a:pt x="71" y="79"/>
                  </a:cubicBezTo>
                  <a:cubicBezTo>
                    <a:pt x="74" y="79"/>
                    <a:pt x="77" y="79"/>
                    <a:pt x="80" y="79"/>
                  </a:cubicBezTo>
                  <a:cubicBezTo>
                    <a:pt x="82" y="78"/>
                    <a:pt x="85" y="78"/>
                    <a:pt x="87" y="75"/>
                  </a:cubicBezTo>
                  <a:cubicBezTo>
                    <a:pt x="95" y="62"/>
                    <a:pt x="90" y="24"/>
                    <a:pt x="79" y="12"/>
                  </a:cubicBezTo>
                  <a:cubicBezTo>
                    <a:pt x="84" y="0"/>
                    <a:pt x="96" y="10"/>
                    <a:pt x="103" y="5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8585200" y="-708025"/>
              <a:ext cx="157163" cy="153988"/>
            </a:xfrm>
            <a:custGeom>
              <a:avLst/>
              <a:gdLst>
                <a:gd name="T0" fmla="*/ 33 w 81"/>
                <a:gd name="T1" fmla="*/ 80 h 80"/>
                <a:gd name="T2" fmla="*/ 25 w 81"/>
                <a:gd name="T3" fmla="*/ 80 h 80"/>
                <a:gd name="T4" fmla="*/ 20 w 81"/>
                <a:gd name="T5" fmla="*/ 30 h 80"/>
                <a:gd name="T6" fmla="*/ 9 w 81"/>
                <a:gd name="T7" fmla="*/ 24 h 80"/>
                <a:gd name="T8" fmla="*/ 2 w 81"/>
                <a:gd name="T9" fmla="*/ 64 h 80"/>
                <a:gd name="T10" fmla="*/ 2 w 81"/>
                <a:gd name="T11" fmla="*/ 14 h 80"/>
                <a:gd name="T12" fmla="*/ 15 w 81"/>
                <a:gd name="T13" fmla="*/ 0 h 80"/>
                <a:gd name="T14" fmla="*/ 81 w 81"/>
                <a:gd name="T15" fmla="*/ 1 h 80"/>
                <a:gd name="T16" fmla="*/ 57 w 81"/>
                <a:gd name="T17" fmla="*/ 9 h 80"/>
                <a:gd name="T18" fmla="*/ 57 w 81"/>
                <a:gd name="T19" fmla="*/ 80 h 80"/>
                <a:gd name="T20" fmla="*/ 49 w 81"/>
                <a:gd name="T21" fmla="*/ 80 h 80"/>
                <a:gd name="T22" fmla="*/ 41 w 81"/>
                <a:gd name="T23" fmla="*/ 21 h 80"/>
                <a:gd name="T24" fmla="*/ 33 w 81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0">
                  <a:moveTo>
                    <a:pt x="33" y="80"/>
                  </a:moveTo>
                  <a:cubicBezTo>
                    <a:pt x="31" y="80"/>
                    <a:pt x="28" y="80"/>
                    <a:pt x="25" y="80"/>
                  </a:cubicBezTo>
                  <a:cubicBezTo>
                    <a:pt x="15" y="64"/>
                    <a:pt x="21" y="47"/>
                    <a:pt x="20" y="30"/>
                  </a:cubicBezTo>
                  <a:cubicBezTo>
                    <a:pt x="19" y="20"/>
                    <a:pt x="17" y="18"/>
                    <a:pt x="9" y="24"/>
                  </a:cubicBezTo>
                  <a:cubicBezTo>
                    <a:pt x="0" y="36"/>
                    <a:pt x="10" y="52"/>
                    <a:pt x="2" y="64"/>
                  </a:cubicBezTo>
                  <a:cubicBezTo>
                    <a:pt x="2" y="47"/>
                    <a:pt x="2" y="31"/>
                    <a:pt x="2" y="14"/>
                  </a:cubicBezTo>
                  <a:cubicBezTo>
                    <a:pt x="1" y="4"/>
                    <a:pt x="5" y="0"/>
                    <a:pt x="15" y="0"/>
                  </a:cubicBezTo>
                  <a:cubicBezTo>
                    <a:pt x="37" y="1"/>
                    <a:pt x="59" y="1"/>
                    <a:pt x="81" y="1"/>
                  </a:cubicBezTo>
                  <a:cubicBezTo>
                    <a:pt x="75" y="8"/>
                    <a:pt x="63" y="0"/>
                    <a:pt x="57" y="9"/>
                  </a:cubicBezTo>
                  <a:cubicBezTo>
                    <a:pt x="67" y="33"/>
                    <a:pt x="67" y="56"/>
                    <a:pt x="57" y="80"/>
                  </a:cubicBezTo>
                  <a:cubicBezTo>
                    <a:pt x="55" y="80"/>
                    <a:pt x="52" y="80"/>
                    <a:pt x="49" y="80"/>
                  </a:cubicBezTo>
                  <a:cubicBezTo>
                    <a:pt x="38" y="62"/>
                    <a:pt x="48" y="42"/>
                    <a:pt x="41" y="21"/>
                  </a:cubicBezTo>
                  <a:cubicBezTo>
                    <a:pt x="35" y="42"/>
                    <a:pt x="45" y="62"/>
                    <a:pt x="33" y="8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9113838" y="-115887"/>
              <a:ext cx="192088" cy="174625"/>
            </a:xfrm>
            <a:custGeom>
              <a:avLst/>
              <a:gdLst>
                <a:gd name="T0" fmla="*/ 49 w 100"/>
                <a:gd name="T1" fmla="*/ 78 h 90"/>
                <a:gd name="T2" fmla="*/ 0 w 100"/>
                <a:gd name="T3" fmla="*/ 10 h 90"/>
                <a:gd name="T4" fmla="*/ 17 w 100"/>
                <a:gd name="T5" fmla="*/ 12 h 90"/>
                <a:gd name="T6" fmla="*/ 35 w 100"/>
                <a:gd name="T7" fmla="*/ 36 h 90"/>
                <a:gd name="T8" fmla="*/ 52 w 100"/>
                <a:gd name="T9" fmla="*/ 55 h 90"/>
                <a:gd name="T10" fmla="*/ 74 w 100"/>
                <a:gd name="T11" fmla="*/ 61 h 90"/>
                <a:gd name="T12" fmla="*/ 71 w 100"/>
                <a:gd name="T13" fmla="*/ 38 h 90"/>
                <a:gd name="T14" fmla="*/ 44 w 100"/>
                <a:gd name="T15" fmla="*/ 27 h 90"/>
                <a:gd name="T16" fmla="*/ 61 w 100"/>
                <a:gd name="T17" fmla="*/ 6 h 90"/>
                <a:gd name="T18" fmla="*/ 69 w 100"/>
                <a:gd name="T19" fmla="*/ 10 h 90"/>
                <a:gd name="T20" fmla="*/ 88 w 100"/>
                <a:gd name="T21" fmla="*/ 34 h 90"/>
                <a:gd name="T22" fmla="*/ 85 w 100"/>
                <a:gd name="T23" fmla="*/ 79 h 90"/>
                <a:gd name="T24" fmla="*/ 49 w 100"/>
                <a:gd name="T25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0">
                  <a:moveTo>
                    <a:pt x="49" y="78"/>
                  </a:moveTo>
                  <a:cubicBezTo>
                    <a:pt x="37" y="52"/>
                    <a:pt x="15" y="34"/>
                    <a:pt x="0" y="10"/>
                  </a:cubicBezTo>
                  <a:cubicBezTo>
                    <a:pt x="7" y="0"/>
                    <a:pt x="13" y="7"/>
                    <a:pt x="17" y="12"/>
                  </a:cubicBezTo>
                  <a:cubicBezTo>
                    <a:pt x="24" y="20"/>
                    <a:pt x="30" y="28"/>
                    <a:pt x="35" y="36"/>
                  </a:cubicBezTo>
                  <a:cubicBezTo>
                    <a:pt x="41" y="42"/>
                    <a:pt x="47" y="49"/>
                    <a:pt x="52" y="55"/>
                  </a:cubicBezTo>
                  <a:cubicBezTo>
                    <a:pt x="58" y="62"/>
                    <a:pt x="66" y="68"/>
                    <a:pt x="74" y="61"/>
                  </a:cubicBezTo>
                  <a:cubicBezTo>
                    <a:pt x="83" y="53"/>
                    <a:pt x="75" y="46"/>
                    <a:pt x="71" y="38"/>
                  </a:cubicBezTo>
                  <a:cubicBezTo>
                    <a:pt x="65" y="27"/>
                    <a:pt x="54" y="29"/>
                    <a:pt x="44" y="27"/>
                  </a:cubicBezTo>
                  <a:cubicBezTo>
                    <a:pt x="43" y="14"/>
                    <a:pt x="51" y="9"/>
                    <a:pt x="61" y="6"/>
                  </a:cubicBezTo>
                  <a:cubicBezTo>
                    <a:pt x="64" y="7"/>
                    <a:pt x="66" y="9"/>
                    <a:pt x="69" y="10"/>
                  </a:cubicBezTo>
                  <a:cubicBezTo>
                    <a:pt x="72" y="21"/>
                    <a:pt x="81" y="26"/>
                    <a:pt x="88" y="34"/>
                  </a:cubicBezTo>
                  <a:cubicBezTo>
                    <a:pt x="100" y="49"/>
                    <a:pt x="96" y="64"/>
                    <a:pt x="85" y="79"/>
                  </a:cubicBezTo>
                  <a:cubicBezTo>
                    <a:pt x="73" y="90"/>
                    <a:pt x="61" y="85"/>
                    <a:pt x="49" y="78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8750300" y="-709612"/>
              <a:ext cx="254000" cy="155575"/>
            </a:xfrm>
            <a:custGeom>
              <a:avLst/>
              <a:gdLst>
                <a:gd name="T0" fmla="*/ 132 w 132"/>
                <a:gd name="T1" fmla="*/ 2 h 81"/>
                <a:gd name="T2" fmla="*/ 96 w 132"/>
                <a:gd name="T3" fmla="*/ 9 h 81"/>
                <a:gd name="T4" fmla="*/ 95 w 132"/>
                <a:gd name="T5" fmla="*/ 10 h 81"/>
                <a:gd name="T6" fmla="*/ 93 w 132"/>
                <a:gd name="T7" fmla="*/ 11 h 81"/>
                <a:gd name="T8" fmla="*/ 84 w 132"/>
                <a:gd name="T9" fmla="*/ 11 h 81"/>
                <a:gd name="T10" fmla="*/ 80 w 132"/>
                <a:gd name="T11" fmla="*/ 9 h 81"/>
                <a:gd name="T12" fmla="*/ 60 w 132"/>
                <a:gd name="T13" fmla="*/ 10 h 81"/>
                <a:gd name="T14" fmla="*/ 50 w 132"/>
                <a:gd name="T15" fmla="*/ 41 h 81"/>
                <a:gd name="T16" fmla="*/ 44 w 132"/>
                <a:gd name="T17" fmla="*/ 81 h 81"/>
                <a:gd name="T18" fmla="*/ 40 w 132"/>
                <a:gd name="T19" fmla="*/ 44 h 81"/>
                <a:gd name="T20" fmla="*/ 37 w 132"/>
                <a:gd name="T21" fmla="*/ 21 h 81"/>
                <a:gd name="T22" fmla="*/ 24 w 132"/>
                <a:gd name="T23" fmla="*/ 9 h 81"/>
                <a:gd name="T24" fmla="*/ 0 w 132"/>
                <a:gd name="T25" fmla="*/ 2 h 81"/>
                <a:gd name="T26" fmla="*/ 132 w 132"/>
                <a:gd name="T2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81">
                  <a:moveTo>
                    <a:pt x="132" y="2"/>
                  </a:moveTo>
                  <a:cubicBezTo>
                    <a:pt x="121" y="10"/>
                    <a:pt x="107" y="0"/>
                    <a:pt x="96" y="9"/>
                  </a:cubicBezTo>
                  <a:cubicBezTo>
                    <a:pt x="96" y="9"/>
                    <a:pt x="95" y="10"/>
                    <a:pt x="95" y="10"/>
                  </a:cubicBezTo>
                  <a:cubicBezTo>
                    <a:pt x="94" y="11"/>
                    <a:pt x="93" y="11"/>
                    <a:pt x="93" y="11"/>
                  </a:cubicBezTo>
                  <a:cubicBezTo>
                    <a:pt x="90" y="11"/>
                    <a:pt x="87" y="11"/>
                    <a:pt x="84" y="11"/>
                  </a:cubicBezTo>
                  <a:cubicBezTo>
                    <a:pt x="82" y="11"/>
                    <a:pt x="81" y="10"/>
                    <a:pt x="80" y="9"/>
                  </a:cubicBezTo>
                  <a:cubicBezTo>
                    <a:pt x="73" y="4"/>
                    <a:pt x="66" y="3"/>
                    <a:pt x="60" y="10"/>
                  </a:cubicBezTo>
                  <a:cubicBezTo>
                    <a:pt x="49" y="18"/>
                    <a:pt x="51" y="30"/>
                    <a:pt x="50" y="41"/>
                  </a:cubicBezTo>
                  <a:cubicBezTo>
                    <a:pt x="49" y="54"/>
                    <a:pt x="54" y="69"/>
                    <a:pt x="44" y="81"/>
                  </a:cubicBezTo>
                  <a:cubicBezTo>
                    <a:pt x="36" y="69"/>
                    <a:pt x="42" y="56"/>
                    <a:pt x="40" y="44"/>
                  </a:cubicBezTo>
                  <a:cubicBezTo>
                    <a:pt x="39" y="36"/>
                    <a:pt x="43" y="28"/>
                    <a:pt x="37" y="21"/>
                  </a:cubicBezTo>
                  <a:cubicBezTo>
                    <a:pt x="32" y="18"/>
                    <a:pt x="28" y="14"/>
                    <a:pt x="24" y="9"/>
                  </a:cubicBezTo>
                  <a:cubicBezTo>
                    <a:pt x="18" y="1"/>
                    <a:pt x="7" y="9"/>
                    <a:pt x="0" y="2"/>
                  </a:cubicBezTo>
                  <a:cubicBezTo>
                    <a:pt x="44" y="2"/>
                    <a:pt x="88" y="2"/>
                    <a:pt x="132" y="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9012238" y="-709612"/>
              <a:ext cx="63500" cy="171450"/>
            </a:xfrm>
            <a:custGeom>
              <a:avLst/>
              <a:gdLst>
                <a:gd name="T0" fmla="*/ 24 w 33"/>
                <a:gd name="T1" fmla="*/ 88 h 89"/>
                <a:gd name="T2" fmla="*/ 4 w 33"/>
                <a:gd name="T3" fmla="*/ 82 h 89"/>
                <a:gd name="T4" fmla="*/ 4 w 33"/>
                <a:gd name="T5" fmla="*/ 9 h 89"/>
                <a:gd name="T6" fmla="*/ 0 w 33"/>
                <a:gd name="T7" fmla="*/ 2 h 89"/>
                <a:gd name="T8" fmla="*/ 33 w 33"/>
                <a:gd name="T9" fmla="*/ 31 h 89"/>
                <a:gd name="T10" fmla="*/ 33 w 33"/>
                <a:gd name="T11" fmla="*/ 71 h 89"/>
                <a:gd name="T12" fmla="*/ 24 w 33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9">
                  <a:moveTo>
                    <a:pt x="24" y="88"/>
                  </a:moveTo>
                  <a:cubicBezTo>
                    <a:pt x="19" y="82"/>
                    <a:pt x="9" y="89"/>
                    <a:pt x="4" y="82"/>
                  </a:cubicBezTo>
                  <a:cubicBezTo>
                    <a:pt x="25" y="64"/>
                    <a:pt x="25" y="26"/>
                    <a:pt x="4" y="9"/>
                  </a:cubicBezTo>
                  <a:cubicBezTo>
                    <a:pt x="3" y="7"/>
                    <a:pt x="2" y="4"/>
                    <a:pt x="0" y="2"/>
                  </a:cubicBezTo>
                  <a:cubicBezTo>
                    <a:pt x="33" y="0"/>
                    <a:pt x="33" y="0"/>
                    <a:pt x="33" y="31"/>
                  </a:cubicBezTo>
                  <a:cubicBezTo>
                    <a:pt x="33" y="45"/>
                    <a:pt x="33" y="58"/>
                    <a:pt x="33" y="71"/>
                  </a:cubicBezTo>
                  <a:cubicBezTo>
                    <a:pt x="33" y="78"/>
                    <a:pt x="33" y="86"/>
                    <a:pt x="24" y="88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9277350" y="-49212"/>
              <a:ext cx="34925" cy="87313"/>
            </a:xfrm>
            <a:custGeom>
              <a:avLst/>
              <a:gdLst>
                <a:gd name="T0" fmla="*/ 0 w 18"/>
                <a:gd name="T1" fmla="*/ 45 h 45"/>
                <a:gd name="T2" fmla="*/ 3 w 18"/>
                <a:gd name="T3" fmla="*/ 0 h 45"/>
                <a:gd name="T4" fmla="*/ 0 w 18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5">
                  <a:moveTo>
                    <a:pt x="0" y="45"/>
                  </a:moveTo>
                  <a:cubicBezTo>
                    <a:pt x="4" y="30"/>
                    <a:pt x="12" y="15"/>
                    <a:pt x="3" y="0"/>
                  </a:cubicBezTo>
                  <a:cubicBezTo>
                    <a:pt x="18" y="17"/>
                    <a:pt x="18" y="27"/>
                    <a:pt x="0" y="4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8558213" y="-549275"/>
              <a:ext cx="552450" cy="573088"/>
            </a:xfrm>
            <a:custGeom>
              <a:avLst/>
              <a:gdLst>
                <a:gd name="T0" fmla="*/ 195 w 286"/>
                <a:gd name="T1" fmla="*/ 274 h 296"/>
                <a:gd name="T2" fmla="*/ 163 w 286"/>
                <a:gd name="T3" fmla="*/ 295 h 296"/>
                <a:gd name="T4" fmla="*/ 35 w 286"/>
                <a:gd name="T5" fmla="*/ 295 h 296"/>
                <a:gd name="T6" fmla="*/ 0 w 286"/>
                <a:gd name="T7" fmla="*/ 260 h 296"/>
                <a:gd name="T8" fmla="*/ 0 w 286"/>
                <a:gd name="T9" fmla="*/ 62 h 296"/>
                <a:gd name="T10" fmla="*/ 31 w 286"/>
                <a:gd name="T11" fmla="*/ 26 h 296"/>
                <a:gd name="T12" fmla="*/ 39 w 286"/>
                <a:gd name="T13" fmla="*/ 22 h 296"/>
                <a:gd name="T14" fmla="*/ 64 w 286"/>
                <a:gd name="T15" fmla="*/ 7 h 296"/>
                <a:gd name="T16" fmla="*/ 226 w 286"/>
                <a:gd name="T17" fmla="*/ 6 h 296"/>
                <a:gd name="T18" fmla="*/ 245 w 286"/>
                <a:gd name="T19" fmla="*/ 19 h 296"/>
                <a:gd name="T20" fmla="*/ 257 w 286"/>
                <a:gd name="T21" fmla="*/ 26 h 296"/>
                <a:gd name="T22" fmla="*/ 283 w 286"/>
                <a:gd name="T23" fmla="*/ 57 h 296"/>
                <a:gd name="T24" fmla="*/ 283 w 286"/>
                <a:gd name="T25" fmla="*/ 194 h 296"/>
                <a:gd name="T26" fmla="*/ 283 w 286"/>
                <a:gd name="T27" fmla="*/ 247 h 296"/>
                <a:gd name="T28" fmla="*/ 270 w 286"/>
                <a:gd name="T29" fmla="*/ 262 h 296"/>
                <a:gd name="T30" fmla="*/ 212 w 286"/>
                <a:gd name="T31" fmla="*/ 263 h 296"/>
                <a:gd name="T32" fmla="*/ 195 w 286"/>
                <a:gd name="T33" fmla="*/ 2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296">
                  <a:moveTo>
                    <a:pt x="195" y="274"/>
                  </a:moveTo>
                  <a:cubicBezTo>
                    <a:pt x="192" y="293"/>
                    <a:pt x="180" y="296"/>
                    <a:pt x="163" y="295"/>
                  </a:cubicBezTo>
                  <a:cubicBezTo>
                    <a:pt x="120" y="294"/>
                    <a:pt x="78" y="295"/>
                    <a:pt x="35" y="295"/>
                  </a:cubicBezTo>
                  <a:cubicBezTo>
                    <a:pt x="10" y="295"/>
                    <a:pt x="0" y="285"/>
                    <a:pt x="0" y="260"/>
                  </a:cubicBezTo>
                  <a:cubicBezTo>
                    <a:pt x="0" y="194"/>
                    <a:pt x="0" y="128"/>
                    <a:pt x="0" y="62"/>
                  </a:cubicBezTo>
                  <a:cubicBezTo>
                    <a:pt x="0" y="38"/>
                    <a:pt x="6" y="31"/>
                    <a:pt x="31" y="26"/>
                  </a:cubicBezTo>
                  <a:cubicBezTo>
                    <a:pt x="34" y="25"/>
                    <a:pt x="39" y="26"/>
                    <a:pt x="39" y="22"/>
                  </a:cubicBezTo>
                  <a:cubicBezTo>
                    <a:pt x="37" y="0"/>
                    <a:pt x="54" y="7"/>
                    <a:pt x="64" y="7"/>
                  </a:cubicBezTo>
                  <a:cubicBezTo>
                    <a:pt x="118" y="6"/>
                    <a:pt x="172" y="6"/>
                    <a:pt x="226" y="6"/>
                  </a:cubicBezTo>
                  <a:cubicBezTo>
                    <a:pt x="235" y="6"/>
                    <a:pt x="246" y="4"/>
                    <a:pt x="245" y="19"/>
                  </a:cubicBezTo>
                  <a:cubicBezTo>
                    <a:pt x="244" y="27"/>
                    <a:pt x="251" y="26"/>
                    <a:pt x="257" y="26"/>
                  </a:cubicBezTo>
                  <a:cubicBezTo>
                    <a:pt x="275" y="28"/>
                    <a:pt x="283" y="39"/>
                    <a:pt x="283" y="57"/>
                  </a:cubicBezTo>
                  <a:cubicBezTo>
                    <a:pt x="283" y="103"/>
                    <a:pt x="285" y="149"/>
                    <a:pt x="283" y="194"/>
                  </a:cubicBezTo>
                  <a:cubicBezTo>
                    <a:pt x="282" y="212"/>
                    <a:pt x="277" y="229"/>
                    <a:pt x="283" y="247"/>
                  </a:cubicBezTo>
                  <a:cubicBezTo>
                    <a:pt x="286" y="257"/>
                    <a:pt x="282" y="263"/>
                    <a:pt x="270" y="262"/>
                  </a:cubicBezTo>
                  <a:cubicBezTo>
                    <a:pt x="250" y="261"/>
                    <a:pt x="231" y="262"/>
                    <a:pt x="212" y="263"/>
                  </a:cubicBezTo>
                  <a:cubicBezTo>
                    <a:pt x="208" y="269"/>
                    <a:pt x="202" y="272"/>
                    <a:pt x="195" y="2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8931275" y="-39687"/>
              <a:ext cx="246063" cy="107950"/>
            </a:xfrm>
            <a:custGeom>
              <a:avLst/>
              <a:gdLst>
                <a:gd name="T0" fmla="*/ 2 w 127"/>
                <a:gd name="T1" fmla="*/ 11 h 56"/>
                <a:gd name="T2" fmla="*/ 19 w 127"/>
                <a:gd name="T3" fmla="*/ 0 h 56"/>
                <a:gd name="T4" fmla="*/ 77 w 127"/>
                <a:gd name="T5" fmla="*/ 3 h 56"/>
                <a:gd name="T6" fmla="*/ 99 w 127"/>
                <a:gd name="T7" fmla="*/ 3 h 56"/>
                <a:gd name="T8" fmla="*/ 126 w 127"/>
                <a:gd name="T9" fmla="*/ 30 h 56"/>
                <a:gd name="T10" fmla="*/ 97 w 127"/>
                <a:gd name="T11" fmla="*/ 55 h 56"/>
                <a:gd name="T12" fmla="*/ 37 w 127"/>
                <a:gd name="T13" fmla="*/ 55 h 56"/>
                <a:gd name="T14" fmla="*/ 5 w 127"/>
                <a:gd name="T15" fmla="*/ 16 h 56"/>
                <a:gd name="T16" fmla="*/ 2 w 127"/>
                <a:gd name="T1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56">
                  <a:moveTo>
                    <a:pt x="2" y="11"/>
                  </a:moveTo>
                  <a:cubicBezTo>
                    <a:pt x="5" y="4"/>
                    <a:pt x="11" y="1"/>
                    <a:pt x="19" y="0"/>
                  </a:cubicBezTo>
                  <a:cubicBezTo>
                    <a:pt x="38" y="7"/>
                    <a:pt x="58" y="1"/>
                    <a:pt x="77" y="3"/>
                  </a:cubicBezTo>
                  <a:cubicBezTo>
                    <a:pt x="85" y="3"/>
                    <a:pt x="92" y="2"/>
                    <a:pt x="99" y="3"/>
                  </a:cubicBezTo>
                  <a:cubicBezTo>
                    <a:pt x="114" y="6"/>
                    <a:pt x="126" y="13"/>
                    <a:pt x="126" y="30"/>
                  </a:cubicBezTo>
                  <a:cubicBezTo>
                    <a:pt x="127" y="45"/>
                    <a:pt x="115" y="55"/>
                    <a:pt x="97" y="55"/>
                  </a:cubicBezTo>
                  <a:cubicBezTo>
                    <a:pt x="77" y="56"/>
                    <a:pt x="57" y="56"/>
                    <a:pt x="37" y="55"/>
                  </a:cubicBezTo>
                  <a:cubicBezTo>
                    <a:pt x="8" y="55"/>
                    <a:pt x="0" y="45"/>
                    <a:pt x="5" y="16"/>
                  </a:cubicBezTo>
                  <a:cubicBezTo>
                    <a:pt x="5" y="15"/>
                    <a:pt x="3" y="13"/>
                    <a:pt x="2" y="11"/>
                  </a:cubicBezTo>
                  <a:close/>
                </a:path>
              </a:pathLst>
            </a:custGeom>
            <a:solidFill>
              <a:srgbClr val="B1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9099550" y="-169862"/>
              <a:ext cx="131763" cy="128588"/>
            </a:xfrm>
            <a:custGeom>
              <a:avLst/>
              <a:gdLst>
                <a:gd name="T0" fmla="*/ 68 w 68"/>
                <a:gd name="T1" fmla="*/ 34 h 66"/>
                <a:gd name="T2" fmla="*/ 49 w 68"/>
                <a:gd name="T3" fmla="*/ 57 h 66"/>
                <a:gd name="T4" fmla="*/ 39 w 68"/>
                <a:gd name="T5" fmla="*/ 66 h 66"/>
                <a:gd name="T6" fmla="*/ 19 w 68"/>
                <a:gd name="T7" fmla="*/ 41 h 66"/>
                <a:gd name="T8" fmla="*/ 7 w 68"/>
                <a:gd name="T9" fmla="*/ 38 h 66"/>
                <a:gd name="T10" fmla="*/ 37 w 68"/>
                <a:gd name="T11" fmla="*/ 4 h 66"/>
                <a:gd name="T12" fmla="*/ 22 w 68"/>
                <a:gd name="T13" fmla="*/ 8 h 66"/>
                <a:gd name="T14" fmla="*/ 68 w 68"/>
                <a:gd name="T1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6">
                  <a:moveTo>
                    <a:pt x="68" y="34"/>
                  </a:moveTo>
                  <a:cubicBezTo>
                    <a:pt x="63" y="43"/>
                    <a:pt x="52" y="47"/>
                    <a:pt x="49" y="57"/>
                  </a:cubicBezTo>
                  <a:cubicBezTo>
                    <a:pt x="48" y="62"/>
                    <a:pt x="44" y="65"/>
                    <a:pt x="39" y="66"/>
                  </a:cubicBezTo>
                  <a:cubicBezTo>
                    <a:pt x="32" y="58"/>
                    <a:pt x="25" y="50"/>
                    <a:pt x="19" y="41"/>
                  </a:cubicBezTo>
                  <a:cubicBezTo>
                    <a:pt x="16" y="36"/>
                    <a:pt x="12" y="35"/>
                    <a:pt x="7" y="38"/>
                  </a:cubicBezTo>
                  <a:cubicBezTo>
                    <a:pt x="0" y="12"/>
                    <a:pt x="11" y="0"/>
                    <a:pt x="37" y="4"/>
                  </a:cubicBezTo>
                  <a:cubicBezTo>
                    <a:pt x="33" y="9"/>
                    <a:pt x="27" y="5"/>
                    <a:pt x="22" y="8"/>
                  </a:cubicBezTo>
                  <a:cubicBezTo>
                    <a:pt x="42" y="10"/>
                    <a:pt x="54" y="23"/>
                    <a:pt x="68" y="34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9020175" y="-696912"/>
              <a:ext cx="44450" cy="150813"/>
            </a:xfrm>
            <a:custGeom>
              <a:avLst/>
              <a:gdLst>
                <a:gd name="T0" fmla="*/ 0 w 23"/>
                <a:gd name="T1" fmla="*/ 2 h 78"/>
                <a:gd name="T2" fmla="*/ 21 w 23"/>
                <a:gd name="T3" fmla="*/ 23 h 78"/>
                <a:gd name="T4" fmla="*/ 21 w 23"/>
                <a:gd name="T5" fmla="*/ 54 h 78"/>
                <a:gd name="T6" fmla="*/ 0 w 23"/>
                <a:gd name="T7" fmla="*/ 75 h 78"/>
                <a:gd name="T8" fmla="*/ 0 w 23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8">
                  <a:moveTo>
                    <a:pt x="0" y="2"/>
                  </a:moveTo>
                  <a:cubicBezTo>
                    <a:pt x="16" y="0"/>
                    <a:pt x="23" y="5"/>
                    <a:pt x="21" y="23"/>
                  </a:cubicBezTo>
                  <a:cubicBezTo>
                    <a:pt x="20" y="33"/>
                    <a:pt x="20" y="44"/>
                    <a:pt x="21" y="54"/>
                  </a:cubicBezTo>
                  <a:cubicBezTo>
                    <a:pt x="23" y="70"/>
                    <a:pt x="17" y="78"/>
                    <a:pt x="0" y="75"/>
                  </a:cubicBezTo>
                  <a:cubicBezTo>
                    <a:pt x="0" y="50"/>
                    <a:pt x="0" y="26"/>
                    <a:pt x="0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8596313" y="-692150"/>
              <a:ext cx="44450" cy="142875"/>
            </a:xfrm>
            <a:custGeom>
              <a:avLst/>
              <a:gdLst>
                <a:gd name="T0" fmla="*/ 3 w 23"/>
                <a:gd name="T1" fmla="*/ 16 h 74"/>
                <a:gd name="T2" fmla="*/ 12 w 23"/>
                <a:gd name="T3" fmla="*/ 1 h 74"/>
                <a:gd name="T4" fmla="*/ 19 w 23"/>
                <a:gd name="T5" fmla="*/ 16 h 74"/>
                <a:gd name="T6" fmla="*/ 19 w 23"/>
                <a:gd name="T7" fmla="*/ 72 h 74"/>
                <a:gd name="T8" fmla="*/ 3 w 23"/>
                <a:gd name="T9" fmla="*/ 59 h 74"/>
                <a:gd name="T10" fmla="*/ 3 w 23"/>
                <a:gd name="T11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4">
                  <a:moveTo>
                    <a:pt x="3" y="16"/>
                  </a:moveTo>
                  <a:cubicBezTo>
                    <a:pt x="5" y="11"/>
                    <a:pt x="0" y="0"/>
                    <a:pt x="12" y="1"/>
                  </a:cubicBezTo>
                  <a:cubicBezTo>
                    <a:pt x="23" y="2"/>
                    <a:pt x="19" y="11"/>
                    <a:pt x="19" y="16"/>
                  </a:cubicBezTo>
                  <a:cubicBezTo>
                    <a:pt x="20" y="35"/>
                    <a:pt x="19" y="54"/>
                    <a:pt x="19" y="72"/>
                  </a:cubicBezTo>
                  <a:cubicBezTo>
                    <a:pt x="9" y="74"/>
                    <a:pt x="3" y="71"/>
                    <a:pt x="3" y="59"/>
                  </a:cubicBezTo>
                  <a:cubicBezTo>
                    <a:pt x="4" y="45"/>
                    <a:pt x="3" y="31"/>
                    <a:pt x="3" y="16"/>
                  </a:cubicBezTo>
                  <a:close/>
                </a:path>
              </a:pathLst>
            </a:custGeom>
            <a:solidFill>
              <a:srgbClr val="F9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8647113" y="-692150"/>
              <a:ext cx="33338" cy="138113"/>
            </a:xfrm>
            <a:custGeom>
              <a:avLst/>
              <a:gdLst>
                <a:gd name="T0" fmla="*/ 1 w 17"/>
                <a:gd name="T1" fmla="*/ 72 h 72"/>
                <a:gd name="T2" fmla="*/ 1 w 17"/>
                <a:gd name="T3" fmla="*/ 12 h 72"/>
                <a:gd name="T4" fmla="*/ 8 w 17"/>
                <a:gd name="T5" fmla="*/ 1 h 72"/>
                <a:gd name="T6" fmla="*/ 17 w 17"/>
                <a:gd name="T7" fmla="*/ 12 h 72"/>
                <a:gd name="T8" fmla="*/ 17 w 17"/>
                <a:gd name="T9" fmla="*/ 72 h 72"/>
                <a:gd name="T10" fmla="*/ 1 w 17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2">
                  <a:moveTo>
                    <a:pt x="1" y="72"/>
                  </a:moveTo>
                  <a:cubicBezTo>
                    <a:pt x="1" y="52"/>
                    <a:pt x="1" y="32"/>
                    <a:pt x="1" y="12"/>
                  </a:cubicBezTo>
                  <a:cubicBezTo>
                    <a:pt x="1" y="7"/>
                    <a:pt x="0" y="1"/>
                    <a:pt x="8" y="1"/>
                  </a:cubicBezTo>
                  <a:cubicBezTo>
                    <a:pt x="17" y="0"/>
                    <a:pt x="17" y="6"/>
                    <a:pt x="17" y="12"/>
                  </a:cubicBezTo>
                  <a:cubicBezTo>
                    <a:pt x="17" y="32"/>
                    <a:pt x="17" y="52"/>
                    <a:pt x="17" y="72"/>
                  </a:cubicBezTo>
                  <a:cubicBezTo>
                    <a:pt x="12" y="72"/>
                    <a:pt x="7" y="72"/>
                    <a:pt x="1" y="7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8974138" y="-692150"/>
              <a:ext cx="30163" cy="141288"/>
            </a:xfrm>
            <a:custGeom>
              <a:avLst/>
              <a:gdLst>
                <a:gd name="T0" fmla="*/ 16 w 16"/>
                <a:gd name="T1" fmla="*/ 36 h 73"/>
                <a:gd name="T2" fmla="*/ 16 w 16"/>
                <a:gd name="T3" fmla="*/ 64 h 73"/>
                <a:gd name="T4" fmla="*/ 8 w 16"/>
                <a:gd name="T5" fmla="*/ 73 h 73"/>
                <a:gd name="T6" fmla="*/ 0 w 16"/>
                <a:gd name="T7" fmla="*/ 64 h 73"/>
                <a:gd name="T8" fmla="*/ 0 w 16"/>
                <a:gd name="T9" fmla="*/ 8 h 73"/>
                <a:gd name="T10" fmla="*/ 9 w 16"/>
                <a:gd name="T11" fmla="*/ 1 h 73"/>
                <a:gd name="T12" fmla="*/ 16 w 16"/>
                <a:gd name="T13" fmla="*/ 8 h 73"/>
                <a:gd name="T14" fmla="*/ 16 w 16"/>
                <a:gd name="T15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3">
                  <a:moveTo>
                    <a:pt x="16" y="36"/>
                  </a:moveTo>
                  <a:cubicBezTo>
                    <a:pt x="16" y="46"/>
                    <a:pt x="16" y="55"/>
                    <a:pt x="16" y="64"/>
                  </a:cubicBezTo>
                  <a:cubicBezTo>
                    <a:pt x="16" y="70"/>
                    <a:pt x="14" y="73"/>
                    <a:pt x="8" y="73"/>
                  </a:cubicBezTo>
                  <a:cubicBezTo>
                    <a:pt x="2" y="73"/>
                    <a:pt x="0" y="69"/>
                    <a:pt x="0" y="64"/>
                  </a:cubicBezTo>
                  <a:cubicBezTo>
                    <a:pt x="0" y="45"/>
                    <a:pt x="0" y="27"/>
                    <a:pt x="0" y="8"/>
                  </a:cubicBezTo>
                  <a:cubicBezTo>
                    <a:pt x="0" y="2"/>
                    <a:pt x="4" y="0"/>
                    <a:pt x="9" y="1"/>
                  </a:cubicBezTo>
                  <a:cubicBezTo>
                    <a:pt x="14" y="1"/>
                    <a:pt x="16" y="4"/>
                    <a:pt x="16" y="8"/>
                  </a:cubicBezTo>
                  <a:cubicBezTo>
                    <a:pt x="16" y="18"/>
                    <a:pt x="16" y="27"/>
                    <a:pt x="16" y="36"/>
                  </a:cubicBezTo>
                  <a:close/>
                </a:path>
              </a:pathLst>
            </a:custGeom>
            <a:solidFill>
              <a:srgbClr val="FA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8910638" y="-695325"/>
              <a:ext cx="49213" cy="147638"/>
            </a:xfrm>
            <a:custGeom>
              <a:avLst/>
              <a:gdLst>
                <a:gd name="T0" fmla="*/ 10 w 26"/>
                <a:gd name="T1" fmla="*/ 1 h 76"/>
                <a:gd name="T2" fmla="*/ 13 w 26"/>
                <a:gd name="T3" fmla="*/ 1 h 76"/>
                <a:gd name="T4" fmla="*/ 25 w 26"/>
                <a:gd name="T5" fmla="*/ 14 h 76"/>
                <a:gd name="T6" fmla="*/ 25 w 26"/>
                <a:gd name="T7" fmla="*/ 59 h 76"/>
                <a:gd name="T8" fmla="*/ 9 w 26"/>
                <a:gd name="T9" fmla="*/ 73 h 76"/>
                <a:gd name="T10" fmla="*/ 10 w 26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10" y="1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22" y="0"/>
                    <a:pt x="26" y="4"/>
                    <a:pt x="25" y="14"/>
                  </a:cubicBezTo>
                  <a:cubicBezTo>
                    <a:pt x="25" y="29"/>
                    <a:pt x="24" y="44"/>
                    <a:pt x="25" y="59"/>
                  </a:cubicBezTo>
                  <a:cubicBezTo>
                    <a:pt x="26" y="72"/>
                    <a:pt x="21" y="76"/>
                    <a:pt x="9" y="73"/>
                  </a:cubicBezTo>
                  <a:cubicBezTo>
                    <a:pt x="1" y="49"/>
                    <a:pt x="0" y="25"/>
                    <a:pt x="10" y="1"/>
                  </a:cubicBez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8832850" y="-695325"/>
              <a:ext cx="34925" cy="147638"/>
            </a:xfrm>
            <a:custGeom>
              <a:avLst/>
              <a:gdLst>
                <a:gd name="T0" fmla="*/ 1 w 18"/>
                <a:gd name="T1" fmla="*/ 73 h 76"/>
                <a:gd name="T2" fmla="*/ 1 w 18"/>
                <a:gd name="T3" fmla="*/ 16 h 76"/>
                <a:gd name="T4" fmla="*/ 17 w 18"/>
                <a:gd name="T5" fmla="*/ 2 h 76"/>
                <a:gd name="T6" fmla="*/ 17 w 18"/>
                <a:gd name="T7" fmla="*/ 59 h 76"/>
                <a:gd name="T8" fmla="*/ 1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1" y="73"/>
                  </a:moveTo>
                  <a:cubicBezTo>
                    <a:pt x="1" y="54"/>
                    <a:pt x="2" y="35"/>
                    <a:pt x="1" y="16"/>
                  </a:cubicBezTo>
                  <a:cubicBezTo>
                    <a:pt x="0" y="3"/>
                    <a:pt x="5" y="0"/>
                    <a:pt x="17" y="2"/>
                  </a:cubicBezTo>
                  <a:cubicBezTo>
                    <a:pt x="17" y="21"/>
                    <a:pt x="16" y="40"/>
                    <a:pt x="17" y="59"/>
                  </a:cubicBezTo>
                  <a:cubicBezTo>
                    <a:pt x="18" y="72"/>
                    <a:pt x="13" y="76"/>
                    <a:pt x="1" y="7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8878888" y="-692150"/>
              <a:ext cx="50800" cy="144463"/>
            </a:xfrm>
            <a:custGeom>
              <a:avLst/>
              <a:gdLst>
                <a:gd name="T0" fmla="*/ 13 w 26"/>
                <a:gd name="T1" fmla="*/ 0 h 75"/>
                <a:gd name="T2" fmla="*/ 17 w 26"/>
                <a:gd name="T3" fmla="*/ 1 h 75"/>
                <a:gd name="T4" fmla="*/ 21 w 26"/>
                <a:gd name="T5" fmla="*/ 66 h 75"/>
                <a:gd name="T6" fmla="*/ 17 w 26"/>
                <a:gd name="T7" fmla="*/ 72 h 75"/>
                <a:gd name="T8" fmla="*/ 1 w 26"/>
                <a:gd name="T9" fmla="*/ 58 h 75"/>
                <a:gd name="T10" fmla="*/ 1 w 26"/>
                <a:gd name="T11" fmla="*/ 13 h 75"/>
                <a:gd name="T12" fmla="*/ 13 w 26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5">
                  <a:moveTo>
                    <a:pt x="13" y="0"/>
                  </a:moveTo>
                  <a:cubicBezTo>
                    <a:pt x="14" y="0"/>
                    <a:pt x="16" y="0"/>
                    <a:pt x="17" y="1"/>
                  </a:cubicBezTo>
                  <a:cubicBezTo>
                    <a:pt x="26" y="22"/>
                    <a:pt x="20" y="44"/>
                    <a:pt x="21" y="66"/>
                  </a:cubicBezTo>
                  <a:cubicBezTo>
                    <a:pt x="20" y="68"/>
                    <a:pt x="19" y="70"/>
                    <a:pt x="17" y="72"/>
                  </a:cubicBezTo>
                  <a:cubicBezTo>
                    <a:pt x="5" y="75"/>
                    <a:pt x="0" y="72"/>
                    <a:pt x="1" y="58"/>
                  </a:cubicBezTo>
                  <a:cubicBezTo>
                    <a:pt x="1" y="43"/>
                    <a:pt x="1" y="28"/>
                    <a:pt x="1" y="13"/>
                  </a:cubicBezTo>
                  <a:cubicBezTo>
                    <a:pt x="0" y="3"/>
                    <a:pt x="4" y="0"/>
                    <a:pt x="13" y="0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8780463" y="-695325"/>
              <a:ext cx="41275" cy="147638"/>
            </a:xfrm>
            <a:custGeom>
              <a:avLst/>
              <a:gdLst>
                <a:gd name="T0" fmla="*/ 8 w 21"/>
                <a:gd name="T1" fmla="*/ 1 h 76"/>
                <a:gd name="T2" fmla="*/ 21 w 21"/>
                <a:gd name="T3" fmla="*/ 13 h 76"/>
                <a:gd name="T4" fmla="*/ 20 w 21"/>
                <a:gd name="T5" fmla="*/ 59 h 76"/>
                <a:gd name="T6" fmla="*/ 4 w 21"/>
                <a:gd name="T7" fmla="*/ 73 h 76"/>
                <a:gd name="T8" fmla="*/ 5 w 21"/>
                <a:gd name="T9" fmla="*/ 1 h 76"/>
                <a:gd name="T10" fmla="*/ 8 w 21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6">
                  <a:moveTo>
                    <a:pt x="8" y="1"/>
                  </a:moveTo>
                  <a:cubicBezTo>
                    <a:pt x="17" y="0"/>
                    <a:pt x="21" y="5"/>
                    <a:pt x="21" y="13"/>
                  </a:cubicBezTo>
                  <a:cubicBezTo>
                    <a:pt x="21" y="29"/>
                    <a:pt x="20" y="44"/>
                    <a:pt x="20" y="59"/>
                  </a:cubicBezTo>
                  <a:cubicBezTo>
                    <a:pt x="21" y="72"/>
                    <a:pt x="16" y="76"/>
                    <a:pt x="4" y="73"/>
                  </a:cubicBezTo>
                  <a:cubicBezTo>
                    <a:pt x="2" y="49"/>
                    <a:pt x="0" y="25"/>
                    <a:pt x="5" y="1"/>
                  </a:cubicBezTo>
                  <a:cubicBezTo>
                    <a:pt x="6" y="2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8734425" y="-696912"/>
              <a:ext cx="39688" cy="149225"/>
            </a:xfrm>
            <a:custGeom>
              <a:avLst/>
              <a:gdLst>
                <a:gd name="T0" fmla="*/ 5 w 21"/>
                <a:gd name="T1" fmla="*/ 2 h 77"/>
                <a:gd name="T2" fmla="*/ 20 w 21"/>
                <a:gd name="T3" fmla="*/ 17 h 77"/>
                <a:gd name="T4" fmla="*/ 20 w 21"/>
                <a:gd name="T5" fmla="*/ 61 h 77"/>
                <a:gd name="T6" fmla="*/ 4 w 21"/>
                <a:gd name="T7" fmla="*/ 74 h 77"/>
                <a:gd name="T8" fmla="*/ 5 w 21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7">
                  <a:moveTo>
                    <a:pt x="5" y="2"/>
                  </a:moveTo>
                  <a:cubicBezTo>
                    <a:pt x="17" y="0"/>
                    <a:pt x="21" y="5"/>
                    <a:pt x="20" y="17"/>
                  </a:cubicBezTo>
                  <a:cubicBezTo>
                    <a:pt x="19" y="32"/>
                    <a:pt x="19" y="46"/>
                    <a:pt x="20" y="61"/>
                  </a:cubicBezTo>
                  <a:cubicBezTo>
                    <a:pt x="21" y="74"/>
                    <a:pt x="16" y="77"/>
                    <a:pt x="4" y="74"/>
                  </a:cubicBezTo>
                  <a:cubicBezTo>
                    <a:pt x="2" y="50"/>
                    <a:pt x="0" y="26"/>
                    <a:pt x="5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8694738" y="-695325"/>
              <a:ext cx="34925" cy="147638"/>
            </a:xfrm>
            <a:custGeom>
              <a:avLst/>
              <a:gdLst>
                <a:gd name="T0" fmla="*/ 0 w 18"/>
                <a:gd name="T1" fmla="*/ 73 h 76"/>
                <a:gd name="T2" fmla="*/ 0 w 18"/>
                <a:gd name="T3" fmla="*/ 2 h 76"/>
                <a:gd name="T4" fmla="*/ 17 w 18"/>
                <a:gd name="T5" fmla="*/ 16 h 76"/>
                <a:gd name="T6" fmla="*/ 17 w 18"/>
                <a:gd name="T7" fmla="*/ 59 h 76"/>
                <a:gd name="T8" fmla="*/ 0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0" y="73"/>
                  </a:moveTo>
                  <a:cubicBezTo>
                    <a:pt x="0" y="49"/>
                    <a:pt x="0" y="26"/>
                    <a:pt x="0" y="2"/>
                  </a:cubicBezTo>
                  <a:cubicBezTo>
                    <a:pt x="12" y="0"/>
                    <a:pt x="18" y="3"/>
                    <a:pt x="17" y="16"/>
                  </a:cubicBezTo>
                  <a:cubicBezTo>
                    <a:pt x="15" y="30"/>
                    <a:pt x="16" y="45"/>
                    <a:pt x="17" y="59"/>
                  </a:cubicBezTo>
                  <a:cubicBezTo>
                    <a:pt x="17" y="73"/>
                    <a:pt x="12" y="76"/>
                    <a:pt x="0" y="73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8910638" y="-692150"/>
              <a:ext cx="19050" cy="138113"/>
            </a:xfrm>
            <a:custGeom>
              <a:avLst/>
              <a:gdLst>
                <a:gd name="T0" fmla="*/ 1 w 10"/>
                <a:gd name="T1" fmla="*/ 72 h 72"/>
                <a:gd name="T2" fmla="*/ 2 w 10"/>
                <a:gd name="T3" fmla="*/ 68 h 72"/>
                <a:gd name="T4" fmla="*/ 3 w 10"/>
                <a:gd name="T5" fmla="*/ 15 h 72"/>
                <a:gd name="T6" fmla="*/ 9 w 10"/>
                <a:gd name="T7" fmla="*/ 0 h 72"/>
                <a:gd name="T8" fmla="*/ 10 w 10"/>
                <a:gd name="T9" fmla="*/ 0 h 72"/>
                <a:gd name="T10" fmla="*/ 9 w 10"/>
                <a:gd name="T11" fmla="*/ 72 h 72"/>
                <a:gd name="T12" fmla="*/ 1 w 1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2">
                  <a:moveTo>
                    <a:pt x="1" y="72"/>
                  </a:moveTo>
                  <a:cubicBezTo>
                    <a:pt x="1" y="71"/>
                    <a:pt x="2" y="69"/>
                    <a:pt x="2" y="68"/>
                  </a:cubicBezTo>
                  <a:cubicBezTo>
                    <a:pt x="5" y="50"/>
                    <a:pt x="2" y="32"/>
                    <a:pt x="3" y="15"/>
                  </a:cubicBezTo>
                  <a:cubicBezTo>
                    <a:pt x="4" y="10"/>
                    <a:pt x="0" y="2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4"/>
                    <a:pt x="9" y="48"/>
                    <a:pt x="9" y="72"/>
                  </a:cubicBezTo>
                  <a:cubicBezTo>
                    <a:pt x="6" y="72"/>
                    <a:pt x="4" y="72"/>
                    <a:pt x="1" y="7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8774113" y="-692150"/>
              <a:ext cx="15875" cy="138113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8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8728075" y="-692150"/>
              <a:ext cx="15875" cy="138113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7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5"/>
            <p:cNvSpPr>
              <a:spLocks/>
            </p:cNvSpPr>
            <p:nvPr/>
          </p:nvSpPr>
          <p:spPr bwMode="auto">
            <a:xfrm>
              <a:off x="9175750" y="-85725"/>
              <a:ext cx="106363" cy="114300"/>
            </a:xfrm>
            <a:custGeom>
              <a:avLst/>
              <a:gdLst>
                <a:gd name="T0" fmla="*/ 0 w 55"/>
                <a:gd name="T1" fmla="*/ 23 h 59"/>
                <a:gd name="T2" fmla="*/ 10 w 55"/>
                <a:gd name="T3" fmla="*/ 14 h 59"/>
                <a:gd name="T4" fmla="*/ 30 w 55"/>
                <a:gd name="T5" fmla="*/ 5 h 59"/>
                <a:gd name="T6" fmla="*/ 52 w 55"/>
                <a:gd name="T7" fmla="*/ 35 h 59"/>
                <a:gd name="T8" fmla="*/ 44 w 55"/>
                <a:gd name="T9" fmla="*/ 53 h 59"/>
                <a:gd name="T10" fmla="*/ 21 w 55"/>
                <a:gd name="T11" fmla="*/ 49 h 59"/>
                <a:gd name="T12" fmla="*/ 0 w 55"/>
                <a:gd name="T13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0" y="23"/>
                  </a:moveTo>
                  <a:cubicBezTo>
                    <a:pt x="2" y="18"/>
                    <a:pt x="6" y="16"/>
                    <a:pt x="10" y="14"/>
                  </a:cubicBezTo>
                  <a:cubicBezTo>
                    <a:pt x="18" y="14"/>
                    <a:pt x="24" y="0"/>
                    <a:pt x="30" y="5"/>
                  </a:cubicBezTo>
                  <a:cubicBezTo>
                    <a:pt x="39" y="13"/>
                    <a:pt x="48" y="23"/>
                    <a:pt x="52" y="35"/>
                  </a:cubicBezTo>
                  <a:cubicBezTo>
                    <a:pt x="55" y="43"/>
                    <a:pt x="51" y="49"/>
                    <a:pt x="44" y="53"/>
                  </a:cubicBezTo>
                  <a:cubicBezTo>
                    <a:pt x="36" y="59"/>
                    <a:pt x="27" y="55"/>
                    <a:pt x="21" y="49"/>
                  </a:cubicBezTo>
                  <a:cubicBezTo>
                    <a:pt x="13" y="41"/>
                    <a:pt x="7" y="32"/>
                    <a:pt x="0" y="23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8912225" y="-703262"/>
              <a:ext cx="15875" cy="142875"/>
            </a:xfrm>
            <a:custGeom>
              <a:avLst/>
              <a:gdLst>
                <a:gd name="T0" fmla="*/ 8 w 8"/>
                <a:gd name="T1" fmla="*/ 5 h 73"/>
                <a:gd name="T2" fmla="*/ 4 w 8"/>
                <a:gd name="T3" fmla="*/ 48 h 73"/>
                <a:gd name="T4" fmla="*/ 1 w 8"/>
                <a:gd name="T5" fmla="*/ 73 h 73"/>
                <a:gd name="T6" fmla="*/ 0 w 8"/>
                <a:gd name="T7" fmla="*/ 6 h 73"/>
                <a:gd name="T8" fmla="*/ 8 w 8"/>
                <a:gd name="T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3">
                  <a:moveTo>
                    <a:pt x="8" y="5"/>
                  </a:moveTo>
                  <a:cubicBezTo>
                    <a:pt x="0" y="19"/>
                    <a:pt x="6" y="34"/>
                    <a:pt x="4" y="48"/>
                  </a:cubicBezTo>
                  <a:cubicBezTo>
                    <a:pt x="3" y="56"/>
                    <a:pt x="7" y="65"/>
                    <a:pt x="1" y="73"/>
                  </a:cubicBezTo>
                  <a:cubicBezTo>
                    <a:pt x="0" y="51"/>
                    <a:pt x="0" y="28"/>
                    <a:pt x="0" y="6"/>
                  </a:cubicBezTo>
                  <a:cubicBezTo>
                    <a:pt x="2" y="2"/>
                    <a:pt x="4" y="0"/>
                    <a:pt x="8" y="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8586788" y="-390525"/>
              <a:ext cx="492125" cy="255588"/>
            </a:xfrm>
            <a:custGeom>
              <a:avLst/>
              <a:gdLst>
                <a:gd name="T0" fmla="*/ 126 w 254"/>
                <a:gd name="T1" fmla="*/ 132 h 132"/>
                <a:gd name="T2" fmla="*/ 16 w 254"/>
                <a:gd name="T3" fmla="*/ 132 h 132"/>
                <a:gd name="T4" fmla="*/ 0 w 254"/>
                <a:gd name="T5" fmla="*/ 117 h 132"/>
                <a:gd name="T6" fmla="*/ 0 w 254"/>
                <a:gd name="T7" fmla="*/ 18 h 132"/>
                <a:gd name="T8" fmla="*/ 18 w 254"/>
                <a:gd name="T9" fmla="*/ 0 h 132"/>
                <a:gd name="T10" fmla="*/ 236 w 254"/>
                <a:gd name="T11" fmla="*/ 0 h 132"/>
                <a:gd name="T12" fmla="*/ 253 w 254"/>
                <a:gd name="T13" fmla="*/ 17 h 132"/>
                <a:gd name="T14" fmla="*/ 253 w 254"/>
                <a:gd name="T15" fmla="*/ 115 h 132"/>
                <a:gd name="T16" fmla="*/ 236 w 254"/>
                <a:gd name="T17" fmla="*/ 132 h 132"/>
                <a:gd name="T18" fmla="*/ 126 w 254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32">
                  <a:moveTo>
                    <a:pt x="126" y="132"/>
                  </a:moveTo>
                  <a:cubicBezTo>
                    <a:pt x="89" y="132"/>
                    <a:pt x="52" y="131"/>
                    <a:pt x="16" y="132"/>
                  </a:cubicBezTo>
                  <a:cubicBezTo>
                    <a:pt x="5" y="132"/>
                    <a:pt x="0" y="130"/>
                    <a:pt x="0" y="117"/>
                  </a:cubicBezTo>
                  <a:cubicBezTo>
                    <a:pt x="1" y="84"/>
                    <a:pt x="1" y="51"/>
                    <a:pt x="0" y="18"/>
                  </a:cubicBezTo>
                  <a:cubicBezTo>
                    <a:pt x="0" y="4"/>
                    <a:pt x="5" y="0"/>
                    <a:pt x="18" y="0"/>
                  </a:cubicBezTo>
                  <a:cubicBezTo>
                    <a:pt x="91" y="1"/>
                    <a:pt x="163" y="1"/>
                    <a:pt x="236" y="0"/>
                  </a:cubicBezTo>
                  <a:cubicBezTo>
                    <a:pt x="249" y="0"/>
                    <a:pt x="253" y="4"/>
                    <a:pt x="253" y="17"/>
                  </a:cubicBezTo>
                  <a:cubicBezTo>
                    <a:pt x="252" y="50"/>
                    <a:pt x="252" y="83"/>
                    <a:pt x="253" y="115"/>
                  </a:cubicBezTo>
                  <a:cubicBezTo>
                    <a:pt x="254" y="129"/>
                    <a:pt x="248" y="132"/>
                    <a:pt x="236" y="132"/>
                  </a:cubicBezTo>
                  <a:cubicBezTo>
                    <a:pt x="199" y="131"/>
                    <a:pt x="162" y="132"/>
                    <a:pt x="126" y="132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8951913" y="-20637"/>
              <a:ext cx="101600" cy="76200"/>
            </a:xfrm>
            <a:custGeom>
              <a:avLst/>
              <a:gdLst>
                <a:gd name="T0" fmla="*/ 32 w 52"/>
                <a:gd name="T1" fmla="*/ 1 h 39"/>
                <a:gd name="T2" fmla="*/ 51 w 52"/>
                <a:gd name="T3" fmla="*/ 17 h 39"/>
                <a:gd name="T4" fmla="*/ 33 w 52"/>
                <a:gd name="T5" fmla="*/ 37 h 39"/>
                <a:gd name="T6" fmla="*/ 1 w 52"/>
                <a:gd name="T7" fmla="*/ 20 h 39"/>
                <a:gd name="T8" fmla="*/ 32 w 52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32" y="1"/>
                  </a:moveTo>
                  <a:cubicBezTo>
                    <a:pt x="42" y="0"/>
                    <a:pt x="52" y="0"/>
                    <a:pt x="51" y="17"/>
                  </a:cubicBezTo>
                  <a:cubicBezTo>
                    <a:pt x="50" y="29"/>
                    <a:pt x="50" y="39"/>
                    <a:pt x="33" y="37"/>
                  </a:cubicBezTo>
                  <a:cubicBezTo>
                    <a:pt x="19" y="36"/>
                    <a:pt x="1" y="38"/>
                    <a:pt x="1" y="20"/>
                  </a:cubicBezTo>
                  <a:cubicBezTo>
                    <a:pt x="0" y="3"/>
                    <a:pt x="17" y="1"/>
                    <a:pt x="32" y="1"/>
                  </a:cubicBezTo>
                  <a:close/>
                </a:path>
              </a:pathLst>
            </a:cu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9056688" y="-22225"/>
              <a:ext cx="103188" cy="77788"/>
            </a:xfrm>
            <a:custGeom>
              <a:avLst/>
              <a:gdLst>
                <a:gd name="T0" fmla="*/ 23 w 53"/>
                <a:gd name="T1" fmla="*/ 38 h 40"/>
                <a:gd name="T2" fmla="*/ 2 w 53"/>
                <a:gd name="T3" fmla="*/ 22 h 40"/>
                <a:gd name="T4" fmla="*/ 20 w 53"/>
                <a:gd name="T5" fmla="*/ 2 h 40"/>
                <a:gd name="T6" fmla="*/ 52 w 53"/>
                <a:gd name="T7" fmla="*/ 19 h 40"/>
                <a:gd name="T8" fmla="*/ 23 w 53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23" y="38"/>
                  </a:moveTo>
                  <a:cubicBezTo>
                    <a:pt x="11" y="38"/>
                    <a:pt x="0" y="40"/>
                    <a:pt x="2" y="22"/>
                  </a:cubicBezTo>
                  <a:cubicBezTo>
                    <a:pt x="2" y="9"/>
                    <a:pt x="4" y="0"/>
                    <a:pt x="20" y="2"/>
                  </a:cubicBezTo>
                  <a:cubicBezTo>
                    <a:pt x="34" y="4"/>
                    <a:pt x="51" y="4"/>
                    <a:pt x="52" y="19"/>
                  </a:cubicBezTo>
                  <a:cubicBezTo>
                    <a:pt x="53" y="35"/>
                    <a:pt x="37" y="39"/>
                    <a:pt x="23" y="3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8736013" y="-361950"/>
              <a:ext cx="195263" cy="198438"/>
            </a:xfrm>
            <a:custGeom>
              <a:avLst/>
              <a:gdLst>
                <a:gd name="T0" fmla="*/ 99 w 101"/>
                <a:gd name="T1" fmla="*/ 52 h 102"/>
                <a:gd name="T2" fmla="*/ 85 w 101"/>
                <a:gd name="T3" fmla="*/ 69 h 102"/>
                <a:gd name="T4" fmla="*/ 68 w 101"/>
                <a:gd name="T5" fmla="*/ 86 h 102"/>
                <a:gd name="T6" fmla="*/ 51 w 101"/>
                <a:gd name="T7" fmla="*/ 100 h 102"/>
                <a:gd name="T8" fmla="*/ 31 w 101"/>
                <a:gd name="T9" fmla="*/ 85 h 102"/>
                <a:gd name="T10" fmla="*/ 16 w 101"/>
                <a:gd name="T11" fmla="*/ 69 h 102"/>
                <a:gd name="T12" fmla="*/ 2 w 101"/>
                <a:gd name="T13" fmla="*/ 52 h 102"/>
                <a:gd name="T14" fmla="*/ 15 w 101"/>
                <a:gd name="T15" fmla="*/ 33 h 102"/>
                <a:gd name="T16" fmla="*/ 32 w 101"/>
                <a:gd name="T17" fmla="*/ 17 h 102"/>
                <a:gd name="T18" fmla="*/ 45 w 101"/>
                <a:gd name="T19" fmla="*/ 2 h 102"/>
                <a:gd name="T20" fmla="*/ 67 w 101"/>
                <a:gd name="T21" fmla="*/ 17 h 102"/>
                <a:gd name="T22" fmla="*/ 83 w 101"/>
                <a:gd name="T23" fmla="*/ 33 h 102"/>
                <a:gd name="T24" fmla="*/ 99 w 101"/>
                <a:gd name="T25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02">
                  <a:moveTo>
                    <a:pt x="99" y="52"/>
                  </a:moveTo>
                  <a:cubicBezTo>
                    <a:pt x="100" y="63"/>
                    <a:pt x="98" y="71"/>
                    <a:pt x="85" y="69"/>
                  </a:cubicBezTo>
                  <a:cubicBezTo>
                    <a:pt x="72" y="67"/>
                    <a:pt x="66" y="72"/>
                    <a:pt x="68" y="86"/>
                  </a:cubicBezTo>
                  <a:cubicBezTo>
                    <a:pt x="70" y="99"/>
                    <a:pt x="63" y="101"/>
                    <a:pt x="51" y="100"/>
                  </a:cubicBezTo>
                  <a:cubicBezTo>
                    <a:pt x="40" y="100"/>
                    <a:pt x="29" y="102"/>
                    <a:pt x="31" y="85"/>
                  </a:cubicBezTo>
                  <a:cubicBezTo>
                    <a:pt x="33" y="73"/>
                    <a:pt x="29" y="67"/>
                    <a:pt x="16" y="69"/>
                  </a:cubicBezTo>
                  <a:cubicBezTo>
                    <a:pt x="2" y="71"/>
                    <a:pt x="2" y="61"/>
                    <a:pt x="2" y="52"/>
                  </a:cubicBezTo>
                  <a:cubicBezTo>
                    <a:pt x="3" y="43"/>
                    <a:pt x="0" y="31"/>
                    <a:pt x="15" y="33"/>
                  </a:cubicBezTo>
                  <a:cubicBezTo>
                    <a:pt x="28" y="35"/>
                    <a:pt x="34" y="30"/>
                    <a:pt x="32" y="17"/>
                  </a:cubicBezTo>
                  <a:cubicBezTo>
                    <a:pt x="30" y="7"/>
                    <a:pt x="35" y="1"/>
                    <a:pt x="45" y="2"/>
                  </a:cubicBezTo>
                  <a:cubicBezTo>
                    <a:pt x="55" y="4"/>
                    <a:pt x="69" y="0"/>
                    <a:pt x="67" y="17"/>
                  </a:cubicBezTo>
                  <a:cubicBezTo>
                    <a:pt x="67" y="29"/>
                    <a:pt x="70" y="35"/>
                    <a:pt x="83" y="33"/>
                  </a:cubicBezTo>
                  <a:cubicBezTo>
                    <a:pt x="98" y="31"/>
                    <a:pt x="101" y="40"/>
                    <a:pt x="99" y="52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729" y="1457523"/>
            <a:ext cx="1068157" cy="21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8CE38-AA60-4EBB-B0FD-F602B4038CC9}"/>
              </a:ext>
            </a:extLst>
          </p:cNvPr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EE9012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EE9012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rgbClr val="EE9012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EE9012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259C9-7886-4569-A550-24D73648A0E9}"/>
              </a:ext>
            </a:extLst>
          </p:cNvPr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EA525D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B2763A5C-BE6F-4182-9454-718FD10688F9}"/>
              </a:ext>
            </a:extLst>
          </p:cNvPr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E82DCA-5FE0-4E39-8ED7-3E8BAA638C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8FAF674-1EFE-41F5-8A94-C2D439BFF3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6677D23-5BC3-42CC-A15C-ACE1EBDB06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1EFC499B-6B36-4F19-AE6E-41C156DCE682}"/>
              </a:ext>
            </a:extLst>
          </p:cNvPr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>
              <a:gd name="connsiteX0" fmla="*/ 8940980 w 8940980"/>
              <a:gd name="connsiteY0" fmla="*/ 0 h 6858000"/>
              <a:gd name="connsiteX1" fmla="*/ 2278043 w 8940980"/>
              <a:gd name="connsiteY1" fmla="*/ 0 h 6858000"/>
              <a:gd name="connsiteX2" fmla="*/ 0 w 8940980"/>
              <a:gd name="connsiteY2" fmla="*/ 5319796 h 6858000"/>
              <a:gd name="connsiteX3" fmla="*/ 0 w 8940980"/>
              <a:gd name="connsiteY3" fmla="*/ 6858000 h 6858000"/>
              <a:gd name="connsiteX4" fmla="*/ 6004247 w 89409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980" h="685800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E5C9091-E2CC-453B-AE70-FBCB4E70649E}"/>
              </a:ext>
            </a:extLst>
          </p:cNvPr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07" y="1771921"/>
            <a:ext cx="3915858" cy="46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5B71293-3E4A-41AA-9551-B3F58419801B}"/>
              </a:ext>
            </a:extLst>
          </p:cNvPr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2E84194-1D01-4984-BC19-C09132A2D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F74A54CA-5517-44AE-8982-9E4A273A073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5DB30C4D-8EB1-4E67-8580-B768B95AAA03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xmlns="" id="{BA3F2873-CFDD-4BAA-94B6-5C3D12B3FA69}"/>
              </a:ext>
            </a:extLst>
          </p:cNvPr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xmlns="" id="{6DE91074-E8E3-4197-B4CC-D00D99541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xmlns="" id="{A4FEAC85-0B65-4F2E-97F1-14F59029F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xmlns="" id="{3A94E896-B08D-48AB-8BA6-30BA531C0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D216927-81D4-4933-977D-97FF4BC386A7}"/>
              </a:ext>
            </a:extLst>
          </p:cNvPr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86DBFE5-8BEA-4836-BDFA-0429C37B9C1D}"/>
              </a:ext>
            </a:extLst>
          </p:cNvPr>
          <p:cNvGrpSpPr/>
          <p:nvPr/>
        </p:nvGrpSpPr>
        <p:grpSpPr>
          <a:xfrm>
            <a:off x="8637334" y="1821454"/>
            <a:ext cx="2757497" cy="850432"/>
            <a:chOff x="2219009" y="2204864"/>
            <a:chExt cx="781194" cy="850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E2A272C-AA16-4316-847C-2DCAD261D93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DBB6878-CC5D-4ECB-A9A1-C2C5709FA4C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1CE8CFF-39F2-40F9-8AB9-97640B7997AD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30EBE87-AE1D-4B5A-BE57-152E6DF7EC4C}"/>
              </a:ext>
            </a:extLst>
          </p:cNvPr>
          <p:cNvGrpSpPr/>
          <p:nvPr/>
        </p:nvGrpSpPr>
        <p:grpSpPr>
          <a:xfrm>
            <a:off x="8637334" y="5120304"/>
            <a:ext cx="2757497" cy="850432"/>
            <a:chOff x="2219009" y="2204864"/>
            <a:chExt cx="781194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D5B1E4E-918E-4332-9B12-D6FC305C4F6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BDD398C-4A05-4481-9070-3D7F46C7601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17A437D-04F2-4926-8F06-C1AF37EC9331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77D1AEC-32C6-4A2F-9998-A8F6AAEFD97F}"/>
              </a:ext>
            </a:extLst>
          </p:cNvPr>
          <p:cNvGrpSpPr/>
          <p:nvPr/>
        </p:nvGrpSpPr>
        <p:grpSpPr>
          <a:xfrm>
            <a:off x="589084" y="1821454"/>
            <a:ext cx="2983166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1967DBB-E09C-4202-B8FE-67227B202EB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17F4C61-CBB6-42B6-99A5-2F37FA78BB9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B7BCDB5-FD6E-4ED9-A686-55C924E51133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7DE9390-F71F-4697-BB36-C9E54CF82D59}"/>
              </a:ext>
            </a:extLst>
          </p:cNvPr>
          <p:cNvGrpSpPr/>
          <p:nvPr/>
        </p:nvGrpSpPr>
        <p:grpSpPr>
          <a:xfrm>
            <a:off x="589084" y="5120304"/>
            <a:ext cx="2983166" cy="850432"/>
            <a:chOff x="2219009" y="2204864"/>
            <a:chExt cx="781194" cy="8504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1A2F17E-A404-4A0C-B7D6-585E292FA84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766246A-54EF-43D2-A61C-ADBBD64A860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D2170418-33B9-4C22-8F53-166315F99A71}"/>
              </a:ext>
            </a:extLst>
          </p:cNvPr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6ACF8F5-6D2B-4A29-AC6A-D34A472935A5}"/>
              </a:ext>
            </a:extLst>
          </p:cNvPr>
          <p:cNvGrpSpPr/>
          <p:nvPr/>
        </p:nvGrpSpPr>
        <p:grpSpPr>
          <a:xfrm>
            <a:off x="8637334" y="3470878"/>
            <a:ext cx="2757497" cy="850432"/>
            <a:chOff x="2219009" y="2204864"/>
            <a:chExt cx="781194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39DB858-3739-4FEC-B52B-725FC866501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176C1F0-C001-4CEF-9228-095BC377DA7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59FB5D0-B18F-47D5-B234-4FE6D83B7A05}"/>
              </a:ext>
            </a:extLst>
          </p:cNvPr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A46F7B2-C207-498B-B9C9-823A852B7B0C}"/>
              </a:ext>
            </a:extLst>
          </p:cNvPr>
          <p:cNvGrpSpPr/>
          <p:nvPr/>
        </p:nvGrpSpPr>
        <p:grpSpPr>
          <a:xfrm>
            <a:off x="589084" y="3470878"/>
            <a:ext cx="2983166" cy="850432"/>
            <a:chOff x="2219009" y="2204864"/>
            <a:chExt cx="781194" cy="8504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0FB37FF-5699-48E8-8289-EAAE1E2DFA2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D295DD3-54BF-46FB-99C1-414A4EA04E7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63" name="Heart 17">
            <a:extLst>
              <a:ext uri="{FF2B5EF4-FFF2-40B4-BE49-F238E27FC236}">
                <a16:creationId xmlns:a16="http://schemas.microsoft.com/office/drawing/2014/main" xmlns="" id="{053D9A91-4CDD-4A7F-89D4-216035FE5A68}"/>
              </a:ext>
            </a:extLst>
          </p:cNvPr>
          <p:cNvSpPr/>
          <p:nvPr/>
        </p:nvSpPr>
        <p:spPr>
          <a:xfrm>
            <a:off x="3902079" y="5405771"/>
            <a:ext cx="391429" cy="38378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33A9D8B8-DC6E-4F7B-A466-328836E68691}"/>
              </a:ext>
            </a:extLst>
          </p:cNvPr>
          <p:cNvSpPr/>
          <p:nvPr/>
        </p:nvSpPr>
        <p:spPr>
          <a:xfrm>
            <a:off x="3880246" y="3744926"/>
            <a:ext cx="388596" cy="327506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Chord 32">
            <a:extLst>
              <a:ext uri="{FF2B5EF4-FFF2-40B4-BE49-F238E27FC236}">
                <a16:creationId xmlns:a16="http://schemas.microsoft.com/office/drawing/2014/main" xmlns="" id="{4607E45B-003C-4701-92CA-049920C2CA69}"/>
              </a:ext>
            </a:extLst>
          </p:cNvPr>
          <p:cNvSpPr/>
          <p:nvPr/>
        </p:nvSpPr>
        <p:spPr>
          <a:xfrm>
            <a:off x="3902079" y="2045882"/>
            <a:ext cx="388596" cy="38518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ed Rectangle 40">
            <a:extLst>
              <a:ext uri="{FF2B5EF4-FFF2-40B4-BE49-F238E27FC236}">
                <a16:creationId xmlns:a16="http://schemas.microsoft.com/office/drawing/2014/main" xmlns="" id="{C5D267B8-1EAE-4529-86DC-E7A43EF33A4C}"/>
              </a:ext>
            </a:extLst>
          </p:cNvPr>
          <p:cNvSpPr/>
          <p:nvPr/>
        </p:nvSpPr>
        <p:spPr>
          <a:xfrm rot="2942052">
            <a:off x="7956470" y="5400990"/>
            <a:ext cx="361215" cy="38427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ed Rectangle 17">
            <a:extLst>
              <a:ext uri="{FF2B5EF4-FFF2-40B4-BE49-F238E27FC236}">
                <a16:creationId xmlns:a16="http://schemas.microsoft.com/office/drawing/2014/main" xmlns="" id="{88908644-8735-48E5-AA3B-C1481EE6B74A}"/>
              </a:ext>
            </a:extLst>
          </p:cNvPr>
          <p:cNvSpPr>
            <a:spLocks noChangeAspect="1"/>
          </p:cNvSpPr>
          <p:nvPr/>
        </p:nvSpPr>
        <p:spPr>
          <a:xfrm>
            <a:off x="8000922" y="3704316"/>
            <a:ext cx="260009" cy="41369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Oval 25">
            <a:extLst>
              <a:ext uri="{FF2B5EF4-FFF2-40B4-BE49-F238E27FC236}">
                <a16:creationId xmlns:a16="http://schemas.microsoft.com/office/drawing/2014/main" xmlns="" id="{322DBC6F-B52D-473E-A68D-9C68D024D4A6}"/>
              </a:ext>
            </a:extLst>
          </p:cNvPr>
          <p:cNvSpPr>
            <a:spLocks noChangeAspect="1"/>
          </p:cNvSpPr>
          <p:nvPr/>
        </p:nvSpPr>
        <p:spPr>
          <a:xfrm>
            <a:off x="7928594" y="2042776"/>
            <a:ext cx="413129" cy="41369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23" y="1899834"/>
            <a:ext cx="3120627" cy="32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E9012"/>
                </a:solidFill>
              </a:rPr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8C3F567-E1AA-42A2-ABD3-1E1A4D4CD781}"/>
              </a:ext>
            </a:extLst>
          </p:cNvPr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5624009-96F5-448B-977C-9E256BB12A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1086596-452E-4B99-8AF2-7BC87593ED1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0C5F60F-7989-49F0-8ACA-C43803CDDB82}"/>
              </a:ext>
            </a:extLst>
          </p:cNvPr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77768979-D5E8-42B9-974B-C903C106CDD5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290893C7-59C6-4296-A567-127EBEB721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C15ACCE-0EFE-466A-9402-81878CB181CB}"/>
              </a:ext>
            </a:extLst>
          </p:cNvPr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A75AFFFA-7463-4F4B-98AB-591FB6849D83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5C67A0A-8353-4A24-BAE3-F8A0EE056B6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958574F8-9324-4D46-8C3F-3BE2CCE326FC}"/>
              </a:ext>
            </a:extLst>
          </p:cNvPr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14E6954-FF70-45EB-A79E-948DCEFE1AE8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307E691D-5CD7-4D0B-B94C-A064D689C8D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5C36B39-4CC8-40C2-8A81-4BC08C886E7A}"/>
              </a:ext>
            </a:extLst>
          </p:cNvPr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EA525D"/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rgbClr val="EA525D"/>
                </a:solidFill>
              </a:rPr>
              <a:t> </a:t>
            </a:r>
            <a:endParaRPr lang="ko-KR" altLang="en-US" sz="1200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1659133" y="1597284"/>
            <a:ext cx="2950352" cy="4669881"/>
            <a:chOff x="2498725" y="4449763"/>
            <a:chExt cx="1293813" cy="2047875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498725" y="5365751"/>
              <a:ext cx="1293813" cy="1123950"/>
            </a:xfrm>
            <a:custGeom>
              <a:avLst/>
              <a:gdLst>
                <a:gd name="T0" fmla="*/ 141 w 168"/>
                <a:gd name="T1" fmla="*/ 6 h 145"/>
                <a:gd name="T2" fmla="*/ 159 w 168"/>
                <a:gd name="T3" fmla="*/ 29 h 145"/>
                <a:gd name="T4" fmla="*/ 165 w 168"/>
                <a:gd name="T5" fmla="*/ 69 h 145"/>
                <a:gd name="T6" fmla="*/ 167 w 168"/>
                <a:gd name="T7" fmla="*/ 139 h 145"/>
                <a:gd name="T8" fmla="*/ 163 w 168"/>
                <a:gd name="T9" fmla="*/ 144 h 145"/>
                <a:gd name="T10" fmla="*/ 149 w 168"/>
                <a:gd name="T11" fmla="*/ 143 h 145"/>
                <a:gd name="T12" fmla="*/ 146 w 168"/>
                <a:gd name="T13" fmla="*/ 129 h 145"/>
                <a:gd name="T14" fmla="*/ 142 w 168"/>
                <a:gd name="T15" fmla="*/ 99 h 145"/>
                <a:gd name="T16" fmla="*/ 141 w 168"/>
                <a:gd name="T17" fmla="*/ 86 h 145"/>
                <a:gd name="T18" fmla="*/ 139 w 168"/>
                <a:gd name="T19" fmla="*/ 56 h 145"/>
                <a:gd name="T20" fmla="*/ 139 w 168"/>
                <a:gd name="T21" fmla="*/ 101 h 145"/>
                <a:gd name="T22" fmla="*/ 138 w 168"/>
                <a:gd name="T23" fmla="*/ 138 h 145"/>
                <a:gd name="T24" fmla="*/ 132 w 168"/>
                <a:gd name="T25" fmla="*/ 144 h 145"/>
                <a:gd name="T26" fmla="*/ 104 w 168"/>
                <a:gd name="T27" fmla="*/ 144 h 145"/>
                <a:gd name="T28" fmla="*/ 95 w 168"/>
                <a:gd name="T29" fmla="*/ 144 h 145"/>
                <a:gd name="T30" fmla="*/ 66 w 168"/>
                <a:gd name="T31" fmla="*/ 143 h 145"/>
                <a:gd name="T32" fmla="*/ 63 w 168"/>
                <a:gd name="T33" fmla="*/ 140 h 145"/>
                <a:gd name="T34" fmla="*/ 64 w 168"/>
                <a:gd name="T35" fmla="*/ 127 h 145"/>
                <a:gd name="T36" fmla="*/ 60 w 168"/>
                <a:gd name="T37" fmla="*/ 122 h 145"/>
                <a:gd name="T38" fmla="*/ 15 w 168"/>
                <a:gd name="T39" fmla="*/ 97 h 145"/>
                <a:gd name="T40" fmla="*/ 6 w 168"/>
                <a:gd name="T41" fmla="*/ 89 h 145"/>
                <a:gd name="T42" fmla="*/ 3 w 168"/>
                <a:gd name="T43" fmla="*/ 73 h 145"/>
                <a:gd name="T44" fmla="*/ 19 w 168"/>
                <a:gd name="T45" fmla="*/ 50 h 145"/>
                <a:gd name="T46" fmla="*/ 43 w 168"/>
                <a:gd name="T47" fmla="*/ 21 h 145"/>
                <a:gd name="T48" fmla="*/ 74 w 168"/>
                <a:gd name="T49" fmla="*/ 2 h 145"/>
                <a:gd name="T50" fmla="*/ 84 w 168"/>
                <a:gd name="T51" fmla="*/ 4 h 145"/>
                <a:gd name="T52" fmla="*/ 88 w 168"/>
                <a:gd name="T53" fmla="*/ 7 h 145"/>
                <a:gd name="T54" fmla="*/ 101 w 168"/>
                <a:gd name="T55" fmla="*/ 12 h 145"/>
                <a:gd name="T56" fmla="*/ 107 w 168"/>
                <a:gd name="T57" fmla="*/ 22 h 145"/>
                <a:gd name="T58" fmla="*/ 108 w 168"/>
                <a:gd name="T59" fmla="*/ 16 h 145"/>
                <a:gd name="T60" fmla="*/ 111 w 168"/>
                <a:gd name="T61" fmla="*/ 11 h 145"/>
                <a:gd name="T62" fmla="*/ 120 w 168"/>
                <a:gd name="T63" fmla="*/ 3 h 145"/>
                <a:gd name="T64" fmla="*/ 127 w 168"/>
                <a:gd name="T65" fmla="*/ 2 h 145"/>
                <a:gd name="T66" fmla="*/ 137 w 168"/>
                <a:gd name="T67" fmla="*/ 5 h 145"/>
                <a:gd name="T68" fmla="*/ 141 w 168"/>
                <a:gd name="T69" fmla="*/ 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145">
                  <a:moveTo>
                    <a:pt x="141" y="6"/>
                  </a:moveTo>
                  <a:cubicBezTo>
                    <a:pt x="152" y="11"/>
                    <a:pt x="156" y="19"/>
                    <a:pt x="159" y="29"/>
                  </a:cubicBezTo>
                  <a:cubicBezTo>
                    <a:pt x="163" y="42"/>
                    <a:pt x="164" y="56"/>
                    <a:pt x="165" y="69"/>
                  </a:cubicBezTo>
                  <a:cubicBezTo>
                    <a:pt x="166" y="92"/>
                    <a:pt x="167" y="116"/>
                    <a:pt x="167" y="139"/>
                  </a:cubicBezTo>
                  <a:cubicBezTo>
                    <a:pt x="168" y="143"/>
                    <a:pt x="167" y="144"/>
                    <a:pt x="163" y="144"/>
                  </a:cubicBezTo>
                  <a:cubicBezTo>
                    <a:pt x="158" y="143"/>
                    <a:pt x="152" y="145"/>
                    <a:pt x="149" y="143"/>
                  </a:cubicBezTo>
                  <a:cubicBezTo>
                    <a:pt x="145" y="140"/>
                    <a:pt x="146" y="134"/>
                    <a:pt x="146" y="129"/>
                  </a:cubicBezTo>
                  <a:cubicBezTo>
                    <a:pt x="144" y="119"/>
                    <a:pt x="143" y="109"/>
                    <a:pt x="142" y="99"/>
                  </a:cubicBezTo>
                  <a:cubicBezTo>
                    <a:pt x="140" y="95"/>
                    <a:pt x="141" y="91"/>
                    <a:pt x="141" y="86"/>
                  </a:cubicBezTo>
                  <a:cubicBezTo>
                    <a:pt x="143" y="77"/>
                    <a:pt x="142" y="66"/>
                    <a:pt x="139" y="56"/>
                  </a:cubicBezTo>
                  <a:cubicBezTo>
                    <a:pt x="144" y="71"/>
                    <a:pt x="141" y="86"/>
                    <a:pt x="139" y="101"/>
                  </a:cubicBezTo>
                  <a:cubicBezTo>
                    <a:pt x="137" y="113"/>
                    <a:pt x="137" y="126"/>
                    <a:pt x="138" y="138"/>
                  </a:cubicBezTo>
                  <a:cubicBezTo>
                    <a:pt x="138" y="144"/>
                    <a:pt x="138" y="144"/>
                    <a:pt x="132" y="144"/>
                  </a:cubicBezTo>
                  <a:cubicBezTo>
                    <a:pt x="123" y="144"/>
                    <a:pt x="113" y="145"/>
                    <a:pt x="104" y="144"/>
                  </a:cubicBezTo>
                  <a:cubicBezTo>
                    <a:pt x="101" y="144"/>
                    <a:pt x="98" y="144"/>
                    <a:pt x="95" y="144"/>
                  </a:cubicBezTo>
                  <a:cubicBezTo>
                    <a:pt x="85" y="143"/>
                    <a:pt x="76" y="144"/>
                    <a:pt x="66" y="143"/>
                  </a:cubicBezTo>
                  <a:cubicBezTo>
                    <a:pt x="64" y="143"/>
                    <a:pt x="62" y="143"/>
                    <a:pt x="63" y="140"/>
                  </a:cubicBezTo>
                  <a:cubicBezTo>
                    <a:pt x="63" y="136"/>
                    <a:pt x="64" y="131"/>
                    <a:pt x="64" y="127"/>
                  </a:cubicBezTo>
                  <a:cubicBezTo>
                    <a:pt x="65" y="124"/>
                    <a:pt x="63" y="123"/>
                    <a:pt x="60" y="122"/>
                  </a:cubicBezTo>
                  <a:cubicBezTo>
                    <a:pt x="44" y="116"/>
                    <a:pt x="28" y="109"/>
                    <a:pt x="15" y="97"/>
                  </a:cubicBezTo>
                  <a:cubicBezTo>
                    <a:pt x="12" y="95"/>
                    <a:pt x="9" y="92"/>
                    <a:pt x="6" y="89"/>
                  </a:cubicBezTo>
                  <a:cubicBezTo>
                    <a:pt x="1" y="85"/>
                    <a:pt x="0" y="79"/>
                    <a:pt x="3" y="73"/>
                  </a:cubicBezTo>
                  <a:cubicBezTo>
                    <a:pt x="6" y="64"/>
                    <a:pt x="13" y="57"/>
                    <a:pt x="19" y="50"/>
                  </a:cubicBezTo>
                  <a:cubicBezTo>
                    <a:pt x="27" y="40"/>
                    <a:pt x="34" y="30"/>
                    <a:pt x="43" y="21"/>
                  </a:cubicBezTo>
                  <a:cubicBezTo>
                    <a:pt x="51" y="11"/>
                    <a:pt x="60" y="3"/>
                    <a:pt x="74" y="2"/>
                  </a:cubicBezTo>
                  <a:cubicBezTo>
                    <a:pt x="77" y="3"/>
                    <a:pt x="80" y="4"/>
                    <a:pt x="84" y="4"/>
                  </a:cubicBezTo>
                  <a:cubicBezTo>
                    <a:pt x="85" y="4"/>
                    <a:pt x="87" y="5"/>
                    <a:pt x="88" y="7"/>
                  </a:cubicBezTo>
                  <a:cubicBezTo>
                    <a:pt x="91" y="10"/>
                    <a:pt x="96" y="12"/>
                    <a:pt x="101" y="12"/>
                  </a:cubicBezTo>
                  <a:cubicBezTo>
                    <a:pt x="108" y="13"/>
                    <a:pt x="108" y="12"/>
                    <a:pt x="107" y="22"/>
                  </a:cubicBezTo>
                  <a:cubicBezTo>
                    <a:pt x="108" y="20"/>
                    <a:pt x="107" y="18"/>
                    <a:pt x="108" y="16"/>
                  </a:cubicBezTo>
                  <a:cubicBezTo>
                    <a:pt x="108" y="14"/>
                    <a:pt x="109" y="12"/>
                    <a:pt x="111" y="11"/>
                  </a:cubicBezTo>
                  <a:cubicBezTo>
                    <a:pt x="114" y="9"/>
                    <a:pt x="117" y="6"/>
                    <a:pt x="120" y="3"/>
                  </a:cubicBezTo>
                  <a:cubicBezTo>
                    <a:pt x="122" y="1"/>
                    <a:pt x="124" y="0"/>
                    <a:pt x="127" y="2"/>
                  </a:cubicBezTo>
                  <a:cubicBezTo>
                    <a:pt x="130" y="4"/>
                    <a:pt x="133" y="4"/>
                    <a:pt x="137" y="5"/>
                  </a:cubicBezTo>
                  <a:cubicBezTo>
                    <a:pt x="138" y="5"/>
                    <a:pt x="140" y="5"/>
                    <a:pt x="141" y="6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052763" y="4791076"/>
              <a:ext cx="547688" cy="752475"/>
            </a:xfrm>
            <a:custGeom>
              <a:avLst/>
              <a:gdLst>
                <a:gd name="T0" fmla="*/ 69 w 71"/>
                <a:gd name="T1" fmla="*/ 80 h 97"/>
                <a:gd name="T2" fmla="*/ 53 w 71"/>
                <a:gd name="T3" fmla="*/ 76 h 97"/>
                <a:gd name="T4" fmla="*/ 49 w 71"/>
                <a:gd name="T5" fmla="*/ 78 h 97"/>
                <a:gd name="T6" fmla="*/ 39 w 71"/>
                <a:gd name="T7" fmla="*/ 86 h 97"/>
                <a:gd name="T8" fmla="*/ 36 w 71"/>
                <a:gd name="T9" fmla="*/ 92 h 97"/>
                <a:gd name="T10" fmla="*/ 36 w 71"/>
                <a:gd name="T11" fmla="*/ 96 h 97"/>
                <a:gd name="T12" fmla="*/ 35 w 71"/>
                <a:gd name="T13" fmla="*/ 96 h 97"/>
                <a:gd name="T14" fmla="*/ 28 w 71"/>
                <a:gd name="T15" fmla="*/ 88 h 97"/>
                <a:gd name="T16" fmla="*/ 14 w 71"/>
                <a:gd name="T17" fmla="*/ 81 h 97"/>
                <a:gd name="T18" fmla="*/ 10 w 71"/>
                <a:gd name="T19" fmla="*/ 79 h 97"/>
                <a:gd name="T20" fmla="*/ 2 w 71"/>
                <a:gd name="T21" fmla="*/ 76 h 97"/>
                <a:gd name="T22" fmla="*/ 5 w 71"/>
                <a:gd name="T23" fmla="*/ 75 h 97"/>
                <a:gd name="T24" fmla="*/ 18 w 71"/>
                <a:gd name="T25" fmla="*/ 64 h 97"/>
                <a:gd name="T26" fmla="*/ 15 w 71"/>
                <a:gd name="T27" fmla="*/ 56 h 97"/>
                <a:gd name="T28" fmla="*/ 12 w 71"/>
                <a:gd name="T29" fmla="*/ 52 h 97"/>
                <a:gd name="T30" fmla="*/ 8 w 71"/>
                <a:gd name="T31" fmla="*/ 42 h 97"/>
                <a:gd name="T32" fmla="*/ 6 w 71"/>
                <a:gd name="T33" fmla="*/ 37 h 97"/>
                <a:gd name="T34" fmla="*/ 2 w 71"/>
                <a:gd name="T35" fmla="*/ 32 h 97"/>
                <a:gd name="T36" fmla="*/ 3 w 71"/>
                <a:gd name="T37" fmla="*/ 19 h 97"/>
                <a:gd name="T38" fmla="*/ 4 w 71"/>
                <a:gd name="T39" fmla="*/ 19 h 97"/>
                <a:gd name="T40" fmla="*/ 8 w 71"/>
                <a:gd name="T41" fmla="*/ 19 h 97"/>
                <a:gd name="T42" fmla="*/ 18 w 71"/>
                <a:gd name="T43" fmla="*/ 17 h 97"/>
                <a:gd name="T44" fmla="*/ 26 w 71"/>
                <a:gd name="T45" fmla="*/ 17 h 97"/>
                <a:gd name="T46" fmla="*/ 21 w 71"/>
                <a:gd name="T47" fmla="*/ 17 h 97"/>
                <a:gd name="T48" fmla="*/ 18 w 71"/>
                <a:gd name="T49" fmla="*/ 16 h 97"/>
                <a:gd name="T50" fmla="*/ 20 w 71"/>
                <a:gd name="T51" fmla="*/ 14 h 97"/>
                <a:gd name="T52" fmla="*/ 28 w 71"/>
                <a:gd name="T53" fmla="*/ 9 h 97"/>
                <a:gd name="T54" fmla="*/ 38 w 71"/>
                <a:gd name="T55" fmla="*/ 2 h 97"/>
                <a:gd name="T56" fmla="*/ 44 w 71"/>
                <a:gd name="T57" fmla="*/ 3 h 97"/>
                <a:gd name="T58" fmla="*/ 55 w 71"/>
                <a:gd name="T59" fmla="*/ 15 h 97"/>
                <a:gd name="T60" fmla="*/ 57 w 71"/>
                <a:gd name="T61" fmla="*/ 18 h 97"/>
                <a:gd name="T62" fmla="*/ 53 w 71"/>
                <a:gd name="T63" fmla="*/ 19 h 97"/>
                <a:gd name="T64" fmla="*/ 48 w 71"/>
                <a:gd name="T65" fmla="*/ 18 h 97"/>
                <a:gd name="T66" fmla="*/ 66 w 71"/>
                <a:gd name="T67" fmla="*/ 22 h 97"/>
                <a:gd name="T68" fmla="*/ 65 w 71"/>
                <a:gd name="T69" fmla="*/ 38 h 97"/>
                <a:gd name="T70" fmla="*/ 61 w 71"/>
                <a:gd name="T71" fmla="*/ 46 h 97"/>
                <a:gd name="T72" fmla="*/ 49 w 71"/>
                <a:gd name="T73" fmla="*/ 60 h 97"/>
                <a:gd name="T74" fmla="*/ 47 w 71"/>
                <a:gd name="T75" fmla="*/ 66 h 97"/>
                <a:gd name="T76" fmla="*/ 53 w 71"/>
                <a:gd name="T77" fmla="*/ 74 h 97"/>
                <a:gd name="T78" fmla="*/ 67 w 71"/>
                <a:gd name="T79" fmla="*/ 79 h 97"/>
                <a:gd name="T80" fmla="*/ 69 w 71"/>
                <a:gd name="T8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97">
                  <a:moveTo>
                    <a:pt x="69" y="80"/>
                  </a:moveTo>
                  <a:cubicBezTo>
                    <a:pt x="64" y="79"/>
                    <a:pt x="58" y="80"/>
                    <a:pt x="53" y="76"/>
                  </a:cubicBezTo>
                  <a:cubicBezTo>
                    <a:pt x="51" y="75"/>
                    <a:pt x="50" y="76"/>
                    <a:pt x="49" y="78"/>
                  </a:cubicBezTo>
                  <a:cubicBezTo>
                    <a:pt x="47" y="81"/>
                    <a:pt x="43" y="84"/>
                    <a:pt x="39" y="86"/>
                  </a:cubicBezTo>
                  <a:cubicBezTo>
                    <a:pt x="37" y="87"/>
                    <a:pt x="36" y="89"/>
                    <a:pt x="36" y="92"/>
                  </a:cubicBezTo>
                  <a:cubicBezTo>
                    <a:pt x="36" y="93"/>
                    <a:pt x="36" y="95"/>
                    <a:pt x="36" y="96"/>
                  </a:cubicBezTo>
                  <a:cubicBezTo>
                    <a:pt x="35" y="97"/>
                    <a:pt x="35" y="97"/>
                    <a:pt x="35" y="96"/>
                  </a:cubicBezTo>
                  <a:cubicBezTo>
                    <a:pt x="35" y="89"/>
                    <a:pt x="35" y="89"/>
                    <a:pt x="28" y="88"/>
                  </a:cubicBezTo>
                  <a:cubicBezTo>
                    <a:pt x="23" y="87"/>
                    <a:pt x="18" y="85"/>
                    <a:pt x="14" y="81"/>
                  </a:cubicBezTo>
                  <a:cubicBezTo>
                    <a:pt x="13" y="79"/>
                    <a:pt x="11" y="79"/>
                    <a:pt x="10" y="79"/>
                  </a:cubicBezTo>
                  <a:cubicBezTo>
                    <a:pt x="7" y="79"/>
                    <a:pt x="4" y="79"/>
                    <a:pt x="2" y="76"/>
                  </a:cubicBezTo>
                  <a:cubicBezTo>
                    <a:pt x="3" y="74"/>
                    <a:pt x="4" y="75"/>
                    <a:pt x="5" y="75"/>
                  </a:cubicBezTo>
                  <a:cubicBezTo>
                    <a:pt x="13" y="74"/>
                    <a:pt x="16" y="72"/>
                    <a:pt x="18" y="64"/>
                  </a:cubicBezTo>
                  <a:cubicBezTo>
                    <a:pt x="16" y="62"/>
                    <a:pt x="18" y="58"/>
                    <a:pt x="15" y="56"/>
                  </a:cubicBezTo>
                  <a:cubicBezTo>
                    <a:pt x="14" y="55"/>
                    <a:pt x="13" y="53"/>
                    <a:pt x="12" y="52"/>
                  </a:cubicBezTo>
                  <a:cubicBezTo>
                    <a:pt x="10" y="49"/>
                    <a:pt x="9" y="45"/>
                    <a:pt x="8" y="42"/>
                  </a:cubicBezTo>
                  <a:cubicBezTo>
                    <a:pt x="7" y="40"/>
                    <a:pt x="7" y="38"/>
                    <a:pt x="6" y="37"/>
                  </a:cubicBezTo>
                  <a:cubicBezTo>
                    <a:pt x="5" y="35"/>
                    <a:pt x="3" y="34"/>
                    <a:pt x="2" y="32"/>
                  </a:cubicBezTo>
                  <a:cubicBezTo>
                    <a:pt x="1" y="28"/>
                    <a:pt x="0" y="24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22"/>
                    <a:pt x="7" y="23"/>
                    <a:pt x="8" y="19"/>
                  </a:cubicBezTo>
                  <a:cubicBezTo>
                    <a:pt x="11" y="16"/>
                    <a:pt x="14" y="16"/>
                    <a:pt x="18" y="17"/>
                  </a:cubicBezTo>
                  <a:cubicBezTo>
                    <a:pt x="21" y="18"/>
                    <a:pt x="24" y="17"/>
                    <a:pt x="26" y="17"/>
                  </a:cubicBezTo>
                  <a:cubicBezTo>
                    <a:pt x="24" y="16"/>
                    <a:pt x="22" y="17"/>
                    <a:pt x="21" y="17"/>
                  </a:cubicBezTo>
                  <a:cubicBezTo>
                    <a:pt x="20" y="17"/>
                    <a:pt x="18" y="17"/>
                    <a:pt x="18" y="16"/>
                  </a:cubicBezTo>
                  <a:cubicBezTo>
                    <a:pt x="18" y="15"/>
                    <a:pt x="19" y="14"/>
                    <a:pt x="20" y="14"/>
                  </a:cubicBezTo>
                  <a:cubicBezTo>
                    <a:pt x="22" y="12"/>
                    <a:pt x="25" y="11"/>
                    <a:pt x="28" y="9"/>
                  </a:cubicBezTo>
                  <a:cubicBezTo>
                    <a:pt x="32" y="7"/>
                    <a:pt x="35" y="5"/>
                    <a:pt x="38" y="2"/>
                  </a:cubicBezTo>
                  <a:cubicBezTo>
                    <a:pt x="40" y="0"/>
                    <a:pt x="43" y="0"/>
                    <a:pt x="44" y="3"/>
                  </a:cubicBezTo>
                  <a:cubicBezTo>
                    <a:pt x="47" y="7"/>
                    <a:pt x="51" y="11"/>
                    <a:pt x="55" y="15"/>
                  </a:cubicBezTo>
                  <a:cubicBezTo>
                    <a:pt x="56" y="15"/>
                    <a:pt x="58" y="17"/>
                    <a:pt x="57" y="18"/>
                  </a:cubicBezTo>
                  <a:cubicBezTo>
                    <a:pt x="56" y="20"/>
                    <a:pt x="54" y="19"/>
                    <a:pt x="53" y="19"/>
                  </a:cubicBezTo>
                  <a:cubicBezTo>
                    <a:pt x="51" y="19"/>
                    <a:pt x="50" y="18"/>
                    <a:pt x="48" y="18"/>
                  </a:cubicBezTo>
                  <a:cubicBezTo>
                    <a:pt x="54" y="21"/>
                    <a:pt x="61" y="16"/>
                    <a:pt x="66" y="22"/>
                  </a:cubicBezTo>
                  <a:cubicBezTo>
                    <a:pt x="71" y="26"/>
                    <a:pt x="71" y="34"/>
                    <a:pt x="65" y="38"/>
                  </a:cubicBezTo>
                  <a:cubicBezTo>
                    <a:pt x="63" y="40"/>
                    <a:pt x="61" y="43"/>
                    <a:pt x="61" y="46"/>
                  </a:cubicBezTo>
                  <a:cubicBezTo>
                    <a:pt x="58" y="52"/>
                    <a:pt x="55" y="57"/>
                    <a:pt x="49" y="60"/>
                  </a:cubicBezTo>
                  <a:cubicBezTo>
                    <a:pt x="47" y="62"/>
                    <a:pt x="47" y="64"/>
                    <a:pt x="47" y="66"/>
                  </a:cubicBezTo>
                  <a:cubicBezTo>
                    <a:pt x="47" y="71"/>
                    <a:pt x="49" y="73"/>
                    <a:pt x="53" y="74"/>
                  </a:cubicBezTo>
                  <a:cubicBezTo>
                    <a:pt x="57" y="76"/>
                    <a:pt x="62" y="77"/>
                    <a:pt x="67" y="79"/>
                  </a:cubicBezTo>
                  <a:cubicBezTo>
                    <a:pt x="68" y="79"/>
                    <a:pt x="69" y="79"/>
                    <a:pt x="69" y="80"/>
                  </a:cubicBezTo>
                  <a:close/>
                </a:path>
              </a:pathLst>
            </a:custGeom>
            <a:solidFill>
              <a:srgbClr val="F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038475" y="4449763"/>
              <a:ext cx="569913" cy="520700"/>
            </a:xfrm>
            <a:custGeom>
              <a:avLst/>
              <a:gdLst>
                <a:gd name="T0" fmla="*/ 6 w 74"/>
                <a:gd name="T1" fmla="*/ 63 h 67"/>
                <a:gd name="T2" fmla="*/ 5 w 74"/>
                <a:gd name="T3" fmla="*/ 63 h 67"/>
                <a:gd name="T4" fmla="*/ 5 w 74"/>
                <a:gd name="T5" fmla="*/ 63 h 67"/>
                <a:gd name="T6" fmla="*/ 16 w 74"/>
                <a:gd name="T7" fmla="*/ 25 h 67"/>
                <a:gd name="T8" fmla="*/ 17 w 74"/>
                <a:gd name="T9" fmla="*/ 20 h 67"/>
                <a:gd name="T10" fmla="*/ 26 w 74"/>
                <a:gd name="T11" fmla="*/ 3 h 67"/>
                <a:gd name="T12" fmla="*/ 43 w 74"/>
                <a:gd name="T13" fmla="*/ 2 h 67"/>
                <a:gd name="T14" fmla="*/ 52 w 74"/>
                <a:gd name="T15" fmla="*/ 15 h 67"/>
                <a:gd name="T16" fmla="*/ 55 w 74"/>
                <a:gd name="T17" fmla="*/ 20 h 67"/>
                <a:gd name="T18" fmla="*/ 73 w 74"/>
                <a:gd name="T19" fmla="*/ 59 h 67"/>
                <a:gd name="T20" fmla="*/ 68 w 74"/>
                <a:gd name="T21" fmla="*/ 66 h 67"/>
                <a:gd name="T22" fmla="*/ 66 w 74"/>
                <a:gd name="T23" fmla="*/ 66 h 67"/>
                <a:gd name="T24" fmla="*/ 58 w 74"/>
                <a:gd name="T25" fmla="*/ 64 h 67"/>
                <a:gd name="T26" fmla="*/ 49 w 74"/>
                <a:gd name="T27" fmla="*/ 63 h 67"/>
                <a:gd name="T28" fmla="*/ 47 w 74"/>
                <a:gd name="T29" fmla="*/ 61 h 67"/>
                <a:gd name="T30" fmla="*/ 50 w 74"/>
                <a:gd name="T31" fmla="*/ 60 h 67"/>
                <a:gd name="T32" fmla="*/ 59 w 74"/>
                <a:gd name="T33" fmla="*/ 62 h 67"/>
                <a:gd name="T34" fmla="*/ 44 w 74"/>
                <a:gd name="T35" fmla="*/ 46 h 67"/>
                <a:gd name="T36" fmla="*/ 42 w 74"/>
                <a:gd name="T37" fmla="*/ 46 h 67"/>
                <a:gd name="T38" fmla="*/ 20 w 74"/>
                <a:gd name="T39" fmla="*/ 60 h 67"/>
                <a:gd name="T40" fmla="*/ 28 w 74"/>
                <a:gd name="T41" fmla="*/ 59 h 67"/>
                <a:gd name="T42" fmla="*/ 31 w 74"/>
                <a:gd name="T43" fmla="*/ 60 h 67"/>
                <a:gd name="T44" fmla="*/ 29 w 74"/>
                <a:gd name="T45" fmla="*/ 62 h 67"/>
                <a:gd name="T46" fmla="*/ 21 w 74"/>
                <a:gd name="T47" fmla="*/ 62 h 67"/>
                <a:gd name="T48" fmla="*/ 10 w 74"/>
                <a:gd name="T49" fmla="*/ 64 h 67"/>
                <a:gd name="T50" fmla="*/ 6 w 74"/>
                <a:gd name="T5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67">
                  <a:moveTo>
                    <a:pt x="6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0" y="47"/>
                    <a:pt x="3" y="35"/>
                    <a:pt x="16" y="25"/>
                  </a:cubicBezTo>
                  <a:cubicBezTo>
                    <a:pt x="17" y="24"/>
                    <a:pt x="18" y="23"/>
                    <a:pt x="17" y="20"/>
                  </a:cubicBezTo>
                  <a:cubicBezTo>
                    <a:pt x="15" y="12"/>
                    <a:pt x="18" y="7"/>
                    <a:pt x="26" y="3"/>
                  </a:cubicBezTo>
                  <a:cubicBezTo>
                    <a:pt x="31" y="1"/>
                    <a:pt x="37" y="0"/>
                    <a:pt x="43" y="2"/>
                  </a:cubicBezTo>
                  <a:cubicBezTo>
                    <a:pt x="51" y="4"/>
                    <a:pt x="53" y="7"/>
                    <a:pt x="52" y="15"/>
                  </a:cubicBezTo>
                  <a:cubicBezTo>
                    <a:pt x="52" y="18"/>
                    <a:pt x="52" y="19"/>
                    <a:pt x="55" y="20"/>
                  </a:cubicBezTo>
                  <a:cubicBezTo>
                    <a:pt x="70" y="27"/>
                    <a:pt x="74" y="45"/>
                    <a:pt x="73" y="59"/>
                  </a:cubicBezTo>
                  <a:cubicBezTo>
                    <a:pt x="73" y="62"/>
                    <a:pt x="71" y="64"/>
                    <a:pt x="68" y="66"/>
                  </a:cubicBezTo>
                  <a:cubicBezTo>
                    <a:pt x="68" y="66"/>
                    <a:pt x="67" y="67"/>
                    <a:pt x="66" y="66"/>
                  </a:cubicBezTo>
                  <a:cubicBezTo>
                    <a:pt x="64" y="64"/>
                    <a:pt x="61" y="63"/>
                    <a:pt x="58" y="64"/>
                  </a:cubicBezTo>
                  <a:cubicBezTo>
                    <a:pt x="55" y="65"/>
                    <a:pt x="51" y="64"/>
                    <a:pt x="49" y="63"/>
                  </a:cubicBezTo>
                  <a:cubicBezTo>
                    <a:pt x="48" y="62"/>
                    <a:pt x="47" y="62"/>
                    <a:pt x="47" y="61"/>
                  </a:cubicBezTo>
                  <a:cubicBezTo>
                    <a:pt x="47" y="59"/>
                    <a:pt x="49" y="60"/>
                    <a:pt x="50" y="60"/>
                  </a:cubicBezTo>
                  <a:cubicBezTo>
                    <a:pt x="53" y="61"/>
                    <a:pt x="55" y="63"/>
                    <a:pt x="59" y="62"/>
                  </a:cubicBezTo>
                  <a:cubicBezTo>
                    <a:pt x="54" y="57"/>
                    <a:pt x="48" y="52"/>
                    <a:pt x="44" y="46"/>
                  </a:cubicBezTo>
                  <a:cubicBezTo>
                    <a:pt x="44" y="45"/>
                    <a:pt x="43" y="45"/>
                    <a:pt x="42" y="46"/>
                  </a:cubicBezTo>
                  <a:cubicBezTo>
                    <a:pt x="35" y="52"/>
                    <a:pt x="28" y="56"/>
                    <a:pt x="20" y="60"/>
                  </a:cubicBezTo>
                  <a:cubicBezTo>
                    <a:pt x="23" y="61"/>
                    <a:pt x="26" y="59"/>
                    <a:pt x="28" y="59"/>
                  </a:cubicBezTo>
                  <a:cubicBezTo>
                    <a:pt x="29" y="59"/>
                    <a:pt x="30" y="59"/>
                    <a:pt x="31" y="60"/>
                  </a:cubicBezTo>
                  <a:cubicBezTo>
                    <a:pt x="31" y="61"/>
                    <a:pt x="30" y="62"/>
                    <a:pt x="29" y="62"/>
                  </a:cubicBezTo>
                  <a:cubicBezTo>
                    <a:pt x="26" y="63"/>
                    <a:pt x="24" y="64"/>
                    <a:pt x="21" y="62"/>
                  </a:cubicBezTo>
                  <a:cubicBezTo>
                    <a:pt x="17" y="61"/>
                    <a:pt x="14" y="62"/>
                    <a:pt x="10" y="64"/>
                  </a:cubicBezTo>
                  <a:cubicBezTo>
                    <a:pt x="9" y="65"/>
                    <a:pt x="7" y="64"/>
                    <a:pt x="6" y="63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300413" y="5761038"/>
              <a:ext cx="307975" cy="736600"/>
            </a:xfrm>
            <a:custGeom>
              <a:avLst/>
              <a:gdLst>
                <a:gd name="T0" fmla="*/ 0 w 40"/>
                <a:gd name="T1" fmla="*/ 93 h 95"/>
                <a:gd name="T2" fmla="*/ 28 w 40"/>
                <a:gd name="T3" fmla="*/ 93 h 95"/>
                <a:gd name="T4" fmla="*/ 32 w 40"/>
                <a:gd name="T5" fmla="*/ 88 h 95"/>
                <a:gd name="T6" fmla="*/ 33 w 40"/>
                <a:gd name="T7" fmla="*/ 51 h 95"/>
                <a:gd name="T8" fmla="*/ 36 w 40"/>
                <a:gd name="T9" fmla="*/ 22 h 95"/>
                <a:gd name="T10" fmla="*/ 34 w 40"/>
                <a:gd name="T11" fmla="*/ 5 h 95"/>
                <a:gd name="T12" fmla="*/ 34 w 40"/>
                <a:gd name="T13" fmla="*/ 1 h 95"/>
                <a:gd name="T14" fmla="*/ 36 w 40"/>
                <a:gd name="T15" fmla="*/ 4 h 95"/>
                <a:gd name="T16" fmla="*/ 39 w 40"/>
                <a:gd name="T17" fmla="*/ 37 h 95"/>
                <a:gd name="T18" fmla="*/ 38 w 40"/>
                <a:gd name="T19" fmla="*/ 48 h 95"/>
                <a:gd name="T20" fmla="*/ 36 w 40"/>
                <a:gd name="T21" fmla="*/ 49 h 95"/>
                <a:gd name="T22" fmla="*/ 35 w 40"/>
                <a:gd name="T23" fmla="*/ 84 h 95"/>
                <a:gd name="T24" fmla="*/ 27 w 40"/>
                <a:gd name="T25" fmla="*/ 94 h 95"/>
                <a:gd name="T26" fmla="*/ 0 w 40"/>
                <a:gd name="T27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5">
                  <a:moveTo>
                    <a:pt x="0" y="93"/>
                  </a:moveTo>
                  <a:cubicBezTo>
                    <a:pt x="9" y="93"/>
                    <a:pt x="19" y="93"/>
                    <a:pt x="28" y="93"/>
                  </a:cubicBezTo>
                  <a:cubicBezTo>
                    <a:pt x="32" y="93"/>
                    <a:pt x="33" y="91"/>
                    <a:pt x="32" y="88"/>
                  </a:cubicBezTo>
                  <a:cubicBezTo>
                    <a:pt x="31" y="76"/>
                    <a:pt x="31" y="63"/>
                    <a:pt x="33" y="51"/>
                  </a:cubicBezTo>
                  <a:cubicBezTo>
                    <a:pt x="34" y="41"/>
                    <a:pt x="37" y="32"/>
                    <a:pt x="36" y="22"/>
                  </a:cubicBezTo>
                  <a:cubicBezTo>
                    <a:pt x="36" y="16"/>
                    <a:pt x="35" y="10"/>
                    <a:pt x="34" y="5"/>
                  </a:cubicBezTo>
                  <a:cubicBezTo>
                    <a:pt x="33" y="3"/>
                    <a:pt x="32" y="1"/>
                    <a:pt x="34" y="1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9" y="15"/>
                    <a:pt x="40" y="26"/>
                    <a:pt x="39" y="37"/>
                  </a:cubicBezTo>
                  <a:cubicBezTo>
                    <a:pt x="38" y="41"/>
                    <a:pt x="38" y="44"/>
                    <a:pt x="38" y="48"/>
                  </a:cubicBezTo>
                  <a:cubicBezTo>
                    <a:pt x="37" y="47"/>
                    <a:pt x="37" y="48"/>
                    <a:pt x="36" y="49"/>
                  </a:cubicBezTo>
                  <a:cubicBezTo>
                    <a:pt x="34" y="61"/>
                    <a:pt x="34" y="73"/>
                    <a:pt x="35" y="84"/>
                  </a:cubicBezTo>
                  <a:cubicBezTo>
                    <a:pt x="36" y="94"/>
                    <a:pt x="36" y="94"/>
                    <a:pt x="27" y="94"/>
                  </a:cubicBezTo>
                  <a:cubicBezTo>
                    <a:pt x="18" y="94"/>
                    <a:pt x="9" y="95"/>
                    <a:pt x="0" y="93"/>
                  </a:cubicBezTo>
                  <a:close/>
                </a:path>
              </a:pathLst>
            </a:custGeom>
            <a:solidFill>
              <a:srgbClr val="F39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392488" y="5148263"/>
              <a:ext cx="130175" cy="155575"/>
            </a:xfrm>
            <a:custGeom>
              <a:avLst/>
              <a:gdLst>
                <a:gd name="T0" fmla="*/ 3 w 17"/>
                <a:gd name="T1" fmla="*/ 20 h 20"/>
                <a:gd name="T2" fmla="*/ 2 w 17"/>
                <a:gd name="T3" fmla="*/ 15 h 20"/>
                <a:gd name="T4" fmla="*/ 17 w 17"/>
                <a:gd name="T5" fmla="*/ 0 h 20"/>
                <a:gd name="T6" fmla="*/ 3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3" y="20"/>
                  </a:moveTo>
                  <a:cubicBezTo>
                    <a:pt x="0" y="19"/>
                    <a:pt x="1" y="16"/>
                    <a:pt x="2" y="15"/>
                  </a:cubicBezTo>
                  <a:cubicBezTo>
                    <a:pt x="9" y="12"/>
                    <a:pt x="12" y="5"/>
                    <a:pt x="17" y="0"/>
                  </a:cubicBezTo>
                  <a:cubicBezTo>
                    <a:pt x="16" y="9"/>
                    <a:pt x="10" y="15"/>
                    <a:pt x="3" y="20"/>
                  </a:cubicBezTo>
                  <a:close/>
                </a:path>
              </a:pathLst>
            </a:custGeom>
            <a:solidFill>
              <a:srgbClr val="6D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92450" y="5070476"/>
              <a:ext cx="60325" cy="131763"/>
            </a:xfrm>
            <a:custGeom>
              <a:avLst/>
              <a:gdLst>
                <a:gd name="T0" fmla="*/ 1 w 8"/>
                <a:gd name="T1" fmla="*/ 1 h 17"/>
                <a:gd name="T2" fmla="*/ 3 w 8"/>
                <a:gd name="T3" fmla="*/ 3 h 17"/>
                <a:gd name="T4" fmla="*/ 8 w 8"/>
                <a:gd name="T5" fmla="*/ 16 h 17"/>
                <a:gd name="T6" fmla="*/ 1 w 8"/>
                <a:gd name="T7" fmla="*/ 16 h 17"/>
                <a:gd name="T8" fmla="*/ 1 w 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1" y="1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7"/>
                    <a:pt x="6" y="11"/>
                    <a:pt x="8" y="16"/>
                  </a:cubicBezTo>
                  <a:cubicBezTo>
                    <a:pt x="6" y="17"/>
                    <a:pt x="4" y="17"/>
                    <a:pt x="1" y="16"/>
                  </a:cubicBezTo>
                  <a:cubicBezTo>
                    <a:pt x="0" y="11"/>
                    <a:pt x="0" y="6"/>
                    <a:pt x="1" y="1"/>
                  </a:cubicBezTo>
                  <a:close/>
                </a:path>
              </a:pathLst>
            </a:custGeom>
            <a:solidFill>
              <a:srgbClr val="3D3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098800" y="5194301"/>
              <a:ext cx="77788" cy="55563"/>
            </a:xfrm>
            <a:custGeom>
              <a:avLst/>
              <a:gdLst>
                <a:gd name="T0" fmla="*/ 0 w 10"/>
                <a:gd name="T1" fmla="*/ 0 h 7"/>
                <a:gd name="T2" fmla="*/ 7 w 10"/>
                <a:gd name="T3" fmla="*/ 0 h 7"/>
                <a:gd name="T4" fmla="*/ 10 w 10"/>
                <a:gd name="T5" fmla="*/ 3 h 7"/>
                <a:gd name="T6" fmla="*/ 4 w 10"/>
                <a:gd name="T7" fmla="*/ 7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1"/>
                    <a:pt x="9" y="2"/>
                    <a:pt x="10" y="3"/>
                  </a:cubicBezTo>
                  <a:cubicBezTo>
                    <a:pt x="10" y="7"/>
                    <a:pt x="6" y="6"/>
                    <a:pt x="4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696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130550" y="5218113"/>
              <a:ext cx="76200" cy="69850"/>
            </a:xfrm>
            <a:custGeom>
              <a:avLst/>
              <a:gdLst>
                <a:gd name="T0" fmla="*/ 0 w 10"/>
                <a:gd name="T1" fmla="*/ 4 h 9"/>
                <a:gd name="T2" fmla="*/ 6 w 10"/>
                <a:gd name="T3" fmla="*/ 0 h 9"/>
                <a:gd name="T4" fmla="*/ 8 w 10"/>
                <a:gd name="T5" fmla="*/ 9 h 9"/>
                <a:gd name="T6" fmla="*/ 0 w 10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1" y="1"/>
                    <a:pt x="5" y="3"/>
                    <a:pt x="6" y="0"/>
                  </a:cubicBezTo>
                  <a:cubicBezTo>
                    <a:pt x="10" y="3"/>
                    <a:pt x="8" y="6"/>
                    <a:pt x="8" y="9"/>
                  </a:cubicBezTo>
                  <a:cubicBezTo>
                    <a:pt x="4" y="9"/>
                    <a:pt x="2" y="6"/>
                    <a:pt x="0" y="4"/>
                  </a:cubicBezTo>
                  <a:close/>
                </a:path>
              </a:pathLst>
            </a:custGeom>
            <a:solidFill>
              <a:srgbClr val="44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968625" y="6451601"/>
              <a:ext cx="261938" cy="31750"/>
            </a:xfrm>
            <a:custGeom>
              <a:avLst/>
              <a:gdLst>
                <a:gd name="T0" fmla="*/ 2 w 34"/>
                <a:gd name="T1" fmla="*/ 0 h 4"/>
                <a:gd name="T2" fmla="*/ 6 w 34"/>
                <a:gd name="T3" fmla="*/ 3 h 4"/>
                <a:gd name="T4" fmla="*/ 29 w 34"/>
                <a:gd name="T5" fmla="*/ 3 h 4"/>
                <a:gd name="T6" fmla="*/ 34 w 34"/>
                <a:gd name="T7" fmla="*/ 4 h 4"/>
                <a:gd name="T8" fmla="*/ 5 w 34"/>
                <a:gd name="T9" fmla="*/ 4 h 4"/>
                <a:gd name="T10" fmla="*/ 2 w 3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">
                  <a:moveTo>
                    <a:pt x="2" y="0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14" y="3"/>
                    <a:pt x="21" y="3"/>
                    <a:pt x="29" y="3"/>
                  </a:cubicBezTo>
                  <a:cubicBezTo>
                    <a:pt x="31" y="3"/>
                    <a:pt x="32" y="2"/>
                    <a:pt x="34" y="4"/>
                  </a:cubicBezTo>
                  <a:cubicBezTo>
                    <a:pt x="24" y="4"/>
                    <a:pt x="14" y="4"/>
                    <a:pt x="5" y="4"/>
                  </a:cubicBezTo>
                  <a:cubicBezTo>
                    <a:pt x="2" y="4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F39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2984500" y="6118226"/>
              <a:ext cx="369888" cy="341313"/>
            </a:xfrm>
            <a:custGeom>
              <a:avLst/>
              <a:gdLst>
                <a:gd name="T0" fmla="*/ 46 w 48"/>
                <a:gd name="T1" fmla="*/ 16 h 44"/>
                <a:gd name="T2" fmla="*/ 47 w 48"/>
                <a:gd name="T3" fmla="*/ 19 h 44"/>
                <a:gd name="T4" fmla="*/ 44 w 48"/>
                <a:gd name="T5" fmla="*/ 20 h 44"/>
                <a:gd name="T6" fmla="*/ 31 w 48"/>
                <a:gd name="T7" fmla="*/ 19 h 44"/>
                <a:gd name="T8" fmla="*/ 31 w 48"/>
                <a:gd name="T9" fmla="*/ 21 h 44"/>
                <a:gd name="T10" fmla="*/ 45 w 48"/>
                <a:gd name="T11" fmla="*/ 25 h 44"/>
                <a:gd name="T12" fmla="*/ 48 w 48"/>
                <a:gd name="T13" fmla="*/ 28 h 44"/>
                <a:gd name="T14" fmla="*/ 44 w 48"/>
                <a:gd name="T15" fmla="*/ 29 h 44"/>
                <a:gd name="T16" fmla="*/ 29 w 48"/>
                <a:gd name="T17" fmla="*/ 25 h 44"/>
                <a:gd name="T18" fmla="*/ 39 w 48"/>
                <a:gd name="T19" fmla="*/ 32 h 44"/>
                <a:gd name="T20" fmla="*/ 41 w 48"/>
                <a:gd name="T21" fmla="*/ 36 h 44"/>
                <a:gd name="T22" fmla="*/ 36 w 48"/>
                <a:gd name="T23" fmla="*/ 36 h 44"/>
                <a:gd name="T24" fmla="*/ 24 w 48"/>
                <a:gd name="T25" fmla="*/ 31 h 44"/>
                <a:gd name="T26" fmla="*/ 29 w 48"/>
                <a:gd name="T27" fmla="*/ 38 h 44"/>
                <a:gd name="T28" fmla="*/ 30 w 48"/>
                <a:gd name="T29" fmla="*/ 42 h 44"/>
                <a:gd name="T30" fmla="*/ 26 w 48"/>
                <a:gd name="T31" fmla="*/ 41 h 44"/>
                <a:gd name="T32" fmla="*/ 4 w 48"/>
                <a:gd name="T33" fmla="*/ 25 h 44"/>
                <a:gd name="T34" fmla="*/ 2 w 48"/>
                <a:gd name="T35" fmla="*/ 24 h 44"/>
                <a:gd name="T36" fmla="*/ 7 w 48"/>
                <a:gd name="T37" fmla="*/ 9 h 44"/>
                <a:gd name="T38" fmla="*/ 19 w 48"/>
                <a:gd name="T39" fmla="*/ 4 h 44"/>
                <a:gd name="T40" fmla="*/ 22 w 48"/>
                <a:gd name="T41" fmla="*/ 3 h 44"/>
                <a:gd name="T42" fmla="*/ 29 w 48"/>
                <a:gd name="T43" fmla="*/ 1 h 44"/>
                <a:gd name="T44" fmla="*/ 33 w 48"/>
                <a:gd name="T45" fmla="*/ 1 h 44"/>
                <a:gd name="T46" fmla="*/ 32 w 48"/>
                <a:gd name="T47" fmla="*/ 6 h 44"/>
                <a:gd name="T48" fmla="*/ 27 w 48"/>
                <a:gd name="T49" fmla="*/ 11 h 44"/>
                <a:gd name="T50" fmla="*/ 34 w 48"/>
                <a:gd name="T51" fmla="*/ 13 h 44"/>
                <a:gd name="T52" fmla="*/ 46 w 48"/>
                <a:gd name="T5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4">
                  <a:moveTo>
                    <a:pt x="46" y="16"/>
                  </a:moveTo>
                  <a:cubicBezTo>
                    <a:pt x="46" y="17"/>
                    <a:pt x="48" y="17"/>
                    <a:pt x="47" y="19"/>
                  </a:cubicBezTo>
                  <a:cubicBezTo>
                    <a:pt x="47" y="20"/>
                    <a:pt x="45" y="20"/>
                    <a:pt x="44" y="20"/>
                  </a:cubicBezTo>
                  <a:cubicBezTo>
                    <a:pt x="40" y="20"/>
                    <a:pt x="35" y="20"/>
                    <a:pt x="31" y="19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6" y="22"/>
                    <a:pt x="40" y="24"/>
                    <a:pt x="45" y="25"/>
                  </a:cubicBezTo>
                  <a:cubicBezTo>
                    <a:pt x="47" y="25"/>
                    <a:pt x="48" y="26"/>
                    <a:pt x="48" y="28"/>
                  </a:cubicBezTo>
                  <a:cubicBezTo>
                    <a:pt x="47" y="30"/>
                    <a:pt x="45" y="30"/>
                    <a:pt x="44" y="29"/>
                  </a:cubicBezTo>
                  <a:cubicBezTo>
                    <a:pt x="39" y="28"/>
                    <a:pt x="34" y="27"/>
                    <a:pt x="29" y="25"/>
                  </a:cubicBezTo>
                  <a:cubicBezTo>
                    <a:pt x="32" y="30"/>
                    <a:pt x="36" y="30"/>
                    <a:pt x="39" y="32"/>
                  </a:cubicBezTo>
                  <a:cubicBezTo>
                    <a:pt x="40" y="33"/>
                    <a:pt x="43" y="34"/>
                    <a:pt x="41" y="36"/>
                  </a:cubicBezTo>
                  <a:cubicBezTo>
                    <a:pt x="41" y="37"/>
                    <a:pt x="38" y="37"/>
                    <a:pt x="36" y="36"/>
                  </a:cubicBezTo>
                  <a:cubicBezTo>
                    <a:pt x="32" y="34"/>
                    <a:pt x="29" y="32"/>
                    <a:pt x="24" y="31"/>
                  </a:cubicBezTo>
                  <a:cubicBezTo>
                    <a:pt x="25" y="34"/>
                    <a:pt x="27" y="36"/>
                    <a:pt x="29" y="38"/>
                  </a:cubicBezTo>
                  <a:cubicBezTo>
                    <a:pt x="30" y="39"/>
                    <a:pt x="32" y="41"/>
                    <a:pt x="30" y="42"/>
                  </a:cubicBezTo>
                  <a:cubicBezTo>
                    <a:pt x="28" y="44"/>
                    <a:pt x="27" y="42"/>
                    <a:pt x="26" y="41"/>
                  </a:cubicBezTo>
                  <a:cubicBezTo>
                    <a:pt x="20" y="33"/>
                    <a:pt x="11" y="30"/>
                    <a:pt x="4" y="25"/>
                  </a:cubicBezTo>
                  <a:cubicBezTo>
                    <a:pt x="3" y="25"/>
                    <a:pt x="2" y="25"/>
                    <a:pt x="2" y="24"/>
                  </a:cubicBezTo>
                  <a:cubicBezTo>
                    <a:pt x="0" y="22"/>
                    <a:pt x="4" y="10"/>
                    <a:pt x="7" y="9"/>
                  </a:cubicBezTo>
                  <a:cubicBezTo>
                    <a:pt x="11" y="7"/>
                    <a:pt x="15" y="6"/>
                    <a:pt x="19" y="4"/>
                  </a:cubicBezTo>
                  <a:cubicBezTo>
                    <a:pt x="20" y="3"/>
                    <a:pt x="21" y="3"/>
                    <a:pt x="22" y="3"/>
                  </a:cubicBezTo>
                  <a:cubicBezTo>
                    <a:pt x="24" y="3"/>
                    <a:pt x="27" y="2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3"/>
                    <a:pt x="33" y="4"/>
                    <a:pt x="32" y="6"/>
                  </a:cubicBezTo>
                  <a:cubicBezTo>
                    <a:pt x="31" y="8"/>
                    <a:pt x="29" y="9"/>
                    <a:pt x="27" y="11"/>
                  </a:cubicBezTo>
                  <a:cubicBezTo>
                    <a:pt x="29" y="13"/>
                    <a:pt x="31" y="13"/>
                    <a:pt x="34" y="13"/>
                  </a:cubicBezTo>
                  <a:cubicBezTo>
                    <a:pt x="38" y="14"/>
                    <a:pt x="42" y="13"/>
                    <a:pt x="46" y="16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3130550" y="5978526"/>
              <a:ext cx="307975" cy="263525"/>
            </a:xfrm>
            <a:custGeom>
              <a:avLst/>
              <a:gdLst>
                <a:gd name="T0" fmla="*/ 27 w 40"/>
                <a:gd name="T1" fmla="*/ 34 h 34"/>
                <a:gd name="T2" fmla="*/ 8 w 40"/>
                <a:gd name="T3" fmla="*/ 31 h 34"/>
                <a:gd name="T4" fmla="*/ 6 w 40"/>
                <a:gd name="T5" fmla="*/ 29 h 34"/>
                <a:gd name="T6" fmla="*/ 8 w 40"/>
                <a:gd name="T7" fmla="*/ 27 h 34"/>
                <a:gd name="T8" fmla="*/ 10 w 40"/>
                <a:gd name="T9" fmla="*/ 26 h 34"/>
                <a:gd name="T10" fmla="*/ 13 w 40"/>
                <a:gd name="T11" fmla="*/ 20 h 34"/>
                <a:gd name="T12" fmla="*/ 8 w 40"/>
                <a:gd name="T13" fmla="*/ 21 h 34"/>
                <a:gd name="T14" fmla="*/ 3 w 40"/>
                <a:gd name="T15" fmla="*/ 22 h 34"/>
                <a:gd name="T16" fmla="*/ 1 w 40"/>
                <a:gd name="T17" fmla="*/ 18 h 34"/>
                <a:gd name="T18" fmla="*/ 2 w 40"/>
                <a:gd name="T19" fmla="*/ 12 h 34"/>
                <a:gd name="T20" fmla="*/ 8 w 40"/>
                <a:gd name="T21" fmla="*/ 12 h 34"/>
                <a:gd name="T22" fmla="*/ 17 w 40"/>
                <a:gd name="T23" fmla="*/ 8 h 34"/>
                <a:gd name="T24" fmla="*/ 19 w 40"/>
                <a:gd name="T25" fmla="*/ 3 h 34"/>
                <a:gd name="T26" fmla="*/ 21 w 40"/>
                <a:gd name="T27" fmla="*/ 0 h 34"/>
                <a:gd name="T28" fmla="*/ 24 w 40"/>
                <a:gd name="T29" fmla="*/ 2 h 34"/>
                <a:gd name="T30" fmla="*/ 28 w 40"/>
                <a:gd name="T31" fmla="*/ 10 h 34"/>
                <a:gd name="T32" fmla="*/ 35 w 40"/>
                <a:gd name="T33" fmla="*/ 12 h 34"/>
                <a:gd name="T34" fmla="*/ 39 w 40"/>
                <a:gd name="T35" fmla="*/ 14 h 34"/>
                <a:gd name="T36" fmla="*/ 33 w 40"/>
                <a:gd name="T37" fmla="*/ 30 h 34"/>
                <a:gd name="T38" fmla="*/ 27 w 40"/>
                <a:gd name="T3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4">
                  <a:moveTo>
                    <a:pt x="27" y="34"/>
                  </a:moveTo>
                  <a:cubicBezTo>
                    <a:pt x="21" y="33"/>
                    <a:pt x="14" y="33"/>
                    <a:pt x="8" y="31"/>
                  </a:cubicBezTo>
                  <a:cubicBezTo>
                    <a:pt x="7" y="31"/>
                    <a:pt x="6" y="31"/>
                    <a:pt x="6" y="29"/>
                  </a:cubicBezTo>
                  <a:cubicBezTo>
                    <a:pt x="5" y="28"/>
                    <a:pt x="7" y="28"/>
                    <a:pt x="8" y="27"/>
                  </a:cubicBezTo>
                  <a:cubicBezTo>
                    <a:pt x="8" y="27"/>
                    <a:pt x="9" y="26"/>
                    <a:pt x="10" y="26"/>
                  </a:cubicBezTo>
                  <a:cubicBezTo>
                    <a:pt x="12" y="24"/>
                    <a:pt x="15" y="23"/>
                    <a:pt x="13" y="20"/>
                  </a:cubicBezTo>
                  <a:cubicBezTo>
                    <a:pt x="12" y="18"/>
                    <a:pt x="10" y="21"/>
                    <a:pt x="8" y="21"/>
                  </a:cubicBezTo>
                  <a:cubicBezTo>
                    <a:pt x="6" y="22"/>
                    <a:pt x="5" y="22"/>
                    <a:pt x="3" y="22"/>
                  </a:cubicBezTo>
                  <a:cubicBezTo>
                    <a:pt x="2" y="21"/>
                    <a:pt x="2" y="19"/>
                    <a:pt x="1" y="18"/>
                  </a:cubicBezTo>
                  <a:cubicBezTo>
                    <a:pt x="1" y="16"/>
                    <a:pt x="0" y="13"/>
                    <a:pt x="2" y="12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4"/>
                    <a:pt x="15" y="14"/>
                    <a:pt x="17" y="8"/>
                  </a:cubicBezTo>
                  <a:cubicBezTo>
                    <a:pt x="18" y="6"/>
                    <a:pt x="18" y="5"/>
                    <a:pt x="19" y="3"/>
                  </a:cubicBezTo>
                  <a:cubicBezTo>
                    <a:pt x="19" y="2"/>
                    <a:pt x="19" y="0"/>
                    <a:pt x="21" y="0"/>
                  </a:cubicBezTo>
                  <a:cubicBezTo>
                    <a:pt x="22" y="0"/>
                    <a:pt x="23" y="1"/>
                    <a:pt x="24" y="2"/>
                  </a:cubicBezTo>
                  <a:cubicBezTo>
                    <a:pt x="26" y="4"/>
                    <a:pt x="27" y="7"/>
                    <a:pt x="28" y="10"/>
                  </a:cubicBezTo>
                  <a:cubicBezTo>
                    <a:pt x="30" y="15"/>
                    <a:pt x="30" y="15"/>
                    <a:pt x="35" y="12"/>
                  </a:cubicBezTo>
                  <a:cubicBezTo>
                    <a:pt x="38" y="10"/>
                    <a:pt x="39" y="11"/>
                    <a:pt x="39" y="14"/>
                  </a:cubicBezTo>
                  <a:cubicBezTo>
                    <a:pt x="40" y="21"/>
                    <a:pt x="39" y="26"/>
                    <a:pt x="33" y="30"/>
                  </a:cubicBezTo>
                  <a:cubicBezTo>
                    <a:pt x="31" y="31"/>
                    <a:pt x="29" y="32"/>
                    <a:pt x="27" y="34"/>
                  </a:cubicBezTo>
                  <a:close/>
                </a:path>
              </a:pathLst>
            </a:custGeom>
            <a:solidFill>
              <a:srgbClr val="F7A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2730500" y="5776913"/>
              <a:ext cx="230188" cy="325438"/>
            </a:xfrm>
            <a:custGeom>
              <a:avLst/>
              <a:gdLst>
                <a:gd name="T0" fmla="*/ 29 w 30"/>
                <a:gd name="T1" fmla="*/ 0 h 42"/>
                <a:gd name="T2" fmla="*/ 30 w 30"/>
                <a:gd name="T3" fmla="*/ 42 h 42"/>
                <a:gd name="T4" fmla="*/ 23 w 30"/>
                <a:gd name="T5" fmla="*/ 38 h 42"/>
                <a:gd name="T6" fmla="*/ 4 w 30"/>
                <a:gd name="T7" fmla="*/ 26 h 42"/>
                <a:gd name="T8" fmla="*/ 3 w 30"/>
                <a:gd name="T9" fmla="*/ 22 h 42"/>
                <a:gd name="T10" fmla="*/ 29 w 3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">
                  <a:moveTo>
                    <a:pt x="29" y="0"/>
                  </a:moveTo>
                  <a:cubicBezTo>
                    <a:pt x="26" y="14"/>
                    <a:pt x="27" y="28"/>
                    <a:pt x="30" y="42"/>
                  </a:cubicBezTo>
                  <a:cubicBezTo>
                    <a:pt x="26" y="41"/>
                    <a:pt x="25" y="39"/>
                    <a:pt x="23" y="38"/>
                  </a:cubicBezTo>
                  <a:cubicBezTo>
                    <a:pt x="16" y="34"/>
                    <a:pt x="10" y="30"/>
                    <a:pt x="4" y="26"/>
                  </a:cubicBezTo>
                  <a:cubicBezTo>
                    <a:pt x="2" y="25"/>
                    <a:pt x="0" y="24"/>
                    <a:pt x="3" y="22"/>
                  </a:cubicBezTo>
                  <a:cubicBezTo>
                    <a:pt x="11" y="15"/>
                    <a:pt x="19" y="8"/>
                    <a:pt x="2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3098800" y="5892801"/>
              <a:ext cx="377825" cy="319088"/>
            </a:xfrm>
            <a:custGeom>
              <a:avLst/>
              <a:gdLst>
                <a:gd name="T0" fmla="*/ 37 w 49"/>
                <a:gd name="T1" fmla="*/ 41 h 41"/>
                <a:gd name="T2" fmla="*/ 42 w 49"/>
                <a:gd name="T3" fmla="*/ 25 h 41"/>
                <a:gd name="T4" fmla="*/ 42 w 49"/>
                <a:gd name="T5" fmla="*/ 23 h 41"/>
                <a:gd name="T6" fmla="*/ 39 w 49"/>
                <a:gd name="T7" fmla="*/ 24 h 41"/>
                <a:gd name="T8" fmla="*/ 31 w 49"/>
                <a:gd name="T9" fmla="*/ 21 h 41"/>
                <a:gd name="T10" fmla="*/ 25 w 49"/>
                <a:gd name="T11" fmla="*/ 11 h 41"/>
                <a:gd name="T12" fmla="*/ 22 w 49"/>
                <a:gd name="T13" fmla="*/ 21 h 41"/>
                <a:gd name="T14" fmla="*/ 13 w 49"/>
                <a:gd name="T15" fmla="*/ 25 h 41"/>
                <a:gd name="T16" fmla="*/ 7 w 49"/>
                <a:gd name="T17" fmla="*/ 23 h 41"/>
                <a:gd name="T18" fmla="*/ 7 w 49"/>
                <a:gd name="T19" fmla="*/ 30 h 41"/>
                <a:gd name="T20" fmla="*/ 7 w 49"/>
                <a:gd name="T21" fmla="*/ 33 h 41"/>
                <a:gd name="T22" fmla="*/ 4 w 49"/>
                <a:gd name="T23" fmla="*/ 33 h 41"/>
                <a:gd name="T24" fmla="*/ 3 w 49"/>
                <a:gd name="T25" fmla="*/ 33 h 41"/>
                <a:gd name="T26" fmla="*/ 0 w 49"/>
                <a:gd name="T27" fmla="*/ 27 h 41"/>
                <a:gd name="T28" fmla="*/ 0 w 49"/>
                <a:gd name="T29" fmla="*/ 17 h 41"/>
                <a:gd name="T30" fmla="*/ 2 w 49"/>
                <a:gd name="T31" fmla="*/ 13 h 41"/>
                <a:gd name="T32" fmla="*/ 6 w 49"/>
                <a:gd name="T33" fmla="*/ 14 h 41"/>
                <a:gd name="T34" fmla="*/ 7 w 49"/>
                <a:gd name="T35" fmla="*/ 15 h 41"/>
                <a:gd name="T36" fmla="*/ 19 w 49"/>
                <a:gd name="T37" fmla="*/ 11 h 41"/>
                <a:gd name="T38" fmla="*/ 21 w 49"/>
                <a:gd name="T39" fmla="*/ 3 h 41"/>
                <a:gd name="T40" fmla="*/ 26 w 49"/>
                <a:gd name="T41" fmla="*/ 2 h 41"/>
                <a:gd name="T42" fmla="*/ 34 w 49"/>
                <a:gd name="T43" fmla="*/ 15 h 41"/>
                <a:gd name="T44" fmla="*/ 40 w 49"/>
                <a:gd name="T45" fmla="*/ 15 h 41"/>
                <a:gd name="T46" fmla="*/ 44 w 49"/>
                <a:gd name="T47" fmla="*/ 11 h 41"/>
                <a:gd name="T48" fmla="*/ 48 w 49"/>
                <a:gd name="T49" fmla="*/ 17 h 41"/>
                <a:gd name="T50" fmla="*/ 46 w 49"/>
                <a:gd name="T51" fmla="*/ 31 h 41"/>
                <a:gd name="T52" fmla="*/ 44 w 49"/>
                <a:gd name="T53" fmla="*/ 34 h 41"/>
                <a:gd name="T54" fmla="*/ 37 w 49"/>
                <a:gd name="T5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41">
                  <a:moveTo>
                    <a:pt x="37" y="41"/>
                  </a:moveTo>
                  <a:cubicBezTo>
                    <a:pt x="41" y="36"/>
                    <a:pt x="43" y="31"/>
                    <a:pt x="42" y="25"/>
                  </a:cubicBezTo>
                  <a:cubicBezTo>
                    <a:pt x="42" y="24"/>
                    <a:pt x="42" y="23"/>
                    <a:pt x="42" y="23"/>
                  </a:cubicBezTo>
                  <a:cubicBezTo>
                    <a:pt x="41" y="22"/>
                    <a:pt x="40" y="23"/>
                    <a:pt x="39" y="24"/>
                  </a:cubicBezTo>
                  <a:cubicBezTo>
                    <a:pt x="33" y="29"/>
                    <a:pt x="34" y="29"/>
                    <a:pt x="31" y="21"/>
                  </a:cubicBezTo>
                  <a:cubicBezTo>
                    <a:pt x="30" y="18"/>
                    <a:pt x="29" y="14"/>
                    <a:pt x="25" y="11"/>
                  </a:cubicBezTo>
                  <a:cubicBezTo>
                    <a:pt x="24" y="15"/>
                    <a:pt x="23" y="18"/>
                    <a:pt x="22" y="21"/>
                  </a:cubicBezTo>
                  <a:cubicBezTo>
                    <a:pt x="19" y="26"/>
                    <a:pt x="18" y="27"/>
                    <a:pt x="13" y="25"/>
                  </a:cubicBezTo>
                  <a:cubicBezTo>
                    <a:pt x="11" y="24"/>
                    <a:pt x="8" y="22"/>
                    <a:pt x="7" y="23"/>
                  </a:cubicBezTo>
                  <a:cubicBezTo>
                    <a:pt x="5" y="25"/>
                    <a:pt x="6" y="28"/>
                    <a:pt x="7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3" y="33"/>
                  </a:cubicBezTo>
                  <a:cubicBezTo>
                    <a:pt x="1" y="32"/>
                    <a:pt x="1" y="29"/>
                    <a:pt x="0" y="27"/>
                  </a:cubicBezTo>
                  <a:cubicBezTo>
                    <a:pt x="0" y="24"/>
                    <a:pt x="0" y="20"/>
                    <a:pt x="0" y="17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5"/>
                    <a:pt x="6" y="14"/>
                    <a:pt x="7" y="15"/>
                  </a:cubicBezTo>
                  <a:cubicBezTo>
                    <a:pt x="13" y="20"/>
                    <a:pt x="16" y="20"/>
                    <a:pt x="19" y="11"/>
                  </a:cubicBezTo>
                  <a:cubicBezTo>
                    <a:pt x="20" y="8"/>
                    <a:pt x="20" y="6"/>
                    <a:pt x="21" y="3"/>
                  </a:cubicBezTo>
                  <a:cubicBezTo>
                    <a:pt x="22" y="0"/>
                    <a:pt x="24" y="0"/>
                    <a:pt x="26" y="2"/>
                  </a:cubicBezTo>
                  <a:cubicBezTo>
                    <a:pt x="30" y="5"/>
                    <a:pt x="32" y="10"/>
                    <a:pt x="34" y="15"/>
                  </a:cubicBezTo>
                  <a:cubicBezTo>
                    <a:pt x="36" y="19"/>
                    <a:pt x="37" y="19"/>
                    <a:pt x="40" y="15"/>
                  </a:cubicBezTo>
                  <a:cubicBezTo>
                    <a:pt x="41" y="14"/>
                    <a:pt x="41" y="11"/>
                    <a:pt x="44" y="11"/>
                  </a:cubicBezTo>
                  <a:cubicBezTo>
                    <a:pt x="47" y="12"/>
                    <a:pt x="47" y="15"/>
                    <a:pt x="48" y="17"/>
                  </a:cubicBezTo>
                  <a:cubicBezTo>
                    <a:pt x="49" y="22"/>
                    <a:pt x="48" y="27"/>
                    <a:pt x="46" y="31"/>
                  </a:cubicBezTo>
                  <a:cubicBezTo>
                    <a:pt x="45" y="32"/>
                    <a:pt x="44" y="33"/>
                    <a:pt x="44" y="34"/>
                  </a:cubicBezTo>
                  <a:cubicBezTo>
                    <a:pt x="43" y="37"/>
                    <a:pt x="40" y="40"/>
                    <a:pt x="37" y="41"/>
                  </a:cubicBezTo>
                  <a:close/>
                </a:path>
              </a:pathLst>
            </a:custGeom>
            <a:solidFill>
              <a:srgbClr val="ED6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3076575" y="5830888"/>
              <a:ext cx="431800" cy="325438"/>
            </a:xfrm>
            <a:custGeom>
              <a:avLst/>
              <a:gdLst>
                <a:gd name="T0" fmla="*/ 47 w 56"/>
                <a:gd name="T1" fmla="*/ 42 h 42"/>
                <a:gd name="T2" fmla="*/ 50 w 56"/>
                <a:gd name="T3" fmla="*/ 33 h 42"/>
                <a:gd name="T4" fmla="*/ 47 w 56"/>
                <a:gd name="T5" fmla="*/ 19 h 42"/>
                <a:gd name="T6" fmla="*/ 42 w 56"/>
                <a:gd name="T7" fmla="*/ 27 h 42"/>
                <a:gd name="T8" fmla="*/ 39 w 56"/>
                <a:gd name="T9" fmla="*/ 29 h 42"/>
                <a:gd name="T10" fmla="*/ 37 w 56"/>
                <a:gd name="T11" fmla="*/ 26 h 42"/>
                <a:gd name="T12" fmla="*/ 26 w 56"/>
                <a:gd name="T13" fmla="*/ 9 h 42"/>
                <a:gd name="T14" fmla="*/ 23 w 56"/>
                <a:gd name="T15" fmla="*/ 20 h 42"/>
                <a:gd name="T16" fmla="*/ 9 w 56"/>
                <a:gd name="T17" fmla="*/ 23 h 42"/>
                <a:gd name="T18" fmla="*/ 6 w 56"/>
                <a:gd name="T19" fmla="*/ 21 h 42"/>
                <a:gd name="T20" fmla="*/ 4 w 56"/>
                <a:gd name="T21" fmla="*/ 25 h 42"/>
                <a:gd name="T22" fmla="*/ 6 w 56"/>
                <a:gd name="T23" fmla="*/ 41 h 42"/>
                <a:gd name="T24" fmla="*/ 1 w 56"/>
                <a:gd name="T25" fmla="*/ 33 h 42"/>
                <a:gd name="T26" fmla="*/ 5 w 56"/>
                <a:gd name="T27" fmla="*/ 12 h 42"/>
                <a:gd name="T28" fmla="*/ 12 w 56"/>
                <a:gd name="T29" fmla="*/ 21 h 42"/>
                <a:gd name="T30" fmla="*/ 18 w 56"/>
                <a:gd name="T31" fmla="*/ 20 h 42"/>
                <a:gd name="T32" fmla="*/ 24 w 56"/>
                <a:gd name="T33" fmla="*/ 0 h 42"/>
                <a:gd name="T34" fmla="*/ 39 w 56"/>
                <a:gd name="T35" fmla="*/ 23 h 42"/>
                <a:gd name="T36" fmla="*/ 45 w 56"/>
                <a:gd name="T37" fmla="*/ 12 h 42"/>
                <a:gd name="T38" fmla="*/ 47 w 56"/>
                <a:gd name="T3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42">
                  <a:moveTo>
                    <a:pt x="47" y="42"/>
                  </a:moveTo>
                  <a:cubicBezTo>
                    <a:pt x="46" y="39"/>
                    <a:pt x="49" y="37"/>
                    <a:pt x="50" y="33"/>
                  </a:cubicBezTo>
                  <a:cubicBezTo>
                    <a:pt x="50" y="28"/>
                    <a:pt x="50" y="24"/>
                    <a:pt x="47" y="19"/>
                  </a:cubicBezTo>
                  <a:cubicBezTo>
                    <a:pt x="45" y="22"/>
                    <a:pt x="43" y="24"/>
                    <a:pt x="42" y="27"/>
                  </a:cubicBezTo>
                  <a:cubicBezTo>
                    <a:pt x="41" y="28"/>
                    <a:pt x="40" y="29"/>
                    <a:pt x="39" y="29"/>
                  </a:cubicBezTo>
                  <a:cubicBezTo>
                    <a:pt x="38" y="29"/>
                    <a:pt x="38" y="27"/>
                    <a:pt x="37" y="26"/>
                  </a:cubicBezTo>
                  <a:cubicBezTo>
                    <a:pt x="34" y="20"/>
                    <a:pt x="32" y="14"/>
                    <a:pt x="26" y="9"/>
                  </a:cubicBezTo>
                  <a:cubicBezTo>
                    <a:pt x="25" y="13"/>
                    <a:pt x="24" y="17"/>
                    <a:pt x="23" y="20"/>
                  </a:cubicBezTo>
                  <a:cubicBezTo>
                    <a:pt x="20" y="30"/>
                    <a:pt x="15" y="30"/>
                    <a:pt x="9" y="23"/>
                  </a:cubicBezTo>
                  <a:cubicBezTo>
                    <a:pt x="8" y="23"/>
                    <a:pt x="7" y="21"/>
                    <a:pt x="6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30"/>
                    <a:pt x="3" y="36"/>
                    <a:pt x="6" y="41"/>
                  </a:cubicBezTo>
                  <a:cubicBezTo>
                    <a:pt x="2" y="40"/>
                    <a:pt x="1" y="37"/>
                    <a:pt x="1" y="33"/>
                  </a:cubicBezTo>
                  <a:cubicBezTo>
                    <a:pt x="0" y="26"/>
                    <a:pt x="2" y="19"/>
                    <a:pt x="5" y="12"/>
                  </a:cubicBezTo>
                  <a:cubicBezTo>
                    <a:pt x="7" y="15"/>
                    <a:pt x="10" y="18"/>
                    <a:pt x="12" y="21"/>
                  </a:cubicBezTo>
                  <a:cubicBezTo>
                    <a:pt x="15" y="24"/>
                    <a:pt x="17" y="22"/>
                    <a:pt x="18" y="20"/>
                  </a:cubicBezTo>
                  <a:cubicBezTo>
                    <a:pt x="22" y="14"/>
                    <a:pt x="24" y="8"/>
                    <a:pt x="24" y="0"/>
                  </a:cubicBezTo>
                  <a:cubicBezTo>
                    <a:pt x="31" y="7"/>
                    <a:pt x="35" y="15"/>
                    <a:pt x="39" y="23"/>
                  </a:cubicBezTo>
                  <a:cubicBezTo>
                    <a:pt x="44" y="21"/>
                    <a:pt x="43" y="15"/>
                    <a:pt x="45" y="12"/>
                  </a:cubicBezTo>
                  <a:cubicBezTo>
                    <a:pt x="55" y="19"/>
                    <a:pt x="56" y="31"/>
                    <a:pt x="47" y="42"/>
                  </a:cubicBezTo>
                  <a:close/>
                </a:path>
              </a:pathLst>
            </a:custGeom>
            <a:solidFill>
              <a:srgbClr val="CD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3198813" y="4962526"/>
              <a:ext cx="39688" cy="53975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6 h 7"/>
                <a:gd name="T4" fmla="*/ 0 w 5"/>
                <a:gd name="T5" fmla="*/ 3 h 7"/>
                <a:gd name="T6" fmla="*/ 3 w 5"/>
                <a:gd name="T7" fmla="*/ 0 h 7"/>
                <a:gd name="T8" fmla="*/ 5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5" y="5"/>
                    <a:pt x="4" y="7"/>
                    <a:pt x="2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46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3414713" y="4970463"/>
              <a:ext cx="46038" cy="53975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7 h 7"/>
                <a:gd name="T4" fmla="*/ 1 w 6"/>
                <a:gd name="T5" fmla="*/ 4 h 7"/>
                <a:gd name="T6" fmla="*/ 3 w 6"/>
                <a:gd name="T7" fmla="*/ 0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493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3076575" y="4938713"/>
              <a:ext cx="46038" cy="39688"/>
            </a:xfrm>
            <a:custGeom>
              <a:avLst/>
              <a:gdLst>
                <a:gd name="T0" fmla="*/ 1 w 6"/>
                <a:gd name="T1" fmla="*/ 0 h 5"/>
                <a:gd name="T2" fmla="*/ 5 w 6"/>
                <a:gd name="T3" fmla="*/ 1 h 5"/>
                <a:gd name="T4" fmla="*/ 3 w 6"/>
                <a:gd name="T5" fmla="*/ 5 h 5"/>
                <a:gd name="T6" fmla="*/ 1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6" y="5"/>
                    <a:pt x="3" y="5"/>
                  </a:cubicBezTo>
                  <a:cubicBezTo>
                    <a:pt x="0" y="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ADC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3122613" y="4846638"/>
              <a:ext cx="46038" cy="61913"/>
            </a:xfrm>
            <a:custGeom>
              <a:avLst/>
              <a:gdLst>
                <a:gd name="T0" fmla="*/ 6 w 6"/>
                <a:gd name="T1" fmla="*/ 5 h 8"/>
                <a:gd name="T2" fmla="*/ 3 w 6"/>
                <a:gd name="T3" fmla="*/ 8 h 8"/>
                <a:gd name="T4" fmla="*/ 0 w 6"/>
                <a:gd name="T5" fmla="*/ 4 h 8"/>
                <a:gd name="T6" fmla="*/ 3 w 6"/>
                <a:gd name="T7" fmla="*/ 0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6" y="6"/>
                    <a:pt x="5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5" y="0"/>
                    <a:pt x="6" y="3"/>
                    <a:pt x="6" y="5"/>
                  </a:cubicBezTo>
                  <a:close/>
                </a:path>
              </a:pathLst>
            </a:custGeom>
            <a:solidFill>
              <a:srgbClr val="8C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64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8C3F567-E1AA-42A2-ABD3-1E1A4D4CD781}"/>
              </a:ext>
            </a:extLst>
          </p:cNvPr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5624009-96F5-448B-977C-9E256BB12A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1086596-452E-4B99-8AF2-7BC87593ED1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0C5F60F-7989-49F0-8ACA-C43803CDDB82}"/>
              </a:ext>
            </a:extLst>
          </p:cNvPr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77768979-D5E8-42B9-974B-C903C106CDD5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290893C7-59C6-4296-A567-127EBEB721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C15ACCE-0EFE-466A-9402-81878CB181CB}"/>
              </a:ext>
            </a:extLst>
          </p:cNvPr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A75AFFFA-7463-4F4B-98AB-591FB6849D83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5C67A0A-8353-4A24-BAE3-F8A0EE056B6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958574F8-9324-4D46-8C3F-3BE2CCE326FC}"/>
              </a:ext>
            </a:extLst>
          </p:cNvPr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14E6954-FF70-45EB-A79E-948DCEFE1AE8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307E691D-5CD7-4D0B-B94C-A064D689C8D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5C36B39-4CC8-40C2-8A81-4BC08C886E7A}"/>
              </a:ext>
            </a:extLst>
          </p:cNvPr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EA525D"/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rgbClr val="EA525D"/>
                </a:solidFill>
              </a:rPr>
              <a:t> </a:t>
            </a:r>
            <a:endParaRPr lang="ko-KR" altLang="en-US" sz="1200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163" name="Grupo 162"/>
          <p:cNvGrpSpPr/>
          <p:nvPr/>
        </p:nvGrpSpPr>
        <p:grpSpPr>
          <a:xfrm>
            <a:off x="2384377" y="2868192"/>
            <a:ext cx="1573212" cy="2097087"/>
            <a:chOff x="2532063" y="3954463"/>
            <a:chExt cx="1573212" cy="2097087"/>
          </a:xfrm>
        </p:grpSpPr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2532063" y="4905375"/>
              <a:ext cx="1573212" cy="1138238"/>
            </a:xfrm>
            <a:custGeom>
              <a:avLst/>
              <a:gdLst>
                <a:gd name="T0" fmla="*/ 70 w 195"/>
                <a:gd name="T1" fmla="*/ 139 h 140"/>
                <a:gd name="T2" fmla="*/ 63 w 195"/>
                <a:gd name="T3" fmla="*/ 135 h 140"/>
                <a:gd name="T4" fmla="*/ 63 w 195"/>
                <a:gd name="T5" fmla="*/ 106 h 140"/>
                <a:gd name="T6" fmla="*/ 12 w 195"/>
                <a:gd name="T7" fmla="*/ 98 h 140"/>
                <a:gd name="T8" fmla="*/ 21 w 195"/>
                <a:gd name="T9" fmla="*/ 48 h 140"/>
                <a:gd name="T10" fmla="*/ 58 w 195"/>
                <a:gd name="T11" fmla="*/ 6 h 140"/>
                <a:gd name="T12" fmla="*/ 68 w 195"/>
                <a:gd name="T13" fmla="*/ 4 h 140"/>
                <a:gd name="T14" fmla="*/ 71 w 195"/>
                <a:gd name="T15" fmla="*/ 2 h 140"/>
                <a:gd name="T16" fmla="*/ 74 w 195"/>
                <a:gd name="T17" fmla="*/ 4 h 140"/>
                <a:gd name="T18" fmla="*/ 79 w 195"/>
                <a:gd name="T19" fmla="*/ 3 h 140"/>
                <a:gd name="T20" fmla="*/ 85 w 195"/>
                <a:gd name="T21" fmla="*/ 6 h 140"/>
                <a:gd name="T22" fmla="*/ 115 w 195"/>
                <a:gd name="T23" fmla="*/ 11 h 140"/>
                <a:gd name="T24" fmla="*/ 121 w 195"/>
                <a:gd name="T25" fmla="*/ 9 h 140"/>
                <a:gd name="T26" fmla="*/ 128 w 195"/>
                <a:gd name="T27" fmla="*/ 0 h 140"/>
                <a:gd name="T28" fmla="*/ 135 w 195"/>
                <a:gd name="T29" fmla="*/ 9 h 140"/>
                <a:gd name="T30" fmla="*/ 134 w 195"/>
                <a:gd name="T31" fmla="*/ 13 h 140"/>
                <a:gd name="T32" fmla="*/ 138 w 195"/>
                <a:gd name="T33" fmla="*/ 3 h 140"/>
                <a:gd name="T34" fmla="*/ 141 w 195"/>
                <a:gd name="T35" fmla="*/ 6 h 140"/>
                <a:gd name="T36" fmla="*/ 152 w 195"/>
                <a:gd name="T37" fmla="*/ 12 h 140"/>
                <a:gd name="T38" fmla="*/ 193 w 195"/>
                <a:gd name="T39" fmla="*/ 79 h 140"/>
                <a:gd name="T40" fmla="*/ 147 w 195"/>
                <a:gd name="T41" fmla="*/ 124 h 140"/>
                <a:gd name="T42" fmla="*/ 143 w 195"/>
                <a:gd name="T43" fmla="*/ 137 h 140"/>
                <a:gd name="T44" fmla="*/ 120 w 195"/>
                <a:gd name="T45" fmla="*/ 140 h 140"/>
                <a:gd name="T46" fmla="*/ 119 w 195"/>
                <a:gd name="T47" fmla="*/ 136 h 140"/>
                <a:gd name="T48" fmla="*/ 128 w 195"/>
                <a:gd name="T49" fmla="*/ 131 h 140"/>
                <a:gd name="T50" fmla="*/ 128 w 195"/>
                <a:gd name="T51" fmla="*/ 110 h 140"/>
                <a:gd name="T52" fmla="*/ 102 w 195"/>
                <a:gd name="T53" fmla="*/ 74 h 140"/>
                <a:gd name="T54" fmla="*/ 129 w 195"/>
                <a:gd name="T55" fmla="*/ 110 h 140"/>
                <a:gd name="T56" fmla="*/ 106 w 195"/>
                <a:gd name="T57" fmla="*/ 101 h 140"/>
                <a:gd name="T58" fmla="*/ 115 w 195"/>
                <a:gd name="T59" fmla="*/ 97 h 140"/>
                <a:gd name="T60" fmla="*/ 97 w 195"/>
                <a:gd name="T61" fmla="*/ 93 h 140"/>
                <a:gd name="T62" fmla="*/ 112 w 195"/>
                <a:gd name="T63" fmla="*/ 88 h 140"/>
                <a:gd name="T64" fmla="*/ 92 w 195"/>
                <a:gd name="T65" fmla="*/ 88 h 140"/>
                <a:gd name="T66" fmla="*/ 90 w 195"/>
                <a:gd name="T67" fmla="*/ 83 h 140"/>
                <a:gd name="T68" fmla="*/ 72 w 195"/>
                <a:gd name="T69" fmla="*/ 89 h 140"/>
                <a:gd name="T70" fmla="*/ 71 w 195"/>
                <a:gd name="T71" fmla="*/ 105 h 140"/>
                <a:gd name="T72" fmla="*/ 96 w 195"/>
                <a:gd name="T73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5" h="140">
                  <a:moveTo>
                    <a:pt x="94" y="139"/>
                  </a:moveTo>
                  <a:cubicBezTo>
                    <a:pt x="86" y="139"/>
                    <a:pt x="78" y="139"/>
                    <a:pt x="70" y="139"/>
                  </a:cubicBezTo>
                  <a:cubicBezTo>
                    <a:pt x="68" y="138"/>
                    <a:pt x="67" y="139"/>
                    <a:pt x="65" y="139"/>
                  </a:cubicBezTo>
                  <a:cubicBezTo>
                    <a:pt x="62" y="139"/>
                    <a:pt x="62" y="138"/>
                    <a:pt x="63" y="135"/>
                  </a:cubicBezTo>
                  <a:cubicBezTo>
                    <a:pt x="63" y="135"/>
                    <a:pt x="63" y="134"/>
                    <a:pt x="63" y="134"/>
                  </a:cubicBezTo>
                  <a:cubicBezTo>
                    <a:pt x="63" y="124"/>
                    <a:pt x="64" y="115"/>
                    <a:pt x="63" y="106"/>
                  </a:cubicBezTo>
                  <a:cubicBezTo>
                    <a:pt x="57" y="104"/>
                    <a:pt x="51" y="105"/>
                    <a:pt x="45" y="104"/>
                  </a:cubicBezTo>
                  <a:cubicBezTo>
                    <a:pt x="34" y="103"/>
                    <a:pt x="22" y="103"/>
                    <a:pt x="12" y="98"/>
                  </a:cubicBezTo>
                  <a:cubicBezTo>
                    <a:pt x="3" y="93"/>
                    <a:pt x="0" y="87"/>
                    <a:pt x="4" y="77"/>
                  </a:cubicBezTo>
                  <a:cubicBezTo>
                    <a:pt x="7" y="66"/>
                    <a:pt x="14" y="57"/>
                    <a:pt x="21" y="48"/>
                  </a:cubicBezTo>
                  <a:cubicBezTo>
                    <a:pt x="30" y="36"/>
                    <a:pt x="40" y="24"/>
                    <a:pt x="50" y="13"/>
                  </a:cubicBezTo>
                  <a:cubicBezTo>
                    <a:pt x="52" y="10"/>
                    <a:pt x="55" y="8"/>
                    <a:pt x="58" y="6"/>
                  </a:cubicBezTo>
                  <a:cubicBezTo>
                    <a:pt x="60" y="5"/>
                    <a:pt x="63" y="6"/>
                    <a:pt x="65" y="3"/>
                  </a:cubicBezTo>
                  <a:cubicBezTo>
                    <a:pt x="66" y="2"/>
                    <a:pt x="68" y="2"/>
                    <a:pt x="68" y="4"/>
                  </a:cubicBezTo>
                  <a:cubicBezTo>
                    <a:pt x="69" y="5"/>
                    <a:pt x="68" y="7"/>
                    <a:pt x="68" y="8"/>
                  </a:cubicBezTo>
                  <a:cubicBezTo>
                    <a:pt x="69" y="6"/>
                    <a:pt x="67" y="2"/>
                    <a:pt x="71" y="2"/>
                  </a:cubicBezTo>
                  <a:cubicBezTo>
                    <a:pt x="74" y="1"/>
                    <a:pt x="74" y="4"/>
                    <a:pt x="74" y="6"/>
                  </a:cubicBezTo>
                  <a:cubicBezTo>
                    <a:pt x="74" y="5"/>
                    <a:pt x="74" y="4"/>
                    <a:pt x="74" y="4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78" y="0"/>
                    <a:pt x="78" y="2"/>
                    <a:pt x="79" y="3"/>
                  </a:cubicBezTo>
                  <a:cubicBezTo>
                    <a:pt x="81" y="5"/>
                    <a:pt x="82" y="8"/>
                    <a:pt x="82" y="12"/>
                  </a:cubicBezTo>
                  <a:cubicBezTo>
                    <a:pt x="83" y="9"/>
                    <a:pt x="82" y="7"/>
                    <a:pt x="85" y="6"/>
                  </a:cubicBezTo>
                  <a:cubicBezTo>
                    <a:pt x="88" y="7"/>
                    <a:pt x="90" y="10"/>
                    <a:pt x="93" y="12"/>
                  </a:cubicBezTo>
                  <a:cubicBezTo>
                    <a:pt x="100" y="16"/>
                    <a:pt x="108" y="16"/>
                    <a:pt x="115" y="11"/>
                  </a:cubicBezTo>
                  <a:cubicBezTo>
                    <a:pt x="116" y="10"/>
                    <a:pt x="117" y="10"/>
                    <a:pt x="119" y="9"/>
                  </a:cubicBezTo>
                  <a:cubicBezTo>
                    <a:pt x="120" y="9"/>
                    <a:pt x="120" y="9"/>
                    <a:pt x="121" y="9"/>
                  </a:cubicBezTo>
                  <a:cubicBezTo>
                    <a:pt x="124" y="10"/>
                    <a:pt x="125" y="9"/>
                    <a:pt x="125" y="6"/>
                  </a:cubicBezTo>
                  <a:cubicBezTo>
                    <a:pt x="125" y="3"/>
                    <a:pt x="125" y="1"/>
                    <a:pt x="128" y="0"/>
                  </a:cubicBezTo>
                  <a:cubicBezTo>
                    <a:pt x="130" y="0"/>
                    <a:pt x="131" y="1"/>
                    <a:pt x="130" y="3"/>
                  </a:cubicBezTo>
                  <a:cubicBezTo>
                    <a:pt x="130" y="8"/>
                    <a:pt x="130" y="8"/>
                    <a:pt x="135" y="9"/>
                  </a:cubicBezTo>
                  <a:cubicBezTo>
                    <a:pt x="135" y="9"/>
                    <a:pt x="136" y="9"/>
                    <a:pt x="136" y="10"/>
                  </a:cubicBezTo>
                  <a:cubicBezTo>
                    <a:pt x="137" y="12"/>
                    <a:pt x="135" y="13"/>
                    <a:pt x="134" y="13"/>
                  </a:cubicBezTo>
                  <a:cubicBezTo>
                    <a:pt x="136" y="13"/>
                    <a:pt x="137" y="11"/>
                    <a:pt x="137" y="9"/>
                  </a:cubicBezTo>
                  <a:cubicBezTo>
                    <a:pt x="137" y="7"/>
                    <a:pt x="136" y="5"/>
                    <a:pt x="138" y="3"/>
                  </a:cubicBezTo>
                  <a:cubicBezTo>
                    <a:pt x="138" y="3"/>
                    <a:pt x="139" y="3"/>
                    <a:pt x="139" y="3"/>
                  </a:cubicBezTo>
                  <a:cubicBezTo>
                    <a:pt x="140" y="3"/>
                    <a:pt x="141" y="4"/>
                    <a:pt x="141" y="6"/>
                  </a:cubicBezTo>
                  <a:cubicBezTo>
                    <a:pt x="142" y="8"/>
                    <a:pt x="143" y="9"/>
                    <a:pt x="146" y="9"/>
                  </a:cubicBezTo>
                  <a:cubicBezTo>
                    <a:pt x="149" y="8"/>
                    <a:pt x="151" y="10"/>
                    <a:pt x="152" y="12"/>
                  </a:cubicBezTo>
                  <a:cubicBezTo>
                    <a:pt x="165" y="26"/>
                    <a:pt x="174" y="43"/>
                    <a:pt x="183" y="59"/>
                  </a:cubicBezTo>
                  <a:cubicBezTo>
                    <a:pt x="187" y="65"/>
                    <a:pt x="190" y="72"/>
                    <a:pt x="193" y="79"/>
                  </a:cubicBezTo>
                  <a:cubicBezTo>
                    <a:pt x="195" y="87"/>
                    <a:pt x="194" y="94"/>
                    <a:pt x="187" y="99"/>
                  </a:cubicBezTo>
                  <a:cubicBezTo>
                    <a:pt x="175" y="109"/>
                    <a:pt x="162" y="118"/>
                    <a:pt x="147" y="124"/>
                  </a:cubicBezTo>
                  <a:cubicBezTo>
                    <a:pt x="142" y="126"/>
                    <a:pt x="141" y="128"/>
                    <a:pt x="142" y="133"/>
                  </a:cubicBezTo>
                  <a:cubicBezTo>
                    <a:pt x="143" y="135"/>
                    <a:pt x="143" y="136"/>
                    <a:pt x="143" y="137"/>
                  </a:cubicBezTo>
                  <a:cubicBezTo>
                    <a:pt x="144" y="140"/>
                    <a:pt x="142" y="140"/>
                    <a:pt x="141" y="140"/>
                  </a:cubicBezTo>
                  <a:cubicBezTo>
                    <a:pt x="134" y="140"/>
                    <a:pt x="127" y="140"/>
                    <a:pt x="120" y="140"/>
                  </a:cubicBezTo>
                  <a:cubicBezTo>
                    <a:pt x="119" y="140"/>
                    <a:pt x="118" y="140"/>
                    <a:pt x="118" y="139"/>
                  </a:cubicBezTo>
                  <a:cubicBezTo>
                    <a:pt x="117" y="138"/>
                    <a:pt x="118" y="137"/>
                    <a:pt x="119" y="136"/>
                  </a:cubicBezTo>
                  <a:cubicBezTo>
                    <a:pt x="120" y="135"/>
                    <a:pt x="121" y="135"/>
                    <a:pt x="122" y="134"/>
                  </a:cubicBezTo>
                  <a:cubicBezTo>
                    <a:pt x="124" y="133"/>
                    <a:pt x="126" y="132"/>
                    <a:pt x="128" y="131"/>
                  </a:cubicBezTo>
                  <a:cubicBezTo>
                    <a:pt x="136" y="126"/>
                    <a:pt x="137" y="122"/>
                    <a:pt x="133" y="114"/>
                  </a:cubicBezTo>
                  <a:cubicBezTo>
                    <a:pt x="132" y="112"/>
                    <a:pt x="129" y="112"/>
                    <a:pt x="128" y="110"/>
                  </a:cubicBezTo>
                  <a:cubicBezTo>
                    <a:pt x="132" y="100"/>
                    <a:pt x="126" y="85"/>
                    <a:pt x="115" y="78"/>
                  </a:cubicBezTo>
                  <a:cubicBezTo>
                    <a:pt x="111" y="76"/>
                    <a:pt x="106" y="75"/>
                    <a:pt x="102" y="74"/>
                  </a:cubicBezTo>
                  <a:cubicBezTo>
                    <a:pt x="116" y="76"/>
                    <a:pt x="125" y="84"/>
                    <a:pt x="129" y="98"/>
                  </a:cubicBezTo>
                  <a:cubicBezTo>
                    <a:pt x="130" y="102"/>
                    <a:pt x="130" y="106"/>
                    <a:pt x="129" y="110"/>
                  </a:cubicBezTo>
                  <a:cubicBezTo>
                    <a:pt x="122" y="109"/>
                    <a:pt x="116" y="108"/>
                    <a:pt x="110" y="105"/>
                  </a:cubicBezTo>
                  <a:cubicBezTo>
                    <a:pt x="110" y="102"/>
                    <a:pt x="109" y="102"/>
                    <a:pt x="106" y="101"/>
                  </a:cubicBezTo>
                  <a:cubicBezTo>
                    <a:pt x="105" y="101"/>
                    <a:pt x="103" y="102"/>
                    <a:pt x="103" y="99"/>
                  </a:cubicBezTo>
                  <a:cubicBezTo>
                    <a:pt x="106" y="97"/>
                    <a:pt x="110" y="99"/>
                    <a:pt x="115" y="97"/>
                  </a:cubicBezTo>
                  <a:cubicBezTo>
                    <a:pt x="111" y="95"/>
                    <a:pt x="108" y="96"/>
                    <a:pt x="104" y="96"/>
                  </a:cubicBezTo>
                  <a:cubicBezTo>
                    <a:pt x="102" y="96"/>
                    <a:pt x="98" y="97"/>
                    <a:pt x="97" y="93"/>
                  </a:cubicBezTo>
                  <a:cubicBezTo>
                    <a:pt x="97" y="91"/>
                    <a:pt x="101" y="91"/>
                    <a:pt x="104" y="91"/>
                  </a:cubicBezTo>
                  <a:cubicBezTo>
                    <a:pt x="106" y="90"/>
                    <a:pt x="109" y="90"/>
                    <a:pt x="112" y="88"/>
                  </a:cubicBezTo>
                  <a:cubicBezTo>
                    <a:pt x="109" y="87"/>
                    <a:pt x="107" y="87"/>
                    <a:pt x="105" y="87"/>
                  </a:cubicBezTo>
                  <a:cubicBezTo>
                    <a:pt x="101" y="88"/>
                    <a:pt x="96" y="88"/>
                    <a:pt x="92" y="88"/>
                  </a:cubicBezTo>
                  <a:cubicBezTo>
                    <a:pt x="91" y="88"/>
                    <a:pt x="89" y="88"/>
                    <a:pt x="88" y="86"/>
                  </a:cubicBezTo>
                  <a:cubicBezTo>
                    <a:pt x="88" y="85"/>
                    <a:pt x="89" y="84"/>
                    <a:pt x="90" y="83"/>
                  </a:cubicBezTo>
                  <a:cubicBezTo>
                    <a:pt x="92" y="81"/>
                    <a:pt x="93" y="79"/>
                    <a:pt x="94" y="76"/>
                  </a:cubicBezTo>
                  <a:cubicBezTo>
                    <a:pt x="86" y="80"/>
                    <a:pt x="78" y="84"/>
                    <a:pt x="72" y="89"/>
                  </a:cubicBezTo>
                  <a:cubicBezTo>
                    <a:pt x="71" y="89"/>
                    <a:pt x="70" y="90"/>
                    <a:pt x="70" y="91"/>
                  </a:cubicBezTo>
                  <a:cubicBezTo>
                    <a:pt x="70" y="96"/>
                    <a:pt x="69" y="101"/>
                    <a:pt x="71" y="105"/>
                  </a:cubicBezTo>
                  <a:cubicBezTo>
                    <a:pt x="71" y="117"/>
                    <a:pt x="80" y="131"/>
                    <a:pt x="91" y="134"/>
                  </a:cubicBezTo>
                  <a:cubicBezTo>
                    <a:pt x="93" y="135"/>
                    <a:pt x="95" y="135"/>
                    <a:pt x="96" y="136"/>
                  </a:cubicBezTo>
                  <a:cubicBezTo>
                    <a:pt x="97" y="138"/>
                    <a:pt x="95" y="138"/>
                    <a:pt x="94" y="139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3073400" y="4295775"/>
              <a:ext cx="571500" cy="757238"/>
            </a:xfrm>
            <a:custGeom>
              <a:avLst/>
              <a:gdLst>
                <a:gd name="T0" fmla="*/ 52 w 71"/>
                <a:gd name="T1" fmla="*/ 85 h 93"/>
                <a:gd name="T2" fmla="*/ 43 w 71"/>
                <a:gd name="T3" fmla="*/ 90 h 93"/>
                <a:gd name="T4" fmla="*/ 19 w 71"/>
                <a:gd name="T5" fmla="*/ 82 h 93"/>
                <a:gd name="T6" fmla="*/ 17 w 71"/>
                <a:gd name="T7" fmla="*/ 81 h 93"/>
                <a:gd name="T8" fmla="*/ 7 w 71"/>
                <a:gd name="T9" fmla="*/ 75 h 93"/>
                <a:gd name="T10" fmla="*/ 15 w 71"/>
                <a:gd name="T11" fmla="*/ 74 h 93"/>
                <a:gd name="T12" fmla="*/ 22 w 71"/>
                <a:gd name="T13" fmla="*/ 67 h 93"/>
                <a:gd name="T14" fmla="*/ 22 w 71"/>
                <a:gd name="T15" fmla="*/ 62 h 93"/>
                <a:gd name="T16" fmla="*/ 13 w 71"/>
                <a:gd name="T17" fmla="*/ 54 h 93"/>
                <a:gd name="T18" fmla="*/ 9 w 71"/>
                <a:gd name="T19" fmla="*/ 45 h 93"/>
                <a:gd name="T20" fmla="*/ 5 w 71"/>
                <a:gd name="T21" fmla="*/ 37 h 93"/>
                <a:gd name="T22" fmla="*/ 1 w 71"/>
                <a:gd name="T23" fmla="*/ 29 h 93"/>
                <a:gd name="T24" fmla="*/ 4 w 71"/>
                <a:gd name="T25" fmla="*/ 21 h 93"/>
                <a:gd name="T26" fmla="*/ 13 w 71"/>
                <a:gd name="T27" fmla="*/ 19 h 93"/>
                <a:gd name="T28" fmla="*/ 24 w 71"/>
                <a:gd name="T29" fmla="*/ 18 h 93"/>
                <a:gd name="T30" fmla="*/ 13 w 71"/>
                <a:gd name="T31" fmla="*/ 19 h 93"/>
                <a:gd name="T32" fmla="*/ 15 w 71"/>
                <a:gd name="T33" fmla="*/ 15 h 93"/>
                <a:gd name="T34" fmla="*/ 27 w 71"/>
                <a:gd name="T35" fmla="*/ 4 h 93"/>
                <a:gd name="T36" fmla="*/ 34 w 71"/>
                <a:gd name="T37" fmla="*/ 3 h 93"/>
                <a:gd name="T38" fmla="*/ 50 w 71"/>
                <a:gd name="T39" fmla="*/ 15 h 93"/>
                <a:gd name="T40" fmla="*/ 53 w 71"/>
                <a:gd name="T41" fmla="*/ 17 h 93"/>
                <a:gd name="T42" fmla="*/ 49 w 71"/>
                <a:gd name="T43" fmla="*/ 18 h 93"/>
                <a:gd name="T44" fmla="*/ 45 w 71"/>
                <a:gd name="T45" fmla="*/ 18 h 93"/>
                <a:gd name="T46" fmla="*/ 68 w 71"/>
                <a:gd name="T47" fmla="*/ 21 h 93"/>
                <a:gd name="T48" fmla="*/ 68 w 71"/>
                <a:gd name="T49" fmla="*/ 22 h 93"/>
                <a:gd name="T50" fmla="*/ 66 w 71"/>
                <a:gd name="T51" fmla="*/ 36 h 93"/>
                <a:gd name="T52" fmla="*/ 64 w 71"/>
                <a:gd name="T53" fmla="*/ 39 h 93"/>
                <a:gd name="T54" fmla="*/ 60 w 71"/>
                <a:gd name="T55" fmla="*/ 47 h 93"/>
                <a:gd name="T56" fmla="*/ 53 w 71"/>
                <a:gd name="T57" fmla="*/ 58 h 93"/>
                <a:gd name="T58" fmla="*/ 51 w 71"/>
                <a:gd name="T59" fmla="*/ 66 h 93"/>
                <a:gd name="T60" fmla="*/ 57 w 71"/>
                <a:gd name="T61" fmla="*/ 75 h 93"/>
                <a:gd name="T62" fmla="*/ 52 w 71"/>
                <a:gd name="T63" fmla="*/ 8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93">
                  <a:moveTo>
                    <a:pt x="52" y="85"/>
                  </a:moveTo>
                  <a:cubicBezTo>
                    <a:pt x="49" y="87"/>
                    <a:pt x="46" y="89"/>
                    <a:pt x="43" y="90"/>
                  </a:cubicBezTo>
                  <a:cubicBezTo>
                    <a:pt x="33" y="93"/>
                    <a:pt x="25" y="90"/>
                    <a:pt x="19" y="82"/>
                  </a:cubicBezTo>
                  <a:cubicBezTo>
                    <a:pt x="18" y="81"/>
                    <a:pt x="17" y="81"/>
                    <a:pt x="17" y="81"/>
                  </a:cubicBezTo>
                  <a:cubicBezTo>
                    <a:pt x="16" y="76"/>
                    <a:pt x="11" y="76"/>
                    <a:pt x="7" y="75"/>
                  </a:cubicBezTo>
                  <a:cubicBezTo>
                    <a:pt x="10" y="73"/>
                    <a:pt x="12" y="74"/>
                    <a:pt x="15" y="74"/>
                  </a:cubicBezTo>
                  <a:cubicBezTo>
                    <a:pt x="19" y="74"/>
                    <a:pt x="23" y="70"/>
                    <a:pt x="22" y="67"/>
                  </a:cubicBezTo>
                  <a:cubicBezTo>
                    <a:pt x="25" y="64"/>
                    <a:pt x="23" y="63"/>
                    <a:pt x="22" y="62"/>
                  </a:cubicBezTo>
                  <a:cubicBezTo>
                    <a:pt x="19" y="59"/>
                    <a:pt x="16" y="57"/>
                    <a:pt x="13" y="54"/>
                  </a:cubicBezTo>
                  <a:cubicBezTo>
                    <a:pt x="12" y="51"/>
                    <a:pt x="10" y="48"/>
                    <a:pt x="9" y="45"/>
                  </a:cubicBezTo>
                  <a:cubicBezTo>
                    <a:pt x="8" y="42"/>
                    <a:pt x="7" y="39"/>
                    <a:pt x="5" y="37"/>
                  </a:cubicBezTo>
                  <a:cubicBezTo>
                    <a:pt x="2" y="35"/>
                    <a:pt x="1" y="32"/>
                    <a:pt x="1" y="29"/>
                  </a:cubicBezTo>
                  <a:cubicBezTo>
                    <a:pt x="0" y="26"/>
                    <a:pt x="1" y="23"/>
                    <a:pt x="4" y="21"/>
                  </a:cubicBezTo>
                  <a:cubicBezTo>
                    <a:pt x="7" y="20"/>
                    <a:pt x="9" y="17"/>
                    <a:pt x="13" y="19"/>
                  </a:cubicBezTo>
                  <a:cubicBezTo>
                    <a:pt x="16" y="20"/>
                    <a:pt x="20" y="19"/>
                    <a:pt x="24" y="18"/>
                  </a:cubicBezTo>
                  <a:cubicBezTo>
                    <a:pt x="20" y="18"/>
                    <a:pt x="16" y="21"/>
                    <a:pt x="13" y="19"/>
                  </a:cubicBezTo>
                  <a:cubicBezTo>
                    <a:pt x="12" y="16"/>
                    <a:pt x="14" y="16"/>
                    <a:pt x="15" y="15"/>
                  </a:cubicBezTo>
                  <a:cubicBezTo>
                    <a:pt x="20" y="12"/>
                    <a:pt x="23" y="8"/>
                    <a:pt x="27" y="4"/>
                  </a:cubicBezTo>
                  <a:cubicBezTo>
                    <a:pt x="29" y="0"/>
                    <a:pt x="30" y="0"/>
                    <a:pt x="34" y="3"/>
                  </a:cubicBezTo>
                  <a:cubicBezTo>
                    <a:pt x="39" y="7"/>
                    <a:pt x="44" y="12"/>
                    <a:pt x="50" y="15"/>
                  </a:cubicBezTo>
                  <a:cubicBezTo>
                    <a:pt x="51" y="15"/>
                    <a:pt x="53" y="16"/>
                    <a:pt x="53" y="17"/>
                  </a:cubicBezTo>
                  <a:cubicBezTo>
                    <a:pt x="52" y="19"/>
                    <a:pt x="50" y="18"/>
                    <a:pt x="49" y="18"/>
                  </a:cubicBezTo>
                  <a:cubicBezTo>
                    <a:pt x="48" y="18"/>
                    <a:pt x="47" y="17"/>
                    <a:pt x="45" y="18"/>
                  </a:cubicBezTo>
                  <a:cubicBezTo>
                    <a:pt x="53" y="17"/>
                    <a:pt x="61" y="19"/>
                    <a:pt x="68" y="21"/>
                  </a:cubicBezTo>
                  <a:cubicBezTo>
                    <a:pt x="68" y="21"/>
                    <a:pt x="68" y="22"/>
                    <a:pt x="68" y="22"/>
                  </a:cubicBezTo>
                  <a:cubicBezTo>
                    <a:pt x="71" y="27"/>
                    <a:pt x="70" y="32"/>
                    <a:pt x="66" y="36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1" y="41"/>
                    <a:pt x="62" y="45"/>
                    <a:pt x="60" y="47"/>
                  </a:cubicBezTo>
                  <a:cubicBezTo>
                    <a:pt x="59" y="51"/>
                    <a:pt x="56" y="55"/>
                    <a:pt x="53" y="58"/>
                  </a:cubicBezTo>
                  <a:cubicBezTo>
                    <a:pt x="51" y="61"/>
                    <a:pt x="51" y="63"/>
                    <a:pt x="51" y="66"/>
                  </a:cubicBezTo>
                  <a:cubicBezTo>
                    <a:pt x="51" y="70"/>
                    <a:pt x="52" y="73"/>
                    <a:pt x="57" y="75"/>
                  </a:cubicBezTo>
                  <a:cubicBezTo>
                    <a:pt x="58" y="80"/>
                    <a:pt x="54" y="82"/>
                    <a:pt x="52" y="85"/>
                  </a:cubicBezTo>
                  <a:close/>
                </a:path>
              </a:pathLst>
            </a:custGeom>
            <a:solidFill>
              <a:srgbClr val="F6B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2"/>
            <p:cNvSpPr>
              <a:spLocks/>
            </p:cNvSpPr>
            <p:nvPr/>
          </p:nvSpPr>
          <p:spPr bwMode="auto">
            <a:xfrm>
              <a:off x="3073400" y="3954463"/>
              <a:ext cx="587375" cy="520700"/>
            </a:xfrm>
            <a:custGeom>
              <a:avLst/>
              <a:gdLst>
                <a:gd name="T0" fmla="*/ 68 w 73"/>
                <a:gd name="T1" fmla="*/ 63 h 64"/>
                <a:gd name="T2" fmla="*/ 60 w 73"/>
                <a:gd name="T3" fmla="*/ 62 h 64"/>
                <a:gd name="T4" fmla="*/ 52 w 73"/>
                <a:gd name="T5" fmla="*/ 61 h 64"/>
                <a:gd name="T6" fmla="*/ 43 w 73"/>
                <a:gd name="T7" fmla="*/ 61 h 64"/>
                <a:gd name="T8" fmla="*/ 42 w 73"/>
                <a:gd name="T9" fmla="*/ 59 h 64"/>
                <a:gd name="T10" fmla="*/ 44 w 73"/>
                <a:gd name="T11" fmla="*/ 58 h 64"/>
                <a:gd name="T12" fmla="*/ 53 w 73"/>
                <a:gd name="T13" fmla="*/ 59 h 64"/>
                <a:gd name="T14" fmla="*/ 31 w 73"/>
                <a:gd name="T15" fmla="*/ 44 h 64"/>
                <a:gd name="T16" fmla="*/ 29 w 73"/>
                <a:gd name="T17" fmla="*/ 45 h 64"/>
                <a:gd name="T18" fmla="*/ 13 w 73"/>
                <a:gd name="T19" fmla="*/ 61 h 64"/>
                <a:gd name="T20" fmla="*/ 13 w 73"/>
                <a:gd name="T21" fmla="*/ 61 h 64"/>
                <a:gd name="T22" fmla="*/ 4 w 73"/>
                <a:gd name="T23" fmla="*/ 63 h 64"/>
                <a:gd name="T24" fmla="*/ 0 w 73"/>
                <a:gd name="T25" fmla="*/ 53 h 64"/>
                <a:gd name="T26" fmla="*/ 21 w 73"/>
                <a:gd name="T27" fmla="*/ 18 h 64"/>
                <a:gd name="T28" fmla="*/ 23 w 73"/>
                <a:gd name="T29" fmla="*/ 14 h 64"/>
                <a:gd name="T30" fmla="*/ 35 w 73"/>
                <a:gd name="T31" fmla="*/ 0 h 64"/>
                <a:gd name="T32" fmla="*/ 51 w 73"/>
                <a:gd name="T33" fmla="*/ 4 h 64"/>
                <a:gd name="T34" fmla="*/ 57 w 73"/>
                <a:gd name="T35" fmla="*/ 19 h 64"/>
                <a:gd name="T36" fmla="*/ 58 w 73"/>
                <a:gd name="T37" fmla="*/ 24 h 64"/>
                <a:gd name="T38" fmla="*/ 68 w 73"/>
                <a:gd name="T3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4">
                  <a:moveTo>
                    <a:pt x="68" y="63"/>
                  </a:moveTo>
                  <a:cubicBezTo>
                    <a:pt x="65" y="64"/>
                    <a:pt x="63" y="64"/>
                    <a:pt x="60" y="62"/>
                  </a:cubicBezTo>
                  <a:cubicBezTo>
                    <a:pt x="58" y="61"/>
                    <a:pt x="55" y="60"/>
                    <a:pt x="52" y="61"/>
                  </a:cubicBezTo>
                  <a:cubicBezTo>
                    <a:pt x="49" y="62"/>
                    <a:pt x="46" y="62"/>
                    <a:pt x="43" y="61"/>
                  </a:cubicBezTo>
                  <a:cubicBezTo>
                    <a:pt x="43" y="60"/>
                    <a:pt x="42" y="60"/>
                    <a:pt x="42" y="59"/>
                  </a:cubicBezTo>
                  <a:cubicBezTo>
                    <a:pt x="42" y="58"/>
                    <a:pt x="43" y="58"/>
                    <a:pt x="44" y="58"/>
                  </a:cubicBezTo>
                  <a:cubicBezTo>
                    <a:pt x="47" y="58"/>
                    <a:pt x="49" y="60"/>
                    <a:pt x="53" y="59"/>
                  </a:cubicBezTo>
                  <a:cubicBezTo>
                    <a:pt x="44" y="55"/>
                    <a:pt x="37" y="50"/>
                    <a:pt x="31" y="44"/>
                  </a:cubicBezTo>
                  <a:cubicBezTo>
                    <a:pt x="30" y="43"/>
                    <a:pt x="30" y="44"/>
                    <a:pt x="29" y="45"/>
                  </a:cubicBezTo>
                  <a:cubicBezTo>
                    <a:pt x="25" y="51"/>
                    <a:pt x="18" y="56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3"/>
                    <a:pt x="4" y="63"/>
                  </a:cubicBezTo>
                  <a:cubicBezTo>
                    <a:pt x="1" y="61"/>
                    <a:pt x="0" y="57"/>
                    <a:pt x="0" y="53"/>
                  </a:cubicBezTo>
                  <a:cubicBezTo>
                    <a:pt x="1" y="38"/>
                    <a:pt x="5" y="24"/>
                    <a:pt x="21" y="18"/>
                  </a:cubicBezTo>
                  <a:cubicBezTo>
                    <a:pt x="22" y="17"/>
                    <a:pt x="23" y="16"/>
                    <a:pt x="23" y="14"/>
                  </a:cubicBezTo>
                  <a:cubicBezTo>
                    <a:pt x="22" y="5"/>
                    <a:pt x="26" y="1"/>
                    <a:pt x="35" y="0"/>
                  </a:cubicBezTo>
                  <a:cubicBezTo>
                    <a:pt x="41" y="0"/>
                    <a:pt x="46" y="1"/>
                    <a:pt x="51" y="4"/>
                  </a:cubicBezTo>
                  <a:cubicBezTo>
                    <a:pt x="57" y="7"/>
                    <a:pt x="59" y="12"/>
                    <a:pt x="57" y="19"/>
                  </a:cubicBezTo>
                  <a:cubicBezTo>
                    <a:pt x="56" y="21"/>
                    <a:pt x="56" y="23"/>
                    <a:pt x="58" y="24"/>
                  </a:cubicBezTo>
                  <a:cubicBezTo>
                    <a:pt x="70" y="35"/>
                    <a:pt x="73" y="48"/>
                    <a:pt x="68" y="63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3081338" y="5499100"/>
              <a:ext cx="620712" cy="552450"/>
            </a:xfrm>
            <a:custGeom>
              <a:avLst/>
              <a:gdLst>
                <a:gd name="T0" fmla="*/ 3 w 77"/>
                <a:gd name="T1" fmla="*/ 33 h 68"/>
                <a:gd name="T2" fmla="*/ 0 w 77"/>
                <a:gd name="T3" fmla="*/ 28 h 68"/>
                <a:gd name="T4" fmla="*/ 10 w 77"/>
                <a:gd name="T5" fmla="*/ 10 h 68"/>
                <a:gd name="T6" fmla="*/ 25 w 77"/>
                <a:gd name="T7" fmla="*/ 1 h 68"/>
                <a:gd name="T8" fmla="*/ 27 w 77"/>
                <a:gd name="T9" fmla="*/ 1 h 68"/>
                <a:gd name="T10" fmla="*/ 27 w 77"/>
                <a:gd name="T11" fmla="*/ 5 h 68"/>
                <a:gd name="T12" fmla="*/ 20 w 77"/>
                <a:gd name="T13" fmla="*/ 14 h 68"/>
                <a:gd name="T14" fmla="*/ 35 w 77"/>
                <a:gd name="T15" fmla="*/ 13 h 68"/>
                <a:gd name="T16" fmla="*/ 43 w 77"/>
                <a:gd name="T17" fmla="*/ 13 h 68"/>
                <a:gd name="T18" fmla="*/ 46 w 77"/>
                <a:gd name="T19" fmla="*/ 14 h 68"/>
                <a:gd name="T20" fmla="*/ 44 w 77"/>
                <a:gd name="T21" fmla="*/ 17 h 68"/>
                <a:gd name="T22" fmla="*/ 31 w 77"/>
                <a:gd name="T23" fmla="*/ 19 h 68"/>
                <a:gd name="T24" fmla="*/ 30 w 77"/>
                <a:gd name="T25" fmla="*/ 20 h 68"/>
                <a:gd name="T26" fmla="*/ 35 w 77"/>
                <a:gd name="T27" fmla="*/ 21 h 68"/>
                <a:gd name="T28" fmla="*/ 47 w 77"/>
                <a:gd name="T29" fmla="*/ 22 h 68"/>
                <a:gd name="T30" fmla="*/ 49 w 77"/>
                <a:gd name="T31" fmla="*/ 25 h 68"/>
                <a:gd name="T32" fmla="*/ 46 w 77"/>
                <a:gd name="T33" fmla="*/ 26 h 68"/>
                <a:gd name="T34" fmla="*/ 35 w 77"/>
                <a:gd name="T35" fmla="*/ 26 h 68"/>
                <a:gd name="T36" fmla="*/ 31 w 77"/>
                <a:gd name="T37" fmla="*/ 27 h 68"/>
                <a:gd name="T38" fmla="*/ 42 w 77"/>
                <a:gd name="T39" fmla="*/ 31 h 68"/>
                <a:gd name="T40" fmla="*/ 61 w 77"/>
                <a:gd name="T41" fmla="*/ 37 h 68"/>
                <a:gd name="T42" fmla="*/ 61 w 77"/>
                <a:gd name="T43" fmla="*/ 37 h 68"/>
                <a:gd name="T44" fmla="*/ 66 w 77"/>
                <a:gd name="T45" fmla="*/ 39 h 68"/>
                <a:gd name="T46" fmla="*/ 69 w 77"/>
                <a:gd name="T47" fmla="*/ 52 h 68"/>
                <a:gd name="T48" fmla="*/ 67 w 77"/>
                <a:gd name="T49" fmla="*/ 55 h 68"/>
                <a:gd name="T50" fmla="*/ 54 w 77"/>
                <a:gd name="T51" fmla="*/ 63 h 68"/>
                <a:gd name="T52" fmla="*/ 51 w 77"/>
                <a:gd name="T53" fmla="*/ 65 h 68"/>
                <a:gd name="T54" fmla="*/ 55 w 77"/>
                <a:gd name="T55" fmla="*/ 66 h 68"/>
                <a:gd name="T56" fmla="*/ 71 w 77"/>
                <a:gd name="T57" fmla="*/ 66 h 68"/>
                <a:gd name="T58" fmla="*/ 75 w 77"/>
                <a:gd name="T59" fmla="*/ 64 h 68"/>
                <a:gd name="T60" fmla="*/ 72 w 77"/>
                <a:gd name="T61" fmla="*/ 67 h 68"/>
                <a:gd name="T62" fmla="*/ 43 w 77"/>
                <a:gd name="T63" fmla="*/ 66 h 68"/>
                <a:gd name="T64" fmla="*/ 44 w 77"/>
                <a:gd name="T65" fmla="*/ 63 h 68"/>
                <a:gd name="T66" fmla="*/ 39 w 77"/>
                <a:gd name="T67" fmla="*/ 65 h 68"/>
                <a:gd name="T68" fmla="*/ 43 w 77"/>
                <a:gd name="T69" fmla="*/ 66 h 68"/>
                <a:gd name="T70" fmla="*/ 33 w 77"/>
                <a:gd name="T71" fmla="*/ 67 h 68"/>
                <a:gd name="T72" fmla="*/ 26 w 77"/>
                <a:gd name="T73" fmla="*/ 66 h 68"/>
                <a:gd name="T74" fmla="*/ 28 w 77"/>
                <a:gd name="T75" fmla="*/ 64 h 68"/>
                <a:gd name="T76" fmla="*/ 31 w 77"/>
                <a:gd name="T77" fmla="*/ 61 h 68"/>
                <a:gd name="T78" fmla="*/ 38 w 77"/>
                <a:gd name="T79" fmla="*/ 57 h 68"/>
                <a:gd name="T80" fmla="*/ 20 w 77"/>
                <a:gd name="T81" fmla="*/ 60 h 68"/>
                <a:gd name="T82" fmla="*/ 19 w 77"/>
                <a:gd name="T83" fmla="*/ 59 h 68"/>
                <a:gd name="T84" fmla="*/ 22 w 77"/>
                <a:gd name="T85" fmla="*/ 55 h 68"/>
                <a:gd name="T86" fmla="*/ 35 w 77"/>
                <a:gd name="T87" fmla="*/ 51 h 68"/>
                <a:gd name="T88" fmla="*/ 26 w 77"/>
                <a:gd name="T89" fmla="*/ 52 h 68"/>
                <a:gd name="T90" fmla="*/ 22 w 77"/>
                <a:gd name="T91" fmla="*/ 51 h 68"/>
                <a:gd name="T92" fmla="*/ 19 w 77"/>
                <a:gd name="T93" fmla="*/ 48 h 68"/>
                <a:gd name="T94" fmla="*/ 22 w 77"/>
                <a:gd name="T95" fmla="*/ 45 h 68"/>
                <a:gd name="T96" fmla="*/ 28 w 77"/>
                <a:gd name="T97" fmla="*/ 44 h 68"/>
                <a:gd name="T98" fmla="*/ 17 w 77"/>
                <a:gd name="T99" fmla="*/ 38 h 68"/>
                <a:gd name="T100" fmla="*/ 4 w 77"/>
                <a:gd name="T101" fmla="*/ 33 h 68"/>
                <a:gd name="T102" fmla="*/ 3 w 77"/>
                <a:gd name="T103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68">
                  <a:moveTo>
                    <a:pt x="3" y="33"/>
                  </a:moveTo>
                  <a:cubicBezTo>
                    <a:pt x="1" y="32"/>
                    <a:pt x="0" y="31"/>
                    <a:pt x="0" y="28"/>
                  </a:cubicBezTo>
                  <a:cubicBezTo>
                    <a:pt x="0" y="16"/>
                    <a:pt x="0" y="16"/>
                    <a:pt x="10" y="10"/>
                  </a:cubicBezTo>
                  <a:cubicBezTo>
                    <a:pt x="15" y="7"/>
                    <a:pt x="21" y="6"/>
                    <a:pt x="25" y="1"/>
                  </a:cubicBezTo>
                  <a:cubicBezTo>
                    <a:pt x="26" y="1"/>
                    <a:pt x="27" y="0"/>
                    <a:pt x="27" y="1"/>
                  </a:cubicBezTo>
                  <a:cubicBezTo>
                    <a:pt x="27" y="3"/>
                    <a:pt x="28" y="4"/>
                    <a:pt x="27" y="5"/>
                  </a:cubicBezTo>
                  <a:cubicBezTo>
                    <a:pt x="25" y="8"/>
                    <a:pt x="23" y="11"/>
                    <a:pt x="20" y="14"/>
                  </a:cubicBezTo>
                  <a:cubicBezTo>
                    <a:pt x="26" y="14"/>
                    <a:pt x="30" y="14"/>
                    <a:pt x="35" y="13"/>
                  </a:cubicBezTo>
                  <a:cubicBezTo>
                    <a:pt x="38" y="13"/>
                    <a:pt x="40" y="13"/>
                    <a:pt x="43" y="13"/>
                  </a:cubicBezTo>
                  <a:cubicBezTo>
                    <a:pt x="44" y="13"/>
                    <a:pt x="46" y="12"/>
                    <a:pt x="46" y="14"/>
                  </a:cubicBezTo>
                  <a:cubicBezTo>
                    <a:pt x="46" y="16"/>
                    <a:pt x="45" y="17"/>
                    <a:pt x="44" y="17"/>
                  </a:cubicBezTo>
                  <a:cubicBezTo>
                    <a:pt x="40" y="18"/>
                    <a:pt x="36" y="19"/>
                    <a:pt x="31" y="19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31" y="22"/>
                    <a:pt x="33" y="21"/>
                    <a:pt x="35" y="21"/>
                  </a:cubicBezTo>
                  <a:cubicBezTo>
                    <a:pt x="39" y="21"/>
                    <a:pt x="43" y="21"/>
                    <a:pt x="47" y="22"/>
                  </a:cubicBezTo>
                  <a:cubicBezTo>
                    <a:pt x="48" y="23"/>
                    <a:pt x="49" y="23"/>
                    <a:pt x="49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2" y="26"/>
                    <a:pt x="39" y="26"/>
                    <a:pt x="35" y="26"/>
                  </a:cubicBezTo>
                  <a:cubicBezTo>
                    <a:pt x="33" y="28"/>
                    <a:pt x="32" y="27"/>
                    <a:pt x="31" y="27"/>
                  </a:cubicBezTo>
                  <a:cubicBezTo>
                    <a:pt x="34" y="29"/>
                    <a:pt x="39" y="27"/>
                    <a:pt x="42" y="31"/>
                  </a:cubicBezTo>
                  <a:cubicBezTo>
                    <a:pt x="48" y="34"/>
                    <a:pt x="55" y="33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9"/>
                    <a:pt x="65" y="36"/>
                    <a:pt x="66" y="39"/>
                  </a:cubicBezTo>
                  <a:cubicBezTo>
                    <a:pt x="67" y="43"/>
                    <a:pt x="68" y="48"/>
                    <a:pt x="69" y="52"/>
                  </a:cubicBezTo>
                  <a:cubicBezTo>
                    <a:pt x="69" y="54"/>
                    <a:pt x="68" y="54"/>
                    <a:pt x="67" y="55"/>
                  </a:cubicBezTo>
                  <a:cubicBezTo>
                    <a:pt x="63" y="58"/>
                    <a:pt x="58" y="61"/>
                    <a:pt x="54" y="63"/>
                  </a:cubicBezTo>
                  <a:cubicBezTo>
                    <a:pt x="52" y="63"/>
                    <a:pt x="50" y="64"/>
                    <a:pt x="51" y="65"/>
                  </a:cubicBezTo>
                  <a:cubicBezTo>
                    <a:pt x="51" y="67"/>
                    <a:pt x="53" y="66"/>
                    <a:pt x="55" y="66"/>
                  </a:cubicBezTo>
                  <a:cubicBezTo>
                    <a:pt x="60" y="66"/>
                    <a:pt x="65" y="66"/>
                    <a:pt x="71" y="66"/>
                  </a:cubicBezTo>
                  <a:cubicBezTo>
                    <a:pt x="73" y="66"/>
                    <a:pt x="75" y="67"/>
                    <a:pt x="75" y="64"/>
                  </a:cubicBezTo>
                  <a:cubicBezTo>
                    <a:pt x="77" y="68"/>
                    <a:pt x="74" y="67"/>
                    <a:pt x="72" y="67"/>
                  </a:cubicBezTo>
                  <a:cubicBezTo>
                    <a:pt x="62" y="67"/>
                    <a:pt x="53" y="68"/>
                    <a:pt x="43" y="66"/>
                  </a:cubicBezTo>
                  <a:cubicBezTo>
                    <a:pt x="43" y="65"/>
                    <a:pt x="44" y="64"/>
                    <a:pt x="44" y="63"/>
                  </a:cubicBezTo>
                  <a:cubicBezTo>
                    <a:pt x="42" y="63"/>
                    <a:pt x="41" y="64"/>
                    <a:pt x="39" y="65"/>
                  </a:cubicBezTo>
                  <a:cubicBezTo>
                    <a:pt x="40" y="66"/>
                    <a:pt x="42" y="65"/>
                    <a:pt x="43" y="66"/>
                  </a:cubicBezTo>
                  <a:cubicBezTo>
                    <a:pt x="40" y="68"/>
                    <a:pt x="36" y="67"/>
                    <a:pt x="33" y="67"/>
                  </a:cubicBezTo>
                  <a:cubicBezTo>
                    <a:pt x="31" y="67"/>
                    <a:pt x="28" y="66"/>
                    <a:pt x="26" y="66"/>
                  </a:cubicBezTo>
                  <a:cubicBezTo>
                    <a:pt x="26" y="65"/>
                    <a:pt x="28" y="65"/>
                    <a:pt x="28" y="64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0"/>
                    <a:pt x="35" y="59"/>
                    <a:pt x="38" y="57"/>
                  </a:cubicBezTo>
                  <a:cubicBezTo>
                    <a:pt x="31" y="59"/>
                    <a:pt x="26" y="62"/>
                    <a:pt x="20" y="60"/>
                  </a:cubicBezTo>
                  <a:cubicBezTo>
                    <a:pt x="19" y="60"/>
                    <a:pt x="19" y="59"/>
                    <a:pt x="19" y="59"/>
                  </a:cubicBezTo>
                  <a:cubicBezTo>
                    <a:pt x="19" y="57"/>
                    <a:pt x="20" y="55"/>
                    <a:pt x="22" y="55"/>
                  </a:cubicBezTo>
                  <a:cubicBezTo>
                    <a:pt x="26" y="54"/>
                    <a:pt x="30" y="51"/>
                    <a:pt x="35" y="51"/>
                  </a:cubicBezTo>
                  <a:cubicBezTo>
                    <a:pt x="32" y="51"/>
                    <a:pt x="29" y="51"/>
                    <a:pt x="26" y="52"/>
                  </a:cubicBezTo>
                  <a:cubicBezTo>
                    <a:pt x="25" y="52"/>
                    <a:pt x="23" y="52"/>
                    <a:pt x="22" y="51"/>
                  </a:cubicBezTo>
                  <a:cubicBezTo>
                    <a:pt x="21" y="50"/>
                    <a:pt x="19" y="49"/>
                    <a:pt x="19" y="48"/>
                  </a:cubicBezTo>
                  <a:cubicBezTo>
                    <a:pt x="19" y="46"/>
                    <a:pt x="21" y="45"/>
                    <a:pt x="22" y="45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24" y="41"/>
                    <a:pt x="21" y="38"/>
                    <a:pt x="17" y="38"/>
                  </a:cubicBezTo>
                  <a:cubicBezTo>
                    <a:pt x="12" y="37"/>
                    <a:pt x="8" y="36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0"/>
            <p:cNvSpPr>
              <a:spLocks/>
            </p:cNvSpPr>
            <p:nvPr/>
          </p:nvSpPr>
          <p:spPr bwMode="auto">
            <a:xfrm>
              <a:off x="3492500" y="4905375"/>
              <a:ext cx="152400" cy="122238"/>
            </a:xfrm>
            <a:custGeom>
              <a:avLst/>
              <a:gdLst>
                <a:gd name="T0" fmla="*/ 0 w 19"/>
                <a:gd name="T1" fmla="*/ 10 h 15"/>
                <a:gd name="T2" fmla="*/ 5 w 19"/>
                <a:gd name="T3" fmla="*/ 0 h 15"/>
                <a:gd name="T4" fmla="*/ 19 w 19"/>
                <a:gd name="T5" fmla="*/ 3 h 15"/>
                <a:gd name="T6" fmla="*/ 19 w 19"/>
                <a:gd name="T7" fmla="*/ 9 h 15"/>
                <a:gd name="T8" fmla="*/ 10 w 19"/>
                <a:gd name="T9" fmla="*/ 12 h 15"/>
                <a:gd name="T10" fmla="*/ 17 w 19"/>
                <a:gd name="T11" fmla="*/ 10 h 15"/>
                <a:gd name="T12" fmla="*/ 11 w 19"/>
                <a:gd name="T13" fmla="*/ 2 h 15"/>
                <a:gd name="T14" fmla="*/ 7 w 19"/>
                <a:gd name="T15" fmla="*/ 5 h 15"/>
                <a:gd name="T16" fmla="*/ 0 w 19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0" y="10"/>
                  </a:moveTo>
                  <a:cubicBezTo>
                    <a:pt x="0" y="6"/>
                    <a:pt x="4" y="4"/>
                    <a:pt x="5" y="0"/>
                  </a:cubicBezTo>
                  <a:cubicBezTo>
                    <a:pt x="10" y="0"/>
                    <a:pt x="15" y="0"/>
                    <a:pt x="19" y="3"/>
                  </a:cubicBezTo>
                  <a:cubicBezTo>
                    <a:pt x="19" y="5"/>
                    <a:pt x="19" y="7"/>
                    <a:pt x="19" y="9"/>
                  </a:cubicBezTo>
                  <a:cubicBezTo>
                    <a:pt x="18" y="14"/>
                    <a:pt x="14" y="15"/>
                    <a:pt x="10" y="12"/>
                  </a:cubicBezTo>
                  <a:cubicBezTo>
                    <a:pt x="12" y="12"/>
                    <a:pt x="15" y="14"/>
                    <a:pt x="17" y="10"/>
                  </a:cubicBezTo>
                  <a:cubicBezTo>
                    <a:pt x="9" y="10"/>
                    <a:pt x="7" y="8"/>
                    <a:pt x="11" y="2"/>
                  </a:cubicBezTo>
                  <a:cubicBezTo>
                    <a:pt x="8" y="1"/>
                    <a:pt x="6" y="2"/>
                    <a:pt x="7" y="5"/>
                  </a:cubicBezTo>
                  <a:cubicBezTo>
                    <a:pt x="8" y="11"/>
                    <a:pt x="4" y="11"/>
                    <a:pt x="0" y="10"/>
                  </a:cubicBezTo>
                  <a:close/>
                </a:path>
              </a:pathLst>
            </a:custGeom>
            <a:solidFill>
              <a:srgbClr val="EE9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3000375" y="4897438"/>
              <a:ext cx="225425" cy="122238"/>
            </a:xfrm>
            <a:custGeom>
              <a:avLst/>
              <a:gdLst>
                <a:gd name="T0" fmla="*/ 16 w 28"/>
                <a:gd name="T1" fmla="*/ 1 h 15"/>
                <a:gd name="T2" fmla="*/ 28 w 28"/>
                <a:gd name="T3" fmla="*/ 8 h 15"/>
                <a:gd name="T4" fmla="*/ 25 w 28"/>
                <a:gd name="T5" fmla="*/ 13 h 15"/>
                <a:gd name="T6" fmla="*/ 23 w 28"/>
                <a:gd name="T7" fmla="*/ 14 h 15"/>
                <a:gd name="T8" fmla="*/ 23 w 28"/>
                <a:gd name="T9" fmla="*/ 12 h 15"/>
                <a:gd name="T10" fmla="*/ 18 w 28"/>
                <a:gd name="T11" fmla="*/ 3 h 15"/>
                <a:gd name="T12" fmla="*/ 17 w 28"/>
                <a:gd name="T13" fmla="*/ 11 h 15"/>
                <a:gd name="T14" fmla="*/ 15 w 28"/>
                <a:gd name="T15" fmla="*/ 8 h 15"/>
                <a:gd name="T16" fmla="*/ 13 w 28"/>
                <a:gd name="T17" fmla="*/ 4 h 15"/>
                <a:gd name="T18" fmla="*/ 11 w 28"/>
                <a:gd name="T19" fmla="*/ 8 h 15"/>
                <a:gd name="T20" fmla="*/ 12 w 28"/>
                <a:gd name="T21" fmla="*/ 11 h 15"/>
                <a:gd name="T22" fmla="*/ 9 w 28"/>
                <a:gd name="T23" fmla="*/ 6 h 15"/>
                <a:gd name="T24" fmla="*/ 8 w 28"/>
                <a:gd name="T25" fmla="*/ 4 h 15"/>
                <a:gd name="T26" fmla="*/ 7 w 28"/>
                <a:gd name="T27" fmla="*/ 6 h 15"/>
                <a:gd name="T28" fmla="*/ 0 w 28"/>
                <a:gd name="T29" fmla="*/ 7 h 15"/>
                <a:gd name="T30" fmla="*/ 16 w 28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5">
                  <a:moveTo>
                    <a:pt x="16" y="1"/>
                  </a:moveTo>
                  <a:cubicBezTo>
                    <a:pt x="22" y="0"/>
                    <a:pt x="26" y="1"/>
                    <a:pt x="28" y="8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1" y="14"/>
                    <a:pt x="23" y="13"/>
                    <a:pt x="23" y="12"/>
                  </a:cubicBezTo>
                  <a:cubicBezTo>
                    <a:pt x="23" y="8"/>
                    <a:pt x="22" y="5"/>
                    <a:pt x="18" y="3"/>
                  </a:cubicBezTo>
                  <a:cubicBezTo>
                    <a:pt x="16" y="5"/>
                    <a:pt x="17" y="8"/>
                    <a:pt x="17" y="11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6"/>
                    <a:pt x="16" y="4"/>
                    <a:pt x="13" y="4"/>
                  </a:cubicBezTo>
                  <a:cubicBezTo>
                    <a:pt x="10" y="4"/>
                    <a:pt x="12" y="6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8" y="10"/>
                    <a:pt x="10" y="8"/>
                    <a:pt x="9" y="6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6" y="10"/>
                    <a:pt x="2" y="7"/>
                    <a:pt x="0" y="7"/>
                  </a:cubicBezTo>
                  <a:cubicBezTo>
                    <a:pt x="4" y="3"/>
                    <a:pt x="10" y="2"/>
                    <a:pt x="16" y="1"/>
                  </a:cubicBezTo>
                  <a:close/>
                </a:path>
              </a:pathLst>
            </a:custGeom>
            <a:solidFill>
              <a:srgbClr val="EB9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4"/>
            <p:cNvSpPr>
              <a:spLocks/>
            </p:cNvSpPr>
            <p:nvPr/>
          </p:nvSpPr>
          <p:spPr bwMode="auto">
            <a:xfrm>
              <a:off x="3144838" y="4662488"/>
              <a:ext cx="138112" cy="177800"/>
            </a:xfrm>
            <a:custGeom>
              <a:avLst/>
              <a:gdLst>
                <a:gd name="T0" fmla="*/ 0 w 17"/>
                <a:gd name="T1" fmla="*/ 0 h 22"/>
                <a:gd name="T2" fmla="*/ 15 w 17"/>
                <a:gd name="T3" fmla="*/ 17 h 22"/>
                <a:gd name="T4" fmla="*/ 13 w 17"/>
                <a:gd name="T5" fmla="*/ 22 h 22"/>
                <a:gd name="T6" fmla="*/ 0 w 1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cubicBezTo>
                    <a:pt x="4" y="6"/>
                    <a:pt x="8" y="13"/>
                    <a:pt x="15" y="17"/>
                  </a:cubicBezTo>
                  <a:cubicBezTo>
                    <a:pt x="17" y="18"/>
                    <a:pt x="17" y="21"/>
                    <a:pt x="13" y="22"/>
                  </a:cubicBezTo>
                  <a:cubicBezTo>
                    <a:pt x="6" y="17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71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3492500" y="4662488"/>
              <a:ext cx="96837" cy="122238"/>
            </a:xfrm>
            <a:custGeom>
              <a:avLst/>
              <a:gdLst>
                <a:gd name="T0" fmla="*/ 0 w 12"/>
                <a:gd name="T1" fmla="*/ 13 h 15"/>
                <a:gd name="T2" fmla="*/ 7 w 12"/>
                <a:gd name="T3" fmla="*/ 1 h 15"/>
                <a:gd name="T4" fmla="*/ 11 w 12"/>
                <a:gd name="T5" fmla="*/ 0 h 15"/>
                <a:gd name="T6" fmla="*/ 10 w 12"/>
                <a:gd name="T7" fmla="*/ 11 h 15"/>
                <a:gd name="T8" fmla="*/ 4 w 12"/>
                <a:gd name="T9" fmla="*/ 15 h 15"/>
                <a:gd name="T10" fmla="*/ 0 w 12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0" y="13"/>
                  </a:moveTo>
                  <a:cubicBezTo>
                    <a:pt x="3" y="9"/>
                    <a:pt x="6" y="5"/>
                    <a:pt x="7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4"/>
                    <a:pt x="12" y="8"/>
                    <a:pt x="10" y="11"/>
                  </a:cubicBezTo>
                  <a:cubicBezTo>
                    <a:pt x="8" y="13"/>
                    <a:pt x="7" y="15"/>
                    <a:pt x="4" y="15"/>
                  </a:cubicBezTo>
                  <a:cubicBezTo>
                    <a:pt x="2" y="15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2C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3652838" y="4930775"/>
              <a:ext cx="104775" cy="73025"/>
            </a:xfrm>
            <a:custGeom>
              <a:avLst/>
              <a:gdLst>
                <a:gd name="T0" fmla="*/ 13 w 13"/>
                <a:gd name="T1" fmla="*/ 9 h 9"/>
                <a:gd name="T2" fmla="*/ 7 w 13"/>
                <a:gd name="T3" fmla="*/ 7 h 9"/>
                <a:gd name="T4" fmla="*/ 1 w 13"/>
                <a:gd name="T5" fmla="*/ 3 h 9"/>
                <a:gd name="T6" fmla="*/ 0 w 13"/>
                <a:gd name="T7" fmla="*/ 0 h 9"/>
                <a:gd name="T8" fmla="*/ 13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9"/>
                  </a:moveTo>
                  <a:cubicBezTo>
                    <a:pt x="11" y="8"/>
                    <a:pt x="10" y="6"/>
                    <a:pt x="7" y="7"/>
                  </a:cubicBezTo>
                  <a:cubicBezTo>
                    <a:pt x="4" y="8"/>
                    <a:pt x="1" y="7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6" y="1"/>
                    <a:pt x="11" y="4"/>
                    <a:pt x="13" y="9"/>
                  </a:cubicBezTo>
                  <a:close/>
                </a:path>
              </a:pathLst>
            </a:custGeom>
            <a:solidFill>
              <a:srgbClr val="EE9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3468688" y="4751388"/>
              <a:ext cx="104775" cy="80963"/>
            </a:xfrm>
            <a:custGeom>
              <a:avLst/>
              <a:gdLst>
                <a:gd name="T0" fmla="*/ 3 w 13"/>
                <a:gd name="T1" fmla="*/ 2 h 10"/>
                <a:gd name="T2" fmla="*/ 13 w 13"/>
                <a:gd name="T3" fmla="*/ 0 h 10"/>
                <a:gd name="T4" fmla="*/ 2 w 13"/>
                <a:gd name="T5" fmla="*/ 10 h 10"/>
                <a:gd name="T6" fmla="*/ 3 w 13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3" y="2"/>
                  </a:moveTo>
                  <a:cubicBezTo>
                    <a:pt x="7" y="4"/>
                    <a:pt x="10" y="2"/>
                    <a:pt x="13" y="0"/>
                  </a:cubicBezTo>
                  <a:cubicBezTo>
                    <a:pt x="11" y="5"/>
                    <a:pt x="6" y="7"/>
                    <a:pt x="2" y="10"/>
                  </a:cubicBezTo>
                  <a:cubicBezTo>
                    <a:pt x="0" y="7"/>
                    <a:pt x="2" y="4"/>
                    <a:pt x="3" y="2"/>
                  </a:cubicBezTo>
                  <a:close/>
                </a:path>
              </a:pathLst>
            </a:custGeom>
            <a:solidFill>
              <a:srgbClr val="6F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3040063" y="5767388"/>
              <a:ext cx="15875" cy="228600"/>
            </a:xfrm>
            <a:custGeom>
              <a:avLst/>
              <a:gdLst>
                <a:gd name="T0" fmla="*/ 0 w 2"/>
                <a:gd name="T1" fmla="*/ 0 h 28"/>
                <a:gd name="T2" fmla="*/ 1 w 2"/>
                <a:gd name="T3" fmla="*/ 13 h 28"/>
                <a:gd name="T4" fmla="*/ 0 w 2"/>
                <a:gd name="T5" fmla="*/ 28 h 28"/>
                <a:gd name="T6" fmla="*/ 0 w 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0" y="0"/>
                  </a:moveTo>
                  <a:cubicBezTo>
                    <a:pt x="2" y="4"/>
                    <a:pt x="1" y="9"/>
                    <a:pt x="1" y="13"/>
                  </a:cubicBezTo>
                  <a:cubicBezTo>
                    <a:pt x="1" y="18"/>
                    <a:pt x="2" y="23"/>
                    <a:pt x="0" y="28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3548063" y="4589463"/>
              <a:ext cx="41275" cy="96838"/>
            </a:xfrm>
            <a:custGeom>
              <a:avLst/>
              <a:gdLst>
                <a:gd name="T0" fmla="*/ 4 w 5"/>
                <a:gd name="T1" fmla="*/ 9 h 12"/>
                <a:gd name="T2" fmla="*/ 0 w 5"/>
                <a:gd name="T3" fmla="*/ 10 h 12"/>
                <a:gd name="T4" fmla="*/ 3 w 5"/>
                <a:gd name="T5" fmla="*/ 3 h 12"/>
                <a:gd name="T6" fmla="*/ 5 w 5"/>
                <a:gd name="T7" fmla="*/ 3 h 12"/>
                <a:gd name="T8" fmla="*/ 4 w 5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9"/>
                  </a:moveTo>
                  <a:cubicBezTo>
                    <a:pt x="3" y="10"/>
                    <a:pt x="2" y="12"/>
                    <a:pt x="0" y="10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4" y="5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7C6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3024188" y="6003925"/>
              <a:ext cx="73025" cy="31750"/>
            </a:xfrm>
            <a:custGeom>
              <a:avLst/>
              <a:gdLst>
                <a:gd name="T0" fmla="*/ 2 w 9"/>
                <a:gd name="T1" fmla="*/ 0 h 4"/>
                <a:gd name="T2" fmla="*/ 5 w 9"/>
                <a:gd name="T3" fmla="*/ 4 h 4"/>
                <a:gd name="T4" fmla="*/ 9 w 9"/>
                <a:gd name="T5" fmla="*/ 4 h 4"/>
                <a:gd name="T6" fmla="*/ 4 w 9"/>
                <a:gd name="T7" fmla="*/ 4 h 4"/>
                <a:gd name="T8" fmla="*/ 2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0"/>
                  </a:moveTo>
                  <a:cubicBezTo>
                    <a:pt x="2" y="3"/>
                    <a:pt x="2" y="4"/>
                    <a:pt x="5" y="4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1" y="4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3678238" y="5402263"/>
              <a:ext cx="193675" cy="349250"/>
            </a:xfrm>
            <a:custGeom>
              <a:avLst/>
              <a:gdLst>
                <a:gd name="T0" fmla="*/ 0 w 24"/>
                <a:gd name="T1" fmla="*/ 43 h 43"/>
                <a:gd name="T2" fmla="*/ 0 w 24"/>
                <a:gd name="T3" fmla="*/ 40 h 43"/>
                <a:gd name="T4" fmla="*/ 4 w 24"/>
                <a:gd name="T5" fmla="*/ 0 h 43"/>
                <a:gd name="T6" fmla="*/ 12 w 24"/>
                <a:gd name="T7" fmla="*/ 9 h 43"/>
                <a:gd name="T8" fmla="*/ 19 w 24"/>
                <a:gd name="T9" fmla="*/ 18 h 43"/>
                <a:gd name="T10" fmla="*/ 17 w 24"/>
                <a:gd name="T11" fmla="*/ 30 h 43"/>
                <a:gd name="T12" fmla="*/ 0 w 2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3">
                  <a:moveTo>
                    <a:pt x="0" y="43"/>
                  </a:moveTo>
                  <a:cubicBezTo>
                    <a:pt x="0" y="42"/>
                    <a:pt x="0" y="41"/>
                    <a:pt x="0" y="40"/>
                  </a:cubicBezTo>
                  <a:cubicBezTo>
                    <a:pt x="2" y="27"/>
                    <a:pt x="4" y="14"/>
                    <a:pt x="4" y="0"/>
                  </a:cubicBezTo>
                  <a:cubicBezTo>
                    <a:pt x="8" y="2"/>
                    <a:pt x="9" y="6"/>
                    <a:pt x="12" y="9"/>
                  </a:cubicBezTo>
                  <a:cubicBezTo>
                    <a:pt x="14" y="12"/>
                    <a:pt x="16" y="15"/>
                    <a:pt x="19" y="18"/>
                  </a:cubicBezTo>
                  <a:cubicBezTo>
                    <a:pt x="24" y="25"/>
                    <a:pt x="24" y="25"/>
                    <a:pt x="17" y="30"/>
                  </a:cubicBezTo>
                  <a:cubicBezTo>
                    <a:pt x="12" y="34"/>
                    <a:pt x="6" y="38"/>
                    <a:pt x="0" y="43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2806700" y="5368925"/>
              <a:ext cx="193675" cy="211138"/>
            </a:xfrm>
            <a:custGeom>
              <a:avLst/>
              <a:gdLst>
                <a:gd name="T0" fmla="*/ 22 w 24"/>
                <a:gd name="T1" fmla="*/ 0 h 26"/>
                <a:gd name="T2" fmla="*/ 24 w 24"/>
                <a:gd name="T3" fmla="*/ 21 h 26"/>
                <a:gd name="T4" fmla="*/ 20 w 24"/>
                <a:gd name="T5" fmla="*/ 25 h 26"/>
                <a:gd name="T6" fmla="*/ 3 w 24"/>
                <a:gd name="T7" fmla="*/ 22 h 26"/>
                <a:gd name="T8" fmla="*/ 2 w 24"/>
                <a:gd name="T9" fmla="*/ 20 h 26"/>
                <a:gd name="T10" fmla="*/ 22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22" y="0"/>
                  </a:moveTo>
                  <a:cubicBezTo>
                    <a:pt x="22" y="7"/>
                    <a:pt x="22" y="14"/>
                    <a:pt x="24" y="21"/>
                  </a:cubicBezTo>
                  <a:cubicBezTo>
                    <a:pt x="24" y="24"/>
                    <a:pt x="24" y="26"/>
                    <a:pt x="20" y="25"/>
                  </a:cubicBezTo>
                  <a:cubicBezTo>
                    <a:pt x="14" y="24"/>
                    <a:pt x="9" y="23"/>
                    <a:pt x="3" y="22"/>
                  </a:cubicBezTo>
                  <a:cubicBezTo>
                    <a:pt x="1" y="22"/>
                    <a:pt x="0" y="21"/>
                    <a:pt x="2" y="20"/>
                  </a:cubicBezTo>
                  <a:cubicBezTo>
                    <a:pt x="8" y="13"/>
                    <a:pt x="15" y="7"/>
                    <a:pt x="22" y="0"/>
                  </a:cubicBezTo>
                  <a:close/>
                </a:path>
              </a:pathLst>
            </a:custGeom>
            <a:solidFill>
              <a:srgbClr val="FD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3306763" y="5491163"/>
              <a:ext cx="290512" cy="309563"/>
            </a:xfrm>
            <a:custGeom>
              <a:avLst/>
              <a:gdLst>
                <a:gd name="T0" fmla="*/ 33 w 36"/>
                <a:gd name="T1" fmla="*/ 38 h 38"/>
                <a:gd name="T2" fmla="*/ 28 w 36"/>
                <a:gd name="T3" fmla="*/ 16 h 38"/>
                <a:gd name="T4" fmla="*/ 5 w 36"/>
                <a:gd name="T5" fmla="*/ 3 h 38"/>
                <a:gd name="T6" fmla="*/ 0 w 36"/>
                <a:gd name="T7" fmla="*/ 2 h 38"/>
                <a:gd name="T8" fmla="*/ 12 w 36"/>
                <a:gd name="T9" fmla="*/ 3 h 38"/>
                <a:gd name="T10" fmla="*/ 34 w 36"/>
                <a:gd name="T11" fmla="*/ 35 h 38"/>
                <a:gd name="T12" fmla="*/ 33 w 36"/>
                <a:gd name="T13" fmla="*/ 38 h 38"/>
                <a:gd name="T14" fmla="*/ 33 w 3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8">
                  <a:moveTo>
                    <a:pt x="33" y="38"/>
                  </a:moveTo>
                  <a:cubicBezTo>
                    <a:pt x="33" y="30"/>
                    <a:pt x="32" y="23"/>
                    <a:pt x="28" y="16"/>
                  </a:cubicBezTo>
                  <a:cubicBezTo>
                    <a:pt x="22" y="8"/>
                    <a:pt x="14" y="4"/>
                    <a:pt x="5" y="3"/>
                  </a:cubicBezTo>
                  <a:cubicBezTo>
                    <a:pt x="3" y="3"/>
                    <a:pt x="2" y="4"/>
                    <a:pt x="0" y="2"/>
                  </a:cubicBezTo>
                  <a:cubicBezTo>
                    <a:pt x="4" y="0"/>
                    <a:pt x="8" y="1"/>
                    <a:pt x="12" y="3"/>
                  </a:cubicBezTo>
                  <a:cubicBezTo>
                    <a:pt x="27" y="6"/>
                    <a:pt x="36" y="20"/>
                    <a:pt x="34" y="35"/>
                  </a:cubicBezTo>
                  <a:cubicBezTo>
                    <a:pt x="34" y="36"/>
                    <a:pt x="34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</a:path>
              </a:pathLst>
            </a:custGeom>
            <a:solidFill>
              <a:srgbClr val="CE3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3097213" y="5767388"/>
              <a:ext cx="233362" cy="252413"/>
            </a:xfrm>
            <a:custGeom>
              <a:avLst/>
              <a:gdLst>
                <a:gd name="T0" fmla="*/ 29 w 29"/>
                <a:gd name="T1" fmla="*/ 29 h 31"/>
                <a:gd name="T2" fmla="*/ 26 w 29"/>
                <a:gd name="T3" fmla="*/ 31 h 31"/>
                <a:gd name="T4" fmla="*/ 0 w 29"/>
                <a:gd name="T5" fmla="*/ 2 h 31"/>
                <a:gd name="T6" fmla="*/ 1 w 29"/>
                <a:gd name="T7" fmla="*/ 0 h 31"/>
                <a:gd name="T8" fmla="*/ 1 w 29"/>
                <a:gd name="T9" fmla="*/ 0 h 31"/>
                <a:gd name="T10" fmla="*/ 3 w 29"/>
                <a:gd name="T11" fmla="*/ 3 h 31"/>
                <a:gd name="T12" fmla="*/ 16 w 29"/>
                <a:gd name="T13" fmla="*/ 23 h 31"/>
                <a:gd name="T14" fmla="*/ 17 w 29"/>
                <a:gd name="T15" fmla="*/ 26 h 31"/>
                <a:gd name="T16" fmla="*/ 18 w 29"/>
                <a:gd name="T17" fmla="*/ 27 h 31"/>
                <a:gd name="T18" fmla="*/ 26 w 29"/>
                <a:gd name="T19" fmla="*/ 27 h 31"/>
                <a:gd name="T20" fmla="*/ 29 w 29"/>
                <a:gd name="T2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1">
                  <a:moveTo>
                    <a:pt x="29" y="29"/>
                  </a:moveTo>
                  <a:cubicBezTo>
                    <a:pt x="28" y="30"/>
                    <a:pt x="27" y="30"/>
                    <a:pt x="26" y="31"/>
                  </a:cubicBezTo>
                  <a:cubicBezTo>
                    <a:pt x="12" y="28"/>
                    <a:pt x="2" y="17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5" y="11"/>
                    <a:pt x="9" y="18"/>
                    <a:pt x="16" y="23"/>
                  </a:cubicBezTo>
                  <a:cubicBezTo>
                    <a:pt x="16" y="24"/>
                    <a:pt x="17" y="25"/>
                    <a:pt x="17" y="26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21" y="28"/>
                    <a:pt x="23" y="27"/>
                    <a:pt x="26" y="27"/>
                  </a:cubicBezTo>
                  <a:cubicBezTo>
                    <a:pt x="27" y="28"/>
                    <a:pt x="29" y="27"/>
                    <a:pt x="29" y="29"/>
                  </a:cubicBezTo>
                  <a:close/>
                </a:path>
              </a:pathLst>
            </a:custGeom>
            <a:solidFill>
              <a:srgbClr val="CD3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3306763" y="5710238"/>
              <a:ext cx="128587" cy="41275"/>
            </a:xfrm>
            <a:custGeom>
              <a:avLst/>
              <a:gdLst>
                <a:gd name="T0" fmla="*/ 14 w 16"/>
                <a:gd name="T1" fmla="*/ 5 h 5"/>
                <a:gd name="T2" fmla="*/ 0 w 16"/>
                <a:gd name="T3" fmla="*/ 1 h 5"/>
                <a:gd name="T4" fmla="*/ 7 w 16"/>
                <a:gd name="T5" fmla="*/ 0 h 5"/>
                <a:gd name="T6" fmla="*/ 12 w 16"/>
                <a:gd name="T7" fmla="*/ 1 h 5"/>
                <a:gd name="T8" fmla="*/ 14 w 1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5"/>
                  </a:moveTo>
                  <a:cubicBezTo>
                    <a:pt x="10" y="4"/>
                    <a:pt x="5" y="3"/>
                    <a:pt x="0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6" y="1"/>
                    <a:pt x="16" y="3"/>
                    <a:pt x="14" y="5"/>
                  </a:cubicBezTo>
                  <a:close/>
                </a:path>
              </a:pathLst>
            </a:custGeom>
            <a:solidFill>
              <a:srgbClr val="C6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3178175" y="4418013"/>
              <a:ext cx="104775" cy="57150"/>
            </a:xfrm>
            <a:custGeom>
              <a:avLst/>
              <a:gdLst>
                <a:gd name="T0" fmla="*/ 0 w 13"/>
                <a:gd name="T1" fmla="*/ 4 h 7"/>
                <a:gd name="T2" fmla="*/ 10 w 13"/>
                <a:gd name="T3" fmla="*/ 1 h 7"/>
                <a:gd name="T4" fmla="*/ 13 w 13"/>
                <a:gd name="T5" fmla="*/ 2 h 7"/>
                <a:gd name="T6" fmla="*/ 11 w 13"/>
                <a:gd name="T7" fmla="*/ 4 h 7"/>
                <a:gd name="T8" fmla="*/ 0 w 13"/>
                <a:gd name="T9" fmla="*/ 4 h 7"/>
                <a:gd name="T10" fmla="*/ 0 w 1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cubicBezTo>
                    <a:pt x="3" y="3"/>
                    <a:pt x="7" y="2"/>
                    <a:pt x="10" y="1"/>
                  </a:cubicBezTo>
                  <a:cubicBezTo>
                    <a:pt x="11" y="1"/>
                    <a:pt x="12" y="0"/>
                    <a:pt x="13" y="2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7" y="5"/>
                    <a:pt x="3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3443288" y="4483100"/>
              <a:ext cx="49212" cy="5715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5" y="5"/>
                    <a:pt x="5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433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Oval 54"/>
            <p:cNvSpPr>
              <a:spLocks noChangeArrowheads="1"/>
            </p:cNvSpPr>
            <p:nvPr/>
          </p:nvSpPr>
          <p:spPr bwMode="auto">
            <a:xfrm>
              <a:off x="3217863" y="4483100"/>
              <a:ext cx="39687" cy="57150"/>
            </a:xfrm>
            <a:prstGeom prst="ellipse">
              <a:avLst/>
            </a:prstGeom>
            <a:solidFill>
              <a:srgbClr val="3E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3105150" y="5767388"/>
              <a:ext cx="274637" cy="211138"/>
            </a:xfrm>
            <a:custGeom>
              <a:avLst/>
              <a:gdLst>
                <a:gd name="T0" fmla="*/ 16 w 34"/>
                <a:gd name="T1" fmla="*/ 26 h 26"/>
                <a:gd name="T2" fmla="*/ 1 w 34"/>
                <a:gd name="T3" fmla="*/ 4 h 26"/>
                <a:gd name="T4" fmla="*/ 0 w 34"/>
                <a:gd name="T5" fmla="*/ 0 h 26"/>
                <a:gd name="T6" fmla="*/ 17 w 34"/>
                <a:gd name="T7" fmla="*/ 4 h 26"/>
                <a:gd name="T8" fmla="*/ 28 w 34"/>
                <a:gd name="T9" fmla="*/ 11 h 26"/>
                <a:gd name="T10" fmla="*/ 20 w 34"/>
                <a:gd name="T11" fmla="*/ 13 h 26"/>
                <a:gd name="T12" fmla="*/ 17 w 34"/>
                <a:gd name="T13" fmla="*/ 15 h 26"/>
                <a:gd name="T14" fmla="*/ 21 w 34"/>
                <a:gd name="T15" fmla="*/ 18 h 26"/>
                <a:gd name="T16" fmla="*/ 32 w 34"/>
                <a:gd name="T17" fmla="*/ 17 h 26"/>
                <a:gd name="T18" fmla="*/ 34 w 34"/>
                <a:gd name="T19" fmla="*/ 18 h 26"/>
                <a:gd name="T20" fmla="*/ 22 w 34"/>
                <a:gd name="T21" fmla="*/ 22 h 26"/>
                <a:gd name="T22" fmla="*/ 16 w 3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6">
                  <a:moveTo>
                    <a:pt x="16" y="26"/>
                  </a:moveTo>
                  <a:cubicBezTo>
                    <a:pt x="8" y="21"/>
                    <a:pt x="3" y="13"/>
                    <a:pt x="1" y="4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6" y="1"/>
                    <a:pt x="12" y="3"/>
                    <a:pt x="17" y="4"/>
                  </a:cubicBezTo>
                  <a:cubicBezTo>
                    <a:pt x="21" y="5"/>
                    <a:pt x="24" y="8"/>
                    <a:pt x="28" y="11"/>
                  </a:cubicBezTo>
                  <a:cubicBezTo>
                    <a:pt x="25" y="13"/>
                    <a:pt x="23" y="12"/>
                    <a:pt x="20" y="13"/>
                  </a:cubicBezTo>
                  <a:cubicBezTo>
                    <a:pt x="19" y="13"/>
                    <a:pt x="17" y="13"/>
                    <a:pt x="17" y="15"/>
                  </a:cubicBezTo>
                  <a:cubicBezTo>
                    <a:pt x="17" y="17"/>
                    <a:pt x="19" y="18"/>
                    <a:pt x="21" y="18"/>
                  </a:cubicBezTo>
                  <a:cubicBezTo>
                    <a:pt x="24" y="18"/>
                    <a:pt x="28" y="17"/>
                    <a:pt x="32" y="17"/>
                  </a:cubicBezTo>
                  <a:cubicBezTo>
                    <a:pt x="32" y="17"/>
                    <a:pt x="33" y="16"/>
                    <a:pt x="34" y="18"/>
                  </a:cubicBezTo>
                  <a:cubicBezTo>
                    <a:pt x="30" y="19"/>
                    <a:pt x="26" y="21"/>
                    <a:pt x="22" y="22"/>
                  </a:cubicBezTo>
                  <a:cubicBezTo>
                    <a:pt x="20" y="23"/>
                    <a:pt x="17" y="23"/>
                    <a:pt x="16" y="26"/>
                  </a:cubicBezTo>
                  <a:close/>
                </a:path>
              </a:pathLst>
            </a:custGeom>
            <a:solidFill>
              <a:srgbClr val="E96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3275013" y="5759450"/>
              <a:ext cx="160337" cy="98425"/>
            </a:xfrm>
            <a:custGeom>
              <a:avLst/>
              <a:gdLst>
                <a:gd name="T0" fmla="*/ 20 w 20"/>
                <a:gd name="T1" fmla="*/ 9 h 12"/>
                <a:gd name="T2" fmla="*/ 16 w 20"/>
                <a:gd name="T3" fmla="*/ 11 h 12"/>
                <a:gd name="T4" fmla="*/ 10 w 20"/>
                <a:gd name="T5" fmla="*/ 10 h 12"/>
                <a:gd name="T6" fmla="*/ 2 w 20"/>
                <a:gd name="T7" fmla="*/ 3 h 12"/>
                <a:gd name="T8" fmla="*/ 1 w 20"/>
                <a:gd name="T9" fmla="*/ 1 h 12"/>
                <a:gd name="T10" fmla="*/ 4 w 20"/>
                <a:gd name="T11" fmla="*/ 0 h 12"/>
                <a:gd name="T12" fmla="*/ 20 w 20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8" y="10"/>
                    <a:pt x="17" y="10"/>
                    <a:pt x="16" y="11"/>
                  </a:cubicBezTo>
                  <a:cubicBezTo>
                    <a:pt x="14" y="12"/>
                    <a:pt x="12" y="12"/>
                    <a:pt x="10" y="10"/>
                  </a:cubicBezTo>
                  <a:cubicBezTo>
                    <a:pt x="8" y="7"/>
                    <a:pt x="5" y="5"/>
                    <a:pt x="2" y="3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2"/>
                    <a:pt x="15" y="4"/>
                    <a:pt x="20" y="9"/>
                  </a:cubicBezTo>
                  <a:close/>
                </a:path>
              </a:pathLst>
            </a:custGeom>
            <a:solidFill>
              <a:srgbClr val="CB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3241675" y="5954713"/>
              <a:ext cx="169862" cy="49213"/>
            </a:xfrm>
            <a:custGeom>
              <a:avLst/>
              <a:gdLst>
                <a:gd name="T0" fmla="*/ 11 w 21"/>
                <a:gd name="T1" fmla="*/ 6 h 6"/>
                <a:gd name="T2" fmla="*/ 0 w 21"/>
                <a:gd name="T3" fmla="*/ 4 h 6"/>
                <a:gd name="T4" fmla="*/ 21 w 21"/>
                <a:gd name="T5" fmla="*/ 0 h 6"/>
                <a:gd name="T6" fmla="*/ 11 w 2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11" y="6"/>
                  </a:moveTo>
                  <a:cubicBezTo>
                    <a:pt x="8" y="4"/>
                    <a:pt x="4" y="6"/>
                    <a:pt x="0" y="4"/>
                  </a:cubicBezTo>
                  <a:cubicBezTo>
                    <a:pt x="7" y="5"/>
                    <a:pt x="13" y="0"/>
                    <a:pt x="21" y="0"/>
                  </a:cubicBezTo>
                  <a:cubicBezTo>
                    <a:pt x="18" y="3"/>
                    <a:pt x="14" y="5"/>
                    <a:pt x="11" y="6"/>
                  </a:cubicBezTo>
                  <a:close/>
                </a:path>
              </a:pathLst>
            </a:custGeom>
            <a:solidFill>
              <a:srgbClr val="EC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3363913" y="5986463"/>
              <a:ext cx="95250" cy="49213"/>
            </a:xfrm>
            <a:custGeom>
              <a:avLst/>
              <a:gdLst>
                <a:gd name="T0" fmla="*/ 8 w 12"/>
                <a:gd name="T1" fmla="*/ 6 h 6"/>
                <a:gd name="T2" fmla="*/ 0 w 12"/>
                <a:gd name="T3" fmla="*/ 6 h 6"/>
                <a:gd name="T4" fmla="*/ 7 w 12"/>
                <a:gd name="T5" fmla="*/ 2 h 6"/>
                <a:gd name="T6" fmla="*/ 11 w 12"/>
                <a:gd name="T7" fmla="*/ 1 h 6"/>
                <a:gd name="T8" fmla="*/ 9 w 12"/>
                <a:gd name="T9" fmla="*/ 5 h 6"/>
                <a:gd name="T10" fmla="*/ 8 w 1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8" y="6"/>
                  </a:moveTo>
                  <a:cubicBezTo>
                    <a:pt x="6" y="6"/>
                    <a:pt x="4" y="6"/>
                    <a:pt x="0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2"/>
                    <a:pt x="10" y="4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lose/>
                </a:path>
              </a:pathLst>
            </a:custGeom>
            <a:solidFill>
              <a:srgbClr val="EA7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2" name="Grupo 161"/>
          <p:cNvGrpSpPr/>
          <p:nvPr/>
        </p:nvGrpSpPr>
        <p:grpSpPr>
          <a:xfrm>
            <a:off x="387351" y="3987800"/>
            <a:ext cx="1225550" cy="2073276"/>
            <a:chOff x="387351" y="3987800"/>
            <a:chExt cx="1225550" cy="2073276"/>
          </a:xfrm>
        </p:grpSpPr>
        <p:sp>
          <p:nvSpPr>
            <p:cNvPr id="101" name="Freeform 5"/>
            <p:cNvSpPr>
              <a:spLocks/>
            </p:cNvSpPr>
            <p:nvPr/>
          </p:nvSpPr>
          <p:spPr bwMode="auto">
            <a:xfrm>
              <a:off x="387351" y="4913313"/>
              <a:ext cx="1225550" cy="1147763"/>
            </a:xfrm>
            <a:custGeom>
              <a:avLst/>
              <a:gdLst>
                <a:gd name="T0" fmla="*/ 124 w 152"/>
                <a:gd name="T1" fmla="*/ 20 h 141"/>
                <a:gd name="T2" fmla="*/ 144 w 152"/>
                <a:gd name="T3" fmla="*/ 115 h 141"/>
                <a:gd name="T4" fmla="*/ 111 w 152"/>
                <a:gd name="T5" fmla="*/ 135 h 141"/>
                <a:gd name="T6" fmla="*/ 88 w 152"/>
                <a:gd name="T7" fmla="*/ 139 h 141"/>
                <a:gd name="T8" fmla="*/ 88 w 152"/>
                <a:gd name="T9" fmla="*/ 120 h 141"/>
                <a:gd name="T10" fmla="*/ 106 w 152"/>
                <a:gd name="T11" fmla="*/ 106 h 141"/>
                <a:gd name="T12" fmla="*/ 84 w 152"/>
                <a:gd name="T13" fmla="*/ 116 h 141"/>
                <a:gd name="T14" fmla="*/ 65 w 152"/>
                <a:gd name="T15" fmla="*/ 116 h 141"/>
                <a:gd name="T16" fmla="*/ 65 w 152"/>
                <a:gd name="T17" fmla="*/ 123 h 141"/>
                <a:gd name="T18" fmla="*/ 43 w 152"/>
                <a:gd name="T19" fmla="*/ 128 h 141"/>
                <a:gd name="T20" fmla="*/ 59 w 152"/>
                <a:gd name="T21" fmla="*/ 129 h 141"/>
                <a:gd name="T22" fmla="*/ 22 w 152"/>
                <a:gd name="T23" fmla="*/ 138 h 141"/>
                <a:gd name="T24" fmla="*/ 19 w 152"/>
                <a:gd name="T25" fmla="*/ 106 h 141"/>
                <a:gd name="T26" fmla="*/ 1 w 152"/>
                <a:gd name="T27" fmla="*/ 64 h 141"/>
                <a:gd name="T28" fmla="*/ 14 w 152"/>
                <a:gd name="T29" fmla="*/ 7 h 141"/>
                <a:gd name="T30" fmla="*/ 41 w 152"/>
                <a:gd name="T31" fmla="*/ 5 h 141"/>
                <a:gd name="T32" fmla="*/ 20 w 152"/>
                <a:gd name="T33" fmla="*/ 56 h 141"/>
                <a:gd name="T34" fmla="*/ 43 w 152"/>
                <a:gd name="T35" fmla="*/ 8 h 141"/>
                <a:gd name="T36" fmla="*/ 47 w 152"/>
                <a:gd name="T37" fmla="*/ 5 h 141"/>
                <a:gd name="T38" fmla="*/ 53 w 152"/>
                <a:gd name="T39" fmla="*/ 4 h 141"/>
                <a:gd name="T40" fmla="*/ 57 w 152"/>
                <a:gd name="T41" fmla="*/ 2 h 141"/>
                <a:gd name="T42" fmla="*/ 64 w 152"/>
                <a:gd name="T43" fmla="*/ 13 h 141"/>
                <a:gd name="T44" fmla="*/ 47 w 152"/>
                <a:gd name="T45" fmla="*/ 78 h 141"/>
                <a:gd name="T46" fmla="*/ 26 w 152"/>
                <a:gd name="T47" fmla="*/ 105 h 141"/>
                <a:gd name="T48" fmla="*/ 55 w 152"/>
                <a:gd name="T49" fmla="*/ 47 h 141"/>
                <a:gd name="T50" fmla="*/ 68 w 152"/>
                <a:gd name="T51" fmla="*/ 16 h 141"/>
                <a:gd name="T52" fmla="*/ 86 w 152"/>
                <a:gd name="T53" fmla="*/ 9 h 141"/>
                <a:gd name="T54" fmla="*/ 86 w 152"/>
                <a:gd name="T55" fmla="*/ 9 h 141"/>
                <a:gd name="T56" fmla="*/ 85 w 152"/>
                <a:gd name="T57" fmla="*/ 4 h 141"/>
                <a:gd name="T58" fmla="*/ 92 w 152"/>
                <a:gd name="T59" fmla="*/ 1 h 141"/>
                <a:gd name="T60" fmla="*/ 95 w 152"/>
                <a:gd name="T61" fmla="*/ 9 h 141"/>
                <a:gd name="T62" fmla="*/ 96 w 152"/>
                <a:gd name="T63" fmla="*/ 5 h 141"/>
                <a:gd name="T64" fmla="*/ 93 w 152"/>
                <a:gd name="T65" fmla="*/ 2 h 141"/>
                <a:gd name="T66" fmla="*/ 99 w 152"/>
                <a:gd name="T67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141">
                  <a:moveTo>
                    <a:pt x="99" y="2"/>
                  </a:moveTo>
                  <a:cubicBezTo>
                    <a:pt x="111" y="3"/>
                    <a:pt x="120" y="8"/>
                    <a:pt x="124" y="20"/>
                  </a:cubicBezTo>
                  <a:cubicBezTo>
                    <a:pt x="134" y="47"/>
                    <a:pt x="144" y="74"/>
                    <a:pt x="150" y="102"/>
                  </a:cubicBezTo>
                  <a:cubicBezTo>
                    <a:pt x="152" y="110"/>
                    <a:pt x="152" y="111"/>
                    <a:pt x="144" y="115"/>
                  </a:cubicBezTo>
                  <a:cubicBezTo>
                    <a:pt x="135" y="120"/>
                    <a:pt x="126" y="123"/>
                    <a:pt x="116" y="127"/>
                  </a:cubicBezTo>
                  <a:cubicBezTo>
                    <a:pt x="112" y="128"/>
                    <a:pt x="110" y="130"/>
                    <a:pt x="111" y="135"/>
                  </a:cubicBezTo>
                  <a:cubicBezTo>
                    <a:pt x="112" y="137"/>
                    <a:pt x="111" y="139"/>
                    <a:pt x="108" y="139"/>
                  </a:cubicBezTo>
                  <a:cubicBezTo>
                    <a:pt x="101" y="139"/>
                    <a:pt x="94" y="139"/>
                    <a:pt x="88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93" y="132"/>
                    <a:pt x="88" y="126"/>
                    <a:pt x="88" y="120"/>
                  </a:cubicBezTo>
                  <a:cubicBezTo>
                    <a:pt x="88" y="117"/>
                    <a:pt x="91" y="115"/>
                    <a:pt x="93" y="114"/>
                  </a:cubicBezTo>
                  <a:cubicBezTo>
                    <a:pt x="97" y="111"/>
                    <a:pt x="102" y="109"/>
                    <a:pt x="106" y="106"/>
                  </a:cubicBezTo>
                  <a:cubicBezTo>
                    <a:pt x="101" y="108"/>
                    <a:pt x="96" y="112"/>
                    <a:pt x="91" y="114"/>
                  </a:cubicBezTo>
                  <a:cubicBezTo>
                    <a:pt x="89" y="115"/>
                    <a:pt x="87" y="117"/>
                    <a:pt x="84" y="116"/>
                  </a:cubicBezTo>
                  <a:cubicBezTo>
                    <a:pt x="77" y="113"/>
                    <a:pt x="68" y="112"/>
                    <a:pt x="60" y="110"/>
                  </a:cubicBezTo>
                  <a:cubicBezTo>
                    <a:pt x="61" y="113"/>
                    <a:pt x="63" y="115"/>
                    <a:pt x="65" y="116"/>
                  </a:cubicBezTo>
                  <a:cubicBezTo>
                    <a:pt x="67" y="117"/>
                    <a:pt x="68" y="118"/>
                    <a:pt x="68" y="120"/>
                  </a:cubicBezTo>
                  <a:cubicBezTo>
                    <a:pt x="68" y="121"/>
                    <a:pt x="66" y="122"/>
                    <a:pt x="65" y="123"/>
                  </a:cubicBezTo>
                  <a:cubicBezTo>
                    <a:pt x="62" y="124"/>
                    <a:pt x="59" y="124"/>
                    <a:pt x="56" y="124"/>
                  </a:cubicBezTo>
                  <a:cubicBezTo>
                    <a:pt x="52" y="125"/>
                    <a:pt x="47" y="125"/>
                    <a:pt x="43" y="128"/>
                  </a:cubicBezTo>
                  <a:cubicBezTo>
                    <a:pt x="48" y="129"/>
                    <a:pt x="51" y="128"/>
                    <a:pt x="55" y="128"/>
                  </a:cubicBezTo>
                  <a:cubicBezTo>
                    <a:pt x="57" y="128"/>
                    <a:pt x="59" y="127"/>
                    <a:pt x="59" y="129"/>
                  </a:cubicBezTo>
                  <a:cubicBezTo>
                    <a:pt x="60" y="131"/>
                    <a:pt x="58" y="132"/>
                    <a:pt x="57" y="133"/>
                  </a:cubicBezTo>
                  <a:cubicBezTo>
                    <a:pt x="46" y="137"/>
                    <a:pt x="34" y="141"/>
                    <a:pt x="22" y="138"/>
                  </a:cubicBezTo>
                  <a:cubicBezTo>
                    <a:pt x="21" y="129"/>
                    <a:pt x="21" y="119"/>
                    <a:pt x="21" y="110"/>
                  </a:cubicBezTo>
                  <a:cubicBezTo>
                    <a:pt x="21" y="108"/>
                    <a:pt x="21" y="106"/>
                    <a:pt x="19" y="106"/>
                  </a:cubicBezTo>
                  <a:cubicBezTo>
                    <a:pt x="13" y="104"/>
                    <a:pt x="9" y="99"/>
                    <a:pt x="7" y="94"/>
                  </a:cubicBezTo>
                  <a:cubicBezTo>
                    <a:pt x="3" y="84"/>
                    <a:pt x="2" y="74"/>
                    <a:pt x="1" y="64"/>
                  </a:cubicBezTo>
                  <a:cubicBezTo>
                    <a:pt x="0" y="49"/>
                    <a:pt x="2" y="35"/>
                    <a:pt x="3" y="21"/>
                  </a:cubicBezTo>
                  <a:cubicBezTo>
                    <a:pt x="4" y="14"/>
                    <a:pt x="8" y="9"/>
                    <a:pt x="14" y="7"/>
                  </a:cubicBezTo>
                  <a:cubicBezTo>
                    <a:pt x="22" y="3"/>
                    <a:pt x="30" y="1"/>
                    <a:pt x="39" y="1"/>
                  </a:cubicBezTo>
                  <a:cubicBezTo>
                    <a:pt x="41" y="2"/>
                    <a:pt x="41" y="4"/>
                    <a:pt x="41" y="5"/>
                  </a:cubicBezTo>
                  <a:cubicBezTo>
                    <a:pt x="41" y="9"/>
                    <a:pt x="40" y="12"/>
                    <a:pt x="39" y="15"/>
                  </a:cubicBezTo>
                  <a:cubicBezTo>
                    <a:pt x="33" y="29"/>
                    <a:pt x="26" y="43"/>
                    <a:pt x="20" y="56"/>
                  </a:cubicBezTo>
                  <a:cubicBezTo>
                    <a:pt x="25" y="48"/>
                    <a:pt x="28" y="38"/>
                    <a:pt x="33" y="29"/>
                  </a:cubicBezTo>
                  <a:cubicBezTo>
                    <a:pt x="36" y="22"/>
                    <a:pt x="39" y="15"/>
                    <a:pt x="43" y="8"/>
                  </a:cubicBezTo>
                  <a:cubicBezTo>
                    <a:pt x="44" y="6"/>
                    <a:pt x="44" y="6"/>
                    <a:pt x="47" y="6"/>
                  </a:cubicBezTo>
                  <a:cubicBezTo>
                    <a:pt x="47" y="6"/>
                    <a:pt x="47" y="5"/>
                    <a:pt x="47" y="5"/>
                  </a:cubicBezTo>
                  <a:cubicBezTo>
                    <a:pt x="47" y="3"/>
                    <a:pt x="47" y="2"/>
                    <a:pt x="49" y="1"/>
                  </a:cubicBezTo>
                  <a:cubicBezTo>
                    <a:pt x="51" y="1"/>
                    <a:pt x="53" y="1"/>
                    <a:pt x="53" y="4"/>
                  </a:cubicBezTo>
                  <a:cubicBezTo>
                    <a:pt x="53" y="3"/>
                    <a:pt x="53" y="1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8" y="5"/>
                    <a:pt x="59" y="8"/>
                    <a:pt x="63" y="9"/>
                  </a:cubicBezTo>
                  <a:cubicBezTo>
                    <a:pt x="65" y="9"/>
                    <a:pt x="64" y="11"/>
                    <a:pt x="64" y="13"/>
                  </a:cubicBezTo>
                  <a:cubicBezTo>
                    <a:pt x="62" y="21"/>
                    <a:pt x="59" y="29"/>
                    <a:pt x="57" y="37"/>
                  </a:cubicBezTo>
                  <a:cubicBezTo>
                    <a:pt x="54" y="50"/>
                    <a:pt x="51" y="64"/>
                    <a:pt x="47" y="78"/>
                  </a:cubicBezTo>
                  <a:cubicBezTo>
                    <a:pt x="46" y="83"/>
                    <a:pt x="44" y="89"/>
                    <a:pt x="41" y="93"/>
                  </a:cubicBezTo>
                  <a:cubicBezTo>
                    <a:pt x="37" y="99"/>
                    <a:pt x="33" y="102"/>
                    <a:pt x="26" y="105"/>
                  </a:cubicBezTo>
                  <a:cubicBezTo>
                    <a:pt x="36" y="102"/>
                    <a:pt x="41" y="95"/>
                    <a:pt x="45" y="86"/>
                  </a:cubicBezTo>
                  <a:cubicBezTo>
                    <a:pt x="50" y="74"/>
                    <a:pt x="52" y="60"/>
                    <a:pt x="55" y="47"/>
                  </a:cubicBezTo>
                  <a:cubicBezTo>
                    <a:pt x="57" y="39"/>
                    <a:pt x="60" y="30"/>
                    <a:pt x="62" y="22"/>
                  </a:cubicBezTo>
                  <a:cubicBezTo>
                    <a:pt x="63" y="18"/>
                    <a:pt x="65" y="16"/>
                    <a:pt x="68" y="16"/>
                  </a:cubicBezTo>
                  <a:cubicBezTo>
                    <a:pt x="71" y="16"/>
                    <a:pt x="73" y="14"/>
                    <a:pt x="75" y="12"/>
                  </a:cubicBezTo>
                  <a:cubicBezTo>
                    <a:pt x="80" y="8"/>
                    <a:pt x="80" y="8"/>
                    <a:pt x="86" y="9"/>
                  </a:cubicBezTo>
                  <a:cubicBezTo>
                    <a:pt x="87" y="9"/>
                    <a:pt x="86" y="8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4" y="9"/>
                    <a:pt x="82" y="9"/>
                    <a:pt x="82" y="7"/>
                  </a:cubicBezTo>
                  <a:cubicBezTo>
                    <a:pt x="82" y="5"/>
                    <a:pt x="84" y="5"/>
                    <a:pt x="85" y="4"/>
                  </a:cubicBezTo>
                  <a:cubicBezTo>
                    <a:pt x="87" y="4"/>
                    <a:pt x="88" y="4"/>
                    <a:pt x="89" y="2"/>
                  </a:cubicBezTo>
                  <a:cubicBezTo>
                    <a:pt x="89" y="0"/>
                    <a:pt x="91" y="0"/>
                    <a:pt x="92" y="1"/>
                  </a:cubicBezTo>
                  <a:cubicBezTo>
                    <a:pt x="93" y="4"/>
                    <a:pt x="94" y="4"/>
                    <a:pt x="96" y="5"/>
                  </a:cubicBezTo>
                  <a:cubicBezTo>
                    <a:pt x="98" y="7"/>
                    <a:pt x="97" y="8"/>
                    <a:pt x="95" y="9"/>
                  </a:cubicBezTo>
                  <a:cubicBezTo>
                    <a:pt x="96" y="9"/>
                    <a:pt x="97" y="9"/>
                    <a:pt x="97" y="8"/>
                  </a:cubicBezTo>
                  <a:cubicBezTo>
                    <a:pt x="98" y="7"/>
                    <a:pt x="97" y="6"/>
                    <a:pt x="96" y="5"/>
                  </a:cubicBezTo>
                  <a:cubicBezTo>
                    <a:pt x="96" y="5"/>
                    <a:pt x="95" y="5"/>
                    <a:pt x="95" y="4"/>
                  </a:cubicBezTo>
                  <a:cubicBezTo>
                    <a:pt x="94" y="4"/>
                    <a:pt x="92" y="3"/>
                    <a:pt x="93" y="2"/>
                  </a:cubicBezTo>
                  <a:cubicBezTo>
                    <a:pt x="93" y="1"/>
                    <a:pt x="94" y="1"/>
                    <a:pt x="95" y="1"/>
                  </a:cubicBezTo>
                  <a:cubicBezTo>
                    <a:pt x="97" y="2"/>
                    <a:pt x="98" y="1"/>
                    <a:pt x="99" y="2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612775" y="3987800"/>
              <a:ext cx="612775" cy="552450"/>
            </a:xfrm>
            <a:custGeom>
              <a:avLst/>
              <a:gdLst>
                <a:gd name="T0" fmla="*/ 5 w 76"/>
                <a:gd name="T1" fmla="*/ 62 h 68"/>
                <a:gd name="T2" fmla="*/ 16 w 76"/>
                <a:gd name="T3" fmla="*/ 25 h 68"/>
                <a:gd name="T4" fmla="*/ 18 w 76"/>
                <a:gd name="T5" fmla="*/ 20 h 68"/>
                <a:gd name="T6" fmla="*/ 26 w 76"/>
                <a:gd name="T7" fmla="*/ 3 h 68"/>
                <a:gd name="T8" fmla="*/ 45 w 76"/>
                <a:gd name="T9" fmla="*/ 1 h 68"/>
                <a:gd name="T10" fmla="*/ 54 w 76"/>
                <a:gd name="T11" fmla="*/ 14 h 68"/>
                <a:gd name="T12" fmla="*/ 57 w 76"/>
                <a:gd name="T13" fmla="*/ 20 h 68"/>
                <a:gd name="T14" fmla="*/ 74 w 76"/>
                <a:gd name="T15" fmla="*/ 60 h 68"/>
                <a:gd name="T16" fmla="*/ 70 w 76"/>
                <a:gd name="T17" fmla="*/ 66 h 68"/>
                <a:gd name="T18" fmla="*/ 66 w 76"/>
                <a:gd name="T19" fmla="*/ 67 h 68"/>
                <a:gd name="T20" fmla="*/ 57 w 76"/>
                <a:gd name="T21" fmla="*/ 64 h 68"/>
                <a:gd name="T22" fmla="*/ 51 w 76"/>
                <a:gd name="T23" fmla="*/ 63 h 68"/>
                <a:gd name="T24" fmla="*/ 48 w 76"/>
                <a:gd name="T25" fmla="*/ 61 h 68"/>
                <a:gd name="T26" fmla="*/ 51 w 76"/>
                <a:gd name="T27" fmla="*/ 58 h 68"/>
                <a:gd name="T28" fmla="*/ 53 w 76"/>
                <a:gd name="T29" fmla="*/ 58 h 68"/>
                <a:gd name="T30" fmla="*/ 44 w 76"/>
                <a:gd name="T31" fmla="*/ 49 h 68"/>
                <a:gd name="T32" fmla="*/ 40 w 76"/>
                <a:gd name="T33" fmla="*/ 48 h 68"/>
                <a:gd name="T34" fmla="*/ 21 w 76"/>
                <a:gd name="T35" fmla="*/ 61 h 68"/>
                <a:gd name="T36" fmla="*/ 17 w 76"/>
                <a:gd name="T37" fmla="*/ 63 h 68"/>
                <a:gd name="T38" fmla="*/ 11 w 76"/>
                <a:gd name="T39" fmla="*/ 65 h 68"/>
                <a:gd name="T40" fmla="*/ 5 w 76"/>
                <a:gd name="T41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68">
                  <a:moveTo>
                    <a:pt x="5" y="62"/>
                  </a:moveTo>
                  <a:cubicBezTo>
                    <a:pt x="0" y="48"/>
                    <a:pt x="4" y="35"/>
                    <a:pt x="16" y="25"/>
                  </a:cubicBezTo>
                  <a:cubicBezTo>
                    <a:pt x="18" y="23"/>
                    <a:pt x="19" y="22"/>
                    <a:pt x="18" y="20"/>
                  </a:cubicBezTo>
                  <a:cubicBezTo>
                    <a:pt x="16" y="12"/>
                    <a:pt x="19" y="6"/>
                    <a:pt x="26" y="3"/>
                  </a:cubicBezTo>
                  <a:cubicBezTo>
                    <a:pt x="32" y="0"/>
                    <a:pt x="39" y="0"/>
                    <a:pt x="45" y="1"/>
                  </a:cubicBezTo>
                  <a:cubicBezTo>
                    <a:pt x="52" y="3"/>
                    <a:pt x="55" y="8"/>
                    <a:pt x="54" y="14"/>
                  </a:cubicBezTo>
                  <a:cubicBezTo>
                    <a:pt x="53" y="18"/>
                    <a:pt x="54" y="19"/>
                    <a:pt x="57" y="20"/>
                  </a:cubicBezTo>
                  <a:cubicBezTo>
                    <a:pt x="73" y="28"/>
                    <a:pt x="76" y="48"/>
                    <a:pt x="74" y="60"/>
                  </a:cubicBezTo>
                  <a:cubicBezTo>
                    <a:pt x="74" y="63"/>
                    <a:pt x="73" y="65"/>
                    <a:pt x="70" y="66"/>
                  </a:cubicBezTo>
                  <a:cubicBezTo>
                    <a:pt x="69" y="68"/>
                    <a:pt x="68" y="68"/>
                    <a:pt x="66" y="67"/>
                  </a:cubicBezTo>
                  <a:cubicBezTo>
                    <a:pt x="63" y="65"/>
                    <a:pt x="60" y="64"/>
                    <a:pt x="57" y="64"/>
                  </a:cubicBezTo>
                  <a:cubicBezTo>
                    <a:pt x="55" y="64"/>
                    <a:pt x="53" y="63"/>
                    <a:pt x="51" y="63"/>
                  </a:cubicBezTo>
                  <a:cubicBezTo>
                    <a:pt x="50" y="63"/>
                    <a:pt x="48" y="63"/>
                    <a:pt x="48" y="61"/>
                  </a:cubicBezTo>
                  <a:cubicBezTo>
                    <a:pt x="48" y="59"/>
                    <a:pt x="49" y="59"/>
                    <a:pt x="51" y="58"/>
                  </a:cubicBezTo>
                  <a:cubicBezTo>
                    <a:pt x="52" y="58"/>
                    <a:pt x="52" y="58"/>
                    <a:pt x="53" y="58"/>
                  </a:cubicBezTo>
                  <a:cubicBezTo>
                    <a:pt x="50" y="55"/>
                    <a:pt x="47" y="52"/>
                    <a:pt x="44" y="49"/>
                  </a:cubicBezTo>
                  <a:cubicBezTo>
                    <a:pt x="43" y="47"/>
                    <a:pt x="42" y="47"/>
                    <a:pt x="40" y="48"/>
                  </a:cubicBezTo>
                  <a:cubicBezTo>
                    <a:pt x="34" y="53"/>
                    <a:pt x="27" y="56"/>
                    <a:pt x="21" y="61"/>
                  </a:cubicBezTo>
                  <a:cubicBezTo>
                    <a:pt x="20" y="62"/>
                    <a:pt x="19" y="63"/>
                    <a:pt x="17" y="63"/>
                  </a:cubicBezTo>
                  <a:cubicBezTo>
                    <a:pt x="15" y="64"/>
                    <a:pt x="13" y="65"/>
                    <a:pt x="11" y="65"/>
                  </a:cubicBezTo>
                  <a:cubicBezTo>
                    <a:pt x="8" y="66"/>
                    <a:pt x="6" y="66"/>
                    <a:pt x="5" y="62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565150" y="5783263"/>
              <a:ext cx="733425" cy="268288"/>
            </a:xfrm>
            <a:custGeom>
              <a:avLst/>
              <a:gdLst>
                <a:gd name="T0" fmla="*/ 67 w 91"/>
                <a:gd name="T1" fmla="*/ 12 h 33"/>
                <a:gd name="T2" fmla="*/ 69 w 91"/>
                <a:gd name="T3" fmla="*/ 21 h 33"/>
                <a:gd name="T4" fmla="*/ 66 w 91"/>
                <a:gd name="T5" fmla="*/ 31 h 33"/>
                <a:gd name="T6" fmla="*/ 87 w 91"/>
                <a:gd name="T7" fmla="*/ 31 h 33"/>
                <a:gd name="T8" fmla="*/ 89 w 91"/>
                <a:gd name="T9" fmla="*/ 28 h 33"/>
                <a:gd name="T10" fmla="*/ 86 w 91"/>
                <a:gd name="T11" fmla="*/ 32 h 33"/>
                <a:gd name="T12" fmla="*/ 4 w 91"/>
                <a:gd name="T13" fmla="*/ 32 h 33"/>
                <a:gd name="T14" fmla="*/ 0 w 91"/>
                <a:gd name="T15" fmla="*/ 31 h 33"/>
                <a:gd name="T16" fmla="*/ 37 w 91"/>
                <a:gd name="T17" fmla="*/ 23 h 33"/>
                <a:gd name="T18" fmla="*/ 23 w 91"/>
                <a:gd name="T19" fmla="*/ 23 h 33"/>
                <a:gd name="T20" fmla="*/ 19 w 91"/>
                <a:gd name="T21" fmla="*/ 21 h 33"/>
                <a:gd name="T22" fmla="*/ 22 w 91"/>
                <a:gd name="T23" fmla="*/ 18 h 33"/>
                <a:gd name="T24" fmla="*/ 34 w 91"/>
                <a:gd name="T25" fmla="*/ 16 h 33"/>
                <a:gd name="T26" fmla="*/ 46 w 91"/>
                <a:gd name="T27" fmla="*/ 12 h 33"/>
                <a:gd name="T28" fmla="*/ 37 w 91"/>
                <a:gd name="T29" fmla="*/ 6 h 33"/>
                <a:gd name="T30" fmla="*/ 36 w 91"/>
                <a:gd name="T31" fmla="*/ 2 h 33"/>
                <a:gd name="T32" fmla="*/ 40 w 91"/>
                <a:gd name="T33" fmla="*/ 2 h 33"/>
                <a:gd name="T34" fmla="*/ 51 w 91"/>
                <a:gd name="T35" fmla="*/ 4 h 33"/>
                <a:gd name="T36" fmla="*/ 63 w 91"/>
                <a:gd name="T37" fmla="*/ 8 h 33"/>
                <a:gd name="T38" fmla="*/ 67 w 91"/>
                <a:gd name="T3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33">
                  <a:moveTo>
                    <a:pt x="67" y="12"/>
                  </a:moveTo>
                  <a:cubicBezTo>
                    <a:pt x="68" y="15"/>
                    <a:pt x="68" y="19"/>
                    <a:pt x="69" y="21"/>
                  </a:cubicBezTo>
                  <a:cubicBezTo>
                    <a:pt x="71" y="26"/>
                    <a:pt x="70" y="29"/>
                    <a:pt x="66" y="31"/>
                  </a:cubicBezTo>
                  <a:cubicBezTo>
                    <a:pt x="73" y="31"/>
                    <a:pt x="80" y="31"/>
                    <a:pt x="87" y="31"/>
                  </a:cubicBezTo>
                  <a:cubicBezTo>
                    <a:pt x="90" y="31"/>
                    <a:pt x="88" y="29"/>
                    <a:pt x="89" y="28"/>
                  </a:cubicBezTo>
                  <a:cubicBezTo>
                    <a:pt x="91" y="31"/>
                    <a:pt x="90" y="32"/>
                    <a:pt x="86" y="32"/>
                  </a:cubicBezTo>
                  <a:cubicBezTo>
                    <a:pt x="58" y="32"/>
                    <a:pt x="31" y="32"/>
                    <a:pt x="4" y="32"/>
                  </a:cubicBezTo>
                  <a:cubicBezTo>
                    <a:pt x="2" y="32"/>
                    <a:pt x="1" y="33"/>
                    <a:pt x="0" y="31"/>
                  </a:cubicBezTo>
                  <a:cubicBezTo>
                    <a:pt x="13" y="33"/>
                    <a:pt x="25" y="28"/>
                    <a:pt x="37" y="23"/>
                  </a:cubicBezTo>
                  <a:cubicBezTo>
                    <a:pt x="32" y="23"/>
                    <a:pt x="28" y="23"/>
                    <a:pt x="23" y="23"/>
                  </a:cubicBezTo>
                  <a:cubicBezTo>
                    <a:pt x="21" y="23"/>
                    <a:pt x="19" y="23"/>
                    <a:pt x="19" y="21"/>
                  </a:cubicBezTo>
                  <a:cubicBezTo>
                    <a:pt x="19" y="19"/>
                    <a:pt x="21" y="18"/>
                    <a:pt x="22" y="18"/>
                  </a:cubicBezTo>
                  <a:cubicBezTo>
                    <a:pt x="26" y="17"/>
                    <a:pt x="30" y="17"/>
                    <a:pt x="34" y="16"/>
                  </a:cubicBezTo>
                  <a:cubicBezTo>
                    <a:pt x="38" y="16"/>
                    <a:pt x="42" y="15"/>
                    <a:pt x="46" y="12"/>
                  </a:cubicBezTo>
                  <a:cubicBezTo>
                    <a:pt x="43" y="10"/>
                    <a:pt x="40" y="9"/>
                    <a:pt x="37" y="6"/>
                  </a:cubicBezTo>
                  <a:cubicBezTo>
                    <a:pt x="36" y="5"/>
                    <a:pt x="35" y="3"/>
                    <a:pt x="36" y="2"/>
                  </a:cubicBezTo>
                  <a:cubicBezTo>
                    <a:pt x="37" y="0"/>
                    <a:pt x="39" y="1"/>
                    <a:pt x="40" y="2"/>
                  </a:cubicBezTo>
                  <a:cubicBezTo>
                    <a:pt x="43" y="4"/>
                    <a:pt x="47" y="4"/>
                    <a:pt x="51" y="4"/>
                  </a:cubicBezTo>
                  <a:cubicBezTo>
                    <a:pt x="55" y="5"/>
                    <a:pt x="59" y="7"/>
                    <a:pt x="63" y="8"/>
                  </a:cubicBezTo>
                  <a:cubicBezTo>
                    <a:pt x="65" y="9"/>
                    <a:pt x="67" y="10"/>
                    <a:pt x="67" y="12"/>
                  </a:cubicBezTo>
                  <a:close/>
                </a:path>
              </a:pathLst>
            </a:custGeom>
            <a:solidFill>
              <a:srgbClr val="F7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5"/>
            <p:cNvSpPr>
              <a:spLocks/>
            </p:cNvSpPr>
            <p:nvPr/>
          </p:nvSpPr>
          <p:spPr bwMode="auto">
            <a:xfrm>
              <a:off x="749300" y="4613275"/>
              <a:ext cx="371475" cy="341313"/>
            </a:xfrm>
            <a:custGeom>
              <a:avLst/>
              <a:gdLst>
                <a:gd name="T0" fmla="*/ 12 w 46"/>
                <a:gd name="T1" fmla="*/ 40 h 42"/>
                <a:gd name="T2" fmla="*/ 11 w 46"/>
                <a:gd name="T3" fmla="*/ 39 h 42"/>
                <a:gd name="T4" fmla="*/ 4 w 46"/>
                <a:gd name="T5" fmla="*/ 39 h 42"/>
                <a:gd name="T6" fmla="*/ 0 w 46"/>
                <a:gd name="T7" fmla="*/ 34 h 42"/>
                <a:gd name="T8" fmla="*/ 1 w 46"/>
                <a:gd name="T9" fmla="*/ 32 h 42"/>
                <a:gd name="T10" fmla="*/ 2 w 46"/>
                <a:gd name="T11" fmla="*/ 24 h 42"/>
                <a:gd name="T12" fmla="*/ 10 w 46"/>
                <a:gd name="T13" fmla="*/ 10 h 42"/>
                <a:gd name="T14" fmla="*/ 16 w 46"/>
                <a:gd name="T15" fmla="*/ 6 h 42"/>
                <a:gd name="T16" fmla="*/ 19 w 46"/>
                <a:gd name="T17" fmla="*/ 13 h 42"/>
                <a:gd name="T18" fmla="*/ 29 w 46"/>
                <a:gd name="T19" fmla="*/ 3 h 42"/>
                <a:gd name="T20" fmla="*/ 32 w 46"/>
                <a:gd name="T21" fmla="*/ 1 h 42"/>
                <a:gd name="T22" fmla="*/ 42 w 46"/>
                <a:gd name="T23" fmla="*/ 4 h 42"/>
                <a:gd name="T24" fmla="*/ 43 w 46"/>
                <a:gd name="T25" fmla="*/ 5 h 42"/>
                <a:gd name="T26" fmla="*/ 41 w 46"/>
                <a:gd name="T27" fmla="*/ 20 h 42"/>
                <a:gd name="T28" fmla="*/ 40 w 46"/>
                <a:gd name="T29" fmla="*/ 24 h 42"/>
                <a:gd name="T30" fmla="*/ 34 w 46"/>
                <a:gd name="T31" fmla="*/ 30 h 42"/>
                <a:gd name="T32" fmla="*/ 25 w 46"/>
                <a:gd name="T33" fmla="*/ 37 h 42"/>
                <a:gd name="T34" fmla="*/ 12 w 46"/>
                <a:gd name="T3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2">
                  <a:moveTo>
                    <a:pt x="12" y="40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8" y="42"/>
                    <a:pt x="6" y="38"/>
                    <a:pt x="4" y="39"/>
                  </a:cubicBezTo>
                  <a:cubicBezTo>
                    <a:pt x="1" y="38"/>
                    <a:pt x="1" y="36"/>
                    <a:pt x="0" y="34"/>
                  </a:cubicBezTo>
                  <a:cubicBezTo>
                    <a:pt x="0" y="33"/>
                    <a:pt x="1" y="33"/>
                    <a:pt x="1" y="32"/>
                  </a:cubicBezTo>
                  <a:cubicBezTo>
                    <a:pt x="1" y="29"/>
                    <a:pt x="3" y="27"/>
                    <a:pt x="2" y="24"/>
                  </a:cubicBezTo>
                  <a:cubicBezTo>
                    <a:pt x="4" y="19"/>
                    <a:pt x="7" y="15"/>
                    <a:pt x="10" y="10"/>
                  </a:cubicBezTo>
                  <a:cubicBezTo>
                    <a:pt x="12" y="8"/>
                    <a:pt x="13" y="5"/>
                    <a:pt x="16" y="6"/>
                  </a:cubicBezTo>
                  <a:cubicBezTo>
                    <a:pt x="20" y="6"/>
                    <a:pt x="19" y="10"/>
                    <a:pt x="19" y="13"/>
                  </a:cubicBezTo>
                  <a:cubicBezTo>
                    <a:pt x="23" y="9"/>
                    <a:pt x="26" y="6"/>
                    <a:pt x="29" y="3"/>
                  </a:cubicBezTo>
                  <a:cubicBezTo>
                    <a:pt x="30" y="2"/>
                    <a:pt x="31" y="2"/>
                    <a:pt x="32" y="1"/>
                  </a:cubicBezTo>
                  <a:cubicBezTo>
                    <a:pt x="36" y="0"/>
                    <a:pt x="38" y="3"/>
                    <a:pt x="42" y="4"/>
                  </a:cubicBezTo>
                  <a:cubicBezTo>
                    <a:pt x="42" y="4"/>
                    <a:pt x="43" y="4"/>
                    <a:pt x="43" y="5"/>
                  </a:cubicBezTo>
                  <a:cubicBezTo>
                    <a:pt x="46" y="10"/>
                    <a:pt x="46" y="16"/>
                    <a:pt x="41" y="20"/>
                  </a:cubicBezTo>
                  <a:cubicBezTo>
                    <a:pt x="40" y="21"/>
                    <a:pt x="41" y="23"/>
                    <a:pt x="40" y="24"/>
                  </a:cubicBezTo>
                  <a:cubicBezTo>
                    <a:pt x="39" y="27"/>
                    <a:pt x="36" y="28"/>
                    <a:pt x="34" y="30"/>
                  </a:cubicBezTo>
                  <a:cubicBezTo>
                    <a:pt x="31" y="32"/>
                    <a:pt x="28" y="35"/>
                    <a:pt x="25" y="37"/>
                  </a:cubicBezTo>
                  <a:cubicBezTo>
                    <a:pt x="21" y="42"/>
                    <a:pt x="16" y="41"/>
                    <a:pt x="12" y="40"/>
                  </a:cubicBezTo>
                  <a:close/>
                </a:path>
              </a:pathLst>
            </a:custGeom>
            <a:solidFill>
              <a:srgbClr val="F6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6"/>
            <p:cNvSpPr>
              <a:spLocks/>
            </p:cNvSpPr>
            <p:nvPr/>
          </p:nvSpPr>
          <p:spPr bwMode="auto">
            <a:xfrm>
              <a:off x="628650" y="4483100"/>
              <a:ext cx="581025" cy="236538"/>
            </a:xfrm>
            <a:custGeom>
              <a:avLst/>
              <a:gdLst>
                <a:gd name="T0" fmla="*/ 47 w 72"/>
                <a:gd name="T1" fmla="*/ 18 h 29"/>
                <a:gd name="T2" fmla="*/ 45 w 72"/>
                <a:gd name="T3" fmla="*/ 20 h 29"/>
                <a:gd name="T4" fmla="*/ 41 w 72"/>
                <a:gd name="T5" fmla="*/ 19 h 29"/>
                <a:gd name="T6" fmla="*/ 19 w 72"/>
                <a:gd name="T7" fmla="*/ 26 h 29"/>
                <a:gd name="T8" fmla="*/ 16 w 72"/>
                <a:gd name="T9" fmla="*/ 29 h 29"/>
                <a:gd name="T10" fmla="*/ 14 w 72"/>
                <a:gd name="T11" fmla="*/ 27 h 29"/>
                <a:gd name="T12" fmla="*/ 2 w 72"/>
                <a:gd name="T13" fmla="*/ 15 h 29"/>
                <a:gd name="T14" fmla="*/ 3 w 72"/>
                <a:gd name="T15" fmla="*/ 1 h 29"/>
                <a:gd name="T16" fmla="*/ 10 w 72"/>
                <a:gd name="T17" fmla="*/ 3 h 29"/>
                <a:gd name="T18" fmla="*/ 15 w 72"/>
                <a:gd name="T19" fmla="*/ 1 h 29"/>
                <a:gd name="T20" fmla="*/ 30 w 72"/>
                <a:gd name="T21" fmla="*/ 0 h 29"/>
                <a:gd name="T22" fmla="*/ 54 w 72"/>
                <a:gd name="T23" fmla="*/ 2 h 29"/>
                <a:gd name="T24" fmla="*/ 65 w 72"/>
                <a:gd name="T25" fmla="*/ 5 h 29"/>
                <a:gd name="T26" fmla="*/ 68 w 72"/>
                <a:gd name="T27" fmla="*/ 5 h 29"/>
                <a:gd name="T28" fmla="*/ 71 w 72"/>
                <a:gd name="T29" fmla="*/ 12 h 29"/>
                <a:gd name="T30" fmla="*/ 67 w 72"/>
                <a:gd name="T31" fmla="*/ 16 h 29"/>
                <a:gd name="T32" fmla="*/ 62 w 72"/>
                <a:gd name="T33" fmla="*/ 19 h 29"/>
                <a:gd name="T34" fmla="*/ 57 w 72"/>
                <a:gd name="T35" fmla="*/ 20 h 29"/>
                <a:gd name="T36" fmla="*/ 57 w 72"/>
                <a:gd name="T37" fmla="*/ 20 h 29"/>
                <a:gd name="T38" fmla="*/ 53 w 72"/>
                <a:gd name="T39" fmla="*/ 19 h 29"/>
                <a:gd name="T40" fmla="*/ 47 w 72"/>
                <a:gd name="T4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29">
                  <a:moveTo>
                    <a:pt x="47" y="18"/>
                  </a:moveTo>
                  <a:cubicBezTo>
                    <a:pt x="46" y="19"/>
                    <a:pt x="45" y="19"/>
                    <a:pt x="45" y="20"/>
                  </a:cubicBezTo>
                  <a:cubicBezTo>
                    <a:pt x="43" y="20"/>
                    <a:pt x="42" y="20"/>
                    <a:pt x="41" y="19"/>
                  </a:cubicBezTo>
                  <a:cubicBezTo>
                    <a:pt x="30" y="13"/>
                    <a:pt x="24" y="15"/>
                    <a:pt x="19" y="26"/>
                  </a:cubicBezTo>
                  <a:cubicBezTo>
                    <a:pt x="18" y="27"/>
                    <a:pt x="18" y="29"/>
                    <a:pt x="16" y="29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3" y="20"/>
                    <a:pt x="8" y="17"/>
                    <a:pt x="2" y="15"/>
                  </a:cubicBezTo>
                  <a:cubicBezTo>
                    <a:pt x="0" y="10"/>
                    <a:pt x="2" y="6"/>
                    <a:pt x="3" y="1"/>
                  </a:cubicBezTo>
                  <a:cubicBezTo>
                    <a:pt x="5" y="4"/>
                    <a:pt x="7" y="4"/>
                    <a:pt x="10" y="3"/>
                  </a:cubicBezTo>
                  <a:cubicBezTo>
                    <a:pt x="11" y="2"/>
                    <a:pt x="14" y="2"/>
                    <a:pt x="15" y="1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8" y="3"/>
                    <a:pt x="46" y="0"/>
                    <a:pt x="54" y="2"/>
                  </a:cubicBezTo>
                  <a:cubicBezTo>
                    <a:pt x="58" y="2"/>
                    <a:pt x="62" y="3"/>
                    <a:pt x="65" y="5"/>
                  </a:cubicBezTo>
                  <a:cubicBezTo>
                    <a:pt x="66" y="6"/>
                    <a:pt x="67" y="6"/>
                    <a:pt x="68" y="5"/>
                  </a:cubicBezTo>
                  <a:cubicBezTo>
                    <a:pt x="69" y="8"/>
                    <a:pt x="72" y="9"/>
                    <a:pt x="71" y="12"/>
                  </a:cubicBezTo>
                  <a:cubicBezTo>
                    <a:pt x="71" y="14"/>
                    <a:pt x="70" y="16"/>
                    <a:pt x="67" y="16"/>
                  </a:cubicBezTo>
                  <a:cubicBezTo>
                    <a:pt x="65" y="16"/>
                    <a:pt x="63" y="17"/>
                    <a:pt x="62" y="19"/>
                  </a:cubicBezTo>
                  <a:cubicBezTo>
                    <a:pt x="61" y="20"/>
                    <a:pt x="59" y="22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19"/>
                    <a:pt x="54" y="20"/>
                    <a:pt x="53" y="19"/>
                  </a:cubicBezTo>
                  <a:cubicBezTo>
                    <a:pt x="51" y="14"/>
                    <a:pt x="51" y="14"/>
                    <a:pt x="47" y="18"/>
                  </a:cubicBezTo>
                  <a:close/>
                </a:path>
              </a:pathLst>
            </a:custGeom>
            <a:solidFill>
              <a:srgbClr val="989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573088" y="4849813"/>
              <a:ext cx="628650" cy="933450"/>
            </a:xfrm>
            <a:custGeom>
              <a:avLst/>
              <a:gdLst>
                <a:gd name="T0" fmla="*/ 34 w 78"/>
                <a:gd name="T1" fmla="*/ 11 h 115"/>
                <a:gd name="T2" fmla="*/ 41 w 78"/>
                <a:gd name="T3" fmla="*/ 11 h 115"/>
                <a:gd name="T4" fmla="*/ 43 w 78"/>
                <a:gd name="T5" fmla="*/ 10 h 115"/>
                <a:gd name="T6" fmla="*/ 55 w 78"/>
                <a:gd name="T7" fmla="*/ 0 h 115"/>
                <a:gd name="T8" fmla="*/ 57 w 78"/>
                <a:gd name="T9" fmla="*/ 4 h 115"/>
                <a:gd name="T10" fmla="*/ 63 w 78"/>
                <a:gd name="T11" fmla="*/ 8 h 115"/>
                <a:gd name="T12" fmla="*/ 76 w 78"/>
                <a:gd name="T13" fmla="*/ 10 h 115"/>
                <a:gd name="T14" fmla="*/ 70 w 78"/>
                <a:gd name="T15" fmla="*/ 10 h 115"/>
                <a:gd name="T16" fmla="*/ 74 w 78"/>
                <a:gd name="T17" fmla="*/ 17 h 115"/>
                <a:gd name="T18" fmla="*/ 68 w 78"/>
                <a:gd name="T19" fmla="*/ 16 h 115"/>
                <a:gd name="T20" fmla="*/ 72 w 78"/>
                <a:gd name="T21" fmla="*/ 16 h 115"/>
                <a:gd name="T22" fmla="*/ 73 w 78"/>
                <a:gd name="T23" fmla="*/ 16 h 115"/>
                <a:gd name="T24" fmla="*/ 73 w 78"/>
                <a:gd name="T25" fmla="*/ 14 h 115"/>
                <a:gd name="T26" fmla="*/ 67 w 78"/>
                <a:gd name="T27" fmla="*/ 8 h 115"/>
                <a:gd name="T28" fmla="*/ 63 w 78"/>
                <a:gd name="T29" fmla="*/ 14 h 115"/>
                <a:gd name="T30" fmla="*/ 60 w 78"/>
                <a:gd name="T31" fmla="*/ 14 h 115"/>
                <a:gd name="T32" fmla="*/ 60 w 78"/>
                <a:gd name="T33" fmla="*/ 16 h 115"/>
                <a:gd name="T34" fmla="*/ 64 w 78"/>
                <a:gd name="T35" fmla="*/ 16 h 115"/>
                <a:gd name="T36" fmla="*/ 66 w 78"/>
                <a:gd name="T37" fmla="*/ 15 h 115"/>
                <a:gd name="T38" fmla="*/ 62 w 78"/>
                <a:gd name="T39" fmla="*/ 17 h 115"/>
                <a:gd name="T40" fmla="*/ 53 w 78"/>
                <a:gd name="T41" fmla="*/ 21 h 115"/>
                <a:gd name="T42" fmla="*/ 45 w 78"/>
                <a:gd name="T43" fmla="*/ 25 h 115"/>
                <a:gd name="T44" fmla="*/ 40 w 78"/>
                <a:gd name="T45" fmla="*/ 31 h 115"/>
                <a:gd name="T46" fmla="*/ 27 w 78"/>
                <a:gd name="T47" fmla="*/ 84 h 115"/>
                <a:gd name="T48" fmla="*/ 13 w 78"/>
                <a:gd name="T49" fmla="*/ 110 h 115"/>
                <a:gd name="T50" fmla="*/ 2 w 78"/>
                <a:gd name="T51" fmla="*/ 115 h 115"/>
                <a:gd name="T52" fmla="*/ 0 w 78"/>
                <a:gd name="T53" fmla="*/ 114 h 115"/>
                <a:gd name="T54" fmla="*/ 2 w 78"/>
                <a:gd name="T55" fmla="*/ 112 h 115"/>
                <a:gd name="T56" fmla="*/ 24 w 78"/>
                <a:gd name="T57" fmla="*/ 82 h 115"/>
                <a:gd name="T58" fmla="*/ 41 w 78"/>
                <a:gd name="T59" fmla="*/ 17 h 115"/>
                <a:gd name="T60" fmla="*/ 34 w 78"/>
                <a:gd name="T61" fmla="*/ 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15">
                  <a:moveTo>
                    <a:pt x="34" y="11"/>
                  </a:moveTo>
                  <a:cubicBezTo>
                    <a:pt x="36" y="10"/>
                    <a:pt x="39" y="9"/>
                    <a:pt x="41" y="11"/>
                  </a:cubicBezTo>
                  <a:cubicBezTo>
                    <a:pt x="42" y="12"/>
                    <a:pt x="42" y="11"/>
                    <a:pt x="43" y="10"/>
                  </a:cubicBezTo>
                  <a:cubicBezTo>
                    <a:pt x="47" y="7"/>
                    <a:pt x="51" y="4"/>
                    <a:pt x="55" y="0"/>
                  </a:cubicBezTo>
                  <a:cubicBezTo>
                    <a:pt x="57" y="1"/>
                    <a:pt x="57" y="3"/>
                    <a:pt x="57" y="4"/>
                  </a:cubicBezTo>
                  <a:cubicBezTo>
                    <a:pt x="58" y="7"/>
                    <a:pt x="60" y="8"/>
                    <a:pt x="63" y="8"/>
                  </a:cubicBezTo>
                  <a:cubicBezTo>
                    <a:pt x="67" y="8"/>
                    <a:pt x="72" y="8"/>
                    <a:pt x="76" y="10"/>
                  </a:cubicBezTo>
                  <a:cubicBezTo>
                    <a:pt x="75" y="11"/>
                    <a:pt x="73" y="10"/>
                    <a:pt x="70" y="10"/>
                  </a:cubicBezTo>
                  <a:cubicBezTo>
                    <a:pt x="71" y="13"/>
                    <a:pt x="78" y="12"/>
                    <a:pt x="74" y="17"/>
                  </a:cubicBezTo>
                  <a:cubicBezTo>
                    <a:pt x="73" y="18"/>
                    <a:pt x="70" y="18"/>
                    <a:pt x="68" y="16"/>
                  </a:cubicBezTo>
                  <a:cubicBezTo>
                    <a:pt x="70" y="15"/>
                    <a:pt x="71" y="16"/>
                    <a:pt x="72" y="16"/>
                  </a:cubicBezTo>
                  <a:cubicBezTo>
                    <a:pt x="72" y="16"/>
                    <a:pt x="73" y="16"/>
                    <a:pt x="73" y="16"/>
                  </a:cubicBezTo>
                  <a:cubicBezTo>
                    <a:pt x="73" y="15"/>
                    <a:pt x="73" y="14"/>
                    <a:pt x="73" y="14"/>
                  </a:cubicBezTo>
                  <a:cubicBezTo>
                    <a:pt x="70" y="14"/>
                    <a:pt x="69" y="11"/>
                    <a:pt x="67" y="8"/>
                  </a:cubicBezTo>
                  <a:cubicBezTo>
                    <a:pt x="67" y="12"/>
                    <a:pt x="67" y="14"/>
                    <a:pt x="63" y="14"/>
                  </a:cubicBezTo>
                  <a:cubicBezTo>
                    <a:pt x="62" y="13"/>
                    <a:pt x="60" y="13"/>
                    <a:pt x="60" y="14"/>
                  </a:cubicBezTo>
                  <a:cubicBezTo>
                    <a:pt x="60" y="15"/>
                    <a:pt x="60" y="15"/>
                    <a:pt x="60" y="16"/>
                  </a:cubicBezTo>
                  <a:cubicBezTo>
                    <a:pt x="61" y="17"/>
                    <a:pt x="62" y="17"/>
                    <a:pt x="64" y="16"/>
                  </a:cubicBezTo>
                  <a:cubicBezTo>
                    <a:pt x="64" y="16"/>
                    <a:pt x="65" y="15"/>
                    <a:pt x="66" y="15"/>
                  </a:cubicBezTo>
                  <a:cubicBezTo>
                    <a:pt x="66" y="17"/>
                    <a:pt x="64" y="18"/>
                    <a:pt x="62" y="17"/>
                  </a:cubicBezTo>
                  <a:cubicBezTo>
                    <a:pt x="57" y="15"/>
                    <a:pt x="56" y="19"/>
                    <a:pt x="53" y="21"/>
                  </a:cubicBezTo>
                  <a:cubicBezTo>
                    <a:pt x="51" y="23"/>
                    <a:pt x="48" y="25"/>
                    <a:pt x="45" y="25"/>
                  </a:cubicBezTo>
                  <a:cubicBezTo>
                    <a:pt x="41" y="25"/>
                    <a:pt x="40" y="28"/>
                    <a:pt x="40" y="31"/>
                  </a:cubicBezTo>
                  <a:cubicBezTo>
                    <a:pt x="35" y="49"/>
                    <a:pt x="31" y="66"/>
                    <a:pt x="27" y="84"/>
                  </a:cubicBezTo>
                  <a:cubicBezTo>
                    <a:pt x="24" y="94"/>
                    <a:pt x="20" y="103"/>
                    <a:pt x="13" y="110"/>
                  </a:cubicBezTo>
                  <a:cubicBezTo>
                    <a:pt x="10" y="112"/>
                    <a:pt x="6" y="113"/>
                    <a:pt x="2" y="115"/>
                  </a:cubicBezTo>
                  <a:cubicBezTo>
                    <a:pt x="2" y="115"/>
                    <a:pt x="1" y="115"/>
                    <a:pt x="0" y="114"/>
                  </a:cubicBezTo>
                  <a:cubicBezTo>
                    <a:pt x="0" y="113"/>
                    <a:pt x="1" y="112"/>
                    <a:pt x="2" y="112"/>
                  </a:cubicBezTo>
                  <a:cubicBezTo>
                    <a:pt x="16" y="107"/>
                    <a:pt x="21" y="95"/>
                    <a:pt x="24" y="82"/>
                  </a:cubicBezTo>
                  <a:cubicBezTo>
                    <a:pt x="30" y="61"/>
                    <a:pt x="34" y="39"/>
                    <a:pt x="41" y="17"/>
                  </a:cubicBezTo>
                  <a:cubicBezTo>
                    <a:pt x="35" y="18"/>
                    <a:pt x="33" y="16"/>
                    <a:pt x="34" y="11"/>
                  </a:cubicBezTo>
                  <a:close/>
                </a:path>
              </a:pathLst>
            </a:custGeom>
            <a:solidFill>
              <a:srgbClr val="F1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8"/>
            <p:cNvSpPr>
              <a:spLocks/>
            </p:cNvSpPr>
            <p:nvPr/>
          </p:nvSpPr>
          <p:spPr bwMode="auto">
            <a:xfrm>
              <a:off x="644525" y="4581525"/>
              <a:ext cx="347662" cy="234950"/>
            </a:xfrm>
            <a:custGeom>
              <a:avLst/>
              <a:gdLst>
                <a:gd name="T0" fmla="*/ 0 w 43"/>
                <a:gd name="T1" fmla="*/ 3 h 29"/>
                <a:gd name="T2" fmla="*/ 14 w 43"/>
                <a:gd name="T3" fmla="*/ 16 h 29"/>
                <a:gd name="T4" fmla="*/ 16 w 43"/>
                <a:gd name="T5" fmla="*/ 11 h 29"/>
                <a:gd name="T6" fmla="*/ 39 w 43"/>
                <a:gd name="T7" fmla="*/ 5 h 29"/>
                <a:gd name="T8" fmla="*/ 43 w 43"/>
                <a:gd name="T9" fmla="*/ 8 h 29"/>
                <a:gd name="T10" fmla="*/ 33 w 43"/>
                <a:gd name="T11" fmla="*/ 17 h 29"/>
                <a:gd name="T12" fmla="*/ 31 w 43"/>
                <a:gd name="T13" fmla="*/ 18 h 29"/>
                <a:gd name="T14" fmla="*/ 30 w 43"/>
                <a:gd name="T15" fmla="*/ 16 h 29"/>
                <a:gd name="T16" fmla="*/ 29 w 43"/>
                <a:gd name="T17" fmla="*/ 11 h 29"/>
                <a:gd name="T18" fmla="*/ 24 w 43"/>
                <a:gd name="T19" fmla="*/ 14 h 29"/>
                <a:gd name="T20" fmla="*/ 16 w 43"/>
                <a:gd name="T21" fmla="*/ 28 h 29"/>
                <a:gd name="T22" fmla="*/ 11 w 43"/>
                <a:gd name="T23" fmla="*/ 24 h 29"/>
                <a:gd name="T24" fmla="*/ 4 w 43"/>
                <a:gd name="T25" fmla="*/ 8 h 29"/>
                <a:gd name="T26" fmla="*/ 0 w 43"/>
                <a:gd name="T2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9">
                  <a:moveTo>
                    <a:pt x="0" y="3"/>
                  </a:moveTo>
                  <a:cubicBezTo>
                    <a:pt x="9" y="3"/>
                    <a:pt x="12" y="9"/>
                    <a:pt x="14" y="16"/>
                  </a:cubicBezTo>
                  <a:cubicBezTo>
                    <a:pt x="16" y="15"/>
                    <a:pt x="16" y="13"/>
                    <a:pt x="16" y="11"/>
                  </a:cubicBezTo>
                  <a:cubicBezTo>
                    <a:pt x="20" y="3"/>
                    <a:pt x="31" y="0"/>
                    <a:pt x="39" y="5"/>
                  </a:cubicBezTo>
                  <a:cubicBezTo>
                    <a:pt x="40" y="6"/>
                    <a:pt x="41" y="7"/>
                    <a:pt x="43" y="8"/>
                  </a:cubicBezTo>
                  <a:cubicBezTo>
                    <a:pt x="40" y="11"/>
                    <a:pt x="36" y="14"/>
                    <a:pt x="33" y="17"/>
                  </a:cubicBezTo>
                  <a:cubicBezTo>
                    <a:pt x="33" y="18"/>
                    <a:pt x="32" y="19"/>
                    <a:pt x="31" y="18"/>
                  </a:cubicBezTo>
                  <a:cubicBezTo>
                    <a:pt x="30" y="18"/>
                    <a:pt x="30" y="16"/>
                    <a:pt x="30" y="16"/>
                  </a:cubicBezTo>
                  <a:cubicBezTo>
                    <a:pt x="30" y="14"/>
                    <a:pt x="32" y="11"/>
                    <a:pt x="29" y="11"/>
                  </a:cubicBezTo>
                  <a:cubicBezTo>
                    <a:pt x="27" y="10"/>
                    <a:pt x="25" y="12"/>
                    <a:pt x="24" y="14"/>
                  </a:cubicBezTo>
                  <a:cubicBezTo>
                    <a:pt x="22" y="19"/>
                    <a:pt x="19" y="24"/>
                    <a:pt x="16" y="28"/>
                  </a:cubicBezTo>
                  <a:cubicBezTo>
                    <a:pt x="13" y="29"/>
                    <a:pt x="12" y="26"/>
                    <a:pt x="11" y="24"/>
                  </a:cubicBezTo>
                  <a:cubicBezTo>
                    <a:pt x="7" y="19"/>
                    <a:pt x="6" y="14"/>
                    <a:pt x="4" y="8"/>
                  </a:cubicBezTo>
                  <a:cubicBezTo>
                    <a:pt x="3" y="6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CCB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9"/>
            <p:cNvSpPr>
              <a:spLocks/>
            </p:cNvSpPr>
            <p:nvPr/>
          </p:nvSpPr>
          <p:spPr bwMode="auto">
            <a:xfrm>
              <a:off x="523875" y="4889500"/>
              <a:ext cx="266700" cy="512763"/>
            </a:xfrm>
            <a:custGeom>
              <a:avLst/>
              <a:gdLst>
                <a:gd name="T0" fmla="*/ 28 w 33"/>
                <a:gd name="T1" fmla="*/ 0 h 63"/>
                <a:gd name="T2" fmla="*/ 32 w 33"/>
                <a:gd name="T3" fmla="*/ 5 h 63"/>
                <a:gd name="T4" fmla="*/ 31 w 33"/>
                <a:gd name="T5" fmla="*/ 9 h 63"/>
                <a:gd name="T6" fmla="*/ 30 w 33"/>
                <a:gd name="T7" fmla="*/ 12 h 63"/>
                <a:gd name="T8" fmla="*/ 28 w 33"/>
                <a:gd name="T9" fmla="*/ 9 h 63"/>
                <a:gd name="T10" fmla="*/ 12 w 33"/>
                <a:gd name="T11" fmla="*/ 44 h 63"/>
                <a:gd name="T12" fmla="*/ 4 w 33"/>
                <a:gd name="T13" fmla="*/ 60 h 63"/>
                <a:gd name="T14" fmla="*/ 2 w 33"/>
                <a:gd name="T15" fmla="*/ 63 h 63"/>
                <a:gd name="T16" fmla="*/ 2 w 33"/>
                <a:gd name="T17" fmla="*/ 58 h 63"/>
                <a:gd name="T18" fmla="*/ 15 w 33"/>
                <a:gd name="T19" fmla="*/ 31 h 63"/>
                <a:gd name="T20" fmla="*/ 23 w 33"/>
                <a:gd name="T21" fmla="*/ 11 h 63"/>
                <a:gd name="T22" fmla="*/ 22 w 33"/>
                <a:gd name="T23" fmla="*/ 4 h 63"/>
                <a:gd name="T24" fmla="*/ 24 w 33"/>
                <a:gd name="T25" fmla="*/ 3 h 63"/>
                <a:gd name="T26" fmla="*/ 28 w 33"/>
                <a:gd name="T27" fmla="*/ 4 h 63"/>
                <a:gd name="T28" fmla="*/ 25 w 33"/>
                <a:gd name="T29" fmla="*/ 3 h 63"/>
                <a:gd name="T30" fmla="*/ 28 w 33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63">
                  <a:moveTo>
                    <a:pt x="28" y="0"/>
                  </a:moveTo>
                  <a:cubicBezTo>
                    <a:pt x="30" y="0"/>
                    <a:pt x="30" y="3"/>
                    <a:pt x="32" y="5"/>
                  </a:cubicBezTo>
                  <a:cubicBezTo>
                    <a:pt x="31" y="6"/>
                    <a:pt x="31" y="7"/>
                    <a:pt x="31" y="9"/>
                  </a:cubicBezTo>
                  <a:cubicBezTo>
                    <a:pt x="30" y="10"/>
                    <a:pt x="33" y="12"/>
                    <a:pt x="30" y="12"/>
                  </a:cubicBezTo>
                  <a:cubicBezTo>
                    <a:pt x="27" y="12"/>
                    <a:pt x="30" y="10"/>
                    <a:pt x="28" y="9"/>
                  </a:cubicBezTo>
                  <a:cubicBezTo>
                    <a:pt x="23" y="20"/>
                    <a:pt x="17" y="32"/>
                    <a:pt x="12" y="44"/>
                  </a:cubicBezTo>
                  <a:cubicBezTo>
                    <a:pt x="9" y="49"/>
                    <a:pt x="7" y="54"/>
                    <a:pt x="4" y="60"/>
                  </a:cubicBezTo>
                  <a:cubicBezTo>
                    <a:pt x="4" y="61"/>
                    <a:pt x="4" y="63"/>
                    <a:pt x="2" y="63"/>
                  </a:cubicBezTo>
                  <a:cubicBezTo>
                    <a:pt x="0" y="62"/>
                    <a:pt x="1" y="60"/>
                    <a:pt x="2" y="58"/>
                  </a:cubicBezTo>
                  <a:cubicBezTo>
                    <a:pt x="6" y="49"/>
                    <a:pt x="10" y="40"/>
                    <a:pt x="15" y="31"/>
                  </a:cubicBezTo>
                  <a:cubicBezTo>
                    <a:pt x="18" y="24"/>
                    <a:pt x="21" y="18"/>
                    <a:pt x="23" y="11"/>
                  </a:cubicBezTo>
                  <a:cubicBezTo>
                    <a:pt x="23" y="9"/>
                    <a:pt x="24" y="6"/>
                    <a:pt x="22" y="4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25" y="4"/>
                    <a:pt x="27" y="3"/>
                    <a:pt x="28" y="4"/>
                  </a:cubicBezTo>
                  <a:cubicBezTo>
                    <a:pt x="27" y="3"/>
                    <a:pt x="26" y="4"/>
                    <a:pt x="25" y="3"/>
                  </a:cubicBezTo>
                  <a:cubicBezTo>
                    <a:pt x="26" y="2"/>
                    <a:pt x="27" y="1"/>
                    <a:pt x="28" y="0"/>
                  </a:cubicBezTo>
                  <a:close/>
                </a:path>
              </a:pathLst>
            </a:custGeom>
            <a:solidFill>
              <a:srgbClr val="F19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1065213" y="4581525"/>
              <a:ext cx="144462" cy="234950"/>
            </a:xfrm>
            <a:custGeom>
              <a:avLst/>
              <a:gdLst>
                <a:gd name="T0" fmla="*/ 3 w 18"/>
                <a:gd name="T1" fmla="*/ 8 h 29"/>
                <a:gd name="T2" fmla="*/ 7 w 18"/>
                <a:gd name="T3" fmla="*/ 6 h 29"/>
                <a:gd name="T4" fmla="*/ 14 w 18"/>
                <a:gd name="T5" fmla="*/ 3 h 29"/>
                <a:gd name="T6" fmla="*/ 17 w 18"/>
                <a:gd name="T7" fmla="*/ 0 h 29"/>
                <a:gd name="T8" fmla="*/ 14 w 18"/>
                <a:gd name="T9" fmla="*/ 9 h 29"/>
                <a:gd name="T10" fmla="*/ 8 w 18"/>
                <a:gd name="T11" fmla="*/ 22 h 29"/>
                <a:gd name="T12" fmla="*/ 7 w 18"/>
                <a:gd name="T13" fmla="*/ 24 h 29"/>
                <a:gd name="T14" fmla="*/ 0 w 18"/>
                <a:gd name="T15" fmla="*/ 28 h 29"/>
                <a:gd name="T16" fmla="*/ 3 w 18"/>
                <a:gd name="T17" fmla="*/ 21 h 29"/>
                <a:gd name="T18" fmla="*/ 4 w 18"/>
                <a:gd name="T19" fmla="*/ 13 h 29"/>
                <a:gd name="T20" fmla="*/ 3 w 18"/>
                <a:gd name="T2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9">
                  <a:moveTo>
                    <a:pt x="3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9" y="4"/>
                    <a:pt x="11" y="2"/>
                    <a:pt x="14" y="3"/>
                  </a:cubicBezTo>
                  <a:cubicBezTo>
                    <a:pt x="16" y="3"/>
                    <a:pt x="16" y="1"/>
                    <a:pt x="17" y="0"/>
                  </a:cubicBezTo>
                  <a:cubicBezTo>
                    <a:pt x="18" y="3"/>
                    <a:pt x="16" y="7"/>
                    <a:pt x="14" y="9"/>
                  </a:cubicBezTo>
                  <a:cubicBezTo>
                    <a:pt x="10" y="13"/>
                    <a:pt x="8" y="17"/>
                    <a:pt x="8" y="22"/>
                  </a:cubicBezTo>
                  <a:cubicBezTo>
                    <a:pt x="8" y="23"/>
                    <a:pt x="7" y="23"/>
                    <a:pt x="7" y="24"/>
                  </a:cubicBezTo>
                  <a:cubicBezTo>
                    <a:pt x="4" y="24"/>
                    <a:pt x="4" y="29"/>
                    <a:pt x="0" y="28"/>
                  </a:cubicBezTo>
                  <a:cubicBezTo>
                    <a:pt x="0" y="26"/>
                    <a:pt x="0" y="24"/>
                    <a:pt x="3" y="21"/>
                  </a:cubicBezTo>
                  <a:cubicBezTo>
                    <a:pt x="5" y="19"/>
                    <a:pt x="6" y="16"/>
                    <a:pt x="4" y="13"/>
                  </a:cubicBezTo>
                  <a:cubicBezTo>
                    <a:pt x="3" y="11"/>
                    <a:pt x="3" y="10"/>
                    <a:pt x="3" y="8"/>
                  </a:cubicBezTo>
                  <a:close/>
                </a:path>
              </a:pathLst>
            </a:custGeom>
            <a:solidFill>
              <a:srgbClr val="CAB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669925" y="4645025"/>
              <a:ext cx="71437" cy="171450"/>
            </a:xfrm>
            <a:custGeom>
              <a:avLst/>
              <a:gdLst>
                <a:gd name="T0" fmla="*/ 1 w 9"/>
                <a:gd name="T1" fmla="*/ 0 h 21"/>
                <a:gd name="T2" fmla="*/ 3 w 9"/>
                <a:gd name="T3" fmla="*/ 3 h 21"/>
                <a:gd name="T4" fmla="*/ 9 w 9"/>
                <a:gd name="T5" fmla="*/ 16 h 21"/>
                <a:gd name="T6" fmla="*/ 4 w 9"/>
                <a:gd name="T7" fmla="*/ 21 h 21"/>
                <a:gd name="T8" fmla="*/ 1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1" y="0"/>
                  </a:moveTo>
                  <a:cubicBezTo>
                    <a:pt x="3" y="0"/>
                    <a:pt x="3" y="2"/>
                    <a:pt x="3" y="3"/>
                  </a:cubicBezTo>
                  <a:cubicBezTo>
                    <a:pt x="5" y="8"/>
                    <a:pt x="6" y="12"/>
                    <a:pt x="9" y="16"/>
                  </a:cubicBezTo>
                  <a:cubicBezTo>
                    <a:pt x="8" y="18"/>
                    <a:pt x="6" y="20"/>
                    <a:pt x="4" y="21"/>
                  </a:cubicBezTo>
                  <a:cubicBezTo>
                    <a:pt x="0" y="15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6D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1016000" y="4751388"/>
              <a:ext cx="104775" cy="130175"/>
            </a:xfrm>
            <a:custGeom>
              <a:avLst/>
              <a:gdLst>
                <a:gd name="T0" fmla="*/ 6 w 13"/>
                <a:gd name="T1" fmla="*/ 7 h 16"/>
                <a:gd name="T2" fmla="*/ 10 w 13"/>
                <a:gd name="T3" fmla="*/ 2 h 16"/>
                <a:gd name="T4" fmla="*/ 13 w 13"/>
                <a:gd name="T5" fmla="*/ 3 h 16"/>
                <a:gd name="T6" fmla="*/ 2 w 13"/>
                <a:gd name="T7" fmla="*/ 16 h 16"/>
                <a:gd name="T8" fmla="*/ 0 w 13"/>
                <a:gd name="T9" fmla="*/ 12 h 16"/>
                <a:gd name="T10" fmla="*/ 6 w 13"/>
                <a:gd name="T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6" y="7"/>
                  </a:moveTo>
                  <a:cubicBezTo>
                    <a:pt x="7" y="6"/>
                    <a:pt x="9" y="4"/>
                    <a:pt x="10" y="2"/>
                  </a:cubicBezTo>
                  <a:cubicBezTo>
                    <a:pt x="11" y="1"/>
                    <a:pt x="12" y="0"/>
                    <a:pt x="13" y="3"/>
                  </a:cubicBezTo>
                  <a:cubicBezTo>
                    <a:pt x="11" y="8"/>
                    <a:pt x="8" y="13"/>
                    <a:pt x="2" y="16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2" y="11"/>
                    <a:pt x="4" y="9"/>
                    <a:pt x="6" y="7"/>
                  </a:cubicBezTo>
                  <a:close/>
                </a:path>
              </a:pathLst>
            </a:custGeom>
            <a:solidFill>
              <a:srgbClr val="3A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29"/>
            <p:cNvSpPr>
              <a:spLocks/>
            </p:cNvSpPr>
            <p:nvPr/>
          </p:nvSpPr>
          <p:spPr bwMode="auto">
            <a:xfrm>
              <a:off x="701675" y="4775200"/>
              <a:ext cx="88900" cy="98425"/>
            </a:xfrm>
            <a:custGeom>
              <a:avLst/>
              <a:gdLst>
                <a:gd name="T0" fmla="*/ 0 w 11"/>
                <a:gd name="T1" fmla="*/ 5 h 12"/>
                <a:gd name="T2" fmla="*/ 5 w 11"/>
                <a:gd name="T3" fmla="*/ 0 h 12"/>
                <a:gd name="T4" fmla="*/ 9 w 11"/>
                <a:gd name="T5" fmla="*/ 4 h 12"/>
                <a:gd name="T6" fmla="*/ 7 w 11"/>
                <a:gd name="T7" fmla="*/ 12 h 12"/>
                <a:gd name="T8" fmla="*/ 0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cubicBezTo>
                    <a:pt x="1" y="3"/>
                    <a:pt x="3" y="1"/>
                    <a:pt x="5" y="0"/>
                  </a:cubicBezTo>
                  <a:cubicBezTo>
                    <a:pt x="6" y="1"/>
                    <a:pt x="7" y="3"/>
                    <a:pt x="9" y="4"/>
                  </a:cubicBezTo>
                  <a:cubicBezTo>
                    <a:pt x="11" y="8"/>
                    <a:pt x="9" y="10"/>
                    <a:pt x="7" y="12"/>
                  </a:cubicBezTo>
                  <a:cubicBezTo>
                    <a:pt x="5" y="10"/>
                    <a:pt x="2" y="8"/>
                    <a:pt x="0" y="5"/>
                  </a:cubicBezTo>
                  <a:close/>
                </a:path>
              </a:pathLst>
            </a:custGeom>
            <a:solidFill>
              <a:srgbClr val="2C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717550" y="4905375"/>
              <a:ext cx="49212" cy="25400"/>
            </a:xfrm>
            <a:custGeom>
              <a:avLst/>
              <a:gdLst>
                <a:gd name="T0" fmla="*/ 1 w 6"/>
                <a:gd name="T1" fmla="*/ 1 h 3"/>
                <a:gd name="T2" fmla="*/ 6 w 6"/>
                <a:gd name="T3" fmla="*/ 2 h 3"/>
                <a:gd name="T4" fmla="*/ 0 w 6"/>
                <a:gd name="T5" fmla="*/ 1 h 3"/>
                <a:gd name="T6" fmla="*/ 1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3" y="1"/>
                    <a:pt x="5" y="0"/>
                    <a:pt x="6" y="2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1225550" y="5295900"/>
              <a:ext cx="88900" cy="357188"/>
            </a:xfrm>
            <a:custGeom>
              <a:avLst/>
              <a:gdLst>
                <a:gd name="T0" fmla="*/ 6 w 11"/>
                <a:gd name="T1" fmla="*/ 44 h 44"/>
                <a:gd name="T2" fmla="*/ 7 w 11"/>
                <a:gd name="T3" fmla="*/ 26 h 44"/>
                <a:gd name="T4" fmla="*/ 1 w 11"/>
                <a:gd name="T5" fmla="*/ 5 h 44"/>
                <a:gd name="T6" fmla="*/ 0 w 11"/>
                <a:gd name="T7" fmla="*/ 3 h 44"/>
                <a:gd name="T8" fmla="*/ 1 w 11"/>
                <a:gd name="T9" fmla="*/ 0 h 44"/>
                <a:gd name="T10" fmla="*/ 3 w 11"/>
                <a:gd name="T11" fmla="*/ 1 h 44"/>
                <a:gd name="T12" fmla="*/ 9 w 11"/>
                <a:gd name="T13" fmla="*/ 16 h 44"/>
                <a:gd name="T14" fmla="*/ 8 w 11"/>
                <a:gd name="T15" fmla="*/ 43 h 44"/>
                <a:gd name="T16" fmla="*/ 6 w 11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4">
                  <a:moveTo>
                    <a:pt x="6" y="44"/>
                  </a:moveTo>
                  <a:cubicBezTo>
                    <a:pt x="6" y="38"/>
                    <a:pt x="7" y="32"/>
                    <a:pt x="7" y="26"/>
                  </a:cubicBezTo>
                  <a:cubicBezTo>
                    <a:pt x="7" y="18"/>
                    <a:pt x="6" y="11"/>
                    <a:pt x="1" y="5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6" y="6"/>
                    <a:pt x="8" y="11"/>
                    <a:pt x="9" y="16"/>
                  </a:cubicBezTo>
                  <a:cubicBezTo>
                    <a:pt x="11" y="25"/>
                    <a:pt x="9" y="34"/>
                    <a:pt x="8" y="43"/>
                  </a:cubicBezTo>
                  <a:cubicBezTo>
                    <a:pt x="7" y="43"/>
                    <a:pt x="7" y="44"/>
                    <a:pt x="6" y="44"/>
                  </a:cubicBezTo>
                  <a:close/>
                </a:path>
              </a:pathLst>
            </a:custGeom>
            <a:solidFill>
              <a:srgbClr val="F29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1073150" y="5743575"/>
              <a:ext cx="201612" cy="138113"/>
            </a:xfrm>
            <a:custGeom>
              <a:avLst/>
              <a:gdLst>
                <a:gd name="T0" fmla="*/ 4 w 25"/>
                <a:gd name="T1" fmla="*/ 17 h 17"/>
                <a:gd name="T2" fmla="*/ 0 w 25"/>
                <a:gd name="T3" fmla="*/ 13 h 17"/>
                <a:gd name="T4" fmla="*/ 19 w 25"/>
                <a:gd name="T5" fmla="*/ 3 h 17"/>
                <a:gd name="T6" fmla="*/ 23 w 25"/>
                <a:gd name="T7" fmla="*/ 2 h 17"/>
                <a:gd name="T8" fmla="*/ 21 w 25"/>
                <a:gd name="T9" fmla="*/ 5 h 17"/>
                <a:gd name="T10" fmla="*/ 6 w 25"/>
                <a:gd name="T11" fmla="*/ 15 h 17"/>
                <a:gd name="T12" fmla="*/ 4 w 2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7">
                  <a:moveTo>
                    <a:pt x="4" y="17"/>
                  </a:moveTo>
                  <a:cubicBezTo>
                    <a:pt x="3" y="16"/>
                    <a:pt x="1" y="15"/>
                    <a:pt x="0" y="13"/>
                  </a:cubicBezTo>
                  <a:cubicBezTo>
                    <a:pt x="7" y="11"/>
                    <a:pt x="13" y="6"/>
                    <a:pt x="19" y="3"/>
                  </a:cubicBezTo>
                  <a:cubicBezTo>
                    <a:pt x="21" y="2"/>
                    <a:pt x="22" y="0"/>
                    <a:pt x="23" y="2"/>
                  </a:cubicBezTo>
                  <a:cubicBezTo>
                    <a:pt x="25" y="4"/>
                    <a:pt x="22" y="4"/>
                    <a:pt x="21" y="5"/>
                  </a:cubicBezTo>
                  <a:cubicBezTo>
                    <a:pt x="16" y="9"/>
                    <a:pt x="10" y="11"/>
                    <a:pt x="6" y="15"/>
                  </a:cubicBezTo>
                  <a:cubicBezTo>
                    <a:pt x="5" y="15"/>
                    <a:pt x="4" y="16"/>
                    <a:pt x="4" y="17"/>
                  </a:cubicBezTo>
                  <a:close/>
                </a:path>
              </a:pathLst>
            </a:custGeom>
            <a:solidFill>
              <a:srgbClr val="F29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266825" y="5645150"/>
              <a:ext cx="47625" cy="82550"/>
            </a:xfrm>
            <a:custGeom>
              <a:avLst/>
              <a:gdLst>
                <a:gd name="T0" fmla="*/ 1 w 6"/>
                <a:gd name="T1" fmla="*/ 1 h 10"/>
                <a:gd name="T2" fmla="*/ 3 w 6"/>
                <a:gd name="T3" fmla="*/ 0 h 10"/>
                <a:gd name="T4" fmla="*/ 5 w 6"/>
                <a:gd name="T5" fmla="*/ 6 h 10"/>
                <a:gd name="T6" fmla="*/ 4 w 6"/>
                <a:gd name="T7" fmla="*/ 9 h 10"/>
                <a:gd name="T8" fmla="*/ 1 w 6"/>
                <a:gd name="T9" fmla="*/ 10 h 10"/>
                <a:gd name="T10" fmla="*/ 1 w 6"/>
                <a:gd name="T11" fmla="*/ 7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FCE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782638" y="4352925"/>
              <a:ext cx="282575" cy="171450"/>
            </a:xfrm>
            <a:custGeom>
              <a:avLst/>
              <a:gdLst>
                <a:gd name="T0" fmla="*/ 35 w 35"/>
                <a:gd name="T1" fmla="*/ 18 h 21"/>
                <a:gd name="T2" fmla="*/ 10 w 35"/>
                <a:gd name="T3" fmla="*/ 17 h 21"/>
                <a:gd name="T4" fmla="*/ 5 w 35"/>
                <a:gd name="T5" fmla="*/ 16 h 21"/>
                <a:gd name="T6" fmla="*/ 0 w 35"/>
                <a:gd name="T7" fmla="*/ 16 h 21"/>
                <a:gd name="T8" fmla="*/ 10 w 35"/>
                <a:gd name="T9" fmla="*/ 9 h 21"/>
                <a:gd name="T10" fmla="*/ 14 w 35"/>
                <a:gd name="T11" fmla="*/ 5 h 21"/>
                <a:gd name="T12" fmla="*/ 21 w 35"/>
                <a:gd name="T13" fmla="*/ 1 h 21"/>
                <a:gd name="T14" fmla="*/ 28 w 35"/>
                <a:gd name="T15" fmla="*/ 7 h 21"/>
                <a:gd name="T16" fmla="*/ 35 w 35"/>
                <a:gd name="T17" fmla="*/ 14 h 21"/>
                <a:gd name="T18" fmla="*/ 29 w 35"/>
                <a:gd name="T19" fmla="*/ 15 h 21"/>
                <a:gd name="T20" fmla="*/ 27 w 35"/>
                <a:gd name="T21" fmla="*/ 16 h 21"/>
                <a:gd name="T22" fmla="*/ 29 w 35"/>
                <a:gd name="T23" fmla="*/ 17 h 21"/>
                <a:gd name="T24" fmla="*/ 35 w 35"/>
                <a:gd name="T2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35" y="18"/>
                  </a:moveTo>
                  <a:cubicBezTo>
                    <a:pt x="27" y="17"/>
                    <a:pt x="19" y="21"/>
                    <a:pt x="10" y="17"/>
                  </a:cubicBezTo>
                  <a:cubicBezTo>
                    <a:pt x="9" y="15"/>
                    <a:pt x="7" y="16"/>
                    <a:pt x="5" y="16"/>
                  </a:cubicBezTo>
                  <a:cubicBezTo>
                    <a:pt x="3" y="16"/>
                    <a:pt x="1" y="17"/>
                    <a:pt x="0" y="16"/>
                  </a:cubicBezTo>
                  <a:cubicBezTo>
                    <a:pt x="2" y="12"/>
                    <a:pt x="6" y="11"/>
                    <a:pt x="10" y="9"/>
                  </a:cubicBezTo>
                  <a:cubicBezTo>
                    <a:pt x="11" y="7"/>
                    <a:pt x="13" y="6"/>
                    <a:pt x="14" y="5"/>
                  </a:cubicBezTo>
                  <a:cubicBezTo>
                    <a:pt x="17" y="4"/>
                    <a:pt x="19" y="0"/>
                    <a:pt x="21" y="1"/>
                  </a:cubicBezTo>
                  <a:cubicBezTo>
                    <a:pt x="24" y="2"/>
                    <a:pt x="26" y="5"/>
                    <a:pt x="28" y="7"/>
                  </a:cubicBezTo>
                  <a:cubicBezTo>
                    <a:pt x="30" y="9"/>
                    <a:pt x="33" y="11"/>
                    <a:pt x="35" y="14"/>
                  </a:cubicBezTo>
                  <a:cubicBezTo>
                    <a:pt x="33" y="14"/>
                    <a:pt x="31" y="14"/>
                    <a:pt x="29" y="15"/>
                  </a:cubicBezTo>
                  <a:cubicBezTo>
                    <a:pt x="28" y="15"/>
                    <a:pt x="27" y="15"/>
                    <a:pt x="27" y="16"/>
                  </a:cubicBezTo>
                  <a:cubicBezTo>
                    <a:pt x="27" y="17"/>
                    <a:pt x="28" y="17"/>
                    <a:pt x="29" y="17"/>
                  </a:cubicBezTo>
                  <a:cubicBezTo>
                    <a:pt x="31" y="18"/>
                    <a:pt x="33" y="17"/>
                    <a:pt x="35" y="18"/>
                  </a:cubicBezTo>
                  <a:close/>
                </a:path>
              </a:pathLst>
            </a:custGeom>
            <a:solidFill>
              <a:srgbClr val="7D9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749300" y="4467225"/>
              <a:ext cx="122237" cy="39688"/>
            </a:xfrm>
            <a:custGeom>
              <a:avLst/>
              <a:gdLst>
                <a:gd name="T0" fmla="*/ 4 w 15"/>
                <a:gd name="T1" fmla="*/ 2 h 5"/>
                <a:gd name="T2" fmla="*/ 12 w 15"/>
                <a:gd name="T3" fmla="*/ 0 h 5"/>
                <a:gd name="T4" fmla="*/ 14 w 15"/>
                <a:gd name="T5" fmla="*/ 3 h 5"/>
                <a:gd name="T6" fmla="*/ 2 w 15"/>
                <a:gd name="T7" fmla="*/ 5 h 5"/>
                <a:gd name="T8" fmla="*/ 0 w 15"/>
                <a:gd name="T9" fmla="*/ 3 h 5"/>
                <a:gd name="T10" fmla="*/ 4 w 15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4" y="2"/>
                  </a:moveTo>
                  <a:cubicBezTo>
                    <a:pt x="6" y="1"/>
                    <a:pt x="9" y="0"/>
                    <a:pt x="12" y="0"/>
                  </a:cubicBezTo>
                  <a:cubicBezTo>
                    <a:pt x="14" y="1"/>
                    <a:pt x="15" y="1"/>
                    <a:pt x="14" y="3"/>
                  </a:cubicBezTo>
                  <a:cubicBezTo>
                    <a:pt x="10" y="4"/>
                    <a:pt x="6" y="4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38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1000125" y="4597400"/>
              <a:ext cx="88900" cy="57150"/>
            </a:xfrm>
            <a:custGeom>
              <a:avLst/>
              <a:gdLst>
                <a:gd name="T0" fmla="*/ 1 w 11"/>
                <a:gd name="T1" fmla="*/ 4 h 7"/>
                <a:gd name="T2" fmla="*/ 4 w 11"/>
                <a:gd name="T3" fmla="*/ 0 h 7"/>
                <a:gd name="T4" fmla="*/ 8 w 11"/>
                <a:gd name="T5" fmla="*/ 4 h 7"/>
                <a:gd name="T6" fmla="*/ 11 w 11"/>
                <a:gd name="T7" fmla="*/ 6 h 7"/>
                <a:gd name="T8" fmla="*/ 6 w 11"/>
                <a:gd name="T9" fmla="*/ 5 h 7"/>
                <a:gd name="T10" fmla="*/ 1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4"/>
                  </a:moveTo>
                  <a:cubicBezTo>
                    <a:pt x="2" y="2"/>
                    <a:pt x="0" y="0"/>
                    <a:pt x="4" y="0"/>
                  </a:cubicBezTo>
                  <a:cubicBezTo>
                    <a:pt x="7" y="0"/>
                    <a:pt x="9" y="1"/>
                    <a:pt x="8" y="4"/>
                  </a:cubicBezTo>
                  <a:cubicBezTo>
                    <a:pt x="8" y="6"/>
                    <a:pt x="10" y="5"/>
                    <a:pt x="11" y="6"/>
                  </a:cubicBezTo>
                  <a:cubicBezTo>
                    <a:pt x="9" y="6"/>
                    <a:pt x="7" y="7"/>
                    <a:pt x="6" y="5"/>
                  </a:cubicBezTo>
                  <a:cubicBezTo>
                    <a:pt x="4" y="3"/>
                    <a:pt x="3" y="5"/>
                    <a:pt x="1" y="4"/>
                  </a:cubicBezTo>
                  <a:close/>
                </a:path>
              </a:pathLst>
            </a:custGeom>
            <a:solidFill>
              <a:srgbClr val="CAB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1008063" y="4506913"/>
              <a:ext cx="65087" cy="74613"/>
            </a:xfrm>
            <a:custGeom>
              <a:avLst/>
              <a:gdLst>
                <a:gd name="T0" fmla="*/ 7 w 8"/>
                <a:gd name="T1" fmla="*/ 5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7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5"/>
                  </a:moveTo>
                  <a:cubicBezTo>
                    <a:pt x="7" y="7"/>
                    <a:pt x="8" y="9"/>
                    <a:pt x="4" y="9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" y="0"/>
                    <a:pt x="7" y="2"/>
                    <a:pt x="7" y="5"/>
                  </a:cubicBezTo>
                  <a:close/>
                </a:path>
              </a:pathLst>
            </a:custGeom>
            <a:solidFill>
              <a:srgbClr val="B4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774700" y="4556125"/>
              <a:ext cx="96837" cy="33338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12 w 1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8" y="4"/>
                    <a:pt x="4" y="4"/>
                    <a:pt x="0" y="0"/>
                  </a:cubicBezTo>
                  <a:cubicBezTo>
                    <a:pt x="4" y="1"/>
                    <a:pt x="8" y="2"/>
                    <a:pt x="12" y="0"/>
                  </a:cubicBezTo>
                  <a:close/>
                </a:path>
              </a:pathLst>
            </a:custGeom>
            <a:solidFill>
              <a:srgbClr val="4F5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64"/>
            <p:cNvSpPr>
              <a:spLocks/>
            </p:cNvSpPr>
            <p:nvPr/>
          </p:nvSpPr>
          <p:spPr bwMode="auto">
            <a:xfrm>
              <a:off x="1057275" y="4930775"/>
              <a:ext cx="39687" cy="23813"/>
            </a:xfrm>
            <a:custGeom>
              <a:avLst/>
              <a:gdLst>
                <a:gd name="T0" fmla="*/ 2 w 5"/>
                <a:gd name="T1" fmla="*/ 0 h 3"/>
                <a:gd name="T2" fmla="*/ 5 w 5"/>
                <a:gd name="T3" fmla="*/ 2 h 3"/>
                <a:gd name="T4" fmla="*/ 2 w 5"/>
                <a:gd name="T5" fmla="*/ 3 h 3"/>
                <a:gd name="T6" fmla="*/ 0 w 5"/>
                <a:gd name="T7" fmla="*/ 1 h 3"/>
                <a:gd name="T8" fmla="*/ 2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3" y="0"/>
                    <a:pt x="5" y="0"/>
                    <a:pt x="5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4" name="Grupo 163"/>
          <p:cNvGrpSpPr/>
          <p:nvPr/>
        </p:nvGrpSpPr>
        <p:grpSpPr>
          <a:xfrm>
            <a:off x="4903787" y="1956594"/>
            <a:ext cx="1209675" cy="2073275"/>
            <a:chOff x="5024438" y="3970338"/>
            <a:chExt cx="1209675" cy="2073275"/>
          </a:xfrm>
        </p:grpSpPr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5024438" y="4930775"/>
              <a:ext cx="1209675" cy="1112838"/>
            </a:xfrm>
            <a:custGeom>
              <a:avLst/>
              <a:gdLst>
                <a:gd name="T0" fmla="*/ 104 w 150"/>
                <a:gd name="T1" fmla="*/ 2 h 137"/>
                <a:gd name="T2" fmla="*/ 117 w 150"/>
                <a:gd name="T3" fmla="*/ 6 h 137"/>
                <a:gd name="T4" fmla="*/ 133 w 150"/>
                <a:gd name="T5" fmla="*/ 29 h 137"/>
                <a:gd name="T6" fmla="*/ 142 w 150"/>
                <a:gd name="T7" fmla="*/ 75 h 137"/>
                <a:gd name="T8" fmla="*/ 150 w 150"/>
                <a:gd name="T9" fmla="*/ 132 h 137"/>
                <a:gd name="T10" fmla="*/ 146 w 150"/>
                <a:gd name="T11" fmla="*/ 137 h 137"/>
                <a:gd name="T12" fmla="*/ 133 w 150"/>
                <a:gd name="T13" fmla="*/ 137 h 137"/>
                <a:gd name="T14" fmla="*/ 128 w 150"/>
                <a:gd name="T15" fmla="*/ 133 h 137"/>
                <a:gd name="T16" fmla="*/ 120 w 150"/>
                <a:gd name="T17" fmla="*/ 95 h 137"/>
                <a:gd name="T18" fmla="*/ 119 w 150"/>
                <a:gd name="T19" fmla="*/ 90 h 137"/>
                <a:gd name="T20" fmla="*/ 118 w 150"/>
                <a:gd name="T21" fmla="*/ 106 h 137"/>
                <a:gd name="T22" fmla="*/ 121 w 150"/>
                <a:gd name="T23" fmla="*/ 133 h 137"/>
                <a:gd name="T24" fmla="*/ 118 w 150"/>
                <a:gd name="T25" fmla="*/ 137 h 137"/>
                <a:gd name="T26" fmla="*/ 34 w 150"/>
                <a:gd name="T27" fmla="*/ 137 h 137"/>
                <a:gd name="T28" fmla="*/ 31 w 150"/>
                <a:gd name="T29" fmla="*/ 133 h 137"/>
                <a:gd name="T30" fmla="*/ 33 w 150"/>
                <a:gd name="T31" fmla="*/ 94 h 137"/>
                <a:gd name="T32" fmla="*/ 31 w 150"/>
                <a:gd name="T33" fmla="*/ 89 h 137"/>
                <a:gd name="T34" fmla="*/ 22 w 150"/>
                <a:gd name="T35" fmla="*/ 131 h 137"/>
                <a:gd name="T36" fmla="*/ 15 w 150"/>
                <a:gd name="T37" fmla="*/ 137 h 137"/>
                <a:gd name="T38" fmla="*/ 4 w 150"/>
                <a:gd name="T39" fmla="*/ 137 h 137"/>
                <a:gd name="T40" fmla="*/ 0 w 150"/>
                <a:gd name="T41" fmla="*/ 133 h 137"/>
                <a:gd name="T42" fmla="*/ 14 w 150"/>
                <a:gd name="T43" fmla="*/ 39 h 137"/>
                <a:gd name="T44" fmla="*/ 24 w 150"/>
                <a:gd name="T45" fmla="*/ 16 h 137"/>
                <a:gd name="T46" fmla="*/ 39 w 150"/>
                <a:gd name="T47" fmla="*/ 6 h 137"/>
                <a:gd name="T48" fmla="*/ 54 w 150"/>
                <a:gd name="T49" fmla="*/ 2 h 137"/>
                <a:gd name="T50" fmla="*/ 58 w 150"/>
                <a:gd name="T51" fmla="*/ 5 h 137"/>
                <a:gd name="T52" fmla="*/ 93 w 150"/>
                <a:gd name="T53" fmla="*/ 5 h 137"/>
                <a:gd name="T54" fmla="*/ 104 w 150"/>
                <a:gd name="T55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37">
                  <a:moveTo>
                    <a:pt x="104" y="2"/>
                  </a:moveTo>
                  <a:cubicBezTo>
                    <a:pt x="108" y="3"/>
                    <a:pt x="113" y="4"/>
                    <a:pt x="117" y="6"/>
                  </a:cubicBezTo>
                  <a:cubicBezTo>
                    <a:pt x="126" y="11"/>
                    <a:pt x="129" y="20"/>
                    <a:pt x="133" y="29"/>
                  </a:cubicBezTo>
                  <a:cubicBezTo>
                    <a:pt x="138" y="44"/>
                    <a:pt x="140" y="60"/>
                    <a:pt x="142" y="75"/>
                  </a:cubicBezTo>
                  <a:cubicBezTo>
                    <a:pt x="145" y="94"/>
                    <a:pt x="147" y="113"/>
                    <a:pt x="150" y="132"/>
                  </a:cubicBezTo>
                  <a:cubicBezTo>
                    <a:pt x="150" y="136"/>
                    <a:pt x="149" y="137"/>
                    <a:pt x="146" y="137"/>
                  </a:cubicBezTo>
                  <a:cubicBezTo>
                    <a:pt x="142" y="136"/>
                    <a:pt x="138" y="136"/>
                    <a:pt x="133" y="137"/>
                  </a:cubicBezTo>
                  <a:cubicBezTo>
                    <a:pt x="130" y="137"/>
                    <a:pt x="129" y="136"/>
                    <a:pt x="128" y="133"/>
                  </a:cubicBezTo>
                  <a:cubicBezTo>
                    <a:pt x="126" y="120"/>
                    <a:pt x="123" y="107"/>
                    <a:pt x="120" y="95"/>
                  </a:cubicBezTo>
                  <a:cubicBezTo>
                    <a:pt x="120" y="93"/>
                    <a:pt x="120" y="92"/>
                    <a:pt x="119" y="90"/>
                  </a:cubicBezTo>
                  <a:cubicBezTo>
                    <a:pt x="117" y="95"/>
                    <a:pt x="117" y="101"/>
                    <a:pt x="118" y="106"/>
                  </a:cubicBezTo>
                  <a:cubicBezTo>
                    <a:pt x="119" y="115"/>
                    <a:pt x="120" y="124"/>
                    <a:pt x="121" y="133"/>
                  </a:cubicBezTo>
                  <a:cubicBezTo>
                    <a:pt x="122" y="136"/>
                    <a:pt x="121" y="137"/>
                    <a:pt x="118" y="137"/>
                  </a:cubicBezTo>
                  <a:cubicBezTo>
                    <a:pt x="90" y="137"/>
                    <a:pt x="62" y="137"/>
                    <a:pt x="34" y="137"/>
                  </a:cubicBezTo>
                  <a:cubicBezTo>
                    <a:pt x="31" y="137"/>
                    <a:pt x="30" y="136"/>
                    <a:pt x="31" y="133"/>
                  </a:cubicBezTo>
                  <a:cubicBezTo>
                    <a:pt x="33" y="120"/>
                    <a:pt x="34" y="107"/>
                    <a:pt x="33" y="94"/>
                  </a:cubicBezTo>
                  <a:cubicBezTo>
                    <a:pt x="32" y="93"/>
                    <a:pt x="32" y="91"/>
                    <a:pt x="31" y="89"/>
                  </a:cubicBezTo>
                  <a:cubicBezTo>
                    <a:pt x="28" y="103"/>
                    <a:pt x="25" y="117"/>
                    <a:pt x="22" y="131"/>
                  </a:cubicBezTo>
                  <a:cubicBezTo>
                    <a:pt x="21" y="135"/>
                    <a:pt x="20" y="137"/>
                    <a:pt x="15" y="137"/>
                  </a:cubicBezTo>
                  <a:cubicBezTo>
                    <a:pt x="11" y="136"/>
                    <a:pt x="7" y="137"/>
                    <a:pt x="4" y="137"/>
                  </a:cubicBezTo>
                  <a:cubicBezTo>
                    <a:pt x="1" y="137"/>
                    <a:pt x="0" y="136"/>
                    <a:pt x="0" y="133"/>
                  </a:cubicBezTo>
                  <a:cubicBezTo>
                    <a:pt x="4" y="102"/>
                    <a:pt x="7" y="70"/>
                    <a:pt x="14" y="39"/>
                  </a:cubicBezTo>
                  <a:cubicBezTo>
                    <a:pt x="16" y="31"/>
                    <a:pt x="20" y="23"/>
                    <a:pt x="24" y="16"/>
                  </a:cubicBezTo>
                  <a:cubicBezTo>
                    <a:pt x="28" y="10"/>
                    <a:pt x="34" y="8"/>
                    <a:pt x="39" y="6"/>
                  </a:cubicBezTo>
                  <a:cubicBezTo>
                    <a:pt x="44" y="3"/>
                    <a:pt x="50" y="3"/>
                    <a:pt x="54" y="2"/>
                  </a:cubicBezTo>
                  <a:cubicBezTo>
                    <a:pt x="57" y="1"/>
                    <a:pt x="57" y="3"/>
                    <a:pt x="58" y="5"/>
                  </a:cubicBezTo>
                  <a:cubicBezTo>
                    <a:pt x="67" y="19"/>
                    <a:pt x="84" y="19"/>
                    <a:pt x="93" y="5"/>
                  </a:cubicBezTo>
                  <a:cubicBezTo>
                    <a:pt x="97" y="0"/>
                    <a:pt x="97" y="0"/>
                    <a:pt x="104" y="2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"/>
            <p:cNvSpPr>
              <a:spLocks/>
            </p:cNvSpPr>
            <p:nvPr/>
          </p:nvSpPr>
          <p:spPr bwMode="auto">
            <a:xfrm>
              <a:off x="5354638" y="4313238"/>
              <a:ext cx="565150" cy="787400"/>
            </a:xfrm>
            <a:custGeom>
              <a:avLst/>
              <a:gdLst>
                <a:gd name="T0" fmla="*/ 63 w 70"/>
                <a:gd name="T1" fmla="*/ 78 h 97"/>
                <a:gd name="T2" fmla="*/ 52 w 70"/>
                <a:gd name="T3" fmla="*/ 83 h 97"/>
                <a:gd name="T4" fmla="*/ 16 w 70"/>
                <a:gd name="T5" fmla="*/ 82 h 97"/>
                <a:gd name="T6" fmla="*/ 13 w 70"/>
                <a:gd name="T7" fmla="*/ 78 h 97"/>
                <a:gd name="T8" fmla="*/ 21 w 70"/>
                <a:gd name="T9" fmla="*/ 67 h 97"/>
                <a:gd name="T10" fmla="*/ 15 w 70"/>
                <a:gd name="T11" fmla="*/ 56 h 97"/>
                <a:gd name="T12" fmla="*/ 8 w 70"/>
                <a:gd name="T13" fmla="*/ 44 h 97"/>
                <a:gd name="T14" fmla="*/ 4 w 70"/>
                <a:gd name="T15" fmla="*/ 39 h 97"/>
                <a:gd name="T16" fmla="*/ 1 w 70"/>
                <a:gd name="T17" fmla="*/ 22 h 97"/>
                <a:gd name="T18" fmla="*/ 29 w 70"/>
                <a:gd name="T19" fmla="*/ 5 h 97"/>
                <a:gd name="T20" fmla="*/ 39 w 70"/>
                <a:gd name="T21" fmla="*/ 5 h 97"/>
                <a:gd name="T22" fmla="*/ 50 w 70"/>
                <a:gd name="T23" fmla="*/ 14 h 97"/>
                <a:gd name="T24" fmla="*/ 68 w 70"/>
                <a:gd name="T25" fmla="*/ 22 h 97"/>
                <a:gd name="T26" fmla="*/ 65 w 70"/>
                <a:gd name="T27" fmla="*/ 37 h 97"/>
                <a:gd name="T28" fmla="*/ 64 w 70"/>
                <a:gd name="T29" fmla="*/ 42 h 97"/>
                <a:gd name="T30" fmla="*/ 63 w 70"/>
                <a:gd name="T31" fmla="*/ 42 h 97"/>
                <a:gd name="T32" fmla="*/ 60 w 70"/>
                <a:gd name="T33" fmla="*/ 48 h 97"/>
                <a:gd name="T34" fmla="*/ 53 w 70"/>
                <a:gd name="T35" fmla="*/ 58 h 97"/>
                <a:gd name="T36" fmla="*/ 51 w 70"/>
                <a:gd name="T37" fmla="*/ 66 h 97"/>
                <a:gd name="T38" fmla="*/ 57 w 70"/>
                <a:gd name="T39" fmla="*/ 76 h 97"/>
                <a:gd name="T40" fmla="*/ 63 w 70"/>
                <a:gd name="T41" fmla="*/ 7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97">
                  <a:moveTo>
                    <a:pt x="63" y="78"/>
                  </a:moveTo>
                  <a:cubicBezTo>
                    <a:pt x="57" y="76"/>
                    <a:pt x="55" y="79"/>
                    <a:pt x="52" y="83"/>
                  </a:cubicBezTo>
                  <a:cubicBezTo>
                    <a:pt x="43" y="97"/>
                    <a:pt x="24" y="96"/>
                    <a:pt x="16" y="82"/>
                  </a:cubicBezTo>
                  <a:cubicBezTo>
                    <a:pt x="16" y="80"/>
                    <a:pt x="15" y="78"/>
                    <a:pt x="13" y="78"/>
                  </a:cubicBezTo>
                  <a:cubicBezTo>
                    <a:pt x="20" y="75"/>
                    <a:pt x="21" y="74"/>
                    <a:pt x="21" y="67"/>
                  </a:cubicBezTo>
                  <a:cubicBezTo>
                    <a:pt x="22" y="62"/>
                    <a:pt x="18" y="59"/>
                    <a:pt x="15" y="56"/>
                  </a:cubicBezTo>
                  <a:cubicBezTo>
                    <a:pt x="12" y="53"/>
                    <a:pt x="10" y="49"/>
                    <a:pt x="8" y="44"/>
                  </a:cubicBezTo>
                  <a:cubicBezTo>
                    <a:pt x="7" y="42"/>
                    <a:pt x="6" y="41"/>
                    <a:pt x="4" y="39"/>
                  </a:cubicBezTo>
                  <a:cubicBezTo>
                    <a:pt x="2" y="34"/>
                    <a:pt x="0" y="28"/>
                    <a:pt x="1" y="22"/>
                  </a:cubicBezTo>
                  <a:cubicBezTo>
                    <a:pt x="12" y="20"/>
                    <a:pt x="22" y="14"/>
                    <a:pt x="29" y="5"/>
                  </a:cubicBezTo>
                  <a:cubicBezTo>
                    <a:pt x="34" y="0"/>
                    <a:pt x="35" y="1"/>
                    <a:pt x="39" y="5"/>
                  </a:cubicBezTo>
                  <a:cubicBezTo>
                    <a:pt x="43" y="8"/>
                    <a:pt x="47" y="11"/>
                    <a:pt x="50" y="14"/>
                  </a:cubicBezTo>
                  <a:cubicBezTo>
                    <a:pt x="56" y="18"/>
                    <a:pt x="61" y="22"/>
                    <a:pt x="68" y="22"/>
                  </a:cubicBezTo>
                  <a:cubicBezTo>
                    <a:pt x="69" y="28"/>
                    <a:pt x="70" y="33"/>
                    <a:pt x="65" y="37"/>
                  </a:cubicBezTo>
                  <a:cubicBezTo>
                    <a:pt x="63" y="38"/>
                    <a:pt x="65" y="41"/>
                    <a:pt x="64" y="42"/>
                  </a:cubicBezTo>
                  <a:cubicBezTo>
                    <a:pt x="64" y="43"/>
                    <a:pt x="63" y="41"/>
                    <a:pt x="63" y="42"/>
                  </a:cubicBezTo>
                  <a:cubicBezTo>
                    <a:pt x="62" y="44"/>
                    <a:pt x="61" y="46"/>
                    <a:pt x="60" y="48"/>
                  </a:cubicBezTo>
                  <a:cubicBezTo>
                    <a:pt x="59" y="52"/>
                    <a:pt x="56" y="55"/>
                    <a:pt x="53" y="58"/>
                  </a:cubicBezTo>
                  <a:cubicBezTo>
                    <a:pt x="51" y="61"/>
                    <a:pt x="51" y="64"/>
                    <a:pt x="51" y="66"/>
                  </a:cubicBezTo>
                  <a:cubicBezTo>
                    <a:pt x="49" y="71"/>
                    <a:pt x="52" y="75"/>
                    <a:pt x="57" y="76"/>
                  </a:cubicBezTo>
                  <a:cubicBezTo>
                    <a:pt x="59" y="76"/>
                    <a:pt x="61" y="76"/>
                    <a:pt x="63" y="78"/>
                  </a:cubicBezTo>
                  <a:close/>
                </a:path>
              </a:pathLst>
            </a:custGeom>
            <a:solidFill>
              <a:srgbClr val="F6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5338763" y="3970338"/>
              <a:ext cx="612775" cy="528638"/>
            </a:xfrm>
            <a:custGeom>
              <a:avLst/>
              <a:gdLst>
                <a:gd name="T0" fmla="*/ 70 w 76"/>
                <a:gd name="T1" fmla="*/ 64 h 65"/>
                <a:gd name="T2" fmla="*/ 57 w 76"/>
                <a:gd name="T3" fmla="*/ 61 h 65"/>
                <a:gd name="T4" fmla="*/ 39 w 76"/>
                <a:gd name="T5" fmla="*/ 46 h 65"/>
                <a:gd name="T6" fmla="*/ 34 w 76"/>
                <a:gd name="T7" fmla="*/ 46 h 65"/>
                <a:gd name="T8" fmla="*/ 8 w 76"/>
                <a:gd name="T9" fmla="*/ 64 h 65"/>
                <a:gd name="T10" fmla="*/ 3 w 76"/>
                <a:gd name="T11" fmla="*/ 64 h 65"/>
                <a:gd name="T12" fmla="*/ 7 w 76"/>
                <a:gd name="T13" fmla="*/ 32 h 65"/>
                <a:gd name="T14" fmla="*/ 18 w 76"/>
                <a:gd name="T15" fmla="*/ 21 h 65"/>
                <a:gd name="T16" fmla="*/ 20 w 76"/>
                <a:gd name="T17" fmla="*/ 16 h 65"/>
                <a:gd name="T18" fmla="*/ 30 w 76"/>
                <a:gd name="T19" fmla="*/ 1 h 65"/>
                <a:gd name="T20" fmla="*/ 48 w 76"/>
                <a:gd name="T21" fmla="*/ 4 h 65"/>
                <a:gd name="T22" fmla="*/ 55 w 76"/>
                <a:gd name="T23" fmla="*/ 17 h 65"/>
                <a:gd name="T24" fmla="*/ 57 w 76"/>
                <a:gd name="T25" fmla="*/ 23 h 65"/>
                <a:gd name="T26" fmla="*/ 70 w 76"/>
                <a:gd name="T2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5">
                  <a:moveTo>
                    <a:pt x="70" y="64"/>
                  </a:moveTo>
                  <a:cubicBezTo>
                    <a:pt x="65" y="65"/>
                    <a:pt x="61" y="63"/>
                    <a:pt x="57" y="61"/>
                  </a:cubicBezTo>
                  <a:cubicBezTo>
                    <a:pt x="50" y="56"/>
                    <a:pt x="44" y="52"/>
                    <a:pt x="39" y="46"/>
                  </a:cubicBezTo>
                  <a:cubicBezTo>
                    <a:pt x="37" y="44"/>
                    <a:pt x="36" y="44"/>
                    <a:pt x="34" y="46"/>
                  </a:cubicBezTo>
                  <a:cubicBezTo>
                    <a:pt x="27" y="54"/>
                    <a:pt x="18" y="60"/>
                    <a:pt x="8" y="64"/>
                  </a:cubicBezTo>
                  <a:cubicBezTo>
                    <a:pt x="6" y="65"/>
                    <a:pt x="5" y="65"/>
                    <a:pt x="3" y="64"/>
                  </a:cubicBezTo>
                  <a:cubicBezTo>
                    <a:pt x="0" y="53"/>
                    <a:pt x="1" y="42"/>
                    <a:pt x="7" y="32"/>
                  </a:cubicBezTo>
                  <a:cubicBezTo>
                    <a:pt x="10" y="27"/>
                    <a:pt x="13" y="24"/>
                    <a:pt x="18" y="21"/>
                  </a:cubicBezTo>
                  <a:cubicBezTo>
                    <a:pt x="20" y="20"/>
                    <a:pt x="21" y="19"/>
                    <a:pt x="20" y="16"/>
                  </a:cubicBezTo>
                  <a:cubicBezTo>
                    <a:pt x="18" y="7"/>
                    <a:pt x="21" y="2"/>
                    <a:pt x="30" y="1"/>
                  </a:cubicBezTo>
                  <a:cubicBezTo>
                    <a:pt x="36" y="0"/>
                    <a:pt x="42" y="1"/>
                    <a:pt x="48" y="4"/>
                  </a:cubicBezTo>
                  <a:cubicBezTo>
                    <a:pt x="53" y="7"/>
                    <a:pt x="56" y="11"/>
                    <a:pt x="55" y="17"/>
                  </a:cubicBezTo>
                  <a:cubicBezTo>
                    <a:pt x="54" y="20"/>
                    <a:pt x="55" y="21"/>
                    <a:pt x="57" y="23"/>
                  </a:cubicBezTo>
                  <a:cubicBezTo>
                    <a:pt x="72" y="33"/>
                    <a:pt x="76" y="47"/>
                    <a:pt x="70" y="64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5387975" y="4629150"/>
              <a:ext cx="88900" cy="171450"/>
            </a:xfrm>
            <a:custGeom>
              <a:avLst/>
              <a:gdLst>
                <a:gd name="T0" fmla="*/ 0 w 11"/>
                <a:gd name="T1" fmla="*/ 0 h 21"/>
                <a:gd name="T2" fmla="*/ 4 w 11"/>
                <a:gd name="T3" fmla="*/ 3 h 21"/>
                <a:gd name="T4" fmla="*/ 11 w 11"/>
                <a:gd name="T5" fmla="*/ 17 h 21"/>
                <a:gd name="T6" fmla="*/ 4 w 11"/>
                <a:gd name="T7" fmla="*/ 17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2" y="0"/>
                    <a:pt x="3" y="1"/>
                    <a:pt x="4" y="3"/>
                  </a:cubicBezTo>
                  <a:cubicBezTo>
                    <a:pt x="6" y="8"/>
                    <a:pt x="8" y="13"/>
                    <a:pt x="11" y="17"/>
                  </a:cubicBezTo>
                  <a:cubicBezTo>
                    <a:pt x="9" y="21"/>
                    <a:pt x="6" y="18"/>
                    <a:pt x="4" y="17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373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5419725" y="4767263"/>
              <a:ext cx="112712" cy="90488"/>
            </a:xfrm>
            <a:custGeom>
              <a:avLst/>
              <a:gdLst>
                <a:gd name="T0" fmla="*/ 0 w 14"/>
                <a:gd name="T1" fmla="*/ 0 h 11"/>
                <a:gd name="T2" fmla="*/ 7 w 14"/>
                <a:gd name="T3" fmla="*/ 0 h 11"/>
                <a:gd name="T4" fmla="*/ 14 w 14"/>
                <a:gd name="T5" fmla="*/ 6 h 11"/>
                <a:gd name="T6" fmla="*/ 13 w 14"/>
                <a:gd name="T7" fmla="*/ 11 h 11"/>
                <a:gd name="T8" fmla="*/ 0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2" y="0"/>
                    <a:pt x="5" y="2"/>
                    <a:pt x="7" y="0"/>
                  </a:cubicBezTo>
                  <a:cubicBezTo>
                    <a:pt x="10" y="2"/>
                    <a:pt x="13" y="3"/>
                    <a:pt x="14" y="6"/>
                  </a:cubicBezTo>
                  <a:cubicBezTo>
                    <a:pt x="14" y="8"/>
                    <a:pt x="14" y="10"/>
                    <a:pt x="13" y="11"/>
                  </a:cubicBezTo>
                  <a:cubicBezTo>
                    <a:pt x="7" y="9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64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5783263" y="4702175"/>
              <a:ext cx="71437" cy="114300"/>
            </a:xfrm>
            <a:custGeom>
              <a:avLst/>
              <a:gdLst>
                <a:gd name="T0" fmla="*/ 0 w 9"/>
                <a:gd name="T1" fmla="*/ 10 h 14"/>
                <a:gd name="T2" fmla="*/ 6 w 9"/>
                <a:gd name="T3" fmla="*/ 0 h 14"/>
                <a:gd name="T4" fmla="*/ 9 w 9"/>
                <a:gd name="T5" fmla="*/ 8 h 14"/>
                <a:gd name="T6" fmla="*/ 4 w 9"/>
                <a:gd name="T7" fmla="*/ 14 h 14"/>
                <a:gd name="T8" fmla="*/ 0 w 9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10"/>
                  </a:moveTo>
                  <a:cubicBezTo>
                    <a:pt x="2" y="7"/>
                    <a:pt x="5" y="3"/>
                    <a:pt x="6" y="0"/>
                  </a:cubicBezTo>
                  <a:cubicBezTo>
                    <a:pt x="8" y="2"/>
                    <a:pt x="8" y="5"/>
                    <a:pt x="9" y="8"/>
                  </a:cubicBezTo>
                  <a:cubicBezTo>
                    <a:pt x="8" y="10"/>
                    <a:pt x="7" y="13"/>
                    <a:pt x="4" y="14"/>
                  </a:cubicBezTo>
                  <a:cubicBezTo>
                    <a:pt x="3" y="13"/>
                    <a:pt x="1" y="11"/>
                    <a:pt x="0" y="10"/>
                  </a:cubicBezTo>
                  <a:close/>
                </a:path>
              </a:pathLst>
            </a:custGeom>
            <a:solidFill>
              <a:srgbClr val="6D6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5830888" y="4637088"/>
              <a:ext cx="41275" cy="130175"/>
            </a:xfrm>
            <a:custGeom>
              <a:avLst/>
              <a:gdLst>
                <a:gd name="T0" fmla="*/ 3 w 5"/>
                <a:gd name="T1" fmla="*/ 16 h 16"/>
                <a:gd name="T2" fmla="*/ 0 w 5"/>
                <a:gd name="T3" fmla="*/ 8 h 16"/>
                <a:gd name="T4" fmla="*/ 3 w 5"/>
                <a:gd name="T5" fmla="*/ 2 h 16"/>
                <a:gd name="T6" fmla="*/ 4 w 5"/>
                <a:gd name="T7" fmla="*/ 0 h 16"/>
                <a:gd name="T8" fmla="*/ 5 w 5"/>
                <a:gd name="T9" fmla="*/ 2 h 16"/>
                <a:gd name="T10" fmla="*/ 3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3" y="16"/>
                  </a:moveTo>
                  <a:cubicBezTo>
                    <a:pt x="0" y="14"/>
                    <a:pt x="0" y="11"/>
                    <a:pt x="0" y="8"/>
                  </a:cubicBezTo>
                  <a:cubicBezTo>
                    <a:pt x="1" y="6"/>
                    <a:pt x="2" y="4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7"/>
                    <a:pt x="5" y="11"/>
                    <a:pt x="3" y="16"/>
                  </a:cubicBezTo>
                  <a:close/>
                </a:path>
              </a:pathLst>
            </a:custGeom>
            <a:solidFill>
              <a:srgbClr val="312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5741988" y="4784725"/>
              <a:ext cx="73025" cy="65088"/>
            </a:xfrm>
            <a:custGeom>
              <a:avLst/>
              <a:gdLst>
                <a:gd name="T0" fmla="*/ 5 w 9"/>
                <a:gd name="T1" fmla="*/ 0 h 8"/>
                <a:gd name="T2" fmla="*/ 9 w 9"/>
                <a:gd name="T3" fmla="*/ 4 h 8"/>
                <a:gd name="T4" fmla="*/ 3 w 9"/>
                <a:gd name="T5" fmla="*/ 8 h 8"/>
                <a:gd name="T6" fmla="*/ 5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7" y="0"/>
                    <a:pt x="9" y="2"/>
                    <a:pt x="9" y="4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312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5419725" y="5514975"/>
              <a:ext cx="419100" cy="496888"/>
            </a:xfrm>
            <a:custGeom>
              <a:avLst/>
              <a:gdLst>
                <a:gd name="T0" fmla="*/ 25 w 52"/>
                <a:gd name="T1" fmla="*/ 60 h 61"/>
                <a:gd name="T2" fmla="*/ 17 w 52"/>
                <a:gd name="T3" fmla="*/ 60 h 61"/>
                <a:gd name="T4" fmla="*/ 1 w 52"/>
                <a:gd name="T5" fmla="*/ 44 h 61"/>
                <a:gd name="T6" fmla="*/ 1 w 52"/>
                <a:gd name="T7" fmla="*/ 14 h 61"/>
                <a:gd name="T8" fmla="*/ 15 w 52"/>
                <a:gd name="T9" fmla="*/ 0 h 61"/>
                <a:gd name="T10" fmla="*/ 36 w 52"/>
                <a:gd name="T11" fmla="*/ 0 h 61"/>
                <a:gd name="T12" fmla="*/ 50 w 52"/>
                <a:gd name="T13" fmla="*/ 15 h 61"/>
                <a:gd name="T14" fmla="*/ 50 w 52"/>
                <a:gd name="T15" fmla="*/ 28 h 61"/>
                <a:gd name="T16" fmla="*/ 50 w 52"/>
                <a:gd name="T17" fmla="*/ 35 h 61"/>
                <a:gd name="T18" fmla="*/ 50 w 52"/>
                <a:gd name="T19" fmla="*/ 49 h 61"/>
                <a:gd name="T20" fmla="*/ 35 w 52"/>
                <a:gd name="T21" fmla="*/ 60 h 61"/>
                <a:gd name="T22" fmla="*/ 25 w 52"/>
                <a:gd name="T2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61">
                  <a:moveTo>
                    <a:pt x="25" y="60"/>
                  </a:moveTo>
                  <a:cubicBezTo>
                    <a:pt x="23" y="60"/>
                    <a:pt x="20" y="60"/>
                    <a:pt x="17" y="60"/>
                  </a:cubicBezTo>
                  <a:cubicBezTo>
                    <a:pt x="7" y="60"/>
                    <a:pt x="0" y="54"/>
                    <a:pt x="1" y="44"/>
                  </a:cubicBezTo>
                  <a:cubicBezTo>
                    <a:pt x="2" y="34"/>
                    <a:pt x="0" y="24"/>
                    <a:pt x="1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2" y="0"/>
                    <a:pt x="29" y="0"/>
                    <a:pt x="36" y="0"/>
                  </a:cubicBezTo>
                  <a:cubicBezTo>
                    <a:pt x="44" y="0"/>
                    <a:pt x="50" y="7"/>
                    <a:pt x="50" y="15"/>
                  </a:cubicBezTo>
                  <a:cubicBezTo>
                    <a:pt x="51" y="19"/>
                    <a:pt x="51" y="24"/>
                    <a:pt x="50" y="28"/>
                  </a:cubicBezTo>
                  <a:cubicBezTo>
                    <a:pt x="49" y="31"/>
                    <a:pt x="49" y="33"/>
                    <a:pt x="50" y="35"/>
                  </a:cubicBezTo>
                  <a:cubicBezTo>
                    <a:pt x="52" y="40"/>
                    <a:pt x="52" y="45"/>
                    <a:pt x="50" y="49"/>
                  </a:cubicBezTo>
                  <a:cubicBezTo>
                    <a:pt x="46" y="57"/>
                    <a:pt x="43" y="61"/>
                    <a:pt x="35" y="60"/>
                  </a:cubicBezTo>
                  <a:cubicBezTo>
                    <a:pt x="32" y="60"/>
                    <a:pt x="29" y="60"/>
                    <a:pt x="25" y="60"/>
                  </a:cubicBez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5694363" y="4459288"/>
              <a:ext cx="104775" cy="47625"/>
            </a:xfrm>
            <a:custGeom>
              <a:avLst/>
              <a:gdLst>
                <a:gd name="T0" fmla="*/ 13 w 13"/>
                <a:gd name="T1" fmla="*/ 3 h 6"/>
                <a:gd name="T2" fmla="*/ 2 w 13"/>
                <a:gd name="T3" fmla="*/ 4 h 6"/>
                <a:gd name="T4" fmla="*/ 0 w 13"/>
                <a:gd name="T5" fmla="*/ 2 h 6"/>
                <a:gd name="T6" fmla="*/ 3 w 13"/>
                <a:gd name="T7" fmla="*/ 1 h 6"/>
                <a:gd name="T8" fmla="*/ 13 w 1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3"/>
                  </a:moveTo>
                  <a:cubicBezTo>
                    <a:pt x="10" y="6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6" y="2"/>
                    <a:pt x="10" y="3"/>
                    <a:pt x="13" y="3"/>
                  </a:cubicBezTo>
                  <a:close/>
                </a:path>
              </a:pathLst>
            </a:custGeom>
            <a:solidFill>
              <a:srgbClr val="614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5459413" y="4459288"/>
              <a:ext cx="104775" cy="47625"/>
            </a:xfrm>
            <a:custGeom>
              <a:avLst/>
              <a:gdLst>
                <a:gd name="T0" fmla="*/ 0 w 13"/>
                <a:gd name="T1" fmla="*/ 4 h 6"/>
                <a:gd name="T2" fmla="*/ 10 w 13"/>
                <a:gd name="T3" fmla="*/ 1 h 6"/>
                <a:gd name="T4" fmla="*/ 13 w 13"/>
                <a:gd name="T5" fmla="*/ 1 h 6"/>
                <a:gd name="T6" fmla="*/ 11 w 13"/>
                <a:gd name="T7" fmla="*/ 4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3" y="3"/>
                    <a:pt x="7" y="2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7" y="5"/>
                    <a:pt x="4" y="6"/>
                    <a:pt x="0" y="4"/>
                  </a:cubicBezTo>
                  <a:close/>
                </a:path>
              </a:pathLst>
            </a:custGeom>
            <a:solidFill>
              <a:srgbClr val="543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5492750" y="4524375"/>
              <a:ext cx="47625" cy="57150"/>
            </a:xfrm>
            <a:custGeom>
              <a:avLst/>
              <a:gdLst>
                <a:gd name="T0" fmla="*/ 0 w 6"/>
                <a:gd name="T1" fmla="*/ 4 h 7"/>
                <a:gd name="T2" fmla="*/ 3 w 6"/>
                <a:gd name="T3" fmla="*/ 0 h 7"/>
                <a:gd name="T4" fmla="*/ 6 w 6"/>
                <a:gd name="T5" fmla="*/ 4 h 7"/>
                <a:gd name="T6" fmla="*/ 3 w 6"/>
                <a:gd name="T7" fmla="*/ 7 h 7"/>
                <a:gd name="T8" fmla="*/ 0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7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7B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5726113" y="4524375"/>
              <a:ext cx="49212" cy="57150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3 h 7"/>
                <a:gd name="T4" fmla="*/ 3 w 6"/>
                <a:gd name="T5" fmla="*/ 7 h 7"/>
                <a:gd name="T6" fmla="*/ 0 w 6"/>
                <a:gd name="T7" fmla="*/ 3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5" y="0"/>
                    <a:pt x="5" y="1"/>
                    <a:pt x="5" y="3"/>
                  </a:cubicBezTo>
                  <a:cubicBezTo>
                    <a:pt x="6" y="5"/>
                    <a:pt x="5" y="6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5459413" y="5564188"/>
              <a:ext cx="323850" cy="146050"/>
            </a:xfrm>
            <a:custGeom>
              <a:avLst/>
              <a:gdLst>
                <a:gd name="T0" fmla="*/ 21 w 40"/>
                <a:gd name="T1" fmla="*/ 0 h 18"/>
                <a:gd name="T2" fmla="*/ 27 w 40"/>
                <a:gd name="T3" fmla="*/ 0 h 18"/>
                <a:gd name="T4" fmla="*/ 39 w 40"/>
                <a:gd name="T5" fmla="*/ 15 h 18"/>
                <a:gd name="T6" fmla="*/ 35 w 40"/>
                <a:gd name="T7" fmla="*/ 16 h 18"/>
                <a:gd name="T8" fmla="*/ 5 w 40"/>
                <a:gd name="T9" fmla="*/ 16 h 18"/>
                <a:gd name="T10" fmla="*/ 2 w 40"/>
                <a:gd name="T11" fmla="*/ 15 h 18"/>
                <a:gd name="T12" fmla="*/ 13 w 40"/>
                <a:gd name="T13" fmla="*/ 0 h 18"/>
                <a:gd name="T14" fmla="*/ 21 w 40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8">
                  <a:moveTo>
                    <a:pt x="21" y="0"/>
                  </a:moveTo>
                  <a:cubicBezTo>
                    <a:pt x="23" y="0"/>
                    <a:pt x="25" y="0"/>
                    <a:pt x="27" y="0"/>
                  </a:cubicBezTo>
                  <a:cubicBezTo>
                    <a:pt x="35" y="0"/>
                    <a:pt x="40" y="7"/>
                    <a:pt x="39" y="15"/>
                  </a:cubicBezTo>
                  <a:cubicBezTo>
                    <a:pt x="38" y="17"/>
                    <a:pt x="37" y="17"/>
                    <a:pt x="35" y="16"/>
                  </a:cubicBezTo>
                  <a:cubicBezTo>
                    <a:pt x="25" y="10"/>
                    <a:pt x="15" y="10"/>
                    <a:pt x="5" y="16"/>
                  </a:cubicBezTo>
                  <a:cubicBezTo>
                    <a:pt x="4" y="18"/>
                    <a:pt x="3" y="17"/>
                    <a:pt x="2" y="15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6" y="0"/>
                    <a:pt x="18" y="0"/>
                    <a:pt x="21" y="0"/>
                  </a:cubicBezTo>
                  <a:close/>
                </a:path>
              </a:pathLst>
            </a:custGeom>
            <a:solidFill>
              <a:srgbClr val="ED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84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B6FFFE06-B842-4A48-B654-32531C150C27}"/>
              </a:ext>
            </a:extLst>
          </p:cNvPr>
          <p:cNvSpPr/>
          <p:nvPr/>
        </p:nvSpPr>
        <p:spPr>
          <a:xfrm>
            <a:off x="0" y="3212976"/>
            <a:ext cx="5798443" cy="648072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6BD34023-E098-40BD-B9E8-FA94D7BBCB50}"/>
              </a:ext>
            </a:extLst>
          </p:cNvPr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7D9C1902-3DA6-45C8-A747-9D34854FBE3D}"/>
              </a:ext>
            </a:extLst>
          </p:cNvPr>
          <p:cNvSpPr/>
          <p:nvPr/>
        </p:nvSpPr>
        <p:spPr>
          <a:xfrm>
            <a:off x="752475" y="4177826"/>
            <a:ext cx="4274442" cy="2088232"/>
          </a:xfrm>
          <a:prstGeom prst="rect">
            <a:avLst/>
          </a:prstGeom>
          <a:noFill/>
          <a:ln w="38100">
            <a:solidFill>
              <a:srgbClr val="FED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25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63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923A07-C4B9-4252-B01C-A32D2A897A84}"/>
              </a:ext>
            </a:extLst>
          </p:cNvPr>
          <p:cNvSpPr txBox="1"/>
          <p:nvPr/>
        </p:nvSpPr>
        <p:spPr>
          <a:xfrm>
            <a:off x="646592" y="823049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rgbClr val="FED90D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CA518D-72DB-4B6A-8684-47DA109FF81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A7D93D44-45AB-4E1C-99F5-30BC47E0FD19}"/>
              </a:ext>
            </a:extLst>
          </p:cNvPr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13730D-B5EA-476B-849E-188233B46BB9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3E2D61-ED20-4352-8C15-A68251E85340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123E20-EFD9-4AEB-AD82-1E283EB6767C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88BF6E-B6FC-423D-8388-39724D0263CC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4FEC91-B70D-4FDD-B4E0-20A70091B020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DE29FE-C75D-4B99-987B-4EB0D9823A84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6">
            <a:extLst>
              <a:ext uri="{FF2B5EF4-FFF2-40B4-BE49-F238E27FC236}">
                <a16:creationId xmlns:a16="http://schemas.microsoft.com/office/drawing/2014/main" xmlns="" id="{3289E907-DC8A-4E83-98D7-50E8F173A224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7029E14-072A-4110-9DD7-8DA8755D534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4D42220-B200-450B-A606-8EE929C6964B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F94FF5E-4714-4065-9384-66534A3F7E72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D68A773-F88F-4D9B-85B7-6A404702E0C0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0CDF741-D0EA-4D20-96D6-54049621AEC9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7147E9E-7073-49EF-9800-BEAFE23EFEB2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xmlns="" id="{3FDFCD94-C870-4332-B42A-F6C7DA37F25C}"/>
              </a:ext>
            </a:extLst>
          </p:cNvPr>
          <p:cNvGrpSpPr/>
          <p:nvPr/>
        </p:nvGrpSpPr>
        <p:grpSpPr>
          <a:xfrm>
            <a:off x="5735186" y="2159930"/>
            <a:ext cx="5266798" cy="1004839"/>
            <a:chOff x="5735185" y="674821"/>
            <a:chExt cx="5266798" cy="10048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FEE90D2-8371-44EC-95D6-1688454F83F7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3AF131D-D9EA-4A5E-9718-528A1A23F77F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xmlns="" id="{A46C38B8-7E5A-4985-AFC8-77A1239D0EAE}"/>
              </a:ext>
            </a:extLst>
          </p:cNvPr>
          <p:cNvGrpSpPr/>
          <p:nvPr/>
        </p:nvGrpSpPr>
        <p:grpSpPr>
          <a:xfrm>
            <a:off x="5735186" y="3701654"/>
            <a:ext cx="5266798" cy="1004839"/>
            <a:chOff x="5735185" y="674821"/>
            <a:chExt cx="5266798" cy="10048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397BB75-8F2A-488B-BA95-B9BA83B957B9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C257C36-4795-4BC2-B7A2-17C512EF58A6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xmlns="" id="{BF8E090E-B5A6-4C18-8DEC-260DAFCF9E15}"/>
              </a:ext>
            </a:extLst>
          </p:cNvPr>
          <p:cNvGrpSpPr/>
          <p:nvPr/>
        </p:nvGrpSpPr>
        <p:grpSpPr>
          <a:xfrm>
            <a:off x="5735186" y="5234234"/>
            <a:ext cx="5266798" cy="1004839"/>
            <a:chOff x="5735185" y="674821"/>
            <a:chExt cx="5266798" cy="1004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10638EC-F17F-434B-AA35-22D6923274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014CB3D-28D5-4400-9835-6DD10DCD09D0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64" y="901349"/>
            <a:ext cx="399214" cy="5184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64" y="2425212"/>
            <a:ext cx="399214" cy="5184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64" y="3922276"/>
            <a:ext cx="399214" cy="51846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10" y="5463524"/>
            <a:ext cx="399214" cy="518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8" y="4176882"/>
            <a:ext cx="2067288" cy="23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EA525D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C5315A-56FF-4A47-BF8D-B760A75C200C}"/>
              </a:ext>
            </a:extLst>
          </p:cNvPr>
          <p:cNvSpPr/>
          <p:nvPr/>
        </p:nvSpPr>
        <p:spPr>
          <a:xfrm>
            <a:off x="9103587" y="14786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C0F305F-8031-4EFA-8BD4-84ACB1CA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47157"/>
              </p:ext>
            </p:extLst>
          </p:nvPr>
        </p:nvGraphicFramePr>
        <p:xfrm>
          <a:off x="9211587" y="15867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9DC718-8629-47D1-B2EF-6B185BBA17AB}"/>
              </a:ext>
            </a:extLst>
          </p:cNvPr>
          <p:cNvSpPr/>
          <p:nvPr/>
        </p:nvSpPr>
        <p:spPr>
          <a:xfrm>
            <a:off x="3253933" y="147868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68613FF-D516-4636-B88B-5997C48D3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74068"/>
              </p:ext>
            </p:extLst>
          </p:nvPr>
        </p:nvGraphicFramePr>
        <p:xfrm>
          <a:off x="3361578" y="158661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2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087CEF-3DCB-43A0-B897-25EB8B33B9A8}"/>
              </a:ext>
            </a:extLst>
          </p:cNvPr>
          <p:cNvSpPr/>
          <p:nvPr/>
        </p:nvSpPr>
        <p:spPr>
          <a:xfrm>
            <a:off x="911009" y="14786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1DF13EC-9432-468C-909D-1DA85D1A4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74311"/>
              </p:ext>
            </p:extLst>
          </p:nvPr>
        </p:nvGraphicFramePr>
        <p:xfrm>
          <a:off x="1019009" y="15867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Chord 32">
            <a:extLst>
              <a:ext uri="{FF2B5EF4-FFF2-40B4-BE49-F238E27FC236}">
                <a16:creationId xmlns:a16="http://schemas.microsoft.com/office/drawing/2014/main" xmlns="" id="{93FD99F1-68FF-497D-859A-C3F8257C78CE}"/>
              </a:ext>
            </a:extLst>
          </p:cNvPr>
          <p:cNvSpPr/>
          <p:nvPr/>
        </p:nvSpPr>
        <p:spPr>
          <a:xfrm>
            <a:off x="1239045" y="1802877"/>
            <a:ext cx="385474" cy="382093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5D5DEA9E-04CC-446D-9F65-5E0BAC339352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9549017" y="173134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20">
            <a:extLst>
              <a:ext uri="{FF2B5EF4-FFF2-40B4-BE49-F238E27FC236}">
                <a16:creationId xmlns:a16="http://schemas.microsoft.com/office/drawing/2014/main" xmlns="" id="{D26B3DB5-F122-45E3-A719-E907E59B888A}"/>
              </a:ext>
            </a:extLst>
          </p:cNvPr>
          <p:cNvSpPr>
            <a:spLocks noChangeAspect="1"/>
          </p:cNvSpPr>
          <p:nvPr/>
        </p:nvSpPr>
        <p:spPr>
          <a:xfrm rot="10800000">
            <a:off x="3897818" y="1802877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2" y="484469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FED90D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rgbClr val="FED90D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rgbClr val="FED90D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855CC5-D78C-4016-8150-AADC23D2D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949259-2FF7-464C-BCE9-843D32A18A91}"/>
              </a:ext>
            </a:extLst>
          </p:cNvPr>
          <p:cNvSpPr/>
          <p:nvPr/>
        </p:nvSpPr>
        <p:spPr>
          <a:xfrm>
            <a:off x="0" y="1841480"/>
            <a:ext cx="4396383" cy="695785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480968-B9E5-4AD8-A343-8BE76FC477FD}"/>
              </a:ext>
            </a:extLst>
          </p:cNvPr>
          <p:cNvSpPr/>
          <p:nvPr/>
        </p:nvSpPr>
        <p:spPr>
          <a:xfrm>
            <a:off x="0" y="2733061"/>
            <a:ext cx="4396383" cy="69578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FE3901-6B20-4377-BFC0-D68682AA30B6}"/>
              </a:ext>
            </a:extLst>
          </p:cNvPr>
          <p:cNvSpPr/>
          <p:nvPr/>
        </p:nvSpPr>
        <p:spPr>
          <a:xfrm>
            <a:off x="0" y="3624642"/>
            <a:ext cx="4396383" cy="695785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BB4F6B-83C5-48C7-9ECE-54A4FD178B92}"/>
              </a:ext>
            </a:extLst>
          </p:cNvPr>
          <p:cNvSpPr/>
          <p:nvPr/>
        </p:nvSpPr>
        <p:spPr>
          <a:xfrm>
            <a:off x="0" y="4516223"/>
            <a:ext cx="4396383" cy="69578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92EC75-B4E0-4253-9FA3-4126425A926A}"/>
              </a:ext>
            </a:extLst>
          </p:cNvPr>
          <p:cNvSpPr/>
          <p:nvPr/>
        </p:nvSpPr>
        <p:spPr>
          <a:xfrm>
            <a:off x="0" y="5407803"/>
            <a:ext cx="4396383" cy="695785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151A386-37AB-4CA1-8C16-0D6519A5B2C0}"/>
              </a:ext>
            </a:extLst>
          </p:cNvPr>
          <p:cNvSpPr/>
          <p:nvPr/>
        </p:nvSpPr>
        <p:spPr>
          <a:xfrm>
            <a:off x="4034951" y="18617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A5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205AE30-5F0D-497C-9778-79C91DB1C5DF}"/>
              </a:ext>
            </a:extLst>
          </p:cNvPr>
          <p:cNvSpPr/>
          <p:nvPr/>
        </p:nvSpPr>
        <p:spPr>
          <a:xfrm>
            <a:off x="4034951" y="27533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D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23E304F-48C9-4461-89E0-906CE0F4FDDB}"/>
              </a:ext>
            </a:extLst>
          </p:cNvPr>
          <p:cNvSpPr/>
          <p:nvPr/>
        </p:nvSpPr>
        <p:spPr>
          <a:xfrm>
            <a:off x="4034951" y="36449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A5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77D21E4-9D53-4BC1-BB9C-AF777060F140}"/>
              </a:ext>
            </a:extLst>
          </p:cNvPr>
          <p:cNvSpPr/>
          <p:nvPr/>
        </p:nvSpPr>
        <p:spPr>
          <a:xfrm>
            <a:off x="4034951" y="45365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D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BB38F79-983C-4664-AB30-59A93DEC59FE}"/>
              </a:ext>
            </a:extLst>
          </p:cNvPr>
          <p:cNvSpPr/>
          <p:nvPr/>
        </p:nvSpPr>
        <p:spPr>
          <a:xfrm>
            <a:off x="4043743" y="54280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A5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507843-D3D6-48B1-8370-DDAF49A60F55}"/>
              </a:ext>
            </a:extLst>
          </p:cNvPr>
          <p:cNvSpPr txBox="1"/>
          <p:nvPr/>
        </p:nvSpPr>
        <p:spPr>
          <a:xfrm>
            <a:off x="1028699" y="19583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E6EB97-D194-4BC1-832E-8397F5458DB1}"/>
              </a:ext>
            </a:extLst>
          </p:cNvPr>
          <p:cNvSpPr txBox="1"/>
          <p:nvPr/>
        </p:nvSpPr>
        <p:spPr>
          <a:xfrm>
            <a:off x="1028699" y="28412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C65968-055F-46A7-8015-9BF6E26CFB37}"/>
              </a:ext>
            </a:extLst>
          </p:cNvPr>
          <p:cNvSpPr txBox="1"/>
          <p:nvPr/>
        </p:nvSpPr>
        <p:spPr>
          <a:xfrm>
            <a:off x="1028699" y="37240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4A2C98-0C04-40A2-B51D-151E527FB0EB}"/>
              </a:ext>
            </a:extLst>
          </p:cNvPr>
          <p:cNvSpPr txBox="1"/>
          <p:nvPr/>
        </p:nvSpPr>
        <p:spPr>
          <a:xfrm>
            <a:off x="1028699" y="46068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67FCFC-F431-4168-B6BD-AE599333284C}"/>
              </a:ext>
            </a:extLst>
          </p:cNvPr>
          <p:cNvSpPr txBox="1"/>
          <p:nvPr/>
        </p:nvSpPr>
        <p:spPr>
          <a:xfrm>
            <a:off x="1028699" y="55248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B305E0D-AE61-4DEA-A5FB-A437F4A945B9}"/>
              </a:ext>
            </a:extLst>
          </p:cNvPr>
          <p:cNvGrpSpPr/>
          <p:nvPr/>
        </p:nvGrpSpPr>
        <p:grpSpPr>
          <a:xfrm>
            <a:off x="4910404" y="1821513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E947CFE-1959-4784-98B0-75FFB70B92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83AD385-08DD-464E-82E4-7ABF2552A22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10E1BED-6CD3-489D-9B0D-4C21A56B66A4}"/>
              </a:ext>
            </a:extLst>
          </p:cNvPr>
          <p:cNvGrpSpPr/>
          <p:nvPr/>
        </p:nvGrpSpPr>
        <p:grpSpPr>
          <a:xfrm>
            <a:off x="4910404" y="2710921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C8BFAFF-F624-4465-8960-7FBE87700A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5CA5C58-4327-41DB-AD41-8DAF44513B1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F84ABAE-7CE5-4BF8-9804-F4722151D79C}"/>
              </a:ext>
            </a:extLst>
          </p:cNvPr>
          <p:cNvGrpSpPr/>
          <p:nvPr/>
        </p:nvGrpSpPr>
        <p:grpSpPr>
          <a:xfrm>
            <a:off x="4910404" y="3600329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43CB6BA-7DF0-4415-B702-5CFCB4DC738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E8F41B9-B6AD-407C-8453-3559DE103AF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212B1FF-800B-41B4-A3EE-DED753ECBCB6}"/>
              </a:ext>
            </a:extLst>
          </p:cNvPr>
          <p:cNvGrpSpPr/>
          <p:nvPr/>
        </p:nvGrpSpPr>
        <p:grpSpPr>
          <a:xfrm>
            <a:off x="4910404" y="4489737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C188686-6C6F-40BC-BE4B-9A12ED4B04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22F26A-2A52-47D9-8A02-CB791046CF9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AFCC0C5-93A8-4DF7-A1CB-08BB680B6CE4}"/>
              </a:ext>
            </a:extLst>
          </p:cNvPr>
          <p:cNvGrpSpPr/>
          <p:nvPr/>
        </p:nvGrpSpPr>
        <p:grpSpPr>
          <a:xfrm>
            <a:off x="4910404" y="5379145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F1E7542-C800-46D1-93CF-85CE91A7AF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B1FAEE7-C008-4BC6-B9FC-B647DCCCAA3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xmlns="" id="{BC5A4E0B-E631-4FB3-874D-00E4A62B487A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90227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xmlns="" id="{06A5401D-0C02-4D5C-822E-36E6F033ADD4}"/>
              </a:ext>
            </a:extLst>
          </p:cNvPr>
          <p:cNvSpPr/>
          <p:nvPr/>
        </p:nvSpPr>
        <p:spPr>
          <a:xfrm>
            <a:off x="8459926" y="1590227"/>
            <a:ext cx="768503" cy="768503"/>
          </a:xfrm>
          <a:prstGeom prst="ellipse">
            <a:avLst/>
          </a:prstGeom>
          <a:solidFill>
            <a:srgbClr val="0462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xmlns="" id="{A1C38EB3-B908-4E25-9421-B6283970BEF0}"/>
              </a:ext>
            </a:extLst>
          </p:cNvPr>
          <p:cNvSpPr/>
          <p:nvPr/>
        </p:nvSpPr>
        <p:spPr>
          <a:xfrm>
            <a:off x="9846465" y="2605433"/>
            <a:ext cx="1454866" cy="1454866"/>
          </a:xfrm>
          <a:prstGeom prst="ellipse">
            <a:avLst/>
          </a:prstGeom>
          <a:solidFill>
            <a:srgbClr val="0462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xmlns="" id="{A53E0845-E17E-4FAF-A0AD-AC0867ABCD25}"/>
              </a:ext>
            </a:extLst>
          </p:cNvPr>
          <p:cNvSpPr/>
          <p:nvPr/>
        </p:nvSpPr>
        <p:spPr>
          <a:xfrm>
            <a:off x="8780209" y="3515600"/>
            <a:ext cx="1020914" cy="1020914"/>
          </a:xfrm>
          <a:prstGeom prst="ellipse">
            <a:avLst/>
          </a:prstGeom>
          <a:solidFill>
            <a:srgbClr val="0462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xmlns="" id="{E652C6DC-0BF0-4A9A-AAC8-AA62C2DAB8F0}"/>
              </a:ext>
            </a:extLst>
          </p:cNvPr>
          <p:cNvSpPr/>
          <p:nvPr/>
        </p:nvSpPr>
        <p:spPr>
          <a:xfrm>
            <a:off x="8938283" y="4606864"/>
            <a:ext cx="1345469" cy="1345469"/>
          </a:xfrm>
          <a:prstGeom prst="ellipse">
            <a:avLst/>
          </a:prstGeom>
          <a:solidFill>
            <a:srgbClr val="FED90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xmlns="" id="{5EEAA6D9-EF8F-4C0D-8D1D-B2FEB551CFB7}"/>
              </a:ext>
            </a:extLst>
          </p:cNvPr>
          <p:cNvSpPr/>
          <p:nvPr/>
        </p:nvSpPr>
        <p:spPr>
          <a:xfrm>
            <a:off x="8119375" y="2635339"/>
            <a:ext cx="623918" cy="623918"/>
          </a:xfrm>
          <a:prstGeom prst="ellipse">
            <a:avLst/>
          </a:prstGeom>
          <a:solidFill>
            <a:srgbClr val="FED90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xmlns="" id="{82036E28-9B96-42E6-BDF3-A5A0B3C5A998}"/>
              </a:ext>
            </a:extLst>
          </p:cNvPr>
          <p:cNvSpPr/>
          <p:nvPr/>
        </p:nvSpPr>
        <p:spPr>
          <a:xfrm>
            <a:off x="9100622" y="3838436"/>
            <a:ext cx="407598" cy="34352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Chord 32">
            <a:extLst>
              <a:ext uri="{FF2B5EF4-FFF2-40B4-BE49-F238E27FC236}">
                <a16:creationId xmlns:a16="http://schemas.microsoft.com/office/drawing/2014/main" xmlns="" id="{FF310ACA-6F7C-49FD-B064-F3F2A56749AB}"/>
              </a:ext>
            </a:extLst>
          </p:cNvPr>
          <p:cNvSpPr/>
          <p:nvPr/>
        </p:nvSpPr>
        <p:spPr>
          <a:xfrm>
            <a:off x="9338974" y="5013571"/>
            <a:ext cx="536762" cy="53205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40">
            <a:extLst>
              <a:ext uri="{FF2B5EF4-FFF2-40B4-BE49-F238E27FC236}">
                <a16:creationId xmlns:a16="http://schemas.microsoft.com/office/drawing/2014/main" xmlns="" id="{2D70B5E3-5943-4151-9084-CEF2BE9937A8}"/>
              </a:ext>
            </a:extLst>
          </p:cNvPr>
          <p:cNvSpPr/>
          <p:nvPr/>
        </p:nvSpPr>
        <p:spPr>
          <a:xfrm rot="2942052">
            <a:off x="8302760" y="2808511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xmlns="" id="{72C57FAE-3E28-4EF1-A1BF-E6DAC1E2038C}"/>
              </a:ext>
            </a:extLst>
          </p:cNvPr>
          <p:cNvSpPr>
            <a:spLocks noChangeAspect="1"/>
          </p:cNvSpPr>
          <p:nvPr/>
        </p:nvSpPr>
        <p:spPr>
          <a:xfrm>
            <a:off x="8743293" y="1794478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xmlns="" id="{2C094AC7-481A-40C6-97EA-5B71D043E3A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0554850" y="2919426"/>
            <a:ext cx="232996" cy="911272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Chord 32">
            <a:extLst>
              <a:ext uri="{FF2B5EF4-FFF2-40B4-BE49-F238E27FC236}">
                <a16:creationId xmlns:a16="http://schemas.microsoft.com/office/drawing/2014/main" xmlns="" id="{ED65EB0E-B131-4B8D-B83B-FF0EC49A6B58}"/>
              </a:ext>
            </a:extLst>
          </p:cNvPr>
          <p:cNvSpPr/>
          <p:nvPr/>
        </p:nvSpPr>
        <p:spPr>
          <a:xfrm>
            <a:off x="4166783" y="55456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xmlns="" id="{547834C8-040F-45C4-9C9B-196084A258A7}"/>
              </a:ext>
            </a:extLst>
          </p:cNvPr>
          <p:cNvSpPr>
            <a:spLocks noChangeAspect="1"/>
          </p:cNvSpPr>
          <p:nvPr/>
        </p:nvSpPr>
        <p:spPr>
          <a:xfrm>
            <a:off x="4263119" y="20246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xmlns="" id="{DB916EB6-4360-416B-81F1-1F268E9FF99E}"/>
              </a:ext>
            </a:extLst>
          </p:cNvPr>
          <p:cNvSpPr/>
          <p:nvPr/>
        </p:nvSpPr>
        <p:spPr>
          <a:xfrm rot="2942052">
            <a:off x="4230175" y="29616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xmlns="" id="{940C7D4F-F697-4FD2-915F-93FFD96EE21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29690" y="46362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xmlns="" id="{76D56D75-9DA0-42CD-92FC-E0A8537BB37E}"/>
              </a:ext>
            </a:extLst>
          </p:cNvPr>
          <p:cNvSpPr/>
          <p:nvPr/>
        </p:nvSpPr>
        <p:spPr>
          <a:xfrm>
            <a:off x="4219391" y="38152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3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4" name="Isosceles Triangle 14">
            <a:extLst>
              <a:ext uri="{FF2B5EF4-FFF2-40B4-BE49-F238E27FC236}">
                <a16:creationId xmlns:a16="http://schemas.microsoft.com/office/drawing/2014/main" xmlns="" id="{AFCA1B8A-5DB5-4FCB-90C4-92E370A4193E}"/>
              </a:ext>
            </a:extLst>
          </p:cNvPr>
          <p:cNvSpPr/>
          <p:nvPr/>
        </p:nvSpPr>
        <p:spPr>
          <a:xfrm rot="4713012">
            <a:off x="4491249" y="2219519"/>
            <a:ext cx="2350080" cy="1525919"/>
          </a:xfrm>
          <a:custGeom>
            <a:avLst/>
            <a:gdLst/>
            <a:ahLst/>
            <a:cxnLst/>
            <a:rect l="l" t="t" r="r" b="b"/>
            <a:pathLst>
              <a:path w="2876661" h="1867830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Isosceles Triangle 14">
            <a:extLst>
              <a:ext uri="{FF2B5EF4-FFF2-40B4-BE49-F238E27FC236}">
                <a16:creationId xmlns:a16="http://schemas.microsoft.com/office/drawing/2014/main" xmlns="" id="{C2E5FFAB-6866-40A7-BA9B-1A2E70304970}"/>
              </a:ext>
            </a:extLst>
          </p:cNvPr>
          <p:cNvSpPr/>
          <p:nvPr/>
        </p:nvSpPr>
        <p:spPr>
          <a:xfrm rot="15485488">
            <a:off x="5350673" y="2232441"/>
            <a:ext cx="2350080" cy="1525919"/>
          </a:xfrm>
          <a:custGeom>
            <a:avLst/>
            <a:gdLst/>
            <a:ahLst/>
            <a:cxnLst/>
            <a:rect l="l" t="t" r="r" b="b"/>
            <a:pathLst>
              <a:path w="2876661" h="1867830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DCDD278-65BE-4BDF-A61D-3896BB9FC3C5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1EEA09F-0CE8-4778-9012-A25367FB02B7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xmlns="" id="{BD178C6C-681D-424C-821B-A3BF0432B58D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2D89F0C-22F8-488D-9B3B-0EDE8FD96522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1B367A4-80FF-4A98-96BB-C11664AA13BF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9012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xmlns="" id="{FA139A37-4C20-4AEF-8A54-68A0AA2EC579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05CA55A-911A-4451-8433-4D71877FDF93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2BEE9E6-E65A-40E5-8D20-F84F7611E4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901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xmlns="" id="{C1607EAB-3231-4563-A475-10A63084CF11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xmlns="" id="{C5EC1D68-ABC0-44EB-B7DC-6BA7E28F630B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195E600-AD08-4D78-806A-7AF13C5EEAA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BE9E364-AA9B-4755-9745-330E8E896D2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B7D38EB-569D-40E7-B9C0-77B15DE31526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xmlns="" id="{5D11E167-B86F-4491-A454-A6F0DFDD6402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xmlns="" id="{F7AB3385-03E1-411F-BA13-C1C477795582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1A860E7-8FE5-4FEA-BA83-827D2AFBE59A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4A9EA22-D1DF-42B6-B8AE-3C3CC1A137C8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xmlns="" id="{EB16A4B8-F728-4822-9A04-BBA743EABC03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xmlns="" id="{092A66A6-9FC5-43D1-9225-DE51579BFF9A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007B70E-AF5D-4028-9BBA-6100403574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1C2F060-2B07-4082-B13E-C553B4A9BA91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F92F6E3-DD6D-46EF-BF2C-CDFE6D8CE958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hord 32">
            <a:extLst>
              <a:ext uri="{FF2B5EF4-FFF2-40B4-BE49-F238E27FC236}">
                <a16:creationId xmlns:a16="http://schemas.microsoft.com/office/drawing/2014/main" xmlns="" id="{032550A2-997E-4057-87FF-BBA11839757F}"/>
              </a:ext>
            </a:extLst>
          </p:cNvPr>
          <p:cNvSpPr/>
          <p:nvPr/>
        </p:nvSpPr>
        <p:spPr>
          <a:xfrm>
            <a:off x="1939760" y="4769880"/>
            <a:ext cx="317111" cy="3143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xmlns="" id="{197C5F32-E3E5-4D10-AF73-C57AE3E9F75D}"/>
              </a:ext>
            </a:extLst>
          </p:cNvPr>
          <p:cNvSpPr/>
          <p:nvPr/>
        </p:nvSpPr>
        <p:spPr>
          <a:xfrm rot="2942052">
            <a:off x="9968453" y="4830960"/>
            <a:ext cx="260428" cy="27705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xmlns="" id="{8A064907-872E-4105-988F-18B0AE584E02}"/>
              </a:ext>
            </a:extLst>
          </p:cNvPr>
          <p:cNvSpPr>
            <a:spLocks noChangeAspect="1"/>
          </p:cNvSpPr>
          <p:nvPr/>
        </p:nvSpPr>
        <p:spPr>
          <a:xfrm>
            <a:off x="6018913" y="4785947"/>
            <a:ext cx="187460" cy="29826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utoShape 3"/>
          <p:cNvSpPr>
            <a:spLocks noChangeAspect="1" noChangeArrowheads="1" noTextEdit="1"/>
          </p:cNvSpPr>
          <p:nvPr/>
        </p:nvSpPr>
        <p:spPr bwMode="auto">
          <a:xfrm>
            <a:off x="5462588" y="2425700"/>
            <a:ext cx="11128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6208713" y="2414588"/>
            <a:ext cx="396875" cy="1133475"/>
          </a:xfrm>
          <a:custGeom>
            <a:avLst/>
            <a:gdLst>
              <a:gd name="T0" fmla="*/ 28 w 105"/>
              <a:gd name="T1" fmla="*/ 279 h 299"/>
              <a:gd name="T2" fmla="*/ 37 w 105"/>
              <a:gd name="T3" fmla="*/ 187 h 299"/>
              <a:gd name="T4" fmla="*/ 30 w 105"/>
              <a:gd name="T5" fmla="*/ 186 h 299"/>
              <a:gd name="T6" fmla="*/ 0 w 105"/>
              <a:gd name="T7" fmla="*/ 175 h 299"/>
              <a:gd name="T8" fmla="*/ 0 w 105"/>
              <a:gd name="T9" fmla="*/ 164 h 299"/>
              <a:gd name="T10" fmla="*/ 54 w 105"/>
              <a:gd name="T11" fmla="*/ 157 h 299"/>
              <a:gd name="T12" fmla="*/ 82 w 105"/>
              <a:gd name="T13" fmla="*/ 53 h 299"/>
              <a:gd name="T14" fmla="*/ 40 w 105"/>
              <a:gd name="T15" fmla="*/ 31 h 299"/>
              <a:gd name="T16" fmla="*/ 24 w 105"/>
              <a:gd name="T17" fmla="*/ 30 h 299"/>
              <a:gd name="T18" fmla="*/ 19 w 105"/>
              <a:gd name="T19" fmla="*/ 14 h 299"/>
              <a:gd name="T20" fmla="*/ 34 w 105"/>
              <a:gd name="T21" fmla="*/ 3 h 299"/>
              <a:gd name="T22" fmla="*/ 90 w 105"/>
              <a:gd name="T23" fmla="*/ 35 h 299"/>
              <a:gd name="T24" fmla="*/ 63 w 105"/>
              <a:gd name="T25" fmla="*/ 173 h 299"/>
              <a:gd name="T26" fmla="*/ 56 w 105"/>
              <a:gd name="T27" fmla="*/ 195 h 299"/>
              <a:gd name="T28" fmla="*/ 62 w 105"/>
              <a:gd name="T29" fmla="*/ 218 h 299"/>
              <a:gd name="T30" fmla="*/ 20 w 105"/>
              <a:gd name="T31" fmla="*/ 296 h 299"/>
              <a:gd name="T32" fmla="*/ 0 w 105"/>
              <a:gd name="T33" fmla="*/ 298 h 299"/>
              <a:gd name="T34" fmla="*/ 0 w 105"/>
              <a:gd name="T35" fmla="*/ 284 h 299"/>
              <a:gd name="T36" fmla="*/ 28 w 105"/>
              <a:gd name="T37" fmla="*/ 27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5" h="299">
                <a:moveTo>
                  <a:pt x="28" y="279"/>
                </a:moveTo>
                <a:cubicBezTo>
                  <a:pt x="57" y="264"/>
                  <a:pt x="63" y="206"/>
                  <a:pt x="37" y="187"/>
                </a:cubicBezTo>
                <a:cubicBezTo>
                  <a:pt x="36" y="186"/>
                  <a:pt x="32" y="186"/>
                  <a:pt x="30" y="186"/>
                </a:cubicBezTo>
                <a:cubicBezTo>
                  <a:pt x="20" y="184"/>
                  <a:pt x="10" y="180"/>
                  <a:pt x="0" y="175"/>
                </a:cubicBezTo>
                <a:cubicBezTo>
                  <a:pt x="0" y="164"/>
                  <a:pt x="0" y="164"/>
                  <a:pt x="0" y="164"/>
                </a:cubicBezTo>
                <a:cubicBezTo>
                  <a:pt x="17" y="172"/>
                  <a:pt x="37" y="172"/>
                  <a:pt x="54" y="157"/>
                </a:cubicBezTo>
                <a:cubicBezTo>
                  <a:pt x="86" y="128"/>
                  <a:pt x="90" y="91"/>
                  <a:pt x="82" y="53"/>
                </a:cubicBezTo>
                <a:cubicBezTo>
                  <a:pt x="77" y="25"/>
                  <a:pt x="67" y="21"/>
                  <a:pt x="40" y="31"/>
                </a:cubicBezTo>
                <a:cubicBezTo>
                  <a:pt x="36" y="32"/>
                  <a:pt x="28" y="33"/>
                  <a:pt x="24" y="30"/>
                </a:cubicBezTo>
                <a:cubicBezTo>
                  <a:pt x="21" y="27"/>
                  <a:pt x="18" y="18"/>
                  <a:pt x="19" y="14"/>
                </a:cubicBezTo>
                <a:cubicBezTo>
                  <a:pt x="21" y="9"/>
                  <a:pt x="28" y="4"/>
                  <a:pt x="34" y="3"/>
                </a:cubicBezTo>
                <a:cubicBezTo>
                  <a:pt x="53" y="0"/>
                  <a:pt x="82" y="17"/>
                  <a:pt x="90" y="35"/>
                </a:cubicBezTo>
                <a:cubicBezTo>
                  <a:pt x="105" y="72"/>
                  <a:pt x="91" y="143"/>
                  <a:pt x="63" y="173"/>
                </a:cubicBezTo>
                <a:cubicBezTo>
                  <a:pt x="58" y="178"/>
                  <a:pt x="56" y="187"/>
                  <a:pt x="56" y="195"/>
                </a:cubicBezTo>
                <a:cubicBezTo>
                  <a:pt x="56" y="202"/>
                  <a:pt x="60" y="210"/>
                  <a:pt x="62" y="218"/>
                </a:cubicBezTo>
                <a:cubicBezTo>
                  <a:pt x="72" y="255"/>
                  <a:pt x="55" y="285"/>
                  <a:pt x="20" y="296"/>
                </a:cubicBezTo>
                <a:cubicBezTo>
                  <a:pt x="13" y="298"/>
                  <a:pt x="7" y="299"/>
                  <a:pt x="0" y="298"/>
                </a:cubicBezTo>
                <a:cubicBezTo>
                  <a:pt x="0" y="284"/>
                  <a:pt x="0" y="284"/>
                  <a:pt x="0" y="284"/>
                </a:cubicBezTo>
                <a:cubicBezTo>
                  <a:pt x="9" y="285"/>
                  <a:pt x="19" y="284"/>
                  <a:pt x="28" y="27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5908675" y="2501900"/>
            <a:ext cx="300037" cy="576263"/>
          </a:xfrm>
          <a:custGeom>
            <a:avLst/>
            <a:gdLst>
              <a:gd name="T0" fmla="*/ 4 w 79"/>
              <a:gd name="T1" fmla="*/ 60 h 152"/>
              <a:gd name="T2" fmla="*/ 34 w 79"/>
              <a:gd name="T3" fmla="*/ 2 h 152"/>
              <a:gd name="T4" fmla="*/ 53 w 79"/>
              <a:gd name="T5" fmla="*/ 3 h 152"/>
              <a:gd name="T6" fmla="*/ 57 w 79"/>
              <a:gd name="T7" fmla="*/ 18 h 152"/>
              <a:gd name="T8" fmla="*/ 40 w 79"/>
              <a:gd name="T9" fmla="*/ 29 h 152"/>
              <a:gd name="T10" fmla="*/ 16 w 79"/>
              <a:gd name="T11" fmla="*/ 58 h 152"/>
              <a:gd name="T12" fmla="*/ 77 w 79"/>
              <a:gd name="T13" fmla="*/ 140 h 152"/>
              <a:gd name="T14" fmla="*/ 79 w 79"/>
              <a:gd name="T15" fmla="*/ 141 h 152"/>
              <a:gd name="T16" fmla="*/ 79 w 79"/>
              <a:gd name="T17" fmla="*/ 152 h 152"/>
              <a:gd name="T18" fmla="*/ 4 w 79"/>
              <a:gd name="T19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52">
                <a:moveTo>
                  <a:pt x="4" y="60"/>
                </a:moveTo>
                <a:cubicBezTo>
                  <a:pt x="0" y="38"/>
                  <a:pt x="14" y="10"/>
                  <a:pt x="34" y="2"/>
                </a:cubicBezTo>
                <a:cubicBezTo>
                  <a:pt x="40" y="0"/>
                  <a:pt x="48" y="0"/>
                  <a:pt x="53" y="3"/>
                </a:cubicBezTo>
                <a:cubicBezTo>
                  <a:pt x="56" y="5"/>
                  <a:pt x="59" y="15"/>
                  <a:pt x="57" y="18"/>
                </a:cubicBezTo>
                <a:cubicBezTo>
                  <a:pt x="53" y="23"/>
                  <a:pt x="46" y="28"/>
                  <a:pt x="40" y="29"/>
                </a:cubicBezTo>
                <a:cubicBezTo>
                  <a:pt x="18" y="31"/>
                  <a:pt x="12" y="36"/>
                  <a:pt x="16" y="58"/>
                </a:cubicBezTo>
                <a:cubicBezTo>
                  <a:pt x="22" y="95"/>
                  <a:pt x="44" y="123"/>
                  <a:pt x="77" y="140"/>
                </a:cubicBezTo>
                <a:cubicBezTo>
                  <a:pt x="78" y="140"/>
                  <a:pt x="78" y="140"/>
                  <a:pt x="79" y="141"/>
                </a:cubicBezTo>
                <a:cubicBezTo>
                  <a:pt x="79" y="152"/>
                  <a:pt x="79" y="152"/>
                  <a:pt x="79" y="152"/>
                </a:cubicBezTo>
                <a:cubicBezTo>
                  <a:pt x="43" y="134"/>
                  <a:pt x="12" y="98"/>
                  <a:pt x="4" y="6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5446713" y="3062288"/>
            <a:ext cx="762000" cy="481013"/>
          </a:xfrm>
          <a:custGeom>
            <a:avLst/>
            <a:gdLst>
              <a:gd name="T0" fmla="*/ 147 w 201"/>
              <a:gd name="T1" fmla="*/ 81 h 127"/>
              <a:gd name="T2" fmla="*/ 133 w 201"/>
              <a:gd name="T3" fmla="*/ 42 h 127"/>
              <a:gd name="T4" fmla="*/ 87 w 201"/>
              <a:gd name="T5" fmla="*/ 14 h 127"/>
              <a:gd name="T6" fmla="*/ 43 w 201"/>
              <a:gd name="T7" fmla="*/ 48 h 127"/>
              <a:gd name="T8" fmla="*/ 57 w 201"/>
              <a:gd name="T9" fmla="*/ 56 h 127"/>
              <a:gd name="T10" fmla="*/ 62 w 201"/>
              <a:gd name="T11" fmla="*/ 105 h 127"/>
              <a:gd name="T12" fmla="*/ 15 w 201"/>
              <a:gd name="T13" fmla="*/ 106 h 127"/>
              <a:gd name="T14" fmla="*/ 18 w 201"/>
              <a:gd name="T15" fmla="*/ 57 h 127"/>
              <a:gd name="T16" fmla="*/ 32 w 201"/>
              <a:gd name="T17" fmla="*/ 39 h 127"/>
              <a:gd name="T18" fmla="*/ 93 w 201"/>
              <a:gd name="T19" fmla="*/ 1 h 127"/>
              <a:gd name="T20" fmla="*/ 149 w 201"/>
              <a:gd name="T21" fmla="*/ 48 h 127"/>
              <a:gd name="T22" fmla="*/ 168 w 201"/>
              <a:gd name="T23" fmla="*/ 91 h 127"/>
              <a:gd name="T24" fmla="*/ 201 w 201"/>
              <a:gd name="T25" fmla="*/ 113 h 127"/>
              <a:gd name="T26" fmla="*/ 201 w 201"/>
              <a:gd name="T27" fmla="*/ 127 h 127"/>
              <a:gd name="T28" fmla="*/ 147 w 201"/>
              <a:gd name="T29" fmla="*/ 8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127">
                <a:moveTo>
                  <a:pt x="147" y="81"/>
                </a:moveTo>
                <a:cubicBezTo>
                  <a:pt x="143" y="68"/>
                  <a:pt x="139" y="54"/>
                  <a:pt x="133" y="42"/>
                </a:cubicBezTo>
                <a:cubicBezTo>
                  <a:pt x="125" y="22"/>
                  <a:pt x="108" y="13"/>
                  <a:pt x="87" y="14"/>
                </a:cubicBezTo>
                <a:cubicBezTo>
                  <a:pt x="66" y="15"/>
                  <a:pt x="51" y="26"/>
                  <a:pt x="43" y="48"/>
                </a:cubicBezTo>
                <a:cubicBezTo>
                  <a:pt x="49" y="51"/>
                  <a:pt x="53" y="53"/>
                  <a:pt x="57" y="56"/>
                </a:cubicBezTo>
                <a:cubicBezTo>
                  <a:pt x="74" y="69"/>
                  <a:pt x="76" y="90"/>
                  <a:pt x="62" y="105"/>
                </a:cubicBezTo>
                <a:cubicBezTo>
                  <a:pt x="50" y="117"/>
                  <a:pt x="27" y="118"/>
                  <a:pt x="15" y="106"/>
                </a:cubicBezTo>
                <a:cubicBezTo>
                  <a:pt x="0" y="91"/>
                  <a:pt x="1" y="72"/>
                  <a:pt x="18" y="57"/>
                </a:cubicBezTo>
                <a:cubicBezTo>
                  <a:pt x="24" y="52"/>
                  <a:pt x="29" y="46"/>
                  <a:pt x="32" y="39"/>
                </a:cubicBezTo>
                <a:cubicBezTo>
                  <a:pt x="45" y="15"/>
                  <a:pt x="68" y="0"/>
                  <a:pt x="93" y="1"/>
                </a:cubicBezTo>
                <a:cubicBezTo>
                  <a:pt x="121" y="3"/>
                  <a:pt x="140" y="20"/>
                  <a:pt x="149" y="48"/>
                </a:cubicBezTo>
                <a:cubicBezTo>
                  <a:pt x="154" y="63"/>
                  <a:pt x="159" y="78"/>
                  <a:pt x="168" y="91"/>
                </a:cubicBezTo>
                <a:cubicBezTo>
                  <a:pt x="177" y="105"/>
                  <a:pt x="189" y="112"/>
                  <a:pt x="201" y="113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179" y="124"/>
                  <a:pt x="156" y="106"/>
                  <a:pt x="147" y="8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8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3D989B-A145-478E-93CD-05E352EED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rgbClr val="FED90D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rgbClr val="FED90D"/>
                </a:solidFill>
                <a:cs typeface="Arial" pitchFamily="34" charset="0"/>
              </a:rPr>
              <a:t>Here</a:t>
            </a:r>
            <a:endParaRPr lang="ko-KR" altLang="en-US" sz="5400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xmlns="" id="{B0E346F7-EB0F-472D-91DA-552E5F840838}"/>
              </a:ext>
            </a:extLst>
          </p:cNvPr>
          <p:cNvSpPr/>
          <p:nvPr/>
        </p:nvSpPr>
        <p:spPr>
          <a:xfrm rot="2942052">
            <a:off x="6406491" y="5879821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905" y="2948575"/>
            <a:ext cx="948823" cy="9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5"/>
          <p:cNvSpPr>
            <a:spLocks/>
          </p:cNvSpPr>
          <p:nvPr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959" y="6281157"/>
            <a:ext cx="405000" cy="39375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26823D-2916-4726-9F13-C37DA138C2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36EC66-387F-4CE0-A5CB-30170397489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38DD0EB-FB6B-47C9-B4E0-09CA06633F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5D7A64E-D634-4380-A4CD-5C8F89C606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78B50F2-F896-43B9-B08A-30FF1A12BA6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22DE7AD-0C6B-4132-8A85-45BE0E442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30"/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/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/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/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/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/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9">
            <a:extLst>
              <a:ext uri="{FF2B5EF4-FFF2-40B4-BE49-F238E27FC236}">
                <a16:creationId xmlns:a16="http://schemas.microsoft.com/office/drawing/2014/main" xmlns="" id="{5C95D998-3620-4968-934A-59DDB8388090}"/>
              </a:ext>
            </a:extLst>
          </p:cNvPr>
          <p:cNvGrpSpPr/>
          <p:nvPr/>
        </p:nvGrpSpPr>
        <p:grpSpPr>
          <a:xfrm>
            <a:off x="1517553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xmlns="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462BD"/>
                </a:solidFill>
              </a:endParaRPr>
            </a:p>
          </p:txBody>
        </p:sp>
        <p:sp>
          <p:nvSpPr>
            <p:cNvPr id="56" name="Rounded Rectangle 39">
              <a:extLst>
                <a:ext uri="{FF2B5EF4-FFF2-40B4-BE49-F238E27FC236}">
                  <a16:creationId xmlns:a16="http://schemas.microsoft.com/office/drawing/2014/main" xmlns="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462BD"/>
                </a:solidFill>
              </a:endParaRPr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xmlns="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462BD"/>
                </a:solidFill>
              </a:endParaRPr>
            </a:p>
          </p:txBody>
        </p:sp>
      </p:grpSp>
      <p:grpSp>
        <p:nvGrpSpPr>
          <p:cNvPr id="58" name="Group 43">
            <a:extLst>
              <a:ext uri="{FF2B5EF4-FFF2-40B4-BE49-F238E27FC236}">
                <a16:creationId xmlns:a16="http://schemas.microsoft.com/office/drawing/2014/main" xmlns="" id="{E02580E0-F44A-409B-BA6B-6F08B11E72A8}"/>
              </a:ext>
            </a:extLst>
          </p:cNvPr>
          <p:cNvGrpSpPr/>
          <p:nvPr/>
        </p:nvGrpSpPr>
        <p:grpSpPr>
          <a:xfrm>
            <a:off x="4205922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xmlns="" id="{F3DB0138-140B-4DA6-951E-BDE1F86DB01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xmlns="" id="{13C1A4AA-6C00-4BF0-9A96-35C77997C16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xmlns="" id="{1DAF9866-38FF-4A07-95F3-E2E9B031B20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47">
            <a:extLst>
              <a:ext uri="{FF2B5EF4-FFF2-40B4-BE49-F238E27FC236}">
                <a16:creationId xmlns:a16="http://schemas.microsoft.com/office/drawing/2014/main" xmlns="" id="{D4E9EBEA-D170-43C0-A865-44EC02AE25E4}"/>
              </a:ext>
            </a:extLst>
          </p:cNvPr>
          <p:cNvGrpSpPr/>
          <p:nvPr/>
        </p:nvGrpSpPr>
        <p:grpSpPr>
          <a:xfrm>
            <a:off x="6894291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xmlns="" id="{CADFFD4B-11A0-47AC-B923-7AE4B849B62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xmlns="" id="{E8A2669F-0AAA-4F76-9D6A-14D064DAF3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xmlns="" id="{9CEE9ADB-9703-4151-A260-2D352801DB4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1">
            <a:extLst>
              <a:ext uri="{FF2B5EF4-FFF2-40B4-BE49-F238E27FC236}">
                <a16:creationId xmlns:a16="http://schemas.microsoft.com/office/drawing/2014/main" xmlns="" id="{9B12AF3C-DA3E-4AE6-A237-A0DCB6328356}"/>
              </a:ext>
            </a:extLst>
          </p:cNvPr>
          <p:cNvGrpSpPr/>
          <p:nvPr/>
        </p:nvGrpSpPr>
        <p:grpSpPr>
          <a:xfrm>
            <a:off x="9582661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xmlns="" id="{0C3C9164-B78A-4D11-8734-D484BF7FF09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39">
              <a:extLst>
                <a:ext uri="{FF2B5EF4-FFF2-40B4-BE49-F238E27FC236}">
                  <a16:creationId xmlns:a16="http://schemas.microsoft.com/office/drawing/2014/main" xmlns="" id="{8E1676C6-482F-4680-ACE4-9FD702432D8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xmlns="" id="{71B9961E-9FDD-479E-9861-13CA167575D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xmlns="" id="{B682A6B1-DF7A-4872-831D-859BDC12E4D5}"/>
              </a:ext>
            </a:extLst>
          </p:cNvPr>
          <p:cNvGrpSpPr/>
          <p:nvPr/>
        </p:nvGrpSpPr>
        <p:grpSpPr>
          <a:xfrm>
            <a:off x="1154603" y="4691606"/>
            <a:ext cx="1800200" cy="521878"/>
            <a:chOff x="2851759" y="3796461"/>
            <a:chExt cx="1800000" cy="521878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xmlns="" id="{9A6F0062-7B40-4F13-B153-1871C689AB6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9" name="Text Placeholder 5">
              <a:extLst>
                <a:ext uri="{FF2B5EF4-FFF2-40B4-BE49-F238E27FC236}">
                  <a16:creationId xmlns:a16="http://schemas.microsoft.com/office/drawing/2014/main" xmlns="" id="{94E2B342-3425-419F-8243-160DEDEA791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EA525D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3338617-1906-4A69-9255-86BFC55F0439}"/>
              </a:ext>
            </a:extLst>
          </p:cNvPr>
          <p:cNvSpPr txBox="1"/>
          <p:nvPr/>
        </p:nvSpPr>
        <p:spPr>
          <a:xfrm>
            <a:off x="1154503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51" name="Group 15">
            <a:extLst>
              <a:ext uri="{FF2B5EF4-FFF2-40B4-BE49-F238E27FC236}">
                <a16:creationId xmlns:a16="http://schemas.microsoft.com/office/drawing/2014/main" xmlns="" id="{C2066E4E-310F-4726-952E-9D03B24E5421}"/>
              </a:ext>
            </a:extLst>
          </p:cNvPr>
          <p:cNvGrpSpPr/>
          <p:nvPr/>
        </p:nvGrpSpPr>
        <p:grpSpPr>
          <a:xfrm>
            <a:off x="3842972" y="4691606"/>
            <a:ext cx="1800200" cy="521878"/>
            <a:chOff x="2851759" y="3796461"/>
            <a:chExt cx="1800000" cy="521878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xmlns="" id="{D2435410-E46B-479E-A7EA-2A27D65D514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53" name="Text Placeholder 5">
              <a:extLst>
                <a:ext uri="{FF2B5EF4-FFF2-40B4-BE49-F238E27FC236}">
                  <a16:creationId xmlns:a16="http://schemas.microsoft.com/office/drawing/2014/main" xmlns="" id="{A454D1C6-94DC-469D-A102-D03EE7C893A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rgbClr val="EA525D"/>
                  </a:solidFill>
                </a:rPr>
                <a:t>Marketing</a:t>
              </a:r>
              <a:endParaRPr lang="ko-KR" altLang="en-US" sz="1200" dirty="0">
                <a:solidFill>
                  <a:srgbClr val="EA525D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AAB2DBF-AACC-40CC-AB1A-F06AAD4493AD}"/>
              </a:ext>
            </a:extLst>
          </p:cNvPr>
          <p:cNvSpPr txBox="1"/>
          <p:nvPr/>
        </p:nvSpPr>
        <p:spPr>
          <a:xfrm>
            <a:off x="3842872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xmlns="" id="{EC86C5F1-F7F5-4873-A80B-6816C2022DE7}"/>
              </a:ext>
            </a:extLst>
          </p:cNvPr>
          <p:cNvGrpSpPr/>
          <p:nvPr/>
        </p:nvGrpSpPr>
        <p:grpSpPr>
          <a:xfrm>
            <a:off x="6531341" y="4691606"/>
            <a:ext cx="1800200" cy="521878"/>
            <a:chOff x="2851759" y="3796461"/>
            <a:chExt cx="1800000" cy="521878"/>
          </a:xfrm>
        </p:grpSpPr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xmlns="" id="{A3C5B6D6-9DA1-4E40-B495-BC88A2CCFA7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3" name="Text Placeholder 5">
              <a:extLst>
                <a:ext uri="{FF2B5EF4-FFF2-40B4-BE49-F238E27FC236}">
                  <a16:creationId xmlns:a16="http://schemas.microsoft.com/office/drawing/2014/main" xmlns="" id="{39DB6430-840A-4A9F-8FE8-FD3AEFA0E8E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rgbClr val="EA525D"/>
                  </a:solidFill>
                </a:rPr>
                <a:t>Designer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296D4EE-906B-4A1E-A7C1-478417E52731}"/>
              </a:ext>
            </a:extLst>
          </p:cNvPr>
          <p:cNvSpPr txBox="1"/>
          <p:nvPr/>
        </p:nvSpPr>
        <p:spPr>
          <a:xfrm>
            <a:off x="6531241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xmlns="" id="{6167918B-2F0B-4210-86B7-9E0F390A940C}"/>
              </a:ext>
            </a:extLst>
          </p:cNvPr>
          <p:cNvGrpSpPr/>
          <p:nvPr/>
        </p:nvGrpSpPr>
        <p:grpSpPr>
          <a:xfrm>
            <a:off x="9219711" y="4691606"/>
            <a:ext cx="1800200" cy="521878"/>
            <a:chOff x="2851759" y="3796461"/>
            <a:chExt cx="1800000" cy="521878"/>
          </a:xfrm>
        </p:grpSpPr>
        <p:sp>
          <p:nvSpPr>
            <p:cNvPr id="76" name="Text Placeholder 3">
              <a:extLst>
                <a:ext uri="{FF2B5EF4-FFF2-40B4-BE49-F238E27FC236}">
                  <a16:creationId xmlns:a16="http://schemas.microsoft.com/office/drawing/2014/main" xmlns="" id="{367CB5F5-8272-458B-990B-22C98427E4E5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7" name="Text Placeholder 5">
              <a:extLst>
                <a:ext uri="{FF2B5EF4-FFF2-40B4-BE49-F238E27FC236}">
                  <a16:creationId xmlns:a16="http://schemas.microsoft.com/office/drawing/2014/main" xmlns="" id="{0FF07550-B55C-4390-9369-AD2C971942D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rgbClr val="EA525D"/>
                  </a:solidFill>
                </a:rPr>
                <a:t>Developer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70BC733-0834-415E-9ED4-79BF13DE21EF}"/>
              </a:ext>
            </a:extLst>
          </p:cNvPr>
          <p:cNvSpPr txBox="1"/>
          <p:nvPr/>
        </p:nvSpPr>
        <p:spPr>
          <a:xfrm>
            <a:off x="9219611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667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xmlns="" id="{0DB27E56-2033-4B99-B44A-2632AB0013D9}"/>
              </a:ext>
            </a:extLst>
          </p:cNvPr>
          <p:cNvSpPr/>
          <p:nvPr/>
        </p:nvSpPr>
        <p:spPr>
          <a:xfrm rot="16200000">
            <a:off x="1537314" y="1722798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:a16="http://schemas.microsoft.com/office/drawing/2014/main" xmlns="" id="{31052B4C-9020-4EE3-B343-18A4827EB2DA}"/>
              </a:ext>
            </a:extLst>
          </p:cNvPr>
          <p:cNvSpPr/>
          <p:nvPr/>
        </p:nvSpPr>
        <p:spPr>
          <a:xfrm rot="16200000">
            <a:off x="1537314" y="2782712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:a16="http://schemas.microsoft.com/office/drawing/2014/main" xmlns="" id="{441A771E-FD8F-498E-B533-782438FE56F0}"/>
              </a:ext>
            </a:extLst>
          </p:cNvPr>
          <p:cNvSpPr/>
          <p:nvPr/>
        </p:nvSpPr>
        <p:spPr>
          <a:xfrm rot="16200000">
            <a:off x="1537314" y="3842626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:a16="http://schemas.microsoft.com/office/drawing/2014/main" xmlns="" id="{31BBA429-C368-4192-9266-39909D044BF7}"/>
              </a:ext>
            </a:extLst>
          </p:cNvPr>
          <p:cNvSpPr/>
          <p:nvPr/>
        </p:nvSpPr>
        <p:spPr>
          <a:xfrm rot="16200000">
            <a:off x="1537314" y="4902540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AC546ACB-DE33-48CC-B45B-FDAA7CFFF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707495"/>
              </p:ext>
            </p:extLst>
          </p:nvPr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2DB07C6-8B59-4E03-A5AD-B66235FFB3FD}"/>
              </a:ext>
            </a:extLst>
          </p:cNvPr>
          <p:cNvGrpSpPr/>
          <p:nvPr/>
        </p:nvGrpSpPr>
        <p:grpSpPr>
          <a:xfrm>
            <a:off x="7736547" y="1760119"/>
            <a:ext cx="3568165" cy="875118"/>
            <a:chOff x="407846" y="2532849"/>
            <a:chExt cx="1945888" cy="6563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FA7DD8-9B5A-4349-BBAE-A0F4C4C1419D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5BE3F78-C477-4F0A-A406-81EC71EB8257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xmlns="" id="{8DF685A1-5BCA-432E-8A63-326C5E884E39}"/>
              </a:ext>
            </a:extLst>
          </p:cNvPr>
          <p:cNvSpPr/>
          <p:nvPr/>
        </p:nvSpPr>
        <p:spPr>
          <a:xfrm>
            <a:off x="3027356" y="2333069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714069A4-76D1-4423-8E03-18BC906467EA}"/>
              </a:ext>
            </a:extLst>
          </p:cNvPr>
          <p:cNvSpPr/>
          <p:nvPr/>
        </p:nvSpPr>
        <p:spPr>
          <a:xfrm>
            <a:off x="3027356" y="3394021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55A469E7-E9A0-4E40-B0FD-AC0E08B6C6F6}"/>
              </a:ext>
            </a:extLst>
          </p:cNvPr>
          <p:cNvSpPr/>
          <p:nvPr/>
        </p:nvSpPr>
        <p:spPr>
          <a:xfrm>
            <a:off x="3027356" y="4453416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xmlns="" id="{0991C7DD-B364-45B7-A968-9AD39079D1A3}"/>
              </a:ext>
            </a:extLst>
          </p:cNvPr>
          <p:cNvSpPr/>
          <p:nvPr/>
        </p:nvSpPr>
        <p:spPr>
          <a:xfrm>
            <a:off x="3027353" y="5513859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AECDFF8-1C08-44E2-BFAA-07F2B61E63C4}"/>
              </a:ext>
            </a:extLst>
          </p:cNvPr>
          <p:cNvSpPr/>
          <p:nvPr/>
        </p:nvSpPr>
        <p:spPr>
          <a:xfrm>
            <a:off x="1045622" y="24320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E1F9139-1307-44DD-B6D1-149B2D27F4EB}"/>
              </a:ext>
            </a:extLst>
          </p:cNvPr>
          <p:cNvSpPr/>
          <p:nvPr/>
        </p:nvSpPr>
        <p:spPr>
          <a:xfrm>
            <a:off x="1045622" y="34919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919EA93-87DB-4584-8ED7-BA1249F5D50F}"/>
              </a:ext>
            </a:extLst>
          </p:cNvPr>
          <p:cNvSpPr/>
          <p:nvPr/>
        </p:nvSpPr>
        <p:spPr>
          <a:xfrm>
            <a:off x="1045622" y="45645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E0B19EC-42AE-496F-A3F3-FCE156B87749}"/>
              </a:ext>
            </a:extLst>
          </p:cNvPr>
          <p:cNvSpPr/>
          <p:nvPr/>
        </p:nvSpPr>
        <p:spPr>
          <a:xfrm>
            <a:off x="1045622" y="56118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39C74D6-6FDF-4801-9496-75053D75F4F3}"/>
              </a:ext>
            </a:extLst>
          </p:cNvPr>
          <p:cNvGrpSpPr/>
          <p:nvPr/>
        </p:nvGrpSpPr>
        <p:grpSpPr>
          <a:xfrm>
            <a:off x="2048260" y="2537449"/>
            <a:ext cx="3581511" cy="668638"/>
            <a:chOff x="1280970" y="2069669"/>
            <a:chExt cx="3198831" cy="6686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BA8A28B-002B-474F-A6A6-AF558955F5E9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4C161A5-EFEF-47E3-ADB6-DD0DBDE490E9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BC76B28-3205-4E17-BFFF-0DF4779FB135}"/>
              </a:ext>
            </a:extLst>
          </p:cNvPr>
          <p:cNvGrpSpPr/>
          <p:nvPr/>
        </p:nvGrpSpPr>
        <p:grpSpPr>
          <a:xfrm>
            <a:off x="2048263" y="3597362"/>
            <a:ext cx="3590043" cy="668638"/>
            <a:chOff x="1273350" y="2938497"/>
            <a:chExt cx="320645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77F8AE4-7F03-43E0-95D8-D3CED82D83F6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E13AB23-E3F9-4C6B-9930-6CC40AD62209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F03F7E-D025-40F7-B3F3-8305285288DF}"/>
              </a:ext>
            </a:extLst>
          </p:cNvPr>
          <p:cNvGrpSpPr/>
          <p:nvPr/>
        </p:nvGrpSpPr>
        <p:grpSpPr>
          <a:xfrm>
            <a:off x="2048260" y="4657270"/>
            <a:ext cx="3581511" cy="668639"/>
            <a:chOff x="1265730" y="3788973"/>
            <a:chExt cx="3198831" cy="6686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AFA18D-57E8-4B89-8C00-F573D8F4D1EF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86229B2-BD8B-4D6A-9FFB-CA4965D53A92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C18D3E8-A339-4B75-BEDC-FEC9E66E4485}"/>
              </a:ext>
            </a:extLst>
          </p:cNvPr>
          <p:cNvGrpSpPr/>
          <p:nvPr/>
        </p:nvGrpSpPr>
        <p:grpSpPr>
          <a:xfrm>
            <a:off x="2048260" y="5717194"/>
            <a:ext cx="3607106" cy="668638"/>
            <a:chOff x="1258110" y="4650181"/>
            <a:chExt cx="3221691" cy="6686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DF8BFD7-7690-4B75-B197-4EB429991D9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834AE0C-CD58-4210-9802-0BDFC804D4A9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xmlns="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1324080" y="2632573"/>
            <a:ext cx="295998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xmlns="" id="{972DF2CF-ED02-4663-AD78-6045A8843C3A}"/>
              </a:ext>
            </a:extLst>
          </p:cNvPr>
          <p:cNvSpPr/>
          <p:nvPr/>
        </p:nvSpPr>
        <p:spPr>
          <a:xfrm rot="2942052">
            <a:off x="1288297" y="3748607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xmlns="" id="{929D5D5D-8759-4759-9A49-34FCA5FA835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404939" y="5740311"/>
            <a:ext cx="174498" cy="68248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xmlns="" id="{D01C404A-70B3-4D77-B380-D7F15B435903}"/>
              </a:ext>
            </a:extLst>
          </p:cNvPr>
          <p:cNvSpPr/>
          <p:nvPr/>
        </p:nvSpPr>
        <p:spPr>
          <a:xfrm>
            <a:off x="1241332" y="4802668"/>
            <a:ext cx="461494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xmlns="" id="{A44FB243-E108-44AF-8FD4-320DF2948F6B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xmlns="" id="{913A6373-D260-49CA-8FB5-7A1AB30AABF4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xmlns="" id="{9CA23824-0459-4DE2-A57B-A441EEA29118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xmlns="" id="{88979ED4-6503-47CD-90CE-D9EF1DF45510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8C0625-BAF6-4345-98EF-8F558D80BF20}"/>
              </a:ext>
            </a:extLst>
          </p:cNvPr>
          <p:cNvSpPr/>
          <p:nvPr/>
        </p:nvSpPr>
        <p:spPr>
          <a:xfrm>
            <a:off x="7248128" y="3707216"/>
            <a:ext cx="720080" cy="452642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7E0EC4-FFF7-409C-93D4-A72BDC811B36}"/>
              </a:ext>
            </a:extLst>
          </p:cNvPr>
          <p:cNvSpPr/>
          <p:nvPr/>
        </p:nvSpPr>
        <p:spPr>
          <a:xfrm>
            <a:off x="5951984" y="2254205"/>
            <a:ext cx="432048" cy="398284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792E9-E4FD-4D8E-B1DC-0B59AA73AA88}"/>
              </a:ext>
            </a:extLst>
          </p:cNvPr>
          <p:cNvSpPr/>
          <p:nvPr/>
        </p:nvSpPr>
        <p:spPr>
          <a:xfrm>
            <a:off x="5777488" y="1805071"/>
            <a:ext cx="432048" cy="398284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AEFBD0-9F74-460B-B58B-227D46D071AF}"/>
              </a:ext>
            </a:extLst>
          </p:cNvPr>
          <p:cNvSpPr/>
          <p:nvPr/>
        </p:nvSpPr>
        <p:spPr>
          <a:xfrm>
            <a:off x="4162976" y="3372571"/>
            <a:ext cx="288032" cy="700699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A232F5-82EF-48D5-8C82-D75267804101}"/>
              </a:ext>
            </a:extLst>
          </p:cNvPr>
          <p:cNvSpPr/>
          <p:nvPr/>
        </p:nvSpPr>
        <p:spPr>
          <a:xfrm>
            <a:off x="4745450" y="3372571"/>
            <a:ext cx="288032" cy="700699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7968AC2-6B4A-4546-B9D8-0AD677D91AAE}"/>
              </a:ext>
            </a:extLst>
          </p:cNvPr>
          <p:cNvSpPr txBox="1"/>
          <p:nvPr/>
        </p:nvSpPr>
        <p:spPr>
          <a:xfrm>
            <a:off x="3967240" y="3293784"/>
            <a:ext cx="1252761" cy="954547"/>
          </a:xfrm>
          <a:custGeom>
            <a:avLst/>
            <a:gdLst/>
            <a:ahLst/>
            <a:cxnLst/>
            <a:rect l="l" t="t" r="r" b="b"/>
            <a:pathLst>
              <a:path w="1252761" h="954547">
                <a:moveTo>
                  <a:pt x="0" y="0"/>
                </a:moveTo>
                <a:lnTo>
                  <a:pt x="197290" y="0"/>
                </a:lnTo>
                <a:lnTo>
                  <a:pt x="341189" y="655681"/>
                </a:lnTo>
                <a:lnTo>
                  <a:pt x="515690" y="0"/>
                </a:lnTo>
                <a:lnTo>
                  <a:pt x="744885" y="0"/>
                </a:lnTo>
                <a:lnTo>
                  <a:pt x="912223" y="666750"/>
                </a:lnTo>
                <a:lnTo>
                  <a:pt x="1058726" y="0"/>
                </a:lnTo>
                <a:lnTo>
                  <a:pt x="1252761" y="0"/>
                </a:lnTo>
                <a:lnTo>
                  <a:pt x="1020961" y="954547"/>
                </a:lnTo>
                <a:lnTo>
                  <a:pt x="816508" y="954547"/>
                </a:lnTo>
                <a:lnTo>
                  <a:pt x="626380" y="240916"/>
                </a:lnTo>
                <a:lnTo>
                  <a:pt x="436904" y="954547"/>
                </a:lnTo>
                <a:lnTo>
                  <a:pt x="227893" y="95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1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EC1324F-BC5B-49D0-AA97-9D42385EFAFE}"/>
              </a:ext>
            </a:extLst>
          </p:cNvPr>
          <p:cNvGrpSpPr/>
          <p:nvPr/>
        </p:nvGrpSpPr>
        <p:grpSpPr>
          <a:xfrm>
            <a:off x="878641" y="1556917"/>
            <a:ext cx="3070593" cy="1477328"/>
            <a:chOff x="3017859" y="4283314"/>
            <a:chExt cx="1884412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2C3F7ED-BE31-442A-A798-EF2CC9DFF2E7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F2DD3F5-25D5-4141-AD6C-27581EAA4DAE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932DE01-677D-4A49-9286-E437E1278378}"/>
              </a:ext>
            </a:extLst>
          </p:cNvPr>
          <p:cNvGrpSpPr/>
          <p:nvPr/>
        </p:nvGrpSpPr>
        <p:grpSpPr>
          <a:xfrm>
            <a:off x="878639" y="4362462"/>
            <a:ext cx="3070593" cy="1477328"/>
            <a:chOff x="3017860" y="4283314"/>
            <a:chExt cx="1900470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5B5CE94-75F5-42EC-95BB-297C3C0CC042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258FAF0-FE5D-4BEA-8E06-95DB67FC3EE9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8C484B4-0260-4BC5-9183-EBEB3DB4511C}"/>
              </a:ext>
            </a:extLst>
          </p:cNvPr>
          <p:cNvGrpSpPr/>
          <p:nvPr/>
        </p:nvGrpSpPr>
        <p:grpSpPr>
          <a:xfrm>
            <a:off x="8152690" y="1556917"/>
            <a:ext cx="3132724" cy="1292662"/>
            <a:chOff x="3013798" y="4283314"/>
            <a:chExt cx="1924395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5828C09-32ED-47A3-9427-C1BD5EE80E54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E347DB5-CE38-48C5-BD66-777C8004EDA9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C6CE0F6-2C15-43DE-9C3B-B688D642E5C8}"/>
              </a:ext>
            </a:extLst>
          </p:cNvPr>
          <p:cNvGrpSpPr/>
          <p:nvPr/>
        </p:nvGrpSpPr>
        <p:grpSpPr>
          <a:xfrm>
            <a:off x="8214614" y="4362462"/>
            <a:ext cx="3070800" cy="1477328"/>
            <a:chOff x="3021852" y="4283314"/>
            <a:chExt cx="191763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6572223-9045-4086-AA06-6EB7DC2BEA23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81F0D0D-1806-4694-82BA-F548180C86D1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7C73C20-2EA0-4D8B-B961-14F74BB9DD91}"/>
              </a:ext>
            </a:extLst>
          </p:cNvPr>
          <p:cNvSpPr/>
          <p:nvPr/>
        </p:nvSpPr>
        <p:spPr>
          <a:xfrm>
            <a:off x="4400320" y="44539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E8D927-73A1-4F8E-AC10-074A4FABD1E4}"/>
              </a:ext>
            </a:extLst>
          </p:cNvPr>
          <p:cNvSpPr/>
          <p:nvPr/>
        </p:nvSpPr>
        <p:spPr>
          <a:xfrm>
            <a:off x="6670289" y="44539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92F6E46-D125-4D69-85CF-CE69768207A5}"/>
              </a:ext>
            </a:extLst>
          </p:cNvPr>
          <p:cNvSpPr/>
          <p:nvPr/>
        </p:nvSpPr>
        <p:spPr>
          <a:xfrm>
            <a:off x="4400320" y="23328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699BF92-7C6C-4658-8BEB-034E22C2B5EB}"/>
              </a:ext>
            </a:extLst>
          </p:cNvPr>
          <p:cNvSpPr/>
          <p:nvPr/>
        </p:nvSpPr>
        <p:spPr>
          <a:xfrm>
            <a:off x="6670289" y="23328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E477053-4C78-41B2-8AD2-7BB0B72E6A2D}"/>
              </a:ext>
            </a:extLst>
          </p:cNvPr>
          <p:cNvSpPr/>
          <p:nvPr/>
        </p:nvSpPr>
        <p:spPr>
          <a:xfrm>
            <a:off x="5110615" y="2803779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FB579C-577A-4FC1-94EF-AC95131295CC}"/>
              </a:ext>
            </a:extLst>
          </p:cNvPr>
          <p:cNvSpPr txBox="1"/>
          <p:nvPr/>
        </p:nvSpPr>
        <p:spPr>
          <a:xfrm>
            <a:off x="5661275" y="4750865"/>
            <a:ext cx="866924" cy="1090910"/>
          </a:xfrm>
          <a:custGeom>
            <a:avLst/>
            <a:gdLst/>
            <a:ahLst/>
            <a:cxnLst/>
            <a:rect l="l" t="t" r="r" b="b"/>
            <a:pathLst>
              <a:path w="866924" h="1090910">
                <a:moveTo>
                  <a:pt x="0" y="0"/>
                </a:moveTo>
                <a:lnTo>
                  <a:pt x="866924" y="0"/>
                </a:lnTo>
                <a:lnTo>
                  <a:pt x="866924" y="184547"/>
                </a:lnTo>
                <a:lnTo>
                  <a:pt x="543967" y="184547"/>
                </a:lnTo>
                <a:lnTo>
                  <a:pt x="543967" y="1090910"/>
                </a:lnTo>
                <a:lnTo>
                  <a:pt x="323701" y="1090910"/>
                </a:lnTo>
                <a:lnTo>
                  <a:pt x="323701" y="184547"/>
                </a:lnTo>
                <a:lnTo>
                  <a:pt x="0" y="18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59202818-978D-445F-B3E3-1C43236FECF1}"/>
              </a:ext>
            </a:extLst>
          </p:cNvPr>
          <p:cNvSpPr/>
          <p:nvPr/>
        </p:nvSpPr>
        <p:spPr>
          <a:xfrm>
            <a:off x="5666058" y="1688101"/>
            <a:ext cx="870384" cy="1107695"/>
          </a:xfrm>
          <a:custGeom>
            <a:avLst/>
            <a:gdLst/>
            <a:ahLst/>
            <a:cxnLst/>
            <a:rect l="l" t="t" r="r" b="b"/>
            <a:pathLst>
              <a:path w="870384" h="1107695">
                <a:moveTo>
                  <a:pt x="429350" y="0"/>
                </a:moveTo>
                <a:cubicBezTo>
                  <a:pt x="563705" y="0"/>
                  <a:pt x="664836" y="29451"/>
                  <a:pt x="732743" y="88353"/>
                </a:cubicBezTo>
                <a:cubicBezTo>
                  <a:pt x="800651" y="147254"/>
                  <a:pt x="836308" y="225871"/>
                  <a:pt x="839716" y="324203"/>
                </a:cubicBezTo>
                <a:lnTo>
                  <a:pt x="623580" y="333696"/>
                </a:lnTo>
                <a:cubicBezTo>
                  <a:pt x="614331" y="278688"/>
                  <a:pt x="594494" y="239136"/>
                  <a:pt x="564070" y="215040"/>
                </a:cubicBezTo>
                <a:cubicBezTo>
                  <a:pt x="533645" y="190944"/>
                  <a:pt x="488009" y="178896"/>
                  <a:pt x="427160" y="178896"/>
                </a:cubicBezTo>
                <a:cubicBezTo>
                  <a:pt x="364363" y="178896"/>
                  <a:pt x="315197" y="191796"/>
                  <a:pt x="279662" y="217596"/>
                </a:cubicBezTo>
                <a:cubicBezTo>
                  <a:pt x="256782" y="234147"/>
                  <a:pt x="245343" y="256296"/>
                  <a:pt x="245343" y="284043"/>
                </a:cubicBezTo>
                <a:cubicBezTo>
                  <a:pt x="245343" y="309356"/>
                  <a:pt x="256052" y="331018"/>
                  <a:pt x="277471" y="349030"/>
                </a:cubicBezTo>
                <a:cubicBezTo>
                  <a:pt x="304731" y="371909"/>
                  <a:pt x="370935" y="395762"/>
                  <a:pt x="476082" y="420588"/>
                </a:cubicBezTo>
                <a:cubicBezTo>
                  <a:pt x="581229" y="445415"/>
                  <a:pt x="658994" y="471093"/>
                  <a:pt x="709377" y="497623"/>
                </a:cubicBezTo>
                <a:cubicBezTo>
                  <a:pt x="759760" y="524153"/>
                  <a:pt x="799190" y="560419"/>
                  <a:pt x="827668" y="606421"/>
                </a:cubicBezTo>
                <a:cubicBezTo>
                  <a:pt x="856145" y="652423"/>
                  <a:pt x="870384" y="709256"/>
                  <a:pt x="870384" y="776920"/>
                </a:cubicBezTo>
                <a:cubicBezTo>
                  <a:pt x="870384" y="838256"/>
                  <a:pt x="853346" y="895697"/>
                  <a:pt x="819271" y="949244"/>
                </a:cubicBezTo>
                <a:cubicBezTo>
                  <a:pt x="785195" y="1002791"/>
                  <a:pt x="737003" y="1042587"/>
                  <a:pt x="674693" y="1068630"/>
                </a:cubicBezTo>
                <a:cubicBezTo>
                  <a:pt x="612384" y="1094673"/>
                  <a:pt x="534741" y="1107695"/>
                  <a:pt x="441763" y="1107695"/>
                </a:cubicBezTo>
                <a:cubicBezTo>
                  <a:pt x="306435" y="1107695"/>
                  <a:pt x="202505" y="1076419"/>
                  <a:pt x="129973" y="1013866"/>
                </a:cubicBezTo>
                <a:cubicBezTo>
                  <a:pt x="57441" y="951313"/>
                  <a:pt x="14117" y="860161"/>
                  <a:pt x="0" y="740411"/>
                </a:cubicBezTo>
                <a:lnTo>
                  <a:pt x="210294" y="719965"/>
                </a:lnTo>
                <a:cubicBezTo>
                  <a:pt x="222950" y="790550"/>
                  <a:pt x="248629" y="842393"/>
                  <a:pt x="287329" y="875495"/>
                </a:cubicBezTo>
                <a:cubicBezTo>
                  <a:pt x="326029" y="908597"/>
                  <a:pt x="378237" y="925148"/>
                  <a:pt x="443954" y="925148"/>
                </a:cubicBezTo>
                <a:cubicBezTo>
                  <a:pt x="513565" y="925148"/>
                  <a:pt x="566017" y="910423"/>
                  <a:pt x="601309" y="880972"/>
                </a:cubicBezTo>
                <a:cubicBezTo>
                  <a:pt x="636602" y="851521"/>
                  <a:pt x="654248" y="817080"/>
                  <a:pt x="654248" y="777650"/>
                </a:cubicBezTo>
                <a:cubicBezTo>
                  <a:pt x="654248" y="752337"/>
                  <a:pt x="646824" y="730796"/>
                  <a:pt x="631977" y="713028"/>
                </a:cubicBezTo>
                <a:cubicBezTo>
                  <a:pt x="617130" y="695261"/>
                  <a:pt x="591209" y="679805"/>
                  <a:pt x="554212" y="666662"/>
                </a:cubicBezTo>
                <a:cubicBezTo>
                  <a:pt x="528899" y="657899"/>
                  <a:pt x="471214" y="642322"/>
                  <a:pt x="381158" y="619929"/>
                </a:cubicBezTo>
                <a:cubicBezTo>
                  <a:pt x="265301" y="591209"/>
                  <a:pt x="184007" y="555916"/>
                  <a:pt x="137275" y="514052"/>
                </a:cubicBezTo>
                <a:cubicBezTo>
                  <a:pt x="71558" y="455150"/>
                  <a:pt x="38700" y="383349"/>
                  <a:pt x="38700" y="298647"/>
                </a:cubicBezTo>
                <a:cubicBezTo>
                  <a:pt x="38700" y="244126"/>
                  <a:pt x="54155" y="193135"/>
                  <a:pt x="85067" y="145672"/>
                </a:cubicBezTo>
                <a:cubicBezTo>
                  <a:pt x="115978" y="98210"/>
                  <a:pt x="160519" y="62066"/>
                  <a:pt x="218691" y="37239"/>
                </a:cubicBezTo>
                <a:cubicBezTo>
                  <a:pt x="276863" y="12413"/>
                  <a:pt x="347082" y="0"/>
                  <a:pt x="429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50911692-B5EA-4332-9882-7C5F8070E6E1}"/>
              </a:ext>
            </a:extLst>
          </p:cNvPr>
          <p:cNvSpPr/>
          <p:nvPr/>
        </p:nvSpPr>
        <p:spPr>
          <a:xfrm>
            <a:off x="7072229" y="3198023"/>
            <a:ext cx="1078009" cy="1149269"/>
          </a:xfrm>
          <a:custGeom>
            <a:avLst/>
            <a:gdLst/>
            <a:ahLst/>
            <a:cxnLst/>
            <a:rect l="l" t="t" r="r" b="b"/>
            <a:pathLst>
              <a:path w="1078009" h="1149269">
                <a:moveTo>
                  <a:pt x="539762" y="191797"/>
                </a:moveTo>
                <a:cubicBezTo>
                  <a:pt x="447275" y="191797"/>
                  <a:pt x="372729" y="223511"/>
                  <a:pt x="316125" y="286938"/>
                </a:cubicBezTo>
                <a:cubicBezTo>
                  <a:pt x="259521" y="350365"/>
                  <a:pt x="231219" y="446011"/>
                  <a:pt x="231219" y="573876"/>
                </a:cubicBezTo>
                <a:cubicBezTo>
                  <a:pt x="231219" y="699720"/>
                  <a:pt x="260279" y="795113"/>
                  <a:pt x="318399" y="860056"/>
                </a:cubicBezTo>
                <a:cubicBezTo>
                  <a:pt x="376520" y="925000"/>
                  <a:pt x="450307" y="957471"/>
                  <a:pt x="539762" y="957471"/>
                </a:cubicBezTo>
                <a:cubicBezTo>
                  <a:pt x="629217" y="957471"/>
                  <a:pt x="702626" y="925252"/>
                  <a:pt x="759988" y="860814"/>
                </a:cubicBezTo>
                <a:cubicBezTo>
                  <a:pt x="817351" y="796377"/>
                  <a:pt x="846032" y="699720"/>
                  <a:pt x="846032" y="570844"/>
                </a:cubicBezTo>
                <a:cubicBezTo>
                  <a:pt x="846032" y="443484"/>
                  <a:pt x="818109" y="348470"/>
                  <a:pt x="762263" y="285801"/>
                </a:cubicBezTo>
                <a:cubicBezTo>
                  <a:pt x="706417" y="223132"/>
                  <a:pt x="632250" y="191797"/>
                  <a:pt x="539762" y="191797"/>
                </a:cubicBezTo>
                <a:close/>
                <a:moveTo>
                  <a:pt x="537488" y="0"/>
                </a:moveTo>
                <a:cubicBezTo>
                  <a:pt x="701236" y="0"/>
                  <a:pt x="832260" y="50792"/>
                  <a:pt x="930559" y="152376"/>
                </a:cubicBezTo>
                <a:cubicBezTo>
                  <a:pt x="1028859" y="253961"/>
                  <a:pt x="1078009" y="395219"/>
                  <a:pt x="1078009" y="576150"/>
                </a:cubicBezTo>
                <a:cubicBezTo>
                  <a:pt x="1078009" y="755566"/>
                  <a:pt x="1029238" y="895940"/>
                  <a:pt x="931697" y="997271"/>
                </a:cubicBezTo>
                <a:cubicBezTo>
                  <a:pt x="834155" y="1098603"/>
                  <a:pt x="703763" y="1149269"/>
                  <a:pt x="540521" y="1149269"/>
                </a:cubicBezTo>
                <a:cubicBezTo>
                  <a:pt x="375256" y="1149269"/>
                  <a:pt x="243853" y="1098856"/>
                  <a:pt x="146312" y="998029"/>
                </a:cubicBezTo>
                <a:cubicBezTo>
                  <a:pt x="48771" y="897203"/>
                  <a:pt x="0" y="758346"/>
                  <a:pt x="0" y="581457"/>
                </a:cubicBezTo>
                <a:cubicBezTo>
                  <a:pt x="0" y="468249"/>
                  <a:pt x="16931" y="373234"/>
                  <a:pt x="50792" y="296414"/>
                </a:cubicBezTo>
                <a:cubicBezTo>
                  <a:pt x="76062" y="239810"/>
                  <a:pt x="110555" y="189018"/>
                  <a:pt x="154272" y="144037"/>
                </a:cubicBezTo>
                <a:cubicBezTo>
                  <a:pt x="197989" y="99057"/>
                  <a:pt x="245875" y="65701"/>
                  <a:pt x="297931" y="43969"/>
                </a:cubicBezTo>
                <a:cubicBezTo>
                  <a:pt x="367170" y="14656"/>
                  <a:pt x="447022" y="0"/>
                  <a:pt x="5374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-1752600" y="1889125"/>
            <a:ext cx="13382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85297" y="29204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EA525D"/>
                </a:solidFill>
              </a:rPr>
              <a:t>Infographic Style</a:t>
            </a:r>
            <a:endParaRPr lang="en-US" dirty="0">
              <a:solidFill>
                <a:srgbClr val="EA525D"/>
              </a:solidFill>
            </a:endParaRPr>
          </a:p>
        </p:txBody>
      </p:sp>
      <p:grpSp>
        <p:nvGrpSpPr>
          <p:cNvPr id="72" name="Grupo 71"/>
          <p:cNvGrpSpPr/>
          <p:nvPr/>
        </p:nvGrpSpPr>
        <p:grpSpPr>
          <a:xfrm>
            <a:off x="1901335" y="1377488"/>
            <a:ext cx="2797964" cy="2459466"/>
            <a:chOff x="1416692" y="2026038"/>
            <a:chExt cx="2797964" cy="2459466"/>
          </a:xfrm>
        </p:grpSpPr>
        <p:grpSp>
          <p:nvGrpSpPr>
            <p:cNvPr id="73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11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2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Rectangle 16">
              <a:extLst>
                <a:ext uri="{FF2B5EF4-FFF2-40B4-BE49-F238E27FC236}">
                  <a16:creationId xmlns=""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7760711" y="1301069"/>
            <a:ext cx="2797964" cy="2459466"/>
            <a:chOff x="1416692" y="2026038"/>
            <a:chExt cx="2797964" cy="2459466"/>
          </a:xfrm>
        </p:grpSpPr>
        <p:grpSp>
          <p:nvGrpSpPr>
            <p:cNvPr id="114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16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1901335" y="4020775"/>
            <a:ext cx="2797964" cy="2459466"/>
            <a:chOff x="1416692" y="2026038"/>
            <a:chExt cx="2797964" cy="2459466"/>
          </a:xfrm>
        </p:grpSpPr>
        <p:grpSp>
          <p:nvGrpSpPr>
            <p:cNvPr id="119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21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upo 122"/>
          <p:cNvGrpSpPr/>
          <p:nvPr/>
        </p:nvGrpSpPr>
        <p:grpSpPr>
          <a:xfrm>
            <a:off x="7760710" y="3956592"/>
            <a:ext cx="2797964" cy="2459466"/>
            <a:chOff x="1416692" y="2026038"/>
            <a:chExt cx="2797964" cy="2459466"/>
          </a:xfrm>
        </p:grpSpPr>
        <p:grpSp>
          <p:nvGrpSpPr>
            <p:cNvPr id="124" name="Group 11">
              <a:extLst>
                <a:ext uri="{FF2B5EF4-FFF2-40B4-BE49-F238E27FC236}">
                  <a16:creationId xmlns=""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26" name="TextBox 12">
                <a:extLst>
                  <a:ext uri="{FF2B5EF4-FFF2-40B4-BE49-F238E27FC236}">
                    <a16:creationId xmlns=""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TextBox 13">
                <a:extLst>
                  <a:ext uri="{FF2B5EF4-FFF2-40B4-BE49-F238E27FC236}">
                    <a16:creationId xmlns=""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5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8" name="Rectangle 36">
            <a:extLst>
              <a:ext uri="{FF2B5EF4-FFF2-40B4-BE49-F238E27FC236}">
                <a16:creationId xmlns=""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9620266" y="3205045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9" name="Isosceles Triangle 51">
            <a:extLst>
              <a:ext uri="{FF2B5EF4-FFF2-40B4-BE49-F238E27FC236}">
                <a16:creationId xmlns=""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3752030" y="5996056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0" name="Rounded Rectangle 5">
            <a:extLst>
              <a:ext uri="{FF2B5EF4-FFF2-40B4-BE49-F238E27FC236}">
                <a16:creationId xmlns=""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9580811" y="5753654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04" y="2607221"/>
            <a:ext cx="2707772" cy="35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6569320-7341-497A-BB4B-7244BFDA1CB9}"/>
              </a:ext>
            </a:extLst>
          </p:cNvPr>
          <p:cNvSpPr txBox="1"/>
          <p:nvPr/>
        </p:nvSpPr>
        <p:spPr>
          <a:xfrm>
            <a:off x="895350" y="2241519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1C5D83D-3F4B-4EB2-8694-5DF22971FE25}"/>
              </a:ext>
            </a:extLst>
          </p:cNvPr>
          <p:cNvSpPr txBox="1"/>
          <p:nvPr/>
        </p:nvSpPr>
        <p:spPr>
          <a:xfrm>
            <a:off x="890531" y="2805321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rgbClr val="EE901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xmlns="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890531" y="1281167"/>
            <a:ext cx="779644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One Column Infographic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916" y="2241519"/>
            <a:ext cx="3767152" cy="43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 Placeholder 10">
            <a:extLst>
              <a:ext uri="{FF2B5EF4-FFF2-40B4-BE49-F238E27FC236}">
                <a16:creationId xmlns:a16="http://schemas.microsoft.com/office/drawing/2014/main" xmlns="" id="{B9B333D3-710C-4DC3-B936-7D6BE942A972}"/>
              </a:ext>
            </a:extLst>
          </p:cNvPr>
          <p:cNvSpPr txBox="1">
            <a:spLocks/>
          </p:cNvSpPr>
          <p:nvPr/>
        </p:nvSpPr>
        <p:spPr>
          <a:xfrm>
            <a:off x="2865764" y="1452808"/>
            <a:ext cx="857408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8EFB0FF-8AF2-468D-B909-0AAF7A245238}"/>
              </a:ext>
            </a:extLst>
          </p:cNvPr>
          <p:cNvGrpSpPr/>
          <p:nvPr/>
        </p:nvGrpSpPr>
        <p:grpSpPr>
          <a:xfrm>
            <a:off x="2914544" y="3008513"/>
            <a:ext cx="2733688" cy="1544745"/>
            <a:chOff x="3050342" y="1794803"/>
            <a:chExt cx="3785024" cy="154474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6F35FF8F-A80D-460F-A55C-DB0EB4419805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9F8AF2F9-0FB8-46F4-9123-D08065E0AFB3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16EBE298-21DC-4F3D-A897-E0126830F1B1}"/>
              </a:ext>
            </a:extLst>
          </p:cNvPr>
          <p:cNvGrpSpPr/>
          <p:nvPr/>
        </p:nvGrpSpPr>
        <p:grpSpPr>
          <a:xfrm>
            <a:off x="2914544" y="4563722"/>
            <a:ext cx="2733688" cy="1914076"/>
            <a:chOff x="3050342" y="1794803"/>
            <a:chExt cx="3785024" cy="191407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BF51F728-F851-4DC9-BAD1-54DC7CE5C863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. Easy to change colors, photos and Text.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BA2D9D23-3D74-4CD3-948A-4CBCF28C8E56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FCA095A-8D29-4C1D-A4AF-EDD5CF471448}"/>
              </a:ext>
            </a:extLst>
          </p:cNvPr>
          <p:cNvSpPr txBox="1"/>
          <p:nvPr/>
        </p:nvSpPr>
        <p:spPr>
          <a:xfrm>
            <a:off x="2914544" y="2179734"/>
            <a:ext cx="6691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8C0513B-5002-4B16-944E-8CBE8BEAB708}"/>
              </a:ext>
            </a:extLst>
          </p:cNvPr>
          <p:cNvSpPr txBox="1"/>
          <p:nvPr/>
        </p:nvSpPr>
        <p:spPr>
          <a:xfrm>
            <a:off x="5960202" y="3008513"/>
            <a:ext cx="273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B6806126-2CA2-4035-AFD1-DFE9F1D135F6}"/>
              </a:ext>
            </a:extLst>
          </p:cNvPr>
          <p:cNvGrpSpPr/>
          <p:nvPr/>
        </p:nvGrpSpPr>
        <p:grpSpPr>
          <a:xfrm>
            <a:off x="5960202" y="4194390"/>
            <a:ext cx="2733688" cy="2283408"/>
            <a:chOff x="3050342" y="1794803"/>
            <a:chExt cx="3785024" cy="22834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5BAC5224-2342-47AC-9B3E-727D2A81D48F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045FE7D8-210A-418F-BA76-3271FA5C492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B9E24A4-3456-46C1-925B-538F65E50DAD}"/>
              </a:ext>
            </a:extLst>
          </p:cNvPr>
          <p:cNvGrpSpPr/>
          <p:nvPr/>
        </p:nvGrpSpPr>
        <p:grpSpPr>
          <a:xfrm>
            <a:off x="9025706" y="1445610"/>
            <a:ext cx="2619311" cy="1562348"/>
            <a:chOff x="9508536" y="1074085"/>
            <a:chExt cx="2188187" cy="1305194"/>
          </a:xfrm>
          <a:solidFill>
            <a:srgbClr val="EA525D"/>
          </a:solidFill>
        </p:grpSpPr>
        <p:sp>
          <p:nvSpPr>
            <p:cNvPr id="3" name="Plus Sign 2">
              <a:extLst>
                <a:ext uri="{FF2B5EF4-FFF2-40B4-BE49-F238E27FC236}">
                  <a16:creationId xmlns:a16="http://schemas.microsoft.com/office/drawing/2014/main" xmlns="" id="{84FF8C26-D698-47F7-B09F-51607F128F39}"/>
                </a:ext>
              </a:extLst>
            </p:cNvPr>
            <p:cNvSpPr/>
            <p:nvPr/>
          </p:nvSpPr>
          <p:spPr>
            <a:xfrm>
              <a:off x="9914052" y="1134177"/>
              <a:ext cx="1119591" cy="1119591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lus Sign 101">
              <a:extLst>
                <a:ext uri="{FF2B5EF4-FFF2-40B4-BE49-F238E27FC236}">
                  <a16:creationId xmlns:a16="http://schemas.microsoft.com/office/drawing/2014/main" xmlns="" id="{671F442B-DD14-42EA-98D5-898EC3D516F6}"/>
                </a:ext>
              </a:extLst>
            </p:cNvPr>
            <p:cNvSpPr/>
            <p:nvPr/>
          </p:nvSpPr>
          <p:spPr>
            <a:xfrm>
              <a:off x="10868401" y="1074085"/>
              <a:ext cx="627753" cy="627753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lus Sign 102">
              <a:extLst>
                <a:ext uri="{FF2B5EF4-FFF2-40B4-BE49-F238E27FC236}">
                  <a16:creationId xmlns:a16="http://schemas.microsoft.com/office/drawing/2014/main" xmlns="" id="{9E1E5E5A-3E29-445D-8F9A-1DE007B277DA}"/>
                </a:ext>
              </a:extLst>
            </p:cNvPr>
            <p:cNvSpPr/>
            <p:nvPr/>
          </p:nvSpPr>
          <p:spPr>
            <a:xfrm>
              <a:off x="11266157" y="1652655"/>
              <a:ext cx="430566" cy="430566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lus Sign 103">
              <a:extLst>
                <a:ext uri="{FF2B5EF4-FFF2-40B4-BE49-F238E27FC236}">
                  <a16:creationId xmlns:a16="http://schemas.microsoft.com/office/drawing/2014/main" xmlns="" id="{30AEFE4D-02F2-45E6-9226-0A1D670E8ED6}"/>
                </a:ext>
              </a:extLst>
            </p:cNvPr>
            <p:cNvSpPr/>
            <p:nvPr/>
          </p:nvSpPr>
          <p:spPr>
            <a:xfrm>
              <a:off x="9840764" y="1948713"/>
              <a:ext cx="430566" cy="430566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Plus Sign 104">
              <a:extLst>
                <a:ext uri="{FF2B5EF4-FFF2-40B4-BE49-F238E27FC236}">
                  <a16:creationId xmlns:a16="http://schemas.microsoft.com/office/drawing/2014/main" xmlns="" id="{601258F1-450E-416A-8090-5D76E259085F}"/>
                </a:ext>
              </a:extLst>
            </p:cNvPr>
            <p:cNvSpPr/>
            <p:nvPr/>
          </p:nvSpPr>
          <p:spPr>
            <a:xfrm>
              <a:off x="9508536" y="1130336"/>
              <a:ext cx="430566" cy="430566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F7CF7A64-D752-481D-9345-D74034765638}"/>
              </a:ext>
            </a:extLst>
          </p:cNvPr>
          <p:cNvGrpSpPr/>
          <p:nvPr/>
        </p:nvGrpSpPr>
        <p:grpSpPr>
          <a:xfrm>
            <a:off x="8999998" y="3086394"/>
            <a:ext cx="2733688" cy="3391404"/>
            <a:chOff x="3050342" y="1794803"/>
            <a:chExt cx="3785024" cy="3391404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1BFE83EF-8F8C-4519-8D23-0A736C14A6C6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83A74C0E-59DB-4164-BEAD-EB8D44C96C8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-1752600" y="1889125"/>
            <a:ext cx="13382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59" y="3953093"/>
            <a:ext cx="23625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E63277-5CB5-42BE-8237-0775F86A1D6F}"/>
              </a:ext>
            </a:extLst>
          </p:cNvPr>
          <p:cNvSpPr txBox="1"/>
          <p:nvPr/>
        </p:nvSpPr>
        <p:spPr>
          <a:xfrm>
            <a:off x="6745180" y="4324705"/>
            <a:ext cx="5876516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rgbClr val="EA525D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898DF1-67C3-435D-989F-CEFA2F3072B6}"/>
              </a:ext>
            </a:extLst>
          </p:cNvPr>
          <p:cNvSpPr txBox="1"/>
          <p:nvPr/>
        </p:nvSpPr>
        <p:spPr>
          <a:xfrm>
            <a:off x="7102469" y="5280709"/>
            <a:ext cx="51619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118" y="469398"/>
            <a:ext cx="3855307" cy="38553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18" y="435539"/>
            <a:ext cx="5023872" cy="52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A525D"/>
                </a:solidFill>
              </a:rPr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483607"/>
            <a:ext cx="3243007" cy="38744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768" y="4728065"/>
            <a:ext cx="967500" cy="12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984" y="1440836"/>
            <a:ext cx="5985001" cy="19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268" y="3420836"/>
            <a:ext cx="2142621" cy="21821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985" y="2122576"/>
            <a:ext cx="2475000" cy="390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633" y="3583907"/>
            <a:ext cx="2100607" cy="24800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73" y="4286419"/>
            <a:ext cx="1260000" cy="17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A525D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17" y="1537368"/>
            <a:ext cx="2401275" cy="44944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92" y="2271517"/>
            <a:ext cx="1957500" cy="356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634" y="1578810"/>
            <a:ext cx="4955032" cy="44115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40" y="958502"/>
            <a:ext cx="4660023" cy="22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0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A525D"/>
                </a:solidFill>
              </a:rPr>
              <a:t>Fully Editable Shapes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45" y="2965697"/>
            <a:ext cx="6369948" cy="35153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887" y="863600"/>
            <a:ext cx="3535229" cy="48987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443" y="779477"/>
            <a:ext cx="2373750" cy="25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377" y="1182597"/>
            <a:ext cx="1714967" cy="15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5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F279C14-7340-4E2A-B909-68278D5D4C04}"/>
              </a:ext>
            </a:extLst>
          </p:cNvPr>
          <p:cNvGrpSpPr/>
          <p:nvPr/>
        </p:nvGrpSpPr>
        <p:grpSpPr>
          <a:xfrm>
            <a:off x="426751" y="1225792"/>
            <a:ext cx="742022" cy="1956740"/>
            <a:chOff x="3763109" y="1703596"/>
            <a:chExt cx="2624141" cy="691996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A5CF2BB-C9A8-466E-AF5B-6C54F8A955EE}"/>
                </a:ext>
              </a:extLst>
            </p:cNvPr>
            <p:cNvSpPr/>
            <p:nvPr/>
          </p:nvSpPr>
          <p:spPr>
            <a:xfrm>
              <a:off x="3763109" y="3202640"/>
              <a:ext cx="2624141" cy="5420919"/>
            </a:xfrm>
            <a:custGeom>
              <a:avLst/>
              <a:gdLst>
                <a:gd name="connsiteX0" fmla="*/ 554053 w 2437829"/>
                <a:gd name="connsiteY0" fmla="*/ 4033219 h 5036043"/>
                <a:gd name="connsiteX1" fmla="*/ 412274 w 2437829"/>
                <a:gd name="connsiteY1" fmla="*/ 4033219 h 5036043"/>
                <a:gd name="connsiteX2" fmla="*/ 393670 w 2437829"/>
                <a:gd name="connsiteY2" fmla="*/ 3851665 h 5036043"/>
                <a:gd name="connsiteX3" fmla="*/ 261514 w 2437829"/>
                <a:gd name="connsiteY3" fmla="*/ 2476216 h 5036043"/>
                <a:gd name="connsiteX4" fmla="*/ 196719 w 2437829"/>
                <a:gd name="connsiteY4" fmla="*/ 2364589 h 5036043"/>
                <a:gd name="connsiteX5" fmla="*/ 1692 w 2437829"/>
                <a:gd name="connsiteY5" fmla="*/ 1992499 h 5036043"/>
                <a:gd name="connsiteX6" fmla="*/ 1692 w 2437829"/>
                <a:gd name="connsiteY6" fmla="*/ 462440 h 5036043"/>
                <a:gd name="connsiteX7" fmla="*/ 446276 w 2437829"/>
                <a:gd name="connsiteY7" fmla="*/ 2460 h 5036043"/>
                <a:gd name="connsiteX8" fmla="*/ 832479 w 2437829"/>
                <a:gd name="connsiteY8" fmla="*/ 1819 h 5036043"/>
                <a:gd name="connsiteX9" fmla="*/ 633604 w 2437829"/>
                <a:gd name="connsiteY9" fmla="*/ 549047 h 5036043"/>
                <a:gd name="connsiteX10" fmla="*/ 880594 w 2437829"/>
                <a:gd name="connsiteY10" fmla="*/ 624748 h 5036043"/>
                <a:gd name="connsiteX11" fmla="*/ 818365 w 2437829"/>
                <a:gd name="connsiteY11" fmla="*/ 792189 h 5036043"/>
                <a:gd name="connsiteX12" fmla="*/ 835046 w 2437829"/>
                <a:gd name="connsiteY12" fmla="*/ 853776 h 5036043"/>
                <a:gd name="connsiteX13" fmla="*/ 1164152 w 2437829"/>
                <a:gd name="connsiteY13" fmla="*/ 1144391 h 5036043"/>
                <a:gd name="connsiteX14" fmla="*/ 1194305 w 2437829"/>
                <a:gd name="connsiteY14" fmla="*/ 1209827 h 5036043"/>
                <a:gd name="connsiteX15" fmla="*/ 1193663 w 2437829"/>
                <a:gd name="connsiteY15" fmla="*/ 3987670 h 5036043"/>
                <a:gd name="connsiteX16" fmla="*/ 1193663 w 2437829"/>
                <a:gd name="connsiteY16" fmla="*/ 4030653 h 5036043"/>
                <a:gd name="connsiteX17" fmla="*/ 1284761 w 2437829"/>
                <a:gd name="connsiteY17" fmla="*/ 4030653 h 5036043"/>
                <a:gd name="connsiteX18" fmla="*/ 1284761 w 2437829"/>
                <a:gd name="connsiteY18" fmla="*/ 3988953 h 5036043"/>
                <a:gd name="connsiteX19" fmla="*/ 1284119 w 2437829"/>
                <a:gd name="connsiteY19" fmla="*/ 1207903 h 5036043"/>
                <a:gd name="connsiteX20" fmla="*/ 1312347 w 2437829"/>
                <a:gd name="connsiteY20" fmla="*/ 1145674 h 5036043"/>
                <a:gd name="connsiteX21" fmla="*/ 1648511 w 2437829"/>
                <a:gd name="connsiteY21" fmla="*/ 848002 h 5036043"/>
                <a:gd name="connsiteX22" fmla="*/ 1670323 w 2437829"/>
                <a:gd name="connsiteY22" fmla="*/ 827473 h 5036043"/>
                <a:gd name="connsiteX23" fmla="*/ 1596546 w 2437829"/>
                <a:gd name="connsiteY23" fmla="*/ 625390 h 5036043"/>
                <a:gd name="connsiteX24" fmla="*/ 1843537 w 2437829"/>
                <a:gd name="connsiteY24" fmla="*/ 549689 h 5036043"/>
                <a:gd name="connsiteX25" fmla="*/ 1645303 w 2437829"/>
                <a:gd name="connsiteY25" fmla="*/ 4385 h 5036043"/>
                <a:gd name="connsiteX26" fmla="*/ 1660700 w 2437829"/>
                <a:gd name="connsiteY26" fmla="*/ 1819 h 5036043"/>
                <a:gd name="connsiteX27" fmla="*/ 1975051 w 2437829"/>
                <a:gd name="connsiteY27" fmla="*/ 3102 h 5036043"/>
                <a:gd name="connsiteX28" fmla="*/ 2437598 w 2437829"/>
                <a:gd name="connsiteY28" fmla="*/ 473346 h 5036043"/>
                <a:gd name="connsiteX29" fmla="*/ 2437598 w 2437829"/>
                <a:gd name="connsiteY29" fmla="*/ 1987367 h 5036043"/>
                <a:gd name="connsiteX30" fmla="*/ 2209211 w 2437829"/>
                <a:gd name="connsiteY30" fmla="*/ 2389609 h 5036043"/>
                <a:gd name="connsiteX31" fmla="*/ 2182909 w 2437829"/>
                <a:gd name="connsiteY31" fmla="*/ 2431950 h 5036043"/>
                <a:gd name="connsiteX32" fmla="*/ 2029582 w 2437829"/>
                <a:gd name="connsiteY32" fmla="*/ 4017823 h 5036043"/>
                <a:gd name="connsiteX33" fmla="*/ 2026374 w 2437829"/>
                <a:gd name="connsiteY33" fmla="*/ 4033861 h 5036043"/>
                <a:gd name="connsiteX34" fmla="*/ 1883954 w 2437829"/>
                <a:gd name="connsiteY34" fmla="*/ 4033861 h 5036043"/>
                <a:gd name="connsiteX35" fmla="*/ 1870481 w 2437829"/>
                <a:gd name="connsiteY35" fmla="*/ 4209000 h 5036043"/>
                <a:gd name="connsiteX36" fmla="*/ 1837122 w 2437829"/>
                <a:gd name="connsiteY36" fmla="*/ 4656790 h 5036043"/>
                <a:gd name="connsiteX37" fmla="*/ 1799271 w 2437829"/>
                <a:gd name="connsiteY37" fmla="*/ 4828080 h 5036043"/>
                <a:gd name="connsiteX38" fmla="*/ 1436163 w 2437829"/>
                <a:gd name="connsiteY38" fmla="*/ 5025031 h 5036043"/>
                <a:gd name="connsiteX39" fmla="*/ 1223174 w 2437829"/>
                <a:gd name="connsiteY39" fmla="*/ 4890309 h 5036043"/>
                <a:gd name="connsiteX40" fmla="*/ 1055092 w 2437829"/>
                <a:gd name="connsiteY40" fmla="*/ 4985897 h 5036043"/>
                <a:gd name="connsiteX41" fmla="*/ 878670 w 2437829"/>
                <a:gd name="connsiteY41" fmla="*/ 5025673 h 5036043"/>
                <a:gd name="connsiteX42" fmla="*/ 662473 w 2437829"/>
                <a:gd name="connsiteY42" fmla="*/ 4898649 h 5036043"/>
                <a:gd name="connsiteX43" fmla="*/ 598961 w 2437829"/>
                <a:gd name="connsiteY43" fmla="*/ 4635620 h 5036043"/>
                <a:gd name="connsiteX44" fmla="*/ 558544 w 2437829"/>
                <a:gd name="connsiteY44" fmla="*/ 4069145 h 5036043"/>
                <a:gd name="connsiteX45" fmla="*/ 554053 w 2437829"/>
                <a:gd name="connsiteY45" fmla="*/ 4033219 h 5036043"/>
                <a:gd name="connsiteX46" fmla="*/ 1654926 w 2437829"/>
                <a:gd name="connsiteY46" fmla="*/ 1196997 h 5036043"/>
                <a:gd name="connsiteX47" fmla="*/ 1450277 w 2437829"/>
                <a:gd name="connsiteY47" fmla="*/ 1196997 h 5036043"/>
                <a:gd name="connsiteX48" fmla="*/ 1450277 w 2437829"/>
                <a:gd name="connsiteY48" fmla="*/ 1480555 h 5036043"/>
                <a:gd name="connsiteX49" fmla="*/ 1656209 w 2437829"/>
                <a:gd name="connsiteY49" fmla="*/ 1480555 h 5036043"/>
                <a:gd name="connsiteX50" fmla="*/ 1656209 w 2437829"/>
                <a:gd name="connsiteY50" fmla="*/ 1683921 h 5036043"/>
                <a:gd name="connsiteX51" fmla="*/ 1939126 w 2437829"/>
                <a:gd name="connsiteY51" fmla="*/ 1683921 h 5036043"/>
                <a:gd name="connsiteX52" fmla="*/ 1939126 w 2437829"/>
                <a:gd name="connsiteY52" fmla="*/ 1478630 h 5036043"/>
                <a:gd name="connsiteX53" fmla="*/ 2143133 w 2437829"/>
                <a:gd name="connsiteY53" fmla="*/ 1478630 h 5036043"/>
                <a:gd name="connsiteX54" fmla="*/ 2143133 w 2437829"/>
                <a:gd name="connsiteY54" fmla="*/ 1194431 h 5036043"/>
                <a:gd name="connsiteX55" fmla="*/ 1937843 w 2437829"/>
                <a:gd name="connsiteY55" fmla="*/ 1194431 h 5036043"/>
                <a:gd name="connsiteX56" fmla="*/ 1937843 w 2437829"/>
                <a:gd name="connsiteY56" fmla="*/ 991706 h 5036043"/>
                <a:gd name="connsiteX57" fmla="*/ 1654926 w 2437829"/>
                <a:gd name="connsiteY57" fmla="*/ 991706 h 5036043"/>
                <a:gd name="connsiteX58" fmla="*/ 1654926 w 2437829"/>
                <a:gd name="connsiteY58" fmla="*/ 1196997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7829" h="5036043">
                  <a:moveTo>
                    <a:pt x="554053" y="4033219"/>
                  </a:moveTo>
                  <a:cubicBezTo>
                    <a:pt x="505938" y="4033219"/>
                    <a:pt x="461031" y="4033219"/>
                    <a:pt x="412274" y="4033219"/>
                  </a:cubicBezTo>
                  <a:cubicBezTo>
                    <a:pt x="405859" y="3971632"/>
                    <a:pt x="399444" y="3911969"/>
                    <a:pt x="393670" y="3851665"/>
                  </a:cubicBezTo>
                  <a:cubicBezTo>
                    <a:pt x="349404" y="3392968"/>
                    <a:pt x="303855" y="2934913"/>
                    <a:pt x="261514" y="2476216"/>
                  </a:cubicBezTo>
                  <a:cubicBezTo>
                    <a:pt x="257023" y="2424252"/>
                    <a:pt x="239060" y="2394099"/>
                    <a:pt x="196719" y="2364589"/>
                  </a:cubicBezTo>
                  <a:cubicBezTo>
                    <a:pt x="69695" y="2274774"/>
                    <a:pt x="2334" y="2147750"/>
                    <a:pt x="1692" y="1992499"/>
                  </a:cubicBezTo>
                  <a:cubicBezTo>
                    <a:pt x="-232" y="1482479"/>
                    <a:pt x="-874" y="972460"/>
                    <a:pt x="1692" y="462440"/>
                  </a:cubicBezTo>
                  <a:cubicBezTo>
                    <a:pt x="2976" y="216091"/>
                    <a:pt x="199927" y="12725"/>
                    <a:pt x="446276" y="2460"/>
                  </a:cubicBezTo>
                  <a:cubicBezTo>
                    <a:pt x="573299" y="-2672"/>
                    <a:pt x="700323" y="1819"/>
                    <a:pt x="832479" y="1819"/>
                  </a:cubicBezTo>
                  <a:cubicBezTo>
                    <a:pt x="765760" y="184656"/>
                    <a:pt x="700323" y="364927"/>
                    <a:pt x="633604" y="549047"/>
                  </a:cubicBezTo>
                  <a:cubicBezTo>
                    <a:pt x="716362" y="574709"/>
                    <a:pt x="796553" y="599087"/>
                    <a:pt x="880594" y="624748"/>
                  </a:cubicBezTo>
                  <a:cubicBezTo>
                    <a:pt x="860065" y="681203"/>
                    <a:pt x="841461" y="737658"/>
                    <a:pt x="818365" y="792189"/>
                  </a:cubicBezTo>
                  <a:cubicBezTo>
                    <a:pt x="806818" y="819775"/>
                    <a:pt x="813233" y="835171"/>
                    <a:pt x="835046" y="853776"/>
                  </a:cubicBezTo>
                  <a:cubicBezTo>
                    <a:pt x="945389" y="950006"/>
                    <a:pt x="1053809" y="1048161"/>
                    <a:pt x="1164152" y="1144391"/>
                  </a:cubicBezTo>
                  <a:cubicBezTo>
                    <a:pt x="1185323" y="1162996"/>
                    <a:pt x="1194305" y="1180958"/>
                    <a:pt x="1194305" y="1209827"/>
                  </a:cubicBezTo>
                  <a:cubicBezTo>
                    <a:pt x="1193663" y="2135561"/>
                    <a:pt x="1193663" y="3061937"/>
                    <a:pt x="1193663" y="3987670"/>
                  </a:cubicBezTo>
                  <a:cubicBezTo>
                    <a:pt x="1193663" y="4001142"/>
                    <a:pt x="1193663" y="4015256"/>
                    <a:pt x="1193663" y="4030653"/>
                  </a:cubicBezTo>
                  <a:cubicBezTo>
                    <a:pt x="1224456" y="4030653"/>
                    <a:pt x="1252684" y="4030653"/>
                    <a:pt x="1284761" y="4030653"/>
                  </a:cubicBezTo>
                  <a:cubicBezTo>
                    <a:pt x="1284761" y="4015898"/>
                    <a:pt x="1284761" y="4002426"/>
                    <a:pt x="1284761" y="3988953"/>
                  </a:cubicBezTo>
                  <a:cubicBezTo>
                    <a:pt x="1284761" y="3061937"/>
                    <a:pt x="1284761" y="2134920"/>
                    <a:pt x="1284119" y="1207903"/>
                  </a:cubicBezTo>
                  <a:cubicBezTo>
                    <a:pt x="1284119" y="1180958"/>
                    <a:pt x="1291818" y="1162996"/>
                    <a:pt x="1312347" y="1145674"/>
                  </a:cubicBezTo>
                  <a:cubicBezTo>
                    <a:pt x="1425257" y="1047519"/>
                    <a:pt x="1536242" y="947440"/>
                    <a:pt x="1648511" y="848002"/>
                  </a:cubicBezTo>
                  <a:cubicBezTo>
                    <a:pt x="1655567" y="841587"/>
                    <a:pt x="1662625" y="835171"/>
                    <a:pt x="1670323" y="827473"/>
                  </a:cubicBezTo>
                  <a:cubicBezTo>
                    <a:pt x="1645944" y="761395"/>
                    <a:pt x="1622208" y="695317"/>
                    <a:pt x="1596546" y="625390"/>
                  </a:cubicBezTo>
                  <a:cubicBezTo>
                    <a:pt x="1678663" y="600370"/>
                    <a:pt x="1758213" y="575350"/>
                    <a:pt x="1843537" y="549689"/>
                  </a:cubicBezTo>
                  <a:cubicBezTo>
                    <a:pt x="1777459" y="367493"/>
                    <a:pt x="1711381" y="187222"/>
                    <a:pt x="1645303" y="4385"/>
                  </a:cubicBezTo>
                  <a:cubicBezTo>
                    <a:pt x="1651077" y="3102"/>
                    <a:pt x="1656209" y="1819"/>
                    <a:pt x="1660700" y="1819"/>
                  </a:cubicBezTo>
                  <a:cubicBezTo>
                    <a:pt x="1765270" y="1819"/>
                    <a:pt x="1870481" y="-748"/>
                    <a:pt x="1975051" y="3102"/>
                  </a:cubicBezTo>
                  <a:cubicBezTo>
                    <a:pt x="2236798" y="11442"/>
                    <a:pt x="2435673" y="210959"/>
                    <a:pt x="2437598" y="473346"/>
                  </a:cubicBezTo>
                  <a:cubicBezTo>
                    <a:pt x="2440805" y="978234"/>
                    <a:pt x="2440164" y="1482479"/>
                    <a:pt x="2437598" y="1987367"/>
                  </a:cubicBezTo>
                  <a:cubicBezTo>
                    <a:pt x="2436956" y="2161223"/>
                    <a:pt x="2356764" y="2296586"/>
                    <a:pt x="2209211" y="2389609"/>
                  </a:cubicBezTo>
                  <a:cubicBezTo>
                    <a:pt x="2191890" y="2400515"/>
                    <a:pt x="2184833" y="2412063"/>
                    <a:pt x="2182909" y="2431950"/>
                  </a:cubicBezTo>
                  <a:cubicBezTo>
                    <a:pt x="2132227" y="2960574"/>
                    <a:pt x="2080905" y="3489198"/>
                    <a:pt x="2029582" y="4017823"/>
                  </a:cubicBezTo>
                  <a:cubicBezTo>
                    <a:pt x="2028940" y="4021672"/>
                    <a:pt x="2028299" y="4026162"/>
                    <a:pt x="2026374" y="4033861"/>
                  </a:cubicBezTo>
                  <a:cubicBezTo>
                    <a:pt x="1979542" y="4033861"/>
                    <a:pt x="1933352" y="4033861"/>
                    <a:pt x="1883954" y="4033861"/>
                  </a:cubicBezTo>
                  <a:cubicBezTo>
                    <a:pt x="1879463" y="4094807"/>
                    <a:pt x="1874972" y="4151903"/>
                    <a:pt x="1870481" y="4209000"/>
                  </a:cubicBezTo>
                  <a:cubicBezTo>
                    <a:pt x="1859575" y="4358477"/>
                    <a:pt x="1851235" y="4507954"/>
                    <a:pt x="1837122" y="4656790"/>
                  </a:cubicBezTo>
                  <a:cubicBezTo>
                    <a:pt x="1831348" y="4714529"/>
                    <a:pt x="1818517" y="4773550"/>
                    <a:pt x="1799271" y="4828080"/>
                  </a:cubicBezTo>
                  <a:cubicBezTo>
                    <a:pt x="1739609" y="5000012"/>
                    <a:pt x="1613868" y="5066089"/>
                    <a:pt x="1436163" y="5025031"/>
                  </a:cubicBezTo>
                  <a:cubicBezTo>
                    <a:pt x="1347631" y="5004502"/>
                    <a:pt x="1273855" y="4960236"/>
                    <a:pt x="1223174" y="4890309"/>
                  </a:cubicBezTo>
                  <a:cubicBezTo>
                    <a:pt x="1166077" y="4923669"/>
                    <a:pt x="1113471" y="4962161"/>
                    <a:pt x="1055092" y="4985897"/>
                  </a:cubicBezTo>
                  <a:cubicBezTo>
                    <a:pt x="999919" y="5008351"/>
                    <a:pt x="938332" y="5021823"/>
                    <a:pt x="878670" y="5025673"/>
                  </a:cubicBezTo>
                  <a:cubicBezTo>
                    <a:pt x="781798" y="5032088"/>
                    <a:pt x="708021" y="4985256"/>
                    <a:pt x="662473" y="4898649"/>
                  </a:cubicBezTo>
                  <a:cubicBezTo>
                    <a:pt x="618848" y="4816533"/>
                    <a:pt x="606018" y="4726718"/>
                    <a:pt x="598961" y="4635620"/>
                  </a:cubicBezTo>
                  <a:cubicBezTo>
                    <a:pt x="584847" y="4447009"/>
                    <a:pt x="572017" y="4258398"/>
                    <a:pt x="558544" y="4069145"/>
                  </a:cubicBezTo>
                  <a:cubicBezTo>
                    <a:pt x="557903" y="4057598"/>
                    <a:pt x="555978" y="4046692"/>
                    <a:pt x="554053" y="4033219"/>
                  </a:cubicBezTo>
                  <a:close/>
                  <a:moveTo>
                    <a:pt x="1654926" y="1196997"/>
                  </a:moveTo>
                  <a:cubicBezTo>
                    <a:pt x="1584357" y="1196997"/>
                    <a:pt x="1518279" y="1196997"/>
                    <a:pt x="1450277" y="1196997"/>
                  </a:cubicBezTo>
                  <a:cubicBezTo>
                    <a:pt x="1450277" y="1291944"/>
                    <a:pt x="1450277" y="1384325"/>
                    <a:pt x="1450277" y="1480555"/>
                  </a:cubicBezTo>
                  <a:cubicBezTo>
                    <a:pt x="1518921" y="1480555"/>
                    <a:pt x="1586282" y="1480555"/>
                    <a:pt x="1656209" y="1480555"/>
                  </a:cubicBezTo>
                  <a:cubicBezTo>
                    <a:pt x="1656209" y="1550482"/>
                    <a:pt x="1656209" y="1616560"/>
                    <a:pt x="1656209" y="1683921"/>
                  </a:cubicBezTo>
                  <a:cubicBezTo>
                    <a:pt x="1751156" y="1683921"/>
                    <a:pt x="1843537" y="1683921"/>
                    <a:pt x="1939126" y="1683921"/>
                  </a:cubicBezTo>
                  <a:cubicBezTo>
                    <a:pt x="1939126" y="1615918"/>
                    <a:pt x="1939126" y="1549199"/>
                    <a:pt x="1939126" y="1478630"/>
                  </a:cubicBezTo>
                  <a:cubicBezTo>
                    <a:pt x="2009053" y="1478630"/>
                    <a:pt x="2075772" y="1478630"/>
                    <a:pt x="2143133" y="1478630"/>
                  </a:cubicBezTo>
                  <a:cubicBezTo>
                    <a:pt x="2143133" y="1383042"/>
                    <a:pt x="2143133" y="1290661"/>
                    <a:pt x="2143133" y="1194431"/>
                  </a:cubicBezTo>
                  <a:cubicBezTo>
                    <a:pt x="2074489" y="1194431"/>
                    <a:pt x="2007770" y="1194431"/>
                    <a:pt x="1937843" y="1194431"/>
                  </a:cubicBezTo>
                  <a:cubicBezTo>
                    <a:pt x="1937843" y="1123862"/>
                    <a:pt x="1937843" y="1057142"/>
                    <a:pt x="1937843" y="991706"/>
                  </a:cubicBezTo>
                  <a:cubicBezTo>
                    <a:pt x="1842254" y="991706"/>
                    <a:pt x="1749873" y="991706"/>
                    <a:pt x="1654926" y="991706"/>
                  </a:cubicBezTo>
                  <a:cubicBezTo>
                    <a:pt x="1654926" y="1060350"/>
                    <a:pt x="1654926" y="1126428"/>
                    <a:pt x="1654926" y="119699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493BC37-8920-4CDA-A766-E7A0B69B4E62}"/>
                </a:ext>
              </a:extLst>
            </p:cNvPr>
            <p:cNvSpPr/>
            <p:nvPr/>
          </p:nvSpPr>
          <p:spPr>
            <a:xfrm>
              <a:off x="4394417" y="1703596"/>
              <a:ext cx="1359644" cy="1359644"/>
            </a:xfrm>
            <a:custGeom>
              <a:avLst/>
              <a:gdLst>
                <a:gd name="connsiteX0" fmla="*/ 743538 w 1488359"/>
                <a:gd name="connsiteY0" fmla="*/ 4 h 1488359"/>
                <a:gd name="connsiteX1" fmla="*/ 1490284 w 1488359"/>
                <a:gd name="connsiteY1" fmla="*/ 742259 h 1488359"/>
                <a:gd name="connsiteX2" fmla="*/ 744821 w 1488359"/>
                <a:gd name="connsiteY2" fmla="*/ 1489646 h 1488359"/>
                <a:gd name="connsiteX3" fmla="*/ 0 w 1488359"/>
                <a:gd name="connsiteY3" fmla="*/ 744825 h 1488359"/>
                <a:gd name="connsiteX4" fmla="*/ 743538 w 1488359"/>
                <a:gd name="connsiteY4" fmla="*/ 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3538" y="4"/>
                  </a:moveTo>
                  <a:cubicBezTo>
                    <a:pt x="1154762" y="-1279"/>
                    <a:pt x="1489642" y="331035"/>
                    <a:pt x="1490284" y="742259"/>
                  </a:cubicBezTo>
                  <a:cubicBezTo>
                    <a:pt x="1491567" y="1154124"/>
                    <a:pt x="1156686" y="1489646"/>
                    <a:pt x="744821" y="1489646"/>
                  </a:cubicBezTo>
                  <a:cubicBezTo>
                    <a:pt x="334240" y="1489646"/>
                    <a:pt x="642" y="1156048"/>
                    <a:pt x="0" y="744825"/>
                  </a:cubicBezTo>
                  <a:cubicBezTo>
                    <a:pt x="0" y="332960"/>
                    <a:pt x="331032" y="1287"/>
                    <a:pt x="743538" y="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B267523-B4CF-44BE-8866-1F69721A57BF}"/>
                </a:ext>
              </a:extLst>
            </p:cNvPr>
            <p:cNvSpPr/>
            <p:nvPr/>
          </p:nvSpPr>
          <p:spPr>
            <a:xfrm>
              <a:off x="4571509" y="3202944"/>
              <a:ext cx="1049656" cy="1173958"/>
            </a:xfrm>
            <a:custGeom>
              <a:avLst/>
              <a:gdLst>
                <a:gd name="connsiteX0" fmla="*/ 975774 w 975131"/>
                <a:gd name="connsiteY0" fmla="*/ 491027 h 1090608"/>
                <a:gd name="connsiteX1" fmla="*/ 729424 w 975131"/>
                <a:gd name="connsiteY1" fmla="*/ 566728 h 1090608"/>
                <a:gd name="connsiteX2" fmla="*/ 757652 w 975131"/>
                <a:gd name="connsiteY2" fmla="*/ 644995 h 1090608"/>
                <a:gd name="connsiteX3" fmla="*/ 807050 w 975131"/>
                <a:gd name="connsiteY3" fmla="*/ 780359 h 1090608"/>
                <a:gd name="connsiteX4" fmla="*/ 803842 w 975131"/>
                <a:gd name="connsiteY4" fmla="*/ 810511 h 1090608"/>
                <a:gd name="connsiteX5" fmla="*/ 488849 w 975131"/>
                <a:gd name="connsiteY5" fmla="*/ 1091503 h 1090608"/>
                <a:gd name="connsiteX6" fmla="*/ 461263 w 975131"/>
                <a:gd name="connsiteY6" fmla="*/ 1069049 h 1090608"/>
                <a:gd name="connsiteX7" fmla="*/ 185404 w 975131"/>
                <a:gd name="connsiteY7" fmla="*/ 824625 h 1090608"/>
                <a:gd name="connsiteX8" fmla="*/ 171290 w 975131"/>
                <a:gd name="connsiteY8" fmla="*/ 771377 h 1090608"/>
                <a:gd name="connsiteX9" fmla="*/ 246991 w 975131"/>
                <a:gd name="connsiteY9" fmla="*/ 568011 h 1090608"/>
                <a:gd name="connsiteX10" fmla="*/ 0 w 975131"/>
                <a:gd name="connsiteY10" fmla="*/ 491668 h 1090608"/>
                <a:gd name="connsiteX11" fmla="*/ 92381 w 975131"/>
                <a:gd name="connsiteY11" fmla="*/ 230564 h 1090608"/>
                <a:gd name="connsiteX12" fmla="*/ 162308 w 975131"/>
                <a:gd name="connsiteY12" fmla="*/ 34896 h 1090608"/>
                <a:gd name="connsiteX13" fmla="*/ 202725 w 975131"/>
                <a:gd name="connsiteY13" fmla="*/ 253 h 1090608"/>
                <a:gd name="connsiteX14" fmla="*/ 259180 w 975131"/>
                <a:gd name="connsiteY14" fmla="*/ 31688 h 1090608"/>
                <a:gd name="connsiteX15" fmla="*/ 455489 w 975131"/>
                <a:gd name="connsiteY15" fmla="*/ 535934 h 1090608"/>
                <a:gd name="connsiteX16" fmla="*/ 468962 w 975131"/>
                <a:gd name="connsiteY16" fmla="*/ 568011 h 1090608"/>
                <a:gd name="connsiteX17" fmla="*/ 484358 w 975131"/>
                <a:gd name="connsiteY17" fmla="*/ 532727 h 1090608"/>
                <a:gd name="connsiteX18" fmla="*/ 681309 w 975131"/>
                <a:gd name="connsiteY18" fmla="*/ 28481 h 1090608"/>
                <a:gd name="connsiteX19" fmla="*/ 723009 w 975131"/>
                <a:gd name="connsiteY19" fmla="*/ 253 h 1090608"/>
                <a:gd name="connsiteX20" fmla="*/ 829504 w 975131"/>
                <a:gd name="connsiteY20" fmla="*/ 76596 h 1090608"/>
                <a:gd name="connsiteX21" fmla="*/ 975774 w 975131"/>
                <a:gd name="connsiteY21" fmla="*/ 491027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131" h="1090608">
                  <a:moveTo>
                    <a:pt x="975774" y="491027"/>
                  </a:moveTo>
                  <a:cubicBezTo>
                    <a:pt x="892374" y="516688"/>
                    <a:pt x="812824" y="541066"/>
                    <a:pt x="729424" y="566728"/>
                  </a:cubicBezTo>
                  <a:cubicBezTo>
                    <a:pt x="739047" y="593672"/>
                    <a:pt x="748029" y="619334"/>
                    <a:pt x="757652" y="644995"/>
                  </a:cubicBezTo>
                  <a:cubicBezTo>
                    <a:pt x="774332" y="689902"/>
                    <a:pt x="791653" y="734810"/>
                    <a:pt x="807050" y="780359"/>
                  </a:cubicBezTo>
                  <a:cubicBezTo>
                    <a:pt x="810258" y="789340"/>
                    <a:pt x="809616" y="805379"/>
                    <a:pt x="803842" y="810511"/>
                  </a:cubicBezTo>
                  <a:cubicBezTo>
                    <a:pt x="699914" y="904175"/>
                    <a:pt x="595344" y="997197"/>
                    <a:pt x="488849" y="1091503"/>
                  </a:cubicBezTo>
                  <a:cubicBezTo>
                    <a:pt x="479226" y="1083163"/>
                    <a:pt x="469603" y="1076106"/>
                    <a:pt x="461263" y="1069049"/>
                  </a:cubicBezTo>
                  <a:cubicBezTo>
                    <a:pt x="369524" y="987574"/>
                    <a:pt x="277784" y="905458"/>
                    <a:pt x="185404" y="824625"/>
                  </a:cubicBezTo>
                  <a:cubicBezTo>
                    <a:pt x="166799" y="808586"/>
                    <a:pt x="161025" y="796397"/>
                    <a:pt x="171290" y="771377"/>
                  </a:cubicBezTo>
                  <a:cubicBezTo>
                    <a:pt x="198234" y="705299"/>
                    <a:pt x="221329" y="637938"/>
                    <a:pt x="246991" y="568011"/>
                  </a:cubicBezTo>
                  <a:cubicBezTo>
                    <a:pt x="164233" y="542350"/>
                    <a:pt x="83399" y="517330"/>
                    <a:pt x="0" y="491668"/>
                  </a:cubicBezTo>
                  <a:cubicBezTo>
                    <a:pt x="31435" y="402495"/>
                    <a:pt x="61588" y="316529"/>
                    <a:pt x="92381" y="230564"/>
                  </a:cubicBezTo>
                  <a:cubicBezTo>
                    <a:pt x="115476" y="165128"/>
                    <a:pt x="139213" y="100333"/>
                    <a:pt x="162308" y="34896"/>
                  </a:cubicBezTo>
                  <a:cubicBezTo>
                    <a:pt x="169365" y="15008"/>
                    <a:pt x="174497" y="-2313"/>
                    <a:pt x="202725" y="253"/>
                  </a:cubicBezTo>
                  <a:cubicBezTo>
                    <a:pt x="227745" y="2178"/>
                    <a:pt x="246991" y="253"/>
                    <a:pt x="259180" y="31688"/>
                  </a:cubicBezTo>
                  <a:cubicBezTo>
                    <a:pt x="322692" y="200412"/>
                    <a:pt x="390053" y="367852"/>
                    <a:pt x="455489" y="535934"/>
                  </a:cubicBezTo>
                  <a:cubicBezTo>
                    <a:pt x="458697" y="544916"/>
                    <a:pt x="462546" y="553897"/>
                    <a:pt x="468962" y="568011"/>
                  </a:cubicBezTo>
                  <a:cubicBezTo>
                    <a:pt x="475377" y="553256"/>
                    <a:pt x="479867" y="542991"/>
                    <a:pt x="484358" y="532727"/>
                  </a:cubicBezTo>
                  <a:cubicBezTo>
                    <a:pt x="550436" y="364645"/>
                    <a:pt x="616515" y="197204"/>
                    <a:pt x="681309" y="28481"/>
                  </a:cubicBezTo>
                  <a:cubicBezTo>
                    <a:pt x="689649" y="6669"/>
                    <a:pt x="700555" y="253"/>
                    <a:pt x="723009" y="253"/>
                  </a:cubicBezTo>
                  <a:cubicBezTo>
                    <a:pt x="803201" y="895"/>
                    <a:pt x="802559" y="253"/>
                    <a:pt x="829504" y="76596"/>
                  </a:cubicBezTo>
                  <a:cubicBezTo>
                    <a:pt x="876977" y="213243"/>
                    <a:pt x="925734" y="350531"/>
                    <a:pt x="975774" y="49102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84A78E6-6341-4115-97F0-BC7D481C3D22}"/>
              </a:ext>
            </a:extLst>
          </p:cNvPr>
          <p:cNvGrpSpPr/>
          <p:nvPr/>
        </p:nvGrpSpPr>
        <p:grpSpPr>
          <a:xfrm>
            <a:off x="1236601" y="1205990"/>
            <a:ext cx="742022" cy="1956320"/>
            <a:chOff x="6713084" y="1703596"/>
            <a:chExt cx="2624141" cy="691847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15E929E-A2F0-4E84-B539-1D61A1CA2988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CED72AA-F405-4E00-B7E1-EA69AD0ABC5A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A7D6387-C04B-47A8-B348-364B6FBBB004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1896F3E-5CDC-4A48-99A4-A73449E9B161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43A0F0E3-E108-4DCB-A978-B09D809B454F}"/>
              </a:ext>
            </a:extLst>
          </p:cNvPr>
          <p:cNvSpPr/>
          <p:nvPr/>
        </p:nvSpPr>
        <p:spPr>
          <a:xfrm>
            <a:off x="2116192" y="1229448"/>
            <a:ext cx="671163" cy="885749"/>
          </a:xfrm>
          <a:custGeom>
            <a:avLst/>
            <a:gdLst>
              <a:gd name="connsiteX0" fmla="*/ 503209 w 741437"/>
              <a:gd name="connsiteY0" fmla="*/ 725733 h 978491"/>
              <a:gd name="connsiteX1" fmla="*/ 503209 w 741437"/>
              <a:gd name="connsiteY1" fmla="*/ 788219 h 978491"/>
              <a:gd name="connsiteX2" fmla="*/ 440918 w 741437"/>
              <a:gd name="connsiteY2" fmla="*/ 788219 h 978491"/>
              <a:gd name="connsiteX3" fmla="*/ 440918 w 741437"/>
              <a:gd name="connsiteY3" fmla="*/ 874528 h 978491"/>
              <a:gd name="connsiteX4" fmla="*/ 503599 w 741437"/>
              <a:gd name="connsiteY4" fmla="*/ 874528 h 978491"/>
              <a:gd name="connsiteX5" fmla="*/ 503599 w 741437"/>
              <a:gd name="connsiteY5" fmla="*/ 936428 h 978491"/>
              <a:gd name="connsiteX6" fmla="*/ 589713 w 741437"/>
              <a:gd name="connsiteY6" fmla="*/ 936428 h 978491"/>
              <a:gd name="connsiteX7" fmla="*/ 589713 w 741437"/>
              <a:gd name="connsiteY7" fmla="*/ 873942 h 978491"/>
              <a:gd name="connsiteX8" fmla="*/ 651808 w 741437"/>
              <a:gd name="connsiteY8" fmla="*/ 873942 h 978491"/>
              <a:gd name="connsiteX9" fmla="*/ 651808 w 741437"/>
              <a:gd name="connsiteY9" fmla="*/ 787438 h 978491"/>
              <a:gd name="connsiteX10" fmla="*/ 589322 w 741437"/>
              <a:gd name="connsiteY10" fmla="*/ 787438 h 978491"/>
              <a:gd name="connsiteX11" fmla="*/ 589322 w 741437"/>
              <a:gd name="connsiteY11" fmla="*/ 725733 h 978491"/>
              <a:gd name="connsiteX12" fmla="*/ 503209 w 741437"/>
              <a:gd name="connsiteY12" fmla="*/ 725733 h 978491"/>
              <a:gd name="connsiteX13" fmla="*/ 504966 w 741437"/>
              <a:gd name="connsiteY13" fmla="*/ 424434 h 978491"/>
              <a:gd name="connsiteX14" fmla="*/ 600648 w 741437"/>
              <a:gd name="connsiteY14" fmla="*/ 424824 h 978491"/>
              <a:gd name="connsiteX15" fmla="*/ 741437 w 741437"/>
              <a:gd name="connsiteY15" fmla="*/ 567956 h 978491"/>
              <a:gd name="connsiteX16" fmla="*/ 741437 w 741437"/>
              <a:gd name="connsiteY16" fmla="*/ 978491 h 978491"/>
              <a:gd name="connsiteX17" fmla="*/ 390386 w 741437"/>
              <a:gd name="connsiteY17" fmla="*/ 978491 h 978491"/>
              <a:gd name="connsiteX18" fmla="*/ 390343 w 741437"/>
              <a:gd name="connsiteY18" fmla="*/ 791539 h 978491"/>
              <a:gd name="connsiteX19" fmla="*/ 398935 w 741437"/>
              <a:gd name="connsiteY19" fmla="*/ 772598 h 978491"/>
              <a:gd name="connsiteX20" fmla="*/ 501256 w 741437"/>
              <a:gd name="connsiteY20" fmla="*/ 681993 h 978491"/>
              <a:gd name="connsiteX21" fmla="*/ 507895 w 741437"/>
              <a:gd name="connsiteY21" fmla="*/ 675744 h 978491"/>
              <a:gd name="connsiteX22" fmla="*/ 485439 w 741437"/>
              <a:gd name="connsiteY22" fmla="*/ 614235 h 978491"/>
              <a:gd name="connsiteX23" fmla="*/ 560618 w 741437"/>
              <a:gd name="connsiteY23" fmla="*/ 591193 h 978491"/>
              <a:gd name="connsiteX24" fmla="*/ 500280 w 741437"/>
              <a:gd name="connsiteY24" fmla="*/ 425215 h 978491"/>
              <a:gd name="connsiteX25" fmla="*/ 504966 w 741437"/>
              <a:gd name="connsiteY25" fmla="*/ 424434 h 978491"/>
              <a:gd name="connsiteX26" fmla="*/ 252874 w 741437"/>
              <a:gd name="connsiteY26" fmla="*/ 424434 h 978491"/>
              <a:gd name="connsiteX27" fmla="*/ 192340 w 741437"/>
              <a:gd name="connsiteY27" fmla="*/ 590998 h 978491"/>
              <a:gd name="connsiteX28" fmla="*/ 267519 w 741437"/>
              <a:gd name="connsiteY28" fmla="*/ 614039 h 978491"/>
              <a:gd name="connsiteX29" fmla="*/ 248578 w 741437"/>
              <a:gd name="connsiteY29" fmla="*/ 665005 h 978491"/>
              <a:gd name="connsiteX30" fmla="*/ 253655 w 741437"/>
              <a:gd name="connsiteY30" fmla="*/ 683750 h 978491"/>
              <a:gd name="connsiteX31" fmla="*/ 353828 w 741437"/>
              <a:gd name="connsiteY31" fmla="*/ 772207 h 978491"/>
              <a:gd name="connsiteX32" fmla="*/ 363006 w 741437"/>
              <a:gd name="connsiteY32" fmla="*/ 792124 h 978491"/>
              <a:gd name="connsiteX33" fmla="*/ 362963 w 741437"/>
              <a:gd name="connsiteY33" fmla="*/ 978491 h 978491"/>
              <a:gd name="connsiteX34" fmla="*/ 0 w 741437"/>
              <a:gd name="connsiteY34" fmla="*/ 978491 h 978491"/>
              <a:gd name="connsiteX35" fmla="*/ 0 w 741437"/>
              <a:gd name="connsiteY35" fmla="*/ 564637 h 978491"/>
              <a:gd name="connsiteX36" fmla="*/ 135322 w 741437"/>
              <a:gd name="connsiteY36" fmla="*/ 424629 h 978491"/>
              <a:gd name="connsiteX37" fmla="*/ 252874 w 741437"/>
              <a:gd name="connsiteY37" fmla="*/ 424434 h 978491"/>
              <a:gd name="connsiteX38" fmla="*/ 289779 w 741437"/>
              <a:gd name="connsiteY38" fmla="*/ 424043 h 978491"/>
              <a:gd name="connsiteX39" fmla="*/ 306963 w 741437"/>
              <a:gd name="connsiteY39" fmla="*/ 433611 h 978491"/>
              <a:gd name="connsiteX40" fmla="*/ 366715 w 741437"/>
              <a:gd name="connsiteY40" fmla="*/ 587093 h 978491"/>
              <a:gd name="connsiteX41" fmla="*/ 370816 w 741437"/>
              <a:gd name="connsiteY41" fmla="*/ 596856 h 978491"/>
              <a:gd name="connsiteX42" fmla="*/ 375502 w 741437"/>
              <a:gd name="connsiteY42" fmla="*/ 586116 h 978491"/>
              <a:gd name="connsiteX43" fmla="*/ 435450 w 741437"/>
              <a:gd name="connsiteY43" fmla="*/ 432635 h 978491"/>
              <a:gd name="connsiteX44" fmla="*/ 448143 w 741437"/>
              <a:gd name="connsiteY44" fmla="*/ 424043 h 978491"/>
              <a:gd name="connsiteX45" fmla="*/ 480558 w 741437"/>
              <a:gd name="connsiteY45" fmla="*/ 447280 h 978491"/>
              <a:gd name="connsiteX46" fmla="*/ 525079 w 741437"/>
              <a:gd name="connsiteY46" fmla="*/ 573424 h 978491"/>
              <a:gd name="connsiteX47" fmla="*/ 450095 w 741437"/>
              <a:gd name="connsiteY47" fmla="*/ 596466 h 978491"/>
              <a:gd name="connsiteX48" fmla="*/ 458687 w 741437"/>
              <a:gd name="connsiteY48" fmla="*/ 620288 h 978491"/>
              <a:gd name="connsiteX49" fmla="*/ 473723 w 741437"/>
              <a:gd name="connsiteY49" fmla="*/ 661490 h 978491"/>
              <a:gd name="connsiteX50" fmla="*/ 472747 w 741437"/>
              <a:gd name="connsiteY50" fmla="*/ 670668 h 978491"/>
              <a:gd name="connsiteX51" fmla="*/ 376869 w 741437"/>
              <a:gd name="connsiteY51" fmla="*/ 756196 h 978491"/>
              <a:gd name="connsiteX52" fmla="*/ 368473 w 741437"/>
              <a:gd name="connsiteY52" fmla="*/ 749361 h 978491"/>
              <a:gd name="connsiteX53" fmla="*/ 284507 w 741437"/>
              <a:gd name="connsiteY53" fmla="*/ 674964 h 978491"/>
              <a:gd name="connsiteX54" fmla="*/ 280211 w 741437"/>
              <a:gd name="connsiteY54" fmla="*/ 658756 h 978491"/>
              <a:gd name="connsiteX55" fmla="*/ 303253 w 741437"/>
              <a:gd name="connsiteY55" fmla="*/ 596856 h 978491"/>
              <a:gd name="connsiteX56" fmla="*/ 228074 w 741437"/>
              <a:gd name="connsiteY56" fmla="*/ 573619 h 978491"/>
              <a:gd name="connsiteX57" fmla="*/ 256193 w 741437"/>
              <a:gd name="connsiteY57" fmla="*/ 494145 h 978491"/>
              <a:gd name="connsiteX58" fmla="*/ 277477 w 741437"/>
              <a:gd name="connsiteY58" fmla="*/ 434588 h 978491"/>
              <a:gd name="connsiteX59" fmla="*/ 289779 w 741437"/>
              <a:gd name="connsiteY59" fmla="*/ 424043 h 978491"/>
              <a:gd name="connsiteX60" fmla="*/ 370064 w 741437"/>
              <a:gd name="connsiteY60" fmla="*/ 0 h 978491"/>
              <a:gd name="connsiteX61" fmla="*/ 562958 w 741437"/>
              <a:gd name="connsiteY61" fmla="*/ 191734 h 978491"/>
              <a:gd name="connsiteX62" fmla="*/ 370395 w 741437"/>
              <a:gd name="connsiteY62" fmla="*/ 384794 h 978491"/>
              <a:gd name="connsiteX63" fmla="*/ 177998 w 741437"/>
              <a:gd name="connsiteY63" fmla="*/ 192397 h 978491"/>
              <a:gd name="connsiteX64" fmla="*/ 370064 w 741437"/>
              <a:gd name="connsiteY64" fmla="*/ 0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1437" h="978491">
                <a:moveTo>
                  <a:pt x="503209" y="725733"/>
                </a:moveTo>
                <a:cubicBezTo>
                  <a:pt x="503209" y="746627"/>
                  <a:pt x="503209" y="766740"/>
                  <a:pt x="503209" y="788219"/>
                </a:cubicBezTo>
                <a:cubicBezTo>
                  <a:pt x="481729" y="788219"/>
                  <a:pt x="461616" y="788219"/>
                  <a:pt x="440918" y="788219"/>
                </a:cubicBezTo>
                <a:cubicBezTo>
                  <a:pt x="440918" y="817119"/>
                  <a:pt x="440918" y="845238"/>
                  <a:pt x="440918" y="874528"/>
                </a:cubicBezTo>
                <a:cubicBezTo>
                  <a:pt x="461812" y="874528"/>
                  <a:pt x="482315" y="874528"/>
                  <a:pt x="503599" y="874528"/>
                </a:cubicBezTo>
                <a:cubicBezTo>
                  <a:pt x="503599" y="895812"/>
                  <a:pt x="503599" y="915925"/>
                  <a:pt x="503599" y="936428"/>
                </a:cubicBezTo>
                <a:cubicBezTo>
                  <a:pt x="532499" y="936428"/>
                  <a:pt x="560618" y="936428"/>
                  <a:pt x="589713" y="936428"/>
                </a:cubicBezTo>
                <a:cubicBezTo>
                  <a:pt x="589713" y="915729"/>
                  <a:pt x="589713" y="895422"/>
                  <a:pt x="589713" y="873942"/>
                </a:cubicBezTo>
                <a:cubicBezTo>
                  <a:pt x="610997" y="873942"/>
                  <a:pt x="631305" y="873942"/>
                  <a:pt x="651808" y="873942"/>
                </a:cubicBezTo>
                <a:cubicBezTo>
                  <a:pt x="651808" y="844847"/>
                  <a:pt x="651808" y="816729"/>
                  <a:pt x="651808" y="787438"/>
                </a:cubicBezTo>
                <a:cubicBezTo>
                  <a:pt x="630914" y="787438"/>
                  <a:pt x="610607" y="787438"/>
                  <a:pt x="589322" y="787438"/>
                </a:cubicBezTo>
                <a:cubicBezTo>
                  <a:pt x="589322" y="765959"/>
                  <a:pt x="589322" y="745651"/>
                  <a:pt x="589322" y="725733"/>
                </a:cubicBezTo>
                <a:cubicBezTo>
                  <a:pt x="560227" y="725733"/>
                  <a:pt x="532108" y="725733"/>
                  <a:pt x="503209" y="725733"/>
                </a:cubicBezTo>
                <a:close/>
                <a:moveTo>
                  <a:pt x="504966" y="424434"/>
                </a:moveTo>
                <a:cubicBezTo>
                  <a:pt x="536795" y="424434"/>
                  <a:pt x="568819" y="423652"/>
                  <a:pt x="600648" y="424824"/>
                </a:cubicBezTo>
                <a:cubicBezTo>
                  <a:pt x="680318" y="427363"/>
                  <a:pt x="740851" y="488091"/>
                  <a:pt x="741437" y="567956"/>
                </a:cubicBezTo>
                <a:lnTo>
                  <a:pt x="741437" y="978491"/>
                </a:lnTo>
                <a:lnTo>
                  <a:pt x="390386" y="978491"/>
                </a:lnTo>
                <a:lnTo>
                  <a:pt x="390343" y="791539"/>
                </a:lnTo>
                <a:cubicBezTo>
                  <a:pt x="390343" y="783337"/>
                  <a:pt x="392686" y="777870"/>
                  <a:pt x="398935" y="772598"/>
                </a:cubicBezTo>
                <a:cubicBezTo>
                  <a:pt x="433302" y="742722"/>
                  <a:pt x="467084" y="712260"/>
                  <a:pt x="501256" y="681993"/>
                </a:cubicBezTo>
                <a:cubicBezTo>
                  <a:pt x="503404" y="680040"/>
                  <a:pt x="505552" y="678088"/>
                  <a:pt x="507895" y="675744"/>
                </a:cubicBezTo>
                <a:cubicBezTo>
                  <a:pt x="500475" y="655632"/>
                  <a:pt x="493250" y="635519"/>
                  <a:pt x="485439" y="614235"/>
                </a:cubicBezTo>
                <a:cubicBezTo>
                  <a:pt x="510434" y="606619"/>
                  <a:pt x="534647" y="599004"/>
                  <a:pt x="560618" y="591193"/>
                </a:cubicBezTo>
                <a:cubicBezTo>
                  <a:pt x="540505" y="535737"/>
                  <a:pt x="520392" y="480866"/>
                  <a:pt x="500280" y="425215"/>
                </a:cubicBezTo>
                <a:cubicBezTo>
                  <a:pt x="502037" y="424824"/>
                  <a:pt x="503599" y="424434"/>
                  <a:pt x="504966" y="424434"/>
                </a:cubicBezTo>
                <a:close/>
                <a:moveTo>
                  <a:pt x="252874" y="424434"/>
                </a:moveTo>
                <a:cubicBezTo>
                  <a:pt x="232566" y="480085"/>
                  <a:pt x="212648" y="534956"/>
                  <a:pt x="192340" y="590998"/>
                </a:cubicBezTo>
                <a:cubicBezTo>
                  <a:pt x="217530" y="598809"/>
                  <a:pt x="241939" y="606229"/>
                  <a:pt x="267519" y="614039"/>
                </a:cubicBezTo>
                <a:cubicBezTo>
                  <a:pt x="261270" y="631223"/>
                  <a:pt x="255608" y="648407"/>
                  <a:pt x="248578" y="665005"/>
                </a:cubicBezTo>
                <a:cubicBezTo>
                  <a:pt x="245063" y="673401"/>
                  <a:pt x="247016" y="678088"/>
                  <a:pt x="253655" y="683750"/>
                </a:cubicBezTo>
                <a:cubicBezTo>
                  <a:pt x="287241" y="713041"/>
                  <a:pt x="320242" y="742917"/>
                  <a:pt x="353828" y="772207"/>
                </a:cubicBezTo>
                <a:cubicBezTo>
                  <a:pt x="360272" y="777870"/>
                  <a:pt x="363006" y="783337"/>
                  <a:pt x="363006" y="792124"/>
                </a:cubicBezTo>
                <a:lnTo>
                  <a:pt x="362963" y="978491"/>
                </a:lnTo>
                <a:lnTo>
                  <a:pt x="0" y="978491"/>
                </a:lnTo>
                <a:lnTo>
                  <a:pt x="0" y="564637"/>
                </a:lnTo>
                <a:cubicBezTo>
                  <a:pt x="391" y="489653"/>
                  <a:pt x="60339" y="427753"/>
                  <a:pt x="135322" y="424629"/>
                </a:cubicBezTo>
                <a:cubicBezTo>
                  <a:pt x="173985" y="423067"/>
                  <a:pt x="212648" y="424434"/>
                  <a:pt x="252874" y="424434"/>
                </a:cubicBezTo>
                <a:close/>
                <a:moveTo>
                  <a:pt x="289779" y="424043"/>
                </a:moveTo>
                <a:cubicBezTo>
                  <a:pt x="297395" y="424629"/>
                  <a:pt x="303253" y="424043"/>
                  <a:pt x="306963" y="433611"/>
                </a:cubicBezTo>
                <a:cubicBezTo>
                  <a:pt x="326295" y="484967"/>
                  <a:pt x="346798" y="535932"/>
                  <a:pt x="366715" y="587093"/>
                </a:cubicBezTo>
                <a:cubicBezTo>
                  <a:pt x="367692" y="589827"/>
                  <a:pt x="368863" y="592560"/>
                  <a:pt x="370816" y="596856"/>
                </a:cubicBezTo>
                <a:cubicBezTo>
                  <a:pt x="372769" y="592365"/>
                  <a:pt x="374135" y="589241"/>
                  <a:pt x="375502" y="586116"/>
                </a:cubicBezTo>
                <a:cubicBezTo>
                  <a:pt x="395615" y="534956"/>
                  <a:pt x="415728" y="483991"/>
                  <a:pt x="435450" y="432635"/>
                </a:cubicBezTo>
                <a:cubicBezTo>
                  <a:pt x="437989" y="425996"/>
                  <a:pt x="441308" y="424043"/>
                  <a:pt x="448143" y="424043"/>
                </a:cubicBezTo>
                <a:cubicBezTo>
                  <a:pt x="472551" y="424239"/>
                  <a:pt x="472356" y="424043"/>
                  <a:pt x="480558" y="447280"/>
                </a:cubicBezTo>
                <a:cubicBezTo>
                  <a:pt x="495007" y="488873"/>
                  <a:pt x="509848" y="530660"/>
                  <a:pt x="525079" y="573424"/>
                </a:cubicBezTo>
                <a:cubicBezTo>
                  <a:pt x="499694" y="581235"/>
                  <a:pt x="475480" y="588655"/>
                  <a:pt x="450095" y="596466"/>
                </a:cubicBezTo>
                <a:cubicBezTo>
                  <a:pt x="453024" y="604667"/>
                  <a:pt x="455758" y="612478"/>
                  <a:pt x="458687" y="620288"/>
                </a:cubicBezTo>
                <a:cubicBezTo>
                  <a:pt x="463764" y="633957"/>
                  <a:pt x="469036" y="647626"/>
                  <a:pt x="473723" y="661490"/>
                </a:cubicBezTo>
                <a:cubicBezTo>
                  <a:pt x="474699" y="664224"/>
                  <a:pt x="474504" y="669106"/>
                  <a:pt x="472747" y="670668"/>
                </a:cubicBezTo>
                <a:cubicBezTo>
                  <a:pt x="441113" y="699177"/>
                  <a:pt x="409284" y="727491"/>
                  <a:pt x="376869" y="756196"/>
                </a:cubicBezTo>
                <a:cubicBezTo>
                  <a:pt x="373940" y="753657"/>
                  <a:pt x="371011" y="751509"/>
                  <a:pt x="368473" y="749361"/>
                </a:cubicBezTo>
                <a:cubicBezTo>
                  <a:pt x="340549" y="724562"/>
                  <a:pt x="312626" y="699568"/>
                  <a:pt x="284507" y="674964"/>
                </a:cubicBezTo>
                <a:cubicBezTo>
                  <a:pt x="278844" y="670082"/>
                  <a:pt x="277087" y="666372"/>
                  <a:pt x="280211" y="658756"/>
                </a:cubicBezTo>
                <a:cubicBezTo>
                  <a:pt x="288412" y="638644"/>
                  <a:pt x="295442" y="618140"/>
                  <a:pt x="303253" y="596856"/>
                </a:cubicBezTo>
                <a:cubicBezTo>
                  <a:pt x="278063" y="589046"/>
                  <a:pt x="253459" y="581430"/>
                  <a:pt x="228074" y="573619"/>
                </a:cubicBezTo>
                <a:cubicBezTo>
                  <a:pt x="237642" y="546477"/>
                  <a:pt x="246820" y="520311"/>
                  <a:pt x="256193" y="494145"/>
                </a:cubicBezTo>
                <a:cubicBezTo>
                  <a:pt x="263223" y="474227"/>
                  <a:pt x="270448" y="454505"/>
                  <a:pt x="277477" y="434588"/>
                </a:cubicBezTo>
                <a:cubicBezTo>
                  <a:pt x="279625" y="428534"/>
                  <a:pt x="281187" y="423262"/>
                  <a:pt x="289779" y="424043"/>
                </a:cubicBezTo>
                <a:close/>
                <a:moveTo>
                  <a:pt x="370064" y="0"/>
                </a:moveTo>
                <a:cubicBezTo>
                  <a:pt x="476289" y="-331"/>
                  <a:pt x="562793" y="85510"/>
                  <a:pt x="562958" y="191734"/>
                </a:cubicBezTo>
                <a:cubicBezTo>
                  <a:pt x="563290" y="298124"/>
                  <a:pt x="476786" y="384794"/>
                  <a:pt x="370395" y="384794"/>
                </a:cubicBezTo>
                <a:cubicBezTo>
                  <a:pt x="264337" y="384794"/>
                  <a:pt x="178164" y="298621"/>
                  <a:pt x="177998" y="192397"/>
                </a:cubicBezTo>
                <a:cubicBezTo>
                  <a:pt x="177998" y="86007"/>
                  <a:pt x="263508" y="331"/>
                  <a:pt x="370064" y="0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2C622E8F-654F-4B00-B536-E0223D5F7D1B}"/>
              </a:ext>
            </a:extLst>
          </p:cNvPr>
          <p:cNvSpPr/>
          <p:nvPr/>
        </p:nvSpPr>
        <p:spPr>
          <a:xfrm>
            <a:off x="2116015" y="2276560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9609A128-85B2-4873-A197-5864224533CD}"/>
              </a:ext>
            </a:extLst>
          </p:cNvPr>
          <p:cNvGrpSpPr/>
          <p:nvPr/>
        </p:nvGrpSpPr>
        <p:grpSpPr>
          <a:xfrm>
            <a:off x="9855906" y="1144710"/>
            <a:ext cx="1908906" cy="5427531"/>
            <a:chOff x="9855906" y="1144710"/>
            <a:chExt cx="1908906" cy="54275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9FEF7BE8-BB60-412A-8761-977883F271D3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35CCA36E-0A32-4875-8F9A-73AA2A1D79C0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F375686-F1A1-4971-B9FD-B4853248500E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E77E6B3-0452-4476-A546-2861159CE9A1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33381696-2403-4204-BC8E-9B61ABB6928C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3CE35DD-E94A-46B7-9C22-7123A98B18D8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7C9D0718-1C15-409E-845D-717C1B6EAFDE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FA2F982-1868-4C36-B870-7E3AD9556C9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7054FB2C-4079-4135-9013-A7725C20B87C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899EBD8F-9CBE-496E-B87C-30316B4BDF0D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E7DF1E2E-DB17-4E63-AACF-8401F59335D0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82506238-0F52-46AD-891A-7068FE7C0249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BFDD1A7-D1B1-49FC-AC6B-164050D3456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CFA2C38-A330-4674-B900-04B89EE3CDCC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97CB864E-46E3-49DA-B2EB-45116843AA95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4C1B829-D098-470D-BC83-4C13E3B51241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469242D8-306A-4723-9986-02D977DB6B8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7046CB6-E93F-46CE-A06B-22EFB381251E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C3A0429B-5644-4773-A3AA-F935A08F0888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0CFF17E-E16D-4C79-937D-C3AADF256610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9F2FEADE-FAC1-4A49-84CC-D511B7243BA9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DFC2472-DA94-4A01-B148-44EC4CD3C292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CBAB371-D11B-40E6-A4EE-106E249AA7AD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BBD7DEE-2731-4DB1-9523-02C8919F678B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B6C4C58-DE34-4C6E-9361-57665C0615AF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CCEF5BBE-97AC-48A8-A630-6855190D8AD8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B1D19C4F-9913-4063-B0BC-F2D92C3F34C3}"/>
              </a:ext>
            </a:extLst>
          </p:cNvPr>
          <p:cNvGrpSpPr/>
          <p:nvPr/>
        </p:nvGrpSpPr>
        <p:grpSpPr>
          <a:xfrm flipH="1">
            <a:off x="8040172" y="3944782"/>
            <a:ext cx="1898259" cy="2617888"/>
            <a:chOff x="6277020" y="2139413"/>
            <a:chExt cx="3232540" cy="4457995"/>
          </a:xfrm>
        </p:grpSpPr>
        <p:grpSp>
          <p:nvGrpSpPr>
            <p:cNvPr id="73" name="Graphic 71">
              <a:extLst>
                <a:ext uri="{FF2B5EF4-FFF2-40B4-BE49-F238E27FC236}">
                  <a16:creationId xmlns:a16="http://schemas.microsoft.com/office/drawing/2014/main" xmlns="" id="{641682F4-7B5F-4483-B888-818A9365C1FE}"/>
                </a:ext>
              </a:extLst>
            </p:cNvPr>
            <p:cNvGrpSpPr/>
            <p:nvPr/>
          </p:nvGrpSpPr>
          <p:grpSpPr>
            <a:xfrm>
              <a:off x="6277020" y="2139413"/>
              <a:ext cx="3232540" cy="4457995"/>
              <a:chOff x="6277020" y="2139413"/>
              <a:chExt cx="3232540" cy="4457995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A205649E-0B1E-48A9-8C3A-91B2FB9D647B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8A8E4DE5-267C-464B-AB02-4121855477F6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B483F406-8D97-45B4-BBD6-4400A25C4697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CFB3ECC4-4B62-4B80-A20F-D06217D2FBC7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283249D1-9959-4073-9D28-09A32C814D77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AB5C1427-37B2-4ADC-AACD-4A7999E298C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59F5D4A7-6C54-4070-9EFC-7A8997A8657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B8D3EFE2-1683-4346-B72C-8A9FEFEA68E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84BBB867-12C1-4772-BC70-25629E4EDC7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B1192437-185A-4DF4-91A9-F68136614603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12770122-CB3E-451A-8C30-9522C1AFD760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4454AE30-EC4E-4DB2-8003-091D7B8B7DD6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rgbClr val="070804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B9ED6088-10B6-4423-AD19-F4087153385B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DCB5E063-367F-4F79-A937-A4D6735178BD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6038570A-6438-4D69-AE6A-47ED17BC5EB5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6A98D6D1-5C6A-46E9-A66E-724CCADA65B9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269C912B-22C9-4388-96E6-7FC123162AF0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182AF3E7-4C73-4C49-98B4-24216210F6F9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2540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2540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42539" y="992919"/>
                      <a:pt x="3040975" y="1290572"/>
                      <a:pt x="3089858" y="1364139"/>
                    </a:cubicBezTo>
                    <a:cubicBezTo>
                      <a:pt x="3103893" y="1369463"/>
                      <a:pt x="3107765" y="1381079"/>
                      <a:pt x="3109701" y="1394146"/>
                    </a:cubicBezTo>
                    <a:cubicBezTo>
                      <a:pt x="3114057" y="1410602"/>
                      <a:pt x="3124705" y="1424638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1496" y="1629365"/>
                      <a:pt x="3205531" y="1700028"/>
                      <a:pt x="3220051" y="1770690"/>
                    </a:cubicBezTo>
                    <a:cubicBezTo>
                      <a:pt x="3228763" y="1776982"/>
                      <a:pt x="3235539" y="1844741"/>
                      <a:pt x="3231183" y="1852485"/>
                    </a:cubicBezTo>
                    <a:cubicBezTo>
                      <a:pt x="3221503" y="1887332"/>
                      <a:pt x="3209403" y="1921695"/>
                      <a:pt x="3203111" y="1957027"/>
                    </a:cubicBezTo>
                    <a:cubicBezTo>
                      <a:pt x="3199723" y="1975418"/>
                      <a:pt x="3248804" y="1971906"/>
                      <a:pt x="3175524" y="1987518"/>
                    </a:cubicBezTo>
                    <a:cubicBezTo>
                      <a:pt x="3102244" y="2003130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1BE3A983-FDA8-4BC0-A7B5-2D56CAD64AA7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06D90962-4C15-47CF-9919-CD51390EA4A8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4B080ED2-DF31-4C75-B582-F37C3039FA24}"/>
                </a:ext>
              </a:extLst>
            </p:cNvPr>
            <p:cNvGrpSpPr/>
            <p:nvPr/>
          </p:nvGrpSpPr>
          <p:grpSpPr>
            <a:xfrm>
              <a:off x="6825563" y="3607496"/>
              <a:ext cx="1739000" cy="1673926"/>
              <a:chOff x="6825563" y="3607496"/>
              <a:chExt cx="1739000" cy="167392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605FFCE3-EEE2-401A-B664-1129485F17E8}"/>
                  </a:ext>
                </a:extLst>
              </p:cNvPr>
              <p:cNvSpPr/>
              <p:nvPr/>
            </p:nvSpPr>
            <p:spPr>
              <a:xfrm rot="19931640" flipH="1">
                <a:off x="8235618" y="4744310"/>
                <a:ext cx="328945" cy="328946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ECE34F41-749D-4DFA-A865-6B3FCCAA6571}"/>
                  </a:ext>
                </a:extLst>
              </p:cNvPr>
              <p:cNvSpPr/>
              <p:nvPr/>
            </p:nvSpPr>
            <p:spPr>
              <a:xfrm rot="19931640" flipH="1">
                <a:off x="8288370" y="4795846"/>
                <a:ext cx="231480" cy="231480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30C5C7F2-886F-43E9-B030-826D5703F4B6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BC334958-B75D-4182-BC20-A76A82FBAFD6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600D4236-A910-4898-A7BC-5F7C13AAA547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xmlns="" id="{634837B8-DAFD-4C60-94C8-A9DA8244B0FC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xmlns="" id="{CD1891C8-7747-4ECE-B3CA-1F0E21970A9B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44C661DE-5EDE-439F-B1A4-1C6B295D0A13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198F94EF-9698-4511-B67B-976282454507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81" name="Graphic 179">
            <a:extLst>
              <a:ext uri="{FF2B5EF4-FFF2-40B4-BE49-F238E27FC236}">
                <a16:creationId xmlns:a16="http://schemas.microsoft.com/office/drawing/2014/main" xmlns="" id="{A268E0DB-7C7C-4C56-BC0B-338B9318C391}"/>
              </a:ext>
            </a:extLst>
          </p:cNvPr>
          <p:cNvGrpSpPr/>
          <p:nvPr/>
        </p:nvGrpSpPr>
        <p:grpSpPr>
          <a:xfrm>
            <a:off x="3909481" y="1922144"/>
            <a:ext cx="3816945" cy="2123175"/>
            <a:chOff x="0" y="38100"/>
            <a:chExt cx="12192000" cy="6781800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4BE85439-AE86-4E62-B030-9DCBE14E1AA6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7A23BB79-7750-414C-BE5A-AAE549A94BA1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E27601-C3EA-4A5E-BADB-0556107E2067}"/>
              </a:ext>
            </a:extLst>
          </p:cNvPr>
          <p:cNvGrpSpPr/>
          <p:nvPr/>
        </p:nvGrpSpPr>
        <p:grpSpPr>
          <a:xfrm>
            <a:off x="6839767" y="1263376"/>
            <a:ext cx="2928617" cy="2442766"/>
            <a:chOff x="5086352" y="892772"/>
            <a:chExt cx="6580350" cy="5488684"/>
          </a:xfrm>
        </p:grpSpPr>
        <p:grpSp>
          <p:nvGrpSpPr>
            <p:cNvPr id="104" name="Graphic 166">
              <a:extLst>
                <a:ext uri="{FF2B5EF4-FFF2-40B4-BE49-F238E27FC236}">
                  <a16:creationId xmlns:a16="http://schemas.microsoft.com/office/drawing/2014/main" xmlns="" id="{23AB54C6-6403-4040-A274-E416780EBBAE}"/>
                </a:ext>
              </a:extLst>
            </p:cNvPr>
            <p:cNvGrpSpPr/>
            <p:nvPr/>
          </p:nvGrpSpPr>
          <p:grpSpPr>
            <a:xfrm rot="10800000">
              <a:off x="5431463" y="1738831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9BA3EAE3-B177-4424-AF49-4ABC6C732708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AD1FCB5-05B5-42FA-A4C7-445AF3A6FF6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7E82F167-EE42-465D-9320-7EE92534B0F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30E4E38B-D659-4915-8E81-1B45D356EAAB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5C4E7C2B-EBD1-4BBA-921E-74F02057CC6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207BA3F2-EED8-4E0D-A4B0-A38CB6BBE21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D40A42DD-D5DA-4E93-9664-645336CFE580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952D4559-5593-432F-8FCC-2151D7FA44BD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C954A9DE-8CE4-4B54-83BD-26F2D9219384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1C5C87C1-ABE9-418C-8B99-5F2F1521ED8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05173DB6-8422-4424-912E-DD0B298F5E8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B4F12412-B614-40DC-8887-800B5306B0A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9395C421-D343-434A-9CB7-0FFF14E2BF1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5597F5B0-03CF-49C9-B7F9-2E44C7F93BC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4C0E2007-C141-4DC4-B908-7901F6EB137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5B08F651-B968-4A4E-801A-BA4DB51C025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18328A93-0F96-4C0C-B19B-4BF4BC29A465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CB5FDE3D-0211-4862-AE07-9656A373514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3B8A91BB-2CB1-4382-9929-BAEDBBBE54F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05D42810-799F-44B9-B2CB-E928C92CCD6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xmlns="" id="{280EECDC-F643-493F-8E24-DE555773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86352" y="2530943"/>
              <a:ext cx="4256663" cy="912142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xmlns="" id="{D66D5039-94D2-497F-AB15-69AEB8EC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916911" y="3562591"/>
              <a:ext cx="4256663" cy="912142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xmlns="" id="{BFA4B6D6-AED8-4C82-ACC7-333934D7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332344" y="4299425"/>
              <a:ext cx="4256663" cy="912142"/>
            </a:xfrm>
            <a:prstGeom prst="rect">
              <a:avLst/>
            </a:prstGeom>
          </p:spPr>
        </p:pic>
        <p:grpSp>
          <p:nvGrpSpPr>
            <p:cNvPr id="147" name="Graphic 166">
              <a:extLst>
                <a:ext uri="{FF2B5EF4-FFF2-40B4-BE49-F238E27FC236}">
                  <a16:creationId xmlns:a16="http://schemas.microsoft.com/office/drawing/2014/main" xmlns="" id="{1315B199-24A7-4920-A251-7499F250B90B}"/>
                </a:ext>
              </a:extLst>
            </p:cNvPr>
            <p:cNvGrpSpPr/>
            <p:nvPr/>
          </p:nvGrpSpPr>
          <p:grpSpPr>
            <a:xfrm rot="10800000">
              <a:off x="5470210" y="2723076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1AD19E65-5164-440A-9206-21D0EC123B6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1E16BBCE-E56D-4B45-82CD-564DB262454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5B33AD33-8072-49BF-92CB-E035BF5490D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CBB5FECB-A5FA-4495-AD8A-782D405BBCD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91A6610F-BB00-4230-B7CF-5195D0BCA2E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0974C321-A42C-4DDC-BC62-A33626003D52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1ABF9DDB-54FB-4975-A6F5-75B3E47EDCDC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98CBF965-16F5-4248-AA0B-CFCFE0A6F9F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5312F389-5252-45E7-B13F-60707F5905B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C23CC829-CF3D-44D0-B862-A8747D80F4C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ECF7FA1-236D-46C4-BADD-5B1F3F2DD25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83C4C38E-4B3C-43F9-95E8-C8DC32585920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764F9A21-9B40-496A-91D5-E24832EF271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1675700C-9A9B-4EA6-AE98-F73BA2F8CF62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149FE1CD-ED68-4AAD-BF0C-9F37757BBD4F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19F204AA-1A5B-44BC-B1DD-8CB78B0CF6A8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8F8C8988-6A3C-43F4-9D5E-B93E0B8A2A3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C8923E80-B226-4C7A-9D80-D5950AB40A4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C44873C2-5243-4960-AEEC-98483D8CC717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FFD0248F-4DC7-439A-ABF5-0C483DD0EDC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166">
              <a:extLst>
                <a:ext uri="{FF2B5EF4-FFF2-40B4-BE49-F238E27FC236}">
                  <a16:creationId xmlns:a16="http://schemas.microsoft.com/office/drawing/2014/main" xmlns="" id="{968A663E-4FA7-44AA-8035-B53BD95E4D55}"/>
                </a:ext>
              </a:extLst>
            </p:cNvPr>
            <p:cNvGrpSpPr/>
            <p:nvPr/>
          </p:nvGrpSpPr>
          <p:grpSpPr>
            <a:xfrm>
              <a:off x="6534891" y="892772"/>
              <a:ext cx="3163015" cy="676516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23A6AAB1-7BC4-45AF-85D3-5DAC12FB56E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C7D70601-EFFF-4FC3-83B0-ECBEDE620E4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BDCB51A2-4F58-4893-8FF3-46DE604B38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D834EF9F-977F-4CDA-AD35-AD73B07FFA6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7771E73E-23FB-4514-B9A8-0386ECAC1CF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23031367-CADE-4C78-AEE3-A5CF70CD820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62056137-3D13-499B-A798-4D9171E1E9B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76F67700-A1E7-4135-89C7-4D5D7AE5BFE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ACE00888-C929-4652-96B9-C70C13B4DCD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252D2603-C5B5-4830-A792-4B2AD83F7FD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38B0B103-A51A-431D-ADF6-AFB6386B4FD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FE1C5B12-F38C-47C3-8653-150872921BC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91D01A8D-540A-4A76-872F-27D66759009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942C2024-EBA1-4160-AF1A-D8DC4BEA1090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0F3DF81F-1CDA-4651-B311-F0989A3C53C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D7B800EF-46F2-4813-90BE-C6216089AE0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67DB8237-3CBE-4C42-A9D0-4292476392E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A069D6A9-D216-43A5-A4D5-4F423F8E9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922C443-53B5-4FFC-95B3-B76E855FC11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4978F3BC-FC7D-4FEB-B315-8BD31409A7F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aphic 234">
              <a:extLst>
                <a:ext uri="{FF2B5EF4-FFF2-40B4-BE49-F238E27FC236}">
                  <a16:creationId xmlns:a16="http://schemas.microsoft.com/office/drawing/2014/main" xmlns="" id="{4B00700D-3C2D-4655-8440-1A4449C6A148}"/>
                </a:ext>
              </a:extLst>
            </p:cNvPr>
            <p:cNvGrpSpPr/>
            <p:nvPr/>
          </p:nvGrpSpPr>
          <p:grpSpPr>
            <a:xfrm>
              <a:off x="5722963" y="1142562"/>
              <a:ext cx="4140178" cy="1411804"/>
              <a:chOff x="7533181" y="1351306"/>
              <a:chExt cx="4265296" cy="1454469"/>
            </a:xfrm>
            <a:solidFill>
              <a:schemeClr val="accent1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84F4A719-4255-43DD-8073-02D4DCD7FE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ED0B431A-4EB3-4386-A66E-877B47980C2D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6633A4DF-8FD4-4ECE-809F-18B1768575F4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F6B46453-4DA6-496D-9EFF-98A940B68FC2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5A0CC557-AE99-4F58-BA5A-F70F990E330C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5E5D7116-4EBC-493A-9275-65C83B686DC6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166">
              <a:extLst>
                <a:ext uri="{FF2B5EF4-FFF2-40B4-BE49-F238E27FC236}">
                  <a16:creationId xmlns:a16="http://schemas.microsoft.com/office/drawing/2014/main" xmlns="" id="{FBE0E10C-AABA-404A-9378-F441DF4CCDE3}"/>
                </a:ext>
              </a:extLst>
            </p:cNvPr>
            <p:cNvGrpSpPr/>
            <p:nvPr/>
          </p:nvGrpSpPr>
          <p:grpSpPr>
            <a:xfrm>
              <a:off x="6756983" y="5147700"/>
              <a:ext cx="3163016" cy="676512"/>
              <a:chOff x="4298413" y="3045624"/>
              <a:chExt cx="3591657" cy="768190"/>
            </a:xfrm>
            <a:solidFill>
              <a:schemeClr val="accent1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23FFE55E-3443-4DA8-98A1-E50C7FC75EFE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47454305-4494-4EA0-86BE-8E47BB877F37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5BA9CB03-1ABB-4D3F-B46C-92DCA5BFA430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81E2C5E3-004B-4969-BE82-842954A6DCDE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8C86B9CD-1255-44BD-8D86-7E9A305703E4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84645741-78E1-4C72-AD30-DCDF8A53EDA1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B49F691A-6193-4755-8C92-F81FBD08E0C4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A58E864-0933-44BE-8EB9-31A52E5D6908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730481BB-79E5-4E9D-ACBC-50656863AD13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4D5D5C96-54A6-41E0-BA66-CC098EC96D44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E8004DAE-CEE3-4833-85DA-BEEEE0EA2BE2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1D663218-21FD-4BD7-A9AE-5A6354F5D6F5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F81985F3-7CE8-43D9-A807-CD8A693BF2D6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01A2150D-EB06-4DE4-BDBE-0907A59CF74E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315CFA91-5C38-4B40-9AE3-9AB7D577C49C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886855DF-13E6-45B0-9DC0-6406CCA23883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3F4278D2-AF5A-4706-8B68-7DC91F900BD7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6A17D064-A3C0-48D3-B804-79181F62F778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FBF093E9-8CD4-473C-BFA3-EDA184DA0005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BC8A0559-8DD1-4A13-AF3C-6265F220A47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188B00B3-E1C3-47A0-825F-41EA3A197383}"/>
                </a:ext>
              </a:extLst>
            </p:cNvPr>
            <p:cNvSpPr/>
            <p:nvPr/>
          </p:nvSpPr>
          <p:spPr>
            <a:xfrm>
              <a:off x="6782533" y="895367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C1EBA8EA-E3B4-42AB-BCF3-9260562D8D3E}"/>
                </a:ext>
              </a:extLst>
            </p:cNvPr>
            <p:cNvSpPr/>
            <p:nvPr/>
          </p:nvSpPr>
          <p:spPr>
            <a:xfrm>
              <a:off x="6519090" y="3422085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5" name="Graphic 166">
              <a:extLst>
                <a:ext uri="{FF2B5EF4-FFF2-40B4-BE49-F238E27FC236}">
                  <a16:creationId xmlns:a16="http://schemas.microsoft.com/office/drawing/2014/main" xmlns="" id="{49569AD3-0797-4231-A67C-0887FEE0CBF2}"/>
                </a:ext>
              </a:extLst>
            </p:cNvPr>
            <p:cNvGrpSpPr/>
            <p:nvPr/>
          </p:nvGrpSpPr>
          <p:grpSpPr>
            <a:xfrm>
              <a:off x="5448418" y="4114281"/>
              <a:ext cx="3978955" cy="836004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C5AC7398-88B8-4A74-963F-9B39D793C36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0A49E2B9-0F7D-4CA2-B599-056EA2E5A4B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D58C47A3-7B31-443A-BB1C-9910D5A86143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81C0781D-73EF-49C4-BA3A-CC3075E7AAD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xmlns="" id="{D9A4095B-E5C0-43F4-AB04-8275D2ABBA2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224DB561-A2B0-455A-8CF4-0E34C72A23F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3C16D386-830E-4235-B299-EA6470430242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77FB3FBF-130D-4F61-9EBF-D832334EDA8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D1C8B521-F124-4E1E-8805-1DE457266E3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65497A60-ED42-49D5-93DA-61C50CF83A1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12FF2626-3570-467B-BBAB-D744EBE4A67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012EE405-3FC6-4403-BEB5-75DD0A33D676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90334426-B562-4F9C-BBB5-0FBBA00631A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2F960787-DD06-4754-A66D-C3BEE3D026A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xmlns="" id="{1E110124-0853-4A78-B4FD-6A7E7FAE091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DF9CBA1D-1F3C-45B3-917A-CB62A50BEB8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A565013D-40A1-428F-922C-31C52AE6497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CB6E94D9-CA7D-4700-A15E-CA9E808FFF6D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77E689B2-DB09-4E65-9EE9-6CE7F499C6C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1B09C526-8A9F-4643-B3EC-415135E2541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F174882A-F615-48AB-83FC-8CB754B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295" y="1260064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60091919-C678-4640-B296-F19382FDF88C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796978" y="1000913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258" name="Graphic 257">
              <a:extLst>
                <a:ext uri="{FF2B5EF4-FFF2-40B4-BE49-F238E27FC236}">
                  <a16:creationId xmlns:a16="http://schemas.microsoft.com/office/drawing/2014/main" xmlns="" id="{27205D4E-9CAC-4578-8A77-4A52152EA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429386" y="5309032"/>
              <a:ext cx="3648588" cy="781840"/>
            </a:xfrm>
            <a:prstGeom prst="rect">
              <a:avLst/>
            </a:prstGeom>
          </p:spPr>
        </p:pic>
        <p:sp>
          <p:nvSpPr>
            <p:cNvPr id="259" name="Plus Sign 258">
              <a:extLst>
                <a:ext uri="{FF2B5EF4-FFF2-40B4-BE49-F238E27FC236}">
                  <a16:creationId xmlns:a16="http://schemas.microsoft.com/office/drawing/2014/main" xmlns="" id="{F0EC1268-A63D-4262-9E11-5ABA783E1D37}"/>
                </a:ext>
              </a:extLst>
            </p:cNvPr>
            <p:cNvSpPr/>
            <p:nvPr/>
          </p:nvSpPr>
          <p:spPr>
            <a:xfrm>
              <a:off x="9528169" y="2586099"/>
              <a:ext cx="1944598" cy="1944598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38E8E8AE-BC74-4FEA-AEFD-BCE482AB4D72}"/>
                </a:ext>
              </a:extLst>
            </p:cNvPr>
            <p:cNvSpPr/>
            <p:nvPr/>
          </p:nvSpPr>
          <p:spPr>
            <a:xfrm>
              <a:off x="10491677" y="2055738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64C8E71C-31A5-4C5F-86D8-1F4A1E2F1B72}"/>
                </a:ext>
              </a:extLst>
            </p:cNvPr>
            <p:cNvSpPr/>
            <p:nvPr/>
          </p:nvSpPr>
          <p:spPr>
            <a:xfrm rot="7056479">
              <a:off x="9348567" y="4135124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xmlns="" id="{A116F932-06A3-49B0-BA0F-E44B87743A4F}"/>
              </a:ext>
            </a:extLst>
          </p:cNvPr>
          <p:cNvGrpSpPr/>
          <p:nvPr/>
        </p:nvGrpSpPr>
        <p:grpSpPr>
          <a:xfrm>
            <a:off x="6270354" y="4194021"/>
            <a:ext cx="1506023" cy="2302937"/>
            <a:chOff x="8914819" y="435632"/>
            <a:chExt cx="3989594" cy="6100695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xmlns="" id="{44521D90-4ADF-4457-A323-D021D102CF6F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xmlns="" id="{CA63C565-F2F6-4E56-AB2F-10AA5D17FF2D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274" name="Block Arc 273">
                <a:extLst>
                  <a:ext uri="{FF2B5EF4-FFF2-40B4-BE49-F238E27FC236}">
                    <a16:creationId xmlns:a16="http://schemas.microsoft.com/office/drawing/2014/main" xmlns="" id="{3EC2802A-2576-41D4-99A7-8DE296BAE78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: Top Corners Rounded 274">
                <a:extLst>
                  <a:ext uri="{FF2B5EF4-FFF2-40B4-BE49-F238E27FC236}">
                    <a16:creationId xmlns:a16="http://schemas.microsoft.com/office/drawing/2014/main" xmlns="" id="{EE364E23-D622-45BE-AAB3-D740BF4A2CF7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:a16="http://schemas.microsoft.com/office/drawing/2014/main" xmlns="" id="{9943B6E9-23F3-4735-8426-AF9F82BCD50C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Block Arc 276">
                <a:extLst>
                  <a:ext uri="{FF2B5EF4-FFF2-40B4-BE49-F238E27FC236}">
                    <a16:creationId xmlns:a16="http://schemas.microsoft.com/office/drawing/2014/main" xmlns="" id="{D2760654-EB6D-4DA1-B110-7E6BF3EA0C87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: Rounded Corners 277">
                <a:extLst>
                  <a:ext uri="{FF2B5EF4-FFF2-40B4-BE49-F238E27FC236}">
                    <a16:creationId xmlns:a16="http://schemas.microsoft.com/office/drawing/2014/main" xmlns="" id="{53F43772-0EE8-4F0B-8E3F-56E21E520DE9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5" name="Graphic 222">
              <a:extLst>
                <a:ext uri="{FF2B5EF4-FFF2-40B4-BE49-F238E27FC236}">
                  <a16:creationId xmlns:a16="http://schemas.microsoft.com/office/drawing/2014/main" xmlns="" id="{66072D99-025F-46BC-8CBE-35FD17919416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xmlns="" id="{077DB71F-8635-4B5D-8C5B-6A5CA5EBC468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C45DFAED-8A48-46F0-9805-0F5B96FBB985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xmlns="" id="{3AA4EB9E-32CA-4018-AEFE-BCDFA1087D1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xmlns="" id="{9C9265CD-6E3D-46AA-B40B-0FB85F19EAF8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xmlns="" id="{BFA37101-DD4E-4685-A69C-332618F5F2AC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8F5ED4E2-1CEC-4463-8159-DD2359414CEA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xmlns="" id="{F5355537-C012-4801-98D6-6761BAC7947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xmlns="" id="{22FBFEA5-B5BA-4800-88F6-2ABFAF684494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xmlns="" id="{13F9341A-4044-42CB-B073-A31E92EAC192}"/>
              </a:ext>
            </a:extLst>
          </p:cNvPr>
          <p:cNvGrpSpPr/>
          <p:nvPr/>
        </p:nvGrpSpPr>
        <p:grpSpPr>
          <a:xfrm>
            <a:off x="301511" y="3412966"/>
            <a:ext cx="2645807" cy="1453692"/>
            <a:chOff x="-548507" y="477868"/>
            <a:chExt cx="11570449" cy="6357177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2AEE3B6-0074-4A42-9296-667F6BA3B1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07BDE3B2-00CE-4D83-83AC-0CDA1532ACC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F800745D-0240-4ADE-A177-534A89B6AFB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FCC09C67-5408-488B-B555-664BB5E7620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C71129D2-D634-41CD-A88C-B597127D481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7FA44156-4A97-49A4-B48B-23778A67A45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xmlns="" id="{C8B3915E-3428-4EFE-91E0-EED699D48D9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xmlns="" id="{959036D7-B4C2-473B-BC28-D93E5BA155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xmlns="" id="{BC8E813B-B5FF-47FD-BB71-212895E524F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xmlns="" id="{4E044D61-ECBF-406A-9A64-84FD47912E5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: Rounded Corners 299">
                <a:extLst>
                  <a:ext uri="{FF2B5EF4-FFF2-40B4-BE49-F238E27FC236}">
                    <a16:creationId xmlns:a16="http://schemas.microsoft.com/office/drawing/2014/main" xmlns="" id="{65CD0D30-FD4A-4F04-A2E7-57BDC68ADE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E0140B61-F863-4A91-BAFC-C411A772F6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xmlns="" id="{7CB8CB64-D554-4ED3-B3F1-83A19F601F4A}"/>
              </a:ext>
            </a:extLst>
          </p:cNvPr>
          <p:cNvGrpSpPr/>
          <p:nvPr/>
        </p:nvGrpSpPr>
        <p:grpSpPr>
          <a:xfrm>
            <a:off x="1020821" y="5012898"/>
            <a:ext cx="901516" cy="1584820"/>
            <a:chOff x="4871870" y="1763729"/>
            <a:chExt cx="2448272" cy="4303935"/>
          </a:xfrm>
        </p:grpSpPr>
        <p:grpSp>
          <p:nvGrpSpPr>
            <p:cNvPr id="304" name="Group 3">
              <a:extLst>
                <a:ext uri="{FF2B5EF4-FFF2-40B4-BE49-F238E27FC236}">
                  <a16:creationId xmlns:a16="http://schemas.microsoft.com/office/drawing/2014/main" xmlns="" id="{0E295E91-EB70-4A12-95E7-13F1EB988A8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6" name="Rounded Rectangle 4">
                <a:extLst>
                  <a:ext uri="{FF2B5EF4-FFF2-40B4-BE49-F238E27FC236}">
                    <a16:creationId xmlns:a16="http://schemas.microsoft.com/office/drawing/2014/main" xmlns="" id="{7A8378EB-204F-4F49-B40B-DAC8F91E71B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07" name="Rectangle 5">
                <a:extLst>
                  <a:ext uri="{FF2B5EF4-FFF2-40B4-BE49-F238E27FC236}">
                    <a16:creationId xmlns:a16="http://schemas.microsoft.com/office/drawing/2014/main" xmlns="" id="{D67F3C13-CB8A-4560-9536-5F19ADF78C0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8" name="Group 6">
                <a:extLst>
                  <a:ext uri="{FF2B5EF4-FFF2-40B4-BE49-F238E27FC236}">
                    <a16:creationId xmlns:a16="http://schemas.microsoft.com/office/drawing/2014/main" xmlns="" id="{D24693D5-0E7D-4C1C-B63B-C07B2B84FCD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9" name="Oval 7">
                  <a:extLst>
                    <a:ext uri="{FF2B5EF4-FFF2-40B4-BE49-F238E27FC236}">
                      <a16:creationId xmlns:a16="http://schemas.microsoft.com/office/drawing/2014/main" xmlns="" id="{2F4E9E95-064A-4E8A-80A9-F28D3785F2C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0" name="Rounded Rectangle 8">
                  <a:extLst>
                    <a:ext uri="{FF2B5EF4-FFF2-40B4-BE49-F238E27FC236}">
                      <a16:creationId xmlns:a16="http://schemas.microsoft.com/office/drawing/2014/main" xmlns="" id="{85214719-0C61-47BE-B4D0-E2CA9D82D9C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05" name="Picture Placeholder 2">
              <a:extLst>
                <a:ext uri="{FF2B5EF4-FFF2-40B4-BE49-F238E27FC236}">
                  <a16:creationId xmlns:a16="http://schemas.microsoft.com/office/drawing/2014/main" xmlns="" id="{7EF29996-E638-4C7B-9F08-5C685CB58A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3C3DDBD-AD82-4207-97CF-431A253EA9DE}"/>
              </a:ext>
            </a:extLst>
          </p:cNvPr>
          <p:cNvGrpSpPr/>
          <p:nvPr/>
        </p:nvGrpSpPr>
        <p:grpSpPr>
          <a:xfrm>
            <a:off x="2230053" y="1053735"/>
            <a:ext cx="485781" cy="548556"/>
            <a:chOff x="4437737" y="4494932"/>
            <a:chExt cx="1166668" cy="1317427"/>
          </a:xfrm>
        </p:grpSpPr>
        <p:sp>
          <p:nvSpPr>
            <p:cNvPr id="280" name="Block Arc 279">
              <a:extLst>
                <a:ext uri="{FF2B5EF4-FFF2-40B4-BE49-F238E27FC236}">
                  <a16:creationId xmlns:a16="http://schemas.microsoft.com/office/drawing/2014/main" xmlns="" id="{D2E8B371-2FC6-4927-AC8B-900672D795BB}"/>
                </a:ext>
              </a:extLst>
            </p:cNvPr>
            <p:cNvSpPr/>
            <p:nvPr/>
          </p:nvSpPr>
          <p:spPr>
            <a:xfrm>
              <a:off x="4491136" y="4849725"/>
              <a:ext cx="962635" cy="962634"/>
            </a:xfrm>
            <a:prstGeom prst="blockArc">
              <a:avLst>
                <a:gd name="adj1" fmla="val 10800000"/>
                <a:gd name="adj2" fmla="val 1"/>
                <a:gd name="adj3" fmla="val 28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Rectangle: Top Corners Rounded 280">
              <a:extLst>
                <a:ext uri="{FF2B5EF4-FFF2-40B4-BE49-F238E27FC236}">
                  <a16:creationId xmlns:a16="http://schemas.microsoft.com/office/drawing/2014/main" xmlns="" id="{99B2F4EC-D568-454F-803D-54C1302B602D}"/>
                </a:ext>
              </a:extLst>
            </p:cNvPr>
            <p:cNvSpPr/>
            <p:nvPr/>
          </p:nvSpPr>
          <p:spPr>
            <a:xfrm rot="5400000">
              <a:off x="5322929" y="5326133"/>
              <a:ext cx="261729" cy="66708"/>
            </a:xfrm>
            <a:prstGeom prst="round2SameRect">
              <a:avLst>
                <a:gd name="adj1" fmla="val 4039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:a16="http://schemas.microsoft.com/office/drawing/2014/main" xmlns="" id="{5391AB3F-82FD-4E16-8677-F6C1E23FD08B}"/>
                </a:ext>
              </a:extLst>
            </p:cNvPr>
            <p:cNvSpPr/>
            <p:nvPr/>
          </p:nvSpPr>
          <p:spPr>
            <a:xfrm>
              <a:off x="4437737" y="4494932"/>
              <a:ext cx="1166668" cy="1166665"/>
            </a:xfrm>
            <a:prstGeom prst="blockArc">
              <a:avLst>
                <a:gd name="adj1" fmla="val 2577978"/>
                <a:gd name="adj2" fmla="val 5330971"/>
                <a:gd name="adj3" fmla="val 14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xmlns="" id="{40F2BCEC-FE77-4603-B785-78F19795D3FE}"/>
                </a:ext>
              </a:extLst>
            </p:cNvPr>
            <p:cNvSpPr/>
            <p:nvPr/>
          </p:nvSpPr>
          <p:spPr>
            <a:xfrm>
              <a:off x="4908020" y="5614912"/>
              <a:ext cx="204571" cy="72265"/>
            </a:xfrm>
            <a:prstGeom prst="roundRect">
              <a:avLst>
                <a:gd name="adj" fmla="val 3816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21919098-833A-49CE-92D3-640982310CCA}"/>
              </a:ext>
            </a:extLst>
          </p:cNvPr>
          <p:cNvGrpSpPr/>
          <p:nvPr/>
        </p:nvGrpSpPr>
        <p:grpSpPr>
          <a:xfrm>
            <a:off x="4712041" y="4465961"/>
            <a:ext cx="1377729" cy="2025400"/>
            <a:chOff x="7512038" y="-27705"/>
            <a:chExt cx="4679962" cy="6880016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441114CF-DCA2-4326-A74E-E20E08F50E92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3FA7F653-2FE5-4A7D-801D-7F071AA378E2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D7C5EAB4-8ADF-4CB2-A3CE-1DD1077A2F78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EF163789-6B8A-41F9-BB95-234CFD5D2771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F3CC642E-43D4-4632-9B6D-5F88592538B4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8CBA1AD1-AA55-4EF6-A0FD-51D5A274D94D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BC6BD3C8-C61B-4556-9532-941FA81AADCF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992B070F-B996-4136-A209-50EA20FF9951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50E9B83D-C5F4-4610-B4B6-E1E05EB5CDD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4048D3D6-AF87-430D-887D-5931770BD5A3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644EF6B8-904C-466F-9147-D3A1D4ED27CF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CFE3B065-3423-4FD4-857D-E54C9A42E724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xmlns="" id="{ED1E3C96-40CD-4427-B7E6-BEAE0F810690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872A427E-37C7-4143-B399-64CD312D1F47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9296239E-2DE4-4292-8D40-C6C9B8DE4698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4F5059C5-6FC4-432C-995B-FBD7B8293B57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xmlns="" id="{0EE22647-ED6B-40C8-8139-C92D4E68B5F7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xmlns="" id="{6DDA9E0E-8163-4220-BA61-5CD55E0045C0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D71FACBB-DBB1-4FC9-B829-34B7B092CB5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xmlns="" id="{21B33C0D-D259-42F4-8B62-78FBF8F6918B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xmlns="" id="{C40EEFFD-97F9-4D25-99E2-72DCF6CF6F7D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xmlns="" id="{E6A61D62-E7BA-42C9-8003-483CD4D5DF04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xmlns="" id="{C84C8249-97AB-44D0-8937-53C21F52C39D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xmlns="" id="{F1FF85BD-F5A9-401F-9C2D-604E290B5C42}"/>
              </a:ext>
            </a:extLst>
          </p:cNvPr>
          <p:cNvGrpSpPr/>
          <p:nvPr/>
        </p:nvGrpSpPr>
        <p:grpSpPr>
          <a:xfrm>
            <a:off x="2604996" y="1548452"/>
            <a:ext cx="1877570" cy="2572864"/>
            <a:chOff x="7335231" y="454598"/>
            <a:chExt cx="1877570" cy="2572864"/>
          </a:xfrm>
        </p:grpSpPr>
        <p:sp>
          <p:nvSpPr>
            <p:cNvPr id="330" name="Rounded Rectangle 39">
              <a:extLst>
                <a:ext uri="{FF2B5EF4-FFF2-40B4-BE49-F238E27FC236}">
                  <a16:creationId xmlns:a16="http://schemas.microsoft.com/office/drawing/2014/main" xmlns="" id="{10EC6510-8A11-4324-83DE-0BF17431FDFC}"/>
                </a:ext>
              </a:extLst>
            </p:cNvPr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xmlns="" id="{98F6986A-ED4A-47EE-86DF-2DA9E034B2FA}"/>
                </a:ext>
              </a:extLst>
            </p:cNvPr>
            <p:cNvGrpSpPr/>
            <p:nvPr/>
          </p:nvGrpSpPr>
          <p:grpSpPr>
            <a:xfrm rot="20671139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3576A254-85C8-4C77-AB35-EA02489F1C1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C2ABA1B6-F064-4394-9AC2-25B6A4AD0CCC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xmlns="" id="{2AC885D4-45A6-4A34-9841-028D75B62449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xmlns="" id="{45FF7BAA-C192-43C6-8C07-7F32E5DC94E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xmlns="" id="{3CF03A19-E962-4D18-98EC-CFEFB99E22B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xmlns="" id="{BB4CE5D7-A778-4831-A4B8-0FFAAE77CA72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xmlns="" id="{47E2D439-3818-4D9B-A466-42FF21338FC6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xmlns="" id="{45DE81BE-8B30-4137-A9F2-4196324C525F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xmlns="" id="{9EA2EFE2-2B0C-4D9E-B8B4-51B7300A079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215B04FF-8804-4CBF-8289-04B15D1A5495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xmlns="" id="{16F94A29-B4C0-42B4-A8F9-3229C9AFB921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xmlns="" id="{1CFB4854-A03D-40F9-81BB-DFBA1446BECE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2" name="Rounded Rectangle 51">
              <a:extLst>
                <a:ext uri="{FF2B5EF4-FFF2-40B4-BE49-F238E27FC236}">
                  <a16:creationId xmlns:a16="http://schemas.microsoft.com/office/drawing/2014/main" xmlns="" id="{BF6A79C6-1064-4CCA-8472-840B3C73EC39}"/>
                </a:ext>
              </a:extLst>
            </p:cNvPr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3" name="Rounded Rectangle 52">
              <a:extLst>
                <a:ext uri="{FF2B5EF4-FFF2-40B4-BE49-F238E27FC236}">
                  <a16:creationId xmlns:a16="http://schemas.microsoft.com/office/drawing/2014/main" xmlns="" id="{BBF822B4-BA49-4D12-8C8D-B6405B5658AA}"/>
                </a:ext>
              </a:extLst>
            </p:cNvPr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4" name="Rounded Rectangle 53">
              <a:extLst>
                <a:ext uri="{FF2B5EF4-FFF2-40B4-BE49-F238E27FC236}">
                  <a16:creationId xmlns:a16="http://schemas.microsoft.com/office/drawing/2014/main" xmlns="" id="{203AF675-9D44-4FAE-A488-5F35E2CCFBF4}"/>
                </a:ext>
              </a:extLst>
            </p:cNvPr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7" name="Freeform 19">
            <a:extLst>
              <a:ext uri="{FF2B5EF4-FFF2-40B4-BE49-F238E27FC236}">
                <a16:creationId xmlns:a16="http://schemas.microsoft.com/office/drawing/2014/main" xmlns="" id="{5C25561C-805A-4646-9BF6-45A6580F1A2E}"/>
              </a:ext>
            </a:extLst>
          </p:cNvPr>
          <p:cNvSpPr>
            <a:spLocks noChangeAspect="1"/>
          </p:cNvSpPr>
          <p:nvPr/>
        </p:nvSpPr>
        <p:spPr>
          <a:xfrm>
            <a:off x="3379370" y="2166312"/>
            <a:ext cx="521208" cy="484926"/>
          </a:xfrm>
          <a:custGeom>
            <a:avLst/>
            <a:gdLst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468131 w 2154056"/>
              <a:gd name="connsiteY0" fmla="*/ 9525 h 2038350"/>
              <a:gd name="connsiteX1" fmla="*/ 725306 w 2154056"/>
              <a:gd name="connsiteY1" fmla="*/ 561975 h 2038350"/>
              <a:gd name="connsiteX2" fmla="*/ 544331 w 2154056"/>
              <a:gd name="connsiteY2" fmla="*/ 828675 h 2038350"/>
              <a:gd name="connsiteX3" fmla="*/ 1353956 w 2154056"/>
              <a:gd name="connsiteY3" fmla="*/ 1543050 h 2038350"/>
              <a:gd name="connsiteX4" fmla="*/ 1601606 w 2154056"/>
              <a:gd name="connsiteY4" fmla="*/ 1257300 h 2038350"/>
              <a:gd name="connsiteX5" fmla="*/ 2154056 w 2154056"/>
              <a:gd name="connsiteY5" fmla="*/ 1485900 h 2038350"/>
              <a:gd name="connsiteX6" fmla="*/ 2125481 w 2154056"/>
              <a:gd name="connsiteY6" fmla="*/ 1828800 h 2038350"/>
              <a:gd name="connsiteX7" fmla="*/ 1620656 w 2154056"/>
              <a:gd name="connsiteY7" fmla="*/ 2038350 h 2038350"/>
              <a:gd name="connsiteX8" fmla="*/ 0 w 2154056"/>
              <a:gd name="connsiteY8" fmla="*/ 521446 h 2038350"/>
              <a:gd name="connsiteX9" fmla="*/ 163331 w 2154056"/>
              <a:gd name="connsiteY9" fmla="*/ 0 h 2038350"/>
              <a:gd name="connsiteX10" fmla="*/ 468131 w 2154056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7360 w 2203285"/>
              <a:gd name="connsiteY0" fmla="*/ 9525 h 2038350"/>
              <a:gd name="connsiteX1" fmla="*/ 774535 w 2203285"/>
              <a:gd name="connsiteY1" fmla="*/ 561975 h 2038350"/>
              <a:gd name="connsiteX2" fmla="*/ 593560 w 2203285"/>
              <a:gd name="connsiteY2" fmla="*/ 828675 h 2038350"/>
              <a:gd name="connsiteX3" fmla="*/ 1403185 w 2203285"/>
              <a:gd name="connsiteY3" fmla="*/ 1543050 h 2038350"/>
              <a:gd name="connsiteX4" fmla="*/ 1650835 w 2203285"/>
              <a:gd name="connsiteY4" fmla="*/ 1257300 h 2038350"/>
              <a:gd name="connsiteX5" fmla="*/ 2203285 w 2203285"/>
              <a:gd name="connsiteY5" fmla="*/ 1485900 h 2038350"/>
              <a:gd name="connsiteX6" fmla="*/ 2174710 w 2203285"/>
              <a:gd name="connsiteY6" fmla="*/ 1828800 h 2038350"/>
              <a:gd name="connsiteX7" fmla="*/ 1669885 w 2203285"/>
              <a:gd name="connsiteY7" fmla="*/ 2038350 h 2038350"/>
              <a:gd name="connsiteX8" fmla="*/ 3202 w 2203285"/>
              <a:gd name="connsiteY8" fmla="*/ 576679 h 2038350"/>
              <a:gd name="connsiteX9" fmla="*/ 212560 w 2203285"/>
              <a:gd name="connsiteY9" fmla="*/ 0 h 2038350"/>
              <a:gd name="connsiteX10" fmla="*/ 517360 w 2203285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9504"/>
              <a:gd name="connsiteX1" fmla="*/ 776891 w 2205641"/>
              <a:gd name="connsiteY1" fmla="*/ 561975 h 2039504"/>
              <a:gd name="connsiteX2" fmla="*/ 595916 w 2205641"/>
              <a:gd name="connsiteY2" fmla="*/ 828675 h 2039504"/>
              <a:gd name="connsiteX3" fmla="*/ 1405541 w 2205641"/>
              <a:gd name="connsiteY3" fmla="*/ 1543050 h 2039504"/>
              <a:gd name="connsiteX4" fmla="*/ 1653191 w 2205641"/>
              <a:gd name="connsiteY4" fmla="*/ 1257300 h 2039504"/>
              <a:gd name="connsiteX5" fmla="*/ 2205641 w 2205641"/>
              <a:gd name="connsiteY5" fmla="*/ 1485900 h 2039504"/>
              <a:gd name="connsiteX6" fmla="*/ 2177066 w 2205641"/>
              <a:gd name="connsiteY6" fmla="*/ 1828800 h 2039504"/>
              <a:gd name="connsiteX7" fmla="*/ 1672241 w 2205641"/>
              <a:gd name="connsiteY7" fmla="*/ 2038350 h 2039504"/>
              <a:gd name="connsiteX8" fmla="*/ 5558 w 2205641"/>
              <a:gd name="connsiteY8" fmla="*/ 576679 h 2039504"/>
              <a:gd name="connsiteX9" fmla="*/ 214916 w 2205641"/>
              <a:gd name="connsiteY9" fmla="*/ 0 h 2039504"/>
              <a:gd name="connsiteX10" fmla="*/ 519716 w 2205641"/>
              <a:gd name="connsiteY10" fmla="*/ 9525 h 2039504"/>
              <a:gd name="connsiteX0" fmla="*/ 519716 w 2205641"/>
              <a:gd name="connsiteY0" fmla="*/ 9525 h 2039390"/>
              <a:gd name="connsiteX1" fmla="*/ 776891 w 2205641"/>
              <a:gd name="connsiteY1" fmla="*/ 561975 h 2039390"/>
              <a:gd name="connsiteX2" fmla="*/ 595916 w 2205641"/>
              <a:gd name="connsiteY2" fmla="*/ 828675 h 2039390"/>
              <a:gd name="connsiteX3" fmla="*/ 1405541 w 2205641"/>
              <a:gd name="connsiteY3" fmla="*/ 1543050 h 2039390"/>
              <a:gd name="connsiteX4" fmla="*/ 1653191 w 2205641"/>
              <a:gd name="connsiteY4" fmla="*/ 1257300 h 2039390"/>
              <a:gd name="connsiteX5" fmla="*/ 2205641 w 2205641"/>
              <a:gd name="connsiteY5" fmla="*/ 1485900 h 2039390"/>
              <a:gd name="connsiteX6" fmla="*/ 2164792 w 2205641"/>
              <a:gd name="connsiteY6" fmla="*/ 1810389 h 2039390"/>
              <a:gd name="connsiteX7" fmla="*/ 1672241 w 2205641"/>
              <a:gd name="connsiteY7" fmla="*/ 2038350 h 2039390"/>
              <a:gd name="connsiteX8" fmla="*/ 5558 w 2205641"/>
              <a:gd name="connsiteY8" fmla="*/ 576679 h 2039390"/>
              <a:gd name="connsiteX9" fmla="*/ 214916 w 2205641"/>
              <a:gd name="connsiteY9" fmla="*/ 0 h 2039390"/>
              <a:gd name="connsiteX10" fmla="*/ 519716 w 2205641"/>
              <a:gd name="connsiteY10" fmla="*/ 9525 h 2039390"/>
              <a:gd name="connsiteX0" fmla="*/ 519716 w 2205641"/>
              <a:gd name="connsiteY0" fmla="*/ 9525 h 2039547"/>
              <a:gd name="connsiteX1" fmla="*/ 776891 w 2205641"/>
              <a:gd name="connsiteY1" fmla="*/ 561975 h 2039547"/>
              <a:gd name="connsiteX2" fmla="*/ 595916 w 2205641"/>
              <a:gd name="connsiteY2" fmla="*/ 828675 h 2039547"/>
              <a:gd name="connsiteX3" fmla="*/ 1405541 w 2205641"/>
              <a:gd name="connsiteY3" fmla="*/ 1543050 h 2039547"/>
              <a:gd name="connsiteX4" fmla="*/ 1653191 w 2205641"/>
              <a:gd name="connsiteY4" fmla="*/ 1257300 h 2039547"/>
              <a:gd name="connsiteX5" fmla="*/ 2205641 w 2205641"/>
              <a:gd name="connsiteY5" fmla="*/ 1485900 h 2039547"/>
              <a:gd name="connsiteX6" fmla="*/ 2137175 w 2205641"/>
              <a:gd name="connsiteY6" fmla="*/ 1834937 h 2039547"/>
              <a:gd name="connsiteX7" fmla="*/ 1672241 w 2205641"/>
              <a:gd name="connsiteY7" fmla="*/ 2038350 h 2039547"/>
              <a:gd name="connsiteX8" fmla="*/ 5558 w 2205641"/>
              <a:gd name="connsiteY8" fmla="*/ 576679 h 2039547"/>
              <a:gd name="connsiteX9" fmla="*/ 214916 w 2205641"/>
              <a:gd name="connsiteY9" fmla="*/ 0 h 2039547"/>
              <a:gd name="connsiteX10" fmla="*/ 519716 w 2205641"/>
              <a:gd name="connsiteY10" fmla="*/ 9525 h 2039547"/>
              <a:gd name="connsiteX0" fmla="*/ 519716 w 2205641"/>
              <a:gd name="connsiteY0" fmla="*/ 9525 h 2039326"/>
              <a:gd name="connsiteX1" fmla="*/ 776891 w 2205641"/>
              <a:gd name="connsiteY1" fmla="*/ 561975 h 2039326"/>
              <a:gd name="connsiteX2" fmla="*/ 595916 w 2205641"/>
              <a:gd name="connsiteY2" fmla="*/ 828675 h 2039326"/>
              <a:gd name="connsiteX3" fmla="*/ 1405541 w 2205641"/>
              <a:gd name="connsiteY3" fmla="*/ 1543050 h 2039326"/>
              <a:gd name="connsiteX4" fmla="*/ 1653191 w 2205641"/>
              <a:gd name="connsiteY4" fmla="*/ 1257300 h 2039326"/>
              <a:gd name="connsiteX5" fmla="*/ 2205641 w 2205641"/>
              <a:gd name="connsiteY5" fmla="*/ 1485900 h 2039326"/>
              <a:gd name="connsiteX6" fmla="*/ 2170928 w 2205641"/>
              <a:gd name="connsiteY6" fmla="*/ 1798115 h 2039326"/>
              <a:gd name="connsiteX7" fmla="*/ 1672241 w 2205641"/>
              <a:gd name="connsiteY7" fmla="*/ 2038350 h 2039326"/>
              <a:gd name="connsiteX8" fmla="*/ 5558 w 2205641"/>
              <a:gd name="connsiteY8" fmla="*/ 576679 h 2039326"/>
              <a:gd name="connsiteX9" fmla="*/ 214916 w 2205641"/>
              <a:gd name="connsiteY9" fmla="*/ 0 h 2039326"/>
              <a:gd name="connsiteX10" fmla="*/ 519716 w 2205641"/>
              <a:gd name="connsiteY10" fmla="*/ 9525 h 2039326"/>
              <a:gd name="connsiteX0" fmla="*/ 519716 w 2205641"/>
              <a:gd name="connsiteY0" fmla="*/ 9525 h 2040651"/>
              <a:gd name="connsiteX1" fmla="*/ 776891 w 2205641"/>
              <a:gd name="connsiteY1" fmla="*/ 561975 h 2040651"/>
              <a:gd name="connsiteX2" fmla="*/ 595916 w 2205641"/>
              <a:gd name="connsiteY2" fmla="*/ 828675 h 2040651"/>
              <a:gd name="connsiteX3" fmla="*/ 1405541 w 2205641"/>
              <a:gd name="connsiteY3" fmla="*/ 1543050 h 2040651"/>
              <a:gd name="connsiteX4" fmla="*/ 1653191 w 2205641"/>
              <a:gd name="connsiteY4" fmla="*/ 1257300 h 2040651"/>
              <a:gd name="connsiteX5" fmla="*/ 2205641 w 2205641"/>
              <a:gd name="connsiteY5" fmla="*/ 1485900 h 2040651"/>
              <a:gd name="connsiteX6" fmla="*/ 2170928 w 2205641"/>
              <a:gd name="connsiteY6" fmla="*/ 1798115 h 2040651"/>
              <a:gd name="connsiteX7" fmla="*/ 1672241 w 2205641"/>
              <a:gd name="connsiteY7" fmla="*/ 2038350 h 2040651"/>
              <a:gd name="connsiteX8" fmla="*/ 5558 w 2205641"/>
              <a:gd name="connsiteY8" fmla="*/ 576679 h 2040651"/>
              <a:gd name="connsiteX9" fmla="*/ 214916 w 2205641"/>
              <a:gd name="connsiteY9" fmla="*/ 0 h 2040651"/>
              <a:gd name="connsiteX10" fmla="*/ 519716 w 2205641"/>
              <a:gd name="connsiteY10" fmla="*/ 9525 h 2040651"/>
              <a:gd name="connsiteX0" fmla="*/ 519716 w 2205641"/>
              <a:gd name="connsiteY0" fmla="*/ 9525 h 2040728"/>
              <a:gd name="connsiteX1" fmla="*/ 776891 w 2205641"/>
              <a:gd name="connsiteY1" fmla="*/ 561975 h 2040728"/>
              <a:gd name="connsiteX2" fmla="*/ 595916 w 2205641"/>
              <a:gd name="connsiteY2" fmla="*/ 828675 h 2040728"/>
              <a:gd name="connsiteX3" fmla="*/ 1405541 w 2205641"/>
              <a:gd name="connsiteY3" fmla="*/ 1543050 h 2040728"/>
              <a:gd name="connsiteX4" fmla="*/ 1653191 w 2205641"/>
              <a:gd name="connsiteY4" fmla="*/ 1257300 h 2040728"/>
              <a:gd name="connsiteX5" fmla="*/ 2205641 w 2205641"/>
              <a:gd name="connsiteY5" fmla="*/ 1485900 h 2040728"/>
              <a:gd name="connsiteX6" fmla="*/ 2170928 w 2205641"/>
              <a:gd name="connsiteY6" fmla="*/ 1798115 h 2040728"/>
              <a:gd name="connsiteX7" fmla="*/ 1672241 w 2205641"/>
              <a:gd name="connsiteY7" fmla="*/ 2038350 h 2040728"/>
              <a:gd name="connsiteX8" fmla="*/ 5558 w 2205641"/>
              <a:gd name="connsiteY8" fmla="*/ 576679 h 2040728"/>
              <a:gd name="connsiteX9" fmla="*/ 214916 w 2205641"/>
              <a:gd name="connsiteY9" fmla="*/ 0 h 2040728"/>
              <a:gd name="connsiteX10" fmla="*/ 519716 w 2205641"/>
              <a:gd name="connsiteY10" fmla="*/ 9525 h 2040728"/>
              <a:gd name="connsiteX0" fmla="*/ 519716 w 2205641"/>
              <a:gd name="connsiteY0" fmla="*/ 9525 h 2038357"/>
              <a:gd name="connsiteX1" fmla="*/ 776891 w 2205641"/>
              <a:gd name="connsiteY1" fmla="*/ 561975 h 2038357"/>
              <a:gd name="connsiteX2" fmla="*/ 595916 w 2205641"/>
              <a:gd name="connsiteY2" fmla="*/ 828675 h 2038357"/>
              <a:gd name="connsiteX3" fmla="*/ 1405541 w 2205641"/>
              <a:gd name="connsiteY3" fmla="*/ 1543050 h 2038357"/>
              <a:gd name="connsiteX4" fmla="*/ 1653191 w 2205641"/>
              <a:gd name="connsiteY4" fmla="*/ 1257300 h 2038357"/>
              <a:gd name="connsiteX5" fmla="*/ 2205641 w 2205641"/>
              <a:gd name="connsiteY5" fmla="*/ 1485900 h 2038357"/>
              <a:gd name="connsiteX6" fmla="*/ 2170928 w 2205641"/>
              <a:gd name="connsiteY6" fmla="*/ 1798115 h 2038357"/>
              <a:gd name="connsiteX7" fmla="*/ 1672241 w 2205641"/>
              <a:gd name="connsiteY7" fmla="*/ 2038350 h 2038357"/>
              <a:gd name="connsiteX8" fmla="*/ 5558 w 2205641"/>
              <a:gd name="connsiteY8" fmla="*/ 576679 h 2038357"/>
              <a:gd name="connsiteX9" fmla="*/ 214916 w 2205641"/>
              <a:gd name="connsiteY9" fmla="*/ 0 h 2038357"/>
              <a:gd name="connsiteX10" fmla="*/ 519716 w 2205641"/>
              <a:gd name="connsiteY10" fmla="*/ 9525 h 2038357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0928 w 2205641"/>
              <a:gd name="connsiteY6" fmla="*/ 1798115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10533"/>
              <a:gd name="connsiteY0" fmla="*/ 9525 h 2038350"/>
              <a:gd name="connsiteX1" fmla="*/ 776891 w 2210533"/>
              <a:gd name="connsiteY1" fmla="*/ 561975 h 2038350"/>
              <a:gd name="connsiteX2" fmla="*/ 595916 w 2210533"/>
              <a:gd name="connsiteY2" fmla="*/ 828675 h 2038350"/>
              <a:gd name="connsiteX3" fmla="*/ 1405541 w 2210533"/>
              <a:gd name="connsiteY3" fmla="*/ 1543050 h 2038350"/>
              <a:gd name="connsiteX4" fmla="*/ 1653191 w 2210533"/>
              <a:gd name="connsiteY4" fmla="*/ 1257300 h 2038350"/>
              <a:gd name="connsiteX5" fmla="*/ 2205641 w 2210533"/>
              <a:gd name="connsiteY5" fmla="*/ 1485900 h 2038350"/>
              <a:gd name="connsiteX6" fmla="*/ 2170928 w 2210533"/>
              <a:gd name="connsiteY6" fmla="*/ 1798115 h 2038350"/>
              <a:gd name="connsiteX7" fmla="*/ 1672241 w 2210533"/>
              <a:gd name="connsiteY7" fmla="*/ 2038350 h 2038350"/>
              <a:gd name="connsiteX8" fmla="*/ 5558 w 2210533"/>
              <a:gd name="connsiteY8" fmla="*/ 576679 h 2038350"/>
              <a:gd name="connsiteX9" fmla="*/ 214916 w 2210533"/>
              <a:gd name="connsiteY9" fmla="*/ 0 h 2038350"/>
              <a:gd name="connsiteX10" fmla="*/ 519716 w 2210533"/>
              <a:gd name="connsiteY10" fmla="*/ 9525 h 2038350"/>
              <a:gd name="connsiteX0" fmla="*/ 519716 w 2215210"/>
              <a:gd name="connsiteY0" fmla="*/ 9525 h 2038350"/>
              <a:gd name="connsiteX1" fmla="*/ 776891 w 2215210"/>
              <a:gd name="connsiteY1" fmla="*/ 561975 h 2038350"/>
              <a:gd name="connsiteX2" fmla="*/ 595916 w 2215210"/>
              <a:gd name="connsiteY2" fmla="*/ 828675 h 2038350"/>
              <a:gd name="connsiteX3" fmla="*/ 1405541 w 2215210"/>
              <a:gd name="connsiteY3" fmla="*/ 1543050 h 2038350"/>
              <a:gd name="connsiteX4" fmla="*/ 1653191 w 2215210"/>
              <a:gd name="connsiteY4" fmla="*/ 1257300 h 2038350"/>
              <a:gd name="connsiteX5" fmla="*/ 2205641 w 2215210"/>
              <a:gd name="connsiteY5" fmla="*/ 1485900 h 2038350"/>
              <a:gd name="connsiteX6" fmla="*/ 2170928 w 2215210"/>
              <a:gd name="connsiteY6" fmla="*/ 1798115 h 2038350"/>
              <a:gd name="connsiteX7" fmla="*/ 1672241 w 2215210"/>
              <a:gd name="connsiteY7" fmla="*/ 2038350 h 2038350"/>
              <a:gd name="connsiteX8" fmla="*/ 5558 w 2215210"/>
              <a:gd name="connsiteY8" fmla="*/ 576679 h 2038350"/>
              <a:gd name="connsiteX9" fmla="*/ 214916 w 2215210"/>
              <a:gd name="connsiteY9" fmla="*/ 0 h 2038350"/>
              <a:gd name="connsiteX10" fmla="*/ 519716 w 2215210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68300 w 2216643"/>
              <a:gd name="connsiteY2" fmla="*/ 794922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25342 w 2216643"/>
              <a:gd name="connsiteY2" fmla="*/ 767306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58481 w 2216643"/>
              <a:gd name="connsiteY1" fmla="*/ 58038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12079 h 2047041"/>
              <a:gd name="connsiteX1" fmla="*/ 761550 w 2216643"/>
              <a:gd name="connsiteY1" fmla="*/ 558392 h 2047041"/>
              <a:gd name="connsiteX2" fmla="*/ 559095 w 2216643"/>
              <a:gd name="connsiteY2" fmla="*/ 809750 h 2047041"/>
              <a:gd name="connsiteX3" fmla="*/ 1405541 w 2216643"/>
              <a:gd name="connsiteY3" fmla="*/ 1551741 h 2047041"/>
              <a:gd name="connsiteX4" fmla="*/ 1662397 w 2216643"/>
              <a:gd name="connsiteY4" fmla="*/ 1244512 h 2047041"/>
              <a:gd name="connsiteX5" fmla="*/ 2205641 w 2216643"/>
              <a:gd name="connsiteY5" fmla="*/ 1494591 h 2047041"/>
              <a:gd name="connsiteX6" fmla="*/ 2170928 w 2216643"/>
              <a:gd name="connsiteY6" fmla="*/ 1806806 h 2047041"/>
              <a:gd name="connsiteX7" fmla="*/ 1672241 w 2216643"/>
              <a:gd name="connsiteY7" fmla="*/ 2047041 h 2047041"/>
              <a:gd name="connsiteX8" fmla="*/ 5558 w 2216643"/>
              <a:gd name="connsiteY8" fmla="*/ 585370 h 2047041"/>
              <a:gd name="connsiteX9" fmla="*/ 214916 w 2216643"/>
              <a:gd name="connsiteY9" fmla="*/ 8691 h 2047041"/>
              <a:gd name="connsiteX10" fmla="*/ 538127 w 2216643"/>
              <a:gd name="connsiteY10" fmla="*/ 12079 h 2047041"/>
              <a:gd name="connsiteX0" fmla="*/ 538432 w 2216948"/>
              <a:gd name="connsiteY0" fmla="*/ 8806 h 2043768"/>
              <a:gd name="connsiteX1" fmla="*/ 761855 w 2216948"/>
              <a:gd name="connsiteY1" fmla="*/ 555119 h 2043768"/>
              <a:gd name="connsiteX2" fmla="*/ 559400 w 2216948"/>
              <a:gd name="connsiteY2" fmla="*/ 806477 h 2043768"/>
              <a:gd name="connsiteX3" fmla="*/ 1405846 w 2216948"/>
              <a:gd name="connsiteY3" fmla="*/ 1548468 h 2043768"/>
              <a:gd name="connsiteX4" fmla="*/ 1662702 w 2216948"/>
              <a:gd name="connsiteY4" fmla="*/ 1241239 h 2043768"/>
              <a:gd name="connsiteX5" fmla="*/ 2205946 w 2216948"/>
              <a:gd name="connsiteY5" fmla="*/ 1491318 h 2043768"/>
              <a:gd name="connsiteX6" fmla="*/ 2171233 w 2216948"/>
              <a:gd name="connsiteY6" fmla="*/ 1803533 h 2043768"/>
              <a:gd name="connsiteX7" fmla="*/ 1672546 w 2216948"/>
              <a:gd name="connsiteY7" fmla="*/ 2043768 h 2043768"/>
              <a:gd name="connsiteX8" fmla="*/ 5863 w 2216948"/>
              <a:gd name="connsiteY8" fmla="*/ 582097 h 2043768"/>
              <a:gd name="connsiteX9" fmla="*/ 209084 w 2216948"/>
              <a:gd name="connsiteY9" fmla="*/ 20760 h 2043768"/>
              <a:gd name="connsiteX10" fmla="*/ 538432 w 2216948"/>
              <a:gd name="connsiteY10" fmla="*/ 8806 h 2043768"/>
              <a:gd name="connsiteX0" fmla="*/ 538432 w 2216948"/>
              <a:gd name="connsiteY0" fmla="*/ 16347 h 2051309"/>
              <a:gd name="connsiteX1" fmla="*/ 761855 w 2216948"/>
              <a:gd name="connsiteY1" fmla="*/ 562660 h 2051309"/>
              <a:gd name="connsiteX2" fmla="*/ 559400 w 2216948"/>
              <a:gd name="connsiteY2" fmla="*/ 814018 h 2051309"/>
              <a:gd name="connsiteX3" fmla="*/ 1405846 w 2216948"/>
              <a:gd name="connsiteY3" fmla="*/ 1556009 h 2051309"/>
              <a:gd name="connsiteX4" fmla="*/ 1662702 w 2216948"/>
              <a:gd name="connsiteY4" fmla="*/ 1248780 h 2051309"/>
              <a:gd name="connsiteX5" fmla="*/ 2205946 w 2216948"/>
              <a:gd name="connsiteY5" fmla="*/ 1498859 h 2051309"/>
              <a:gd name="connsiteX6" fmla="*/ 2171233 w 2216948"/>
              <a:gd name="connsiteY6" fmla="*/ 1811074 h 2051309"/>
              <a:gd name="connsiteX7" fmla="*/ 1672546 w 2216948"/>
              <a:gd name="connsiteY7" fmla="*/ 2051309 h 2051309"/>
              <a:gd name="connsiteX8" fmla="*/ 5863 w 2216948"/>
              <a:gd name="connsiteY8" fmla="*/ 589638 h 2051309"/>
              <a:gd name="connsiteX9" fmla="*/ 209084 w 2216948"/>
              <a:gd name="connsiteY9" fmla="*/ 28301 h 2051309"/>
              <a:gd name="connsiteX10" fmla="*/ 538432 w 2216948"/>
              <a:gd name="connsiteY10" fmla="*/ 16347 h 2051309"/>
              <a:gd name="connsiteX0" fmla="*/ 538432 w 2216948"/>
              <a:gd name="connsiteY0" fmla="*/ 9238 h 2044200"/>
              <a:gd name="connsiteX1" fmla="*/ 761855 w 2216948"/>
              <a:gd name="connsiteY1" fmla="*/ 555551 h 2044200"/>
              <a:gd name="connsiteX2" fmla="*/ 559400 w 2216948"/>
              <a:gd name="connsiteY2" fmla="*/ 806909 h 2044200"/>
              <a:gd name="connsiteX3" fmla="*/ 1405846 w 2216948"/>
              <a:gd name="connsiteY3" fmla="*/ 1548900 h 2044200"/>
              <a:gd name="connsiteX4" fmla="*/ 1662702 w 2216948"/>
              <a:gd name="connsiteY4" fmla="*/ 1241671 h 2044200"/>
              <a:gd name="connsiteX5" fmla="*/ 2205946 w 2216948"/>
              <a:gd name="connsiteY5" fmla="*/ 1491750 h 2044200"/>
              <a:gd name="connsiteX6" fmla="*/ 2171233 w 2216948"/>
              <a:gd name="connsiteY6" fmla="*/ 1803965 h 2044200"/>
              <a:gd name="connsiteX7" fmla="*/ 1672546 w 2216948"/>
              <a:gd name="connsiteY7" fmla="*/ 2044200 h 2044200"/>
              <a:gd name="connsiteX8" fmla="*/ 5863 w 2216948"/>
              <a:gd name="connsiteY8" fmla="*/ 582529 h 2044200"/>
              <a:gd name="connsiteX9" fmla="*/ 209084 w 2216948"/>
              <a:gd name="connsiteY9" fmla="*/ 48809 h 2044200"/>
              <a:gd name="connsiteX10" fmla="*/ 538432 w 2216948"/>
              <a:gd name="connsiteY10" fmla="*/ 9238 h 2044200"/>
              <a:gd name="connsiteX0" fmla="*/ 538432 w 2216948"/>
              <a:gd name="connsiteY0" fmla="*/ 17164 h 2052126"/>
              <a:gd name="connsiteX1" fmla="*/ 761855 w 2216948"/>
              <a:gd name="connsiteY1" fmla="*/ 563477 h 2052126"/>
              <a:gd name="connsiteX2" fmla="*/ 559400 w 2216948"/>
              <a:gd name="connsiteY2" fmla="*/ 814835 h 2052126"/>
              <a:gd name="connsiteX3" fmla="*/ 1405846 w 2216948"/>
              <a:gd name="connsiteY3" fmla="*/ 1556826 h 2052126"/>
              <a:gd name="connsiteX4" fmla="*/ 1662702 w 2216948"/>
              <a:gd name="connsiteY4" fmla="*/ 1249597 h 2052126"/>
              <a:gd name="connsiteX5" fmla="*/ 2205946 w 2216948"/>
              <a:gd name="connsiteY5" fmla="*/ 1499676 h 2052126"/>
              <a:gd name="connsiteX6" fmla="*/ 2171233 w 2216948"/>
              <a:gd name="connsiteY6" fmla="*/ 1811891 h 2052126"/>
              <a:gd name="connsiteX7" fmla="*/ 1672546 w 2216948"/>
              <a:gd name="connsiteY7" fmla="*/ 2052126 h 2052126"/>
              <a:gd name="connsiteX8" fmla="*/ 5863 w 2216948"/>
              <a:gd name="connsiteY8" fmla="*/ 590455 h 2052126"/>
              <a:gd name="connsiteX9" fmla="*/ 209084 w 2216948"/>
              <a:gd name="connsiteY9" fmla="*/ 56735 h 2052126"/>
              <a:gd name="connsiteX10" fmla="*/ 538432 w 2216948"/>
              <a:gd name="connsiteY10" fmla="*/ 17164 h 2052126"/>
              <a:gd name="connsiteX0" fmla="*/ 538142 w 2216658"/>
              <a:gd name="connsiteY0" fmla="*/ 17164 h 2052126"/>
              <a:gd name="connsiteX1" fmla="*/ 761565 w 2216658"/>
              <a:gd name="connsiteY1" fmla="*/ 563477 h 2052126"/>
              <a:gd name="connsiteX2" fmla="*/ 559110 w 2216658"/>
              <a:gd name="connsiteY2" fmla="*/ 814835 h 2052126"/>
              <a:gd name="connsiteX3" fmla="*/ 1405556 w 2216658"/>
              <a:gd name="connsiteY3" fmla="*/ 1556826 h 2052126"/>
              <a:gd name="connsiteX4" fmla="*/ 1662412 w 2216658"/>
              <a:gd name="connsiteY4" fmla="*/ 1249597 h 2052126"/>
              <a:gd name="connsiteX5" fmla="*/ 2205656 w 2216658"/>
              <a:gd name="connsiteY5" fmla="*/ 1499676 h 2052126"/>
              <a:gd name="connsiteX6" fmla="*/ 2170943 w 2216658"/>
              <a:gd name="connsiteY6" fmla="*/ 1811891 h 2052126"/>
              <a:gd name="connsiteX7" fmla="*/ 1672256 w 2216658"/>
              <a:gd name="connsiteY7" fmla="*/ 2052126 h 2052126"/>
              <a:gd name="connsiteX8" fmla="*/ 5573 w 2216658"/>
              <a:gd name="connsiteY8" fmla="*/ 590455 h 2052126"/>
              <a:gd name="connsiteX9" fmla="*/ 208794 w 2216658"/>
              <a:gd name="connsiteY9" fmla="*/ 56735 h 2052126"/>
              <a:gd name="connsiteX10" fmla="*/ 538142 w 2216658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14412 w 2192928"/>
              <a:gd name="connsiteY0" fmla="*/ 17164 h 2052126"/>
              <a:gd name="connsiteX1" fmla="*/ 737835 w 2192928"/>
              <a:gd name="connsiteY1" fmla="*/ 563477 h 2052126"/>
              <a:gd name="connsiteX2" fmla="*/ 535380 w 2192928"/>
              <a:gd name="connsiteY2" fmla="*/ 814835 h 2052126"/>
              <a:gd name="connsiteX3" fmla="*/ 1381826 w 2192928"/>
              <a:gd name="connsiteY3" fmla="*/ 1556826 h 2052126"/>
              <a:gd name="connsiteX4" fmla="*/ 1638682 w 2192928"/>
              <a:gd name="connsiteY4" fmla="*/ 1249597 h 2052126"/>
              <a:gd name="connsiteX5" fmla="*/ 2181926 w 2192928"/>
              <a:gd name="connsiteY5" fmla="*/ 1499676 h 2052126"/>
              <a:gd name="connsiteX6" fmla="*/ 2147213 w 2192928"/>
              <a:gd name="connsiteY6" fmla="*/ 1811891 h 2052126"/>
              <a:gd name="connsiteX7" fmla="*/ 1648526 w 2192928"/>
              <a:gd name="connsiteY7" fmla="*/ 2052126 h 2052126"/>
              <a:gd name="connsiteX8" fmla="*/ 254 w 2192928"/>
              <a:gd name="connsiteY8" fmla="*/ 593523 h 2052126"/>
              <a:gd name="connsiteX9" fmla="*/ 185064 w 2192928"/>
              <a:gd name="connsiteY9" fmla="*/ 56735 h 2052126"/>
              <a:gd name="connsiteX10" fmla="*/ 514412 w 2192928"/>
              <a:gd name="connsiteY10" fmla="*/ 17164 h 2052126"/>
              <a:gd name="connsiteX0" fmla="*/ 520753 w 2199269"/>
              <a:gd name="connsiteY0" fmla="*/ 17164 h 2052126"/>
              <a:gd name="connsiteX1" fmla="*/ 744176 w 2199269"/>
              <a:gd name="connsiteY1" fmla="*/ 563477 h 2052126"/>
              <a:gd name="connsiteX2" fmla="*/ 541721 w 2199269"/>
              <a:gd name="connsiteY2" fmla="*/ 814835 h 2052126"/>
              <a:gd name="connsiteX3" fmla="*/ 1388167 w 2199269"/>
              <a:gd name="connsiteY3" fmla="*/ 1556826 h 2052126"/>
              <a:gd name="connsiteX4" fmla="*/ 1645023 w 2199269"/>
              <a:gd name="connsiteY4" fmla="*/ 1249597 h 2052126"/>
              <a:gd name="connsiteX5" fmla="*/ 2188267 w 2199269"/>
              <a:gd name="connsiteY5" fmla="*/ 1499676 h 2052126"/>
              <a:gd name="connsiteX6" fmla="*/ 2153554 w 2199269"/>
              <a:gd name="connsiteY6" fmla="*/ 1811891 h 2052126"/>
              <a:gd name="connsiteX7" fmla="*/ 1654867 w 2199269"/>
              <a:gd name="connsiteY7" fmla="*/ 2052126 h 2052126"/>
              <a:gd name="connsiteX8" fmla="*/ 6595 w 2199269"/>
              <a:gd name="connsiteY8" fmla="*/ 593523 h 2052126"/>
              <a:gd name="connsiteX9" fmla="*/ 191405 w 2199269"/>
              <a:gd name="connsiteY9" fmla="*/ 56735 h 2052126"/>
              <a:gd name="connsiteX10" fmla="*/ 520753 w 2199269"/>
              <a:gd name="connsiteY10" fmla="*/ 17164 h 2052126"/>
              <a:gd name="connsiteX0" fmla="*/ 532311 w 2210827"/>
              <a:gd name="connsiteY0" fmla="*/ 17164 h 2052126"/>
              <a:gd name="connsiteX1" fmla="*/ 755734 w 2210827"/>
              <a:gd name="connsiteY1" fmla="*/ 563477 h 2052126"/>
              <a:gd name="connsiteX2" fmla="*/ 553279 w 2210827"/>
              <a:gd name="connsiteY2" fmla="*/ 814835 h 2052126"/>
              <a:gd name="connsiteX3" fmla="*/ 1399725 w 2210827"/>
              <a:gd name="connsiteY3" fmla="*/ 1556826 h 2052126"/>
              <a:gd name="connsiteX4" fmla="*/ 1656581 w 2210827"/>
              <a:gd name="connsiteY4" fmla="*/ 1249597 h 2052126"/>
              <a:gd name="connsiteX5" fmla="*/ 2199825 w 2210827"/>
              <a:gd name="connsiteY5" fmla="*/ 1499676 h 2052126"/>
              <a:gd name="connsiteX6" fmla="*/ 2165112 w 2210827"/>
              <a:gd name="connsiteY6" fmla="*/ 1811891 h 2052126"/>
              <a:gd name="connsiteX7" fmla="*/ 1666425 w 2210827"/>
              <a:gd name="connsiteY7" fmla="*/ 2052126 h 2052126"/>
              <a:gd name="connsiteX8" fmla="*/ 5879 w 2210827"/>
              <a:gd name="connsiteY8" fmla="*/ 590455 h 2052126"/>
              <a:gd name="connsiteX9" fmla="*/ 202963 w 2210827"/>
              <a:gd name="connsiteY9" fmla="*/ 56735 h 2052126"/>
              <a:gd name="connsiteX10" fmla="*/ 532311 w 2210827"/>
              <a:gd name="connsiteY10" fmla="*/ 17164 h 2052126"/>
              <a:gd name="connsiteX0" fmla="*/ 532311 w 2205014"/>
              <a:gd name="connsiteY0" fmla="*/ 17164 h 2052126"/>
              <a:gd name="connsiteX1" fmla="*/ 755734 w 2205014"/>
              <a:gd name="connsiteY1" fmla="*/ 563477 h 2052126"/>
              <a:gd name="connsiteX2" fmla="*/ 553279 w 2205014"/>
              <a:gd name="connsiteY2" fmla="*/ 814835 h 2052126"/>
              <a:gd name="connsiteX3" fmla="*/ 1399725 w 2205014"/>
              <a:gd name="connsiteY3" fmla="*/ 1556826 h 2052126"/>
              <a:gd name="connsiteX4" fmla="*/ 1656581 w 2205014"/>
              <a:gd name="connsiteY4" fmla="*/ 1249597 h 2052126"/>
              <a:gd name="connsiteX5" fmla="*/ 2199825 w 2205014"/>
              <a:gd name="connsiteY5" fmla="*/ 1499676 h 2052126"/>
              <a:gd name="connsiteX6" fmla="*/ 2131359 w 2205014"/>
              <a:gd name="connsiteY6" fmla="*/ 1818028 h 2052126"/>
              <a:gd name="connsiteX7" fmla="*/ 1666425 w 2205014"/>
              <a:gd name="connsiteY7" fmla="*/ 2052126 h 2052126"/>
              <a:gd name="connsiteX8" fmla="*/ 5879 w 2205014"/>
              <a:gd name="connsiteY8" fmla="*/ 590455 h 2052126"/>
              <a:gd name="connsiteX9" fmla="*/ 202963 w 2205014"/>
              <a:gd name="connsiteY9" fmla="*/ 56735 h 2052126"/>
              <a:gd name="connsiteX10" fmla="*/ 532311 w 2205014"/>
              <a:gd name="connsiteY10" fmla="*/ 17164 h 2052126"/>
              <a:gd name="connsiteX0" fmla="*/ 532311 w 2202839"/>
              <a:gd name="connsiteY0" fmla="*/ 17164 h 2052126"/>
              <a:gd name="connsiteX1" fmla="*/ 755734 w 2202839"/>
              <a:gd name="connsiteY1" fmla="*/ 563477 h 2052126"/>
              <a:gd name="connsiteX2" fmla="*/ 553279 w 2202839"/>
              <a:gd name="connsiteY2" fmla="*/ 814835 h 2052126"/>
              <a:gd name="connsiteX3" fmla="*/ 1399725 w 2202839"/>
              <a:gd name="connsiteY3" fmla="*/ 1556826 h 2052126"/>
              <a:gd name="connsiteX4" fmla="*/ 1656581 w 2202839"/>
              <a:gd name="connsiteY4" fmla="*/ 1249597 h 2052126"/>
              <a:gd name="connsiteX5" fmla="*/ 2199825 w 2202839"/>
              <a:gd name="connsiteY5" fmla="*/ 1499676 h 2052126"/>
              <a:gd name="connsiteX6" fmla="*/ 2091469 w 2202839"/>
              <a:gd name="connsiteY6" fmla="*/ 1827233 h 2052126"/>
              <a:gd name="connsiteX7" fmla="*/ 1666425 w 2202839"/>
              <a:gd name="connsiteY7" fmla="*/ 2052126 h 2052126"/>
              <a:gd name="connsiteX8" fmla="*/ 5879 w 2202839"/>
              <a:gd name="connsiteY8" fmla="*/ 590455 h 2052126"/>
              <a:gd name="connsiteX9" fmla="*/ 202963 w 2202839"/>
              <a:gd name="connsiteY9" fmla="*/ 56735 h 2052126"/>
              <a:gd name="connsiteX10" fmla="*/ 532311 w 2202839"/>
              <a:gd name="connsiteY10" fmla="*/ 17164 h 2052126"/>
              <a:gd name="connsiteX0" fmla="*/ 532311 w 2203429"/>
              <a:gd name="connsiteY0" fmla="*/ 17164 h 2052126"/>
              <a:gd name="connsiteX1" fmla="*/ 755734 w 2203429"/>
              <a:gd name="connsiteY1" fmla="*/ 563477 h 2052126"/>
              <a:gd name="connsiteX2" fmla="*/ 553279 w 2203429"/>
              <a:gd name="connsiteY2" fmla="*/ 814835 h 2052126"/>
              <a:gd name="connsiteX3" fmla="*/ 1399725 w 2203429"/>
              <a:gd name="connsiteY3" fmla="*/ 1556826 h 2052126"/>
              <a:gd name="connsiteX4" fmla="*/ 1656581 w 2203429"/>
              <a:gd name="connsiteY4" fmla="*/ 1249597 h 2052126"/>
              <a:gd name="connsiteX5" fmla="*/ 2199825 w 2203429"/>
              <a:gd name="connsiteY5" fmla="*/ 1499676 h 2052126"/>
              <a:gd name="connsiteX6" fmla="*/ 2106811 w 2203429"/>
              <a:gd name="connsiteY6" fmla="*/ 1851781 h 2052126"/>
              <a:gd name="connsiteX7" fmla="*/ 1666425 w 2203429"/>
              <a:gd name="connsiteY7" fmla="*/ 2052126 h 2052126"/>
              <a:gd name="connsiteX8" fmla="*/ 5879 w 2203429"/>
              <a:gd name="connsiteY8" fmla="*/ 590455 h 2052126"/>
              <a:gd name="connsiteX9" fmla="*/ 202963 w 2203429"/>
              <a:gd name="connsiteY9" fmla="*/ 56735 h 2052126"/>
              <a:gd name="connsiteX10" fmla="*/ 532311 w 2203429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5672"/>
              <a:gd name="connsiteY0" fmla="*/ 17164 h 2052126"/>
              <a:gd name="connsiteX1" fmla="*/ 755734 w 2205672"/>
              <a:gd name="connsiteY1" fmla="*/ 563477 h 2052126"/>
              <a:gd name="connsiteX2" fmla="*/ 553279 w 2205672"/>
              <a:gd name="connsiteY2" fmla="*/ 814835 h 2052126"/>
              <a:gd name="connsiteX3" fmla="*/ 1399725 w 2205672"/>
              <a:gd name="connsiteY3" fmla="*/ 1556826 h 2052126"/>
              <a:gd name="connsiteX4" fmla="*/ 1656581 w 2205672"/>
              <a:gd name="connsiteY4" fmla="*/ 1249597 h 2052126"/>
              <a:gd name="connsiteX5" fmla="*/ 2199825 w 2205672"/>
              <a:gd name="connsiteY5" fmla="*/ 1499676 h 2052126"/>
              <a:gd name="connsiteX6" fmla="*/ 2106811 w 2205672"/>
              <a:gd name="connsiteY6" fmla="*/ 1851781 h 2052126"/>
              <a:gd name="connsiteX7" fmla="*/ 1666425 w 2205672"/>
              <a:gd name="connsiteY7" fmla="*/ 2052126 h 2052126"/>
              <a:gd name="connsiteX8" fmla="*/ 5879 w 2205672"/>
              <a:gd name="connsiteY8" fmla="*/ 590455 h 2052126"/>
              <a:gd name="connsiteX9" fmla="*/ 202963 w 2205672"/>
              <a:gd name="connsiteY9" fmla="*/ 56735 h 2052126"/>
              <a:gd name="connsiteX10" fmla="*/ 532311 w 2205672"/>
              <a:gd name="connsiteY10" fmla="*/ 17164 h 20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672" h="2052126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xmlns="" id="{66981EBB-34D8-4390-854B-C729FC8EAB49}"/>
              </a:ext>
            </a:extLst>
          </p:cNvPr>
          <p:cNvGrpSpPr/>
          <p:nvPr/>
        </p:nvGrpSpPr>
        <p:grpSpPr>
          <a:xfrm>
            <a:off x="2846383" y="4384910"/>
            <a:ext cx="1869228" cy="2286473"/>
            <a:chOff x="6446339" y="1280897"/>
            <a:chExt cx="4320717" cy="5285178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C69F22B7-5FF4-421D-AA79-C3FCF2198E7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FC979BE9-1D59-4F97-96B8-BB6A0EB9FB57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02FD0C38-7944-4993-95B6-EC67069242B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FD49F15A-0CC5-4912-9EB8-D883D141541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08753520-CF7F-440D-95C5-E8AE26B4247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723B1AEB-7222-46B6-90D4-3C3F6420002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2A2EC6EB-A8BE-49B9-A646-F99B2940A79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8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EA525D"/>
                </a:solidFill>
              </a:rPr>
              <a:t>Timeline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3E933E92-CC96-4BB8-A8B0-5F70C3D7CDA1}"/>
              </a:ext>
            </a:extLst>
          </p:cNvPr>
          <p:cNvSpPr/>
          <p:nvPr/>
        </p:nvSpPr>
        <p:spPr>
          <a:xfrm>
            <a:off x="1516349" y="527598"/>
            <a:ext cx="273211" cy="158175"/>
          </a:xfrm>
          <a:custGeom>
            <a:avLst/>
            <a:gdLst>
              <a:gd name="connsiteX0" fmla="*/ 2247 w 273210"/>
              <a:gd name="connsiteY0" fmla="*/ 48890 h 158174"/>
              <a:gd name="connsiteX1" fmla="*/ 36278 w 273210"/>
              <a:gd name="connsiteY1" fmla="*/ 11504 h 158174"/>
              <a:gd name="connsiteX2" fmla="*/ 192536 w 273210"/>
              <a:gd name="connsiteY2" fmla="*/ 2876 h 158174"/>
              <a:gd name="connsiteX3" fmla="*/ 228005 w 273210"/>
              <a:gd name="connsiteY3" fmla="*/ 0 h 158174"/>
              <a:gd name="connsiteX4" fmla="*/ 263475 w 273210"/>
              <a:gd name="connsiteY4" fmla="*/ 0 h 158174"/>
              <a:gd name="connsiteX5" fmla="*/ 272102 w 273210"/>
              <a:gd name="connsiteY5" fmla="*/ 23966 h 158174"/>
              <a:gd name="connsiteX6" fmla="*/ 277854 w 273210"/>
              <a:gd name="connsiteY6" fmla="*/ 120309 h 158174"/>
              <a:gd name="connsiteX7" fmla="*/ 257723 w 273210"/>
              <a:gd name="connsiteY7" fmla="*/ 142836 h 158174"/>
              <a:gd name="connsiteX8" fmla="*/ 161380 w 273210"/>
              <a:gd name="connsiteY8" fmla="*/ 149068 h 158174"/>
              <a:gd name="connsiteX9" fmla="*/ 123514 w 273210"/>
              <a:gd name="connsiteY9" fmla="*/ 156257 h 158174"/>
              <a:gd name="connsiteX10" fmla="*/ 37237 w 273210"/>
              <a:gd name="connsiteY10" fmla="*/ 160571 h 158174"/>
              <a:gd name="connsiteX11" fmla="*/ 809 w 273210"/>
              <a:gd name="connsiteY11" fmla="*/ 123184 h 158174"/>
              <a:gd name="connsiteX12" fmla="*/ 809 w 273210"/>
              <a:gd name="connsiteY12" fmla="*/ 92987 h 158174"/>
              <a:gd name="connsiteX13" fmla="*/ 2247 w 273210"/>
              <a:gd name="connsiteY13" fmla="*/ 48890 h 1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210" h="158174">
                <a:moveTo>
                  <a:pt x="2247" y="48890"/>
                </a:moveTo>
                <a:cubicBezTo>
                  <a:pt x="330" y="15338"/>
                  <a:pt x="2726" y="12942"/>
                  <a:pt x="36278" y="11504"/>
                </a:cubicBezTo>
                <a:cubicBezTo>
                  <a:pt x="88524" y="8628"/>
                  <a:pt x="140290" y="5752"/>
                  <a:pt x="192536" y="2876"/>
                </a:cubicBezTo>
                <a:cubicBezTo>
                  <a:pt x="204039" y="-959"/>
                  <a:pt x="216501" y="4314"/>
                  <a:pt x="228005" y="0"/>
                </a:cubicBezTo>
                <a:cubicBezTo>
                  <a:pt x="239988" y="0"/>
                  <a:pt x="251492" y="0"/>
                  <a:pt x="263475" y="0"/>
                </a:cubicBezTo>
                <a:cubicBezTo>
                  <a:pt x="268747" y="7190"/>
                  <a:pt x="271623" y="14859"/>
                  <a:pt x="272102" y="23966"/>
                </a:cubicBezTo>
                <a:cubicBezTo>
                  <a:pt x="273540" y="56080"/>
                  <a:pt x="275457" y="88194"/>
                  <a:pt x="277854" y="120309"/>
                </a:cubicBezTo>
                <a:cubicBezTo>
                  <a:pt x="278813" y="135167"/>
                  <a:pt x="272102" y="141878"/>
                  <a:pt x="257723" y="142836"/>
                </a:cubicBezTo>
                <a:cubicBezTo>
                  <a:pt x="225609" y="144754"/>
                  <a:pt x="193494" y="147150"/>
                  <a:pt x="161380" y="149068"/>
                </a:cubicBezTo>
                <a:cubicBezTo>
                  <a:pt x="149876" y="156737"/>
                  <a:pt x="136456" y="155299"/>
                  <a:pt x="123514" y="156257"/>
                </a:cubicBezTo>
                <a:cubicBezTo>
                  <a:pt x="94755" y="158175"/>
                  <a:pt x="65996" y="160092"/>
                  <a:pt x="37237" y="160571"/>
                </a:cubicBezTo>
                <a:cubicBezTo>
                  <a:pt x="8957" y="161530"/>
                  <a:pt x="809" y="151943"/>
                  <a:pt x="809" y="123184"/>
                </a:cubicBezTo>
                <a:cubicBezTo>
                  <a:pt x="809" y="113119"/>
                  <a:pt x="809" y="103053"/>
                  <a:pt x="809" y="92987"/>
                </a:cubicBezTo>
                <a:cubicBezTo>
                  <a:pt x="-629" y="78608"/>
                  <a:pt x="-150" y="63749"/>
                  <a:pt x="2247" y="48890"/>
                </a:cubicBezTo>
                <a:close/>
              </a:path>
            </a:pathLst>
          </a:custGeom>
          <a:solidFill>
            <a:srgbClr val="EA525D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B53EBB2-4A16-4B2F-9143-10F111F69995}"/>
              </a:ext>
            </a:extLst>
          </p:cNvPr>
          <p:cNvSpPr/>
          <p:nvPr/>
        </p:nvSpPr>
        <p:spPr>
          <a:xfrm>
            <a:off x="1708884" y="527598"/>
            <a:ext cx="33552" cy="4793"/>
          </a:xfrm>
          <a:custGeom>
            <a:avLst/>
            <a:gdLst>
              <a:gd name="connsiteX0" fmla="*/ 35469 w 33552"/>
              <a:gd name="connsiteY0" fmla="*/ 0 h 0"/>
              <a:gd name="connsiteX1" fmla="*/ 0 w 33552"/>
              <a:gd name="connsiteY1" fmla="*/ 2876 h 0"/>
              <a:gd name="connsiteX2" fmla="*/ 479 w 33552"/>
              <a:gd name="connsiteY2" fmla="*/ 0 h 0"/>
              <a:gd name="connsiteX3" fmla="*/ 35469 w 33552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2">
                <a:moveTo>
                  <a:pt x="35469" y="0"/>
                </a:moveTo>
                <a:cubicBezTo>
                  <a:pt x="23966" y="5752"/>
                  <a:pt x="11983" y="3835"/>
                  <a:pt x="0" y="2876"/>
                </a:cubicBezTo>
                <a:cubicBezTo>
                  <a:pt x="479" y="1917"/>
                  <a:pt x="479" y="959"/>
                  <a:pt x="479" y="0"/>
                </a:cubicBezTo>
                <a:cubicBezTo>
                  <a:pt x="11983" y="0"/>
                  <a:pt x="23966" y="0"/>
                  <a:pt x="35469" y="0"/>
                </a:cubicBezTo>
                <a:close/>
              </a:path>
            </a:pathLst>
          </a:custGeom>
          <a:solidFill>
            <a:srgbClr val="888888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135E874-9F29-4E30-9069-4A30BEB36BA9}"/>
              </a:ext>
            </a:extLst>
          </p:cNvPr>
          <p:cNvSpPr/>
          <p:nvPr/>
        </p:nvSpPr>
        <p:spPr>
          <a:xfrm>
            <a:off x="789913" y="1505764"/>
            <a:ext cx="1574276" cy="1033354"/>
          </a:xfrm>
          <a:custGeom>
            <a:avLst/>
            <a:gdLst>
              <a:gd name="connsiteX0" fmla="*/ 1425250 w 1574276"/>
              <a:gd name="connsiteY0" fmla="*/ 0 h 1049442"/>
              <a:gd name="connsiteX1" fmla="*/ 1446220 w 1574276"/>
              <a:gd name="connsiteY1" fmla="*/ 8268 h 1049442"/>
              <a:gd name="connsiteX2" fmla="*/ 1500862 w 1574276"/>
              <a:gd name="connsiteY2" fmla="*/ 77290 h 1049442"/>
              <a:gd name="connsiteX3" fmla="*/ 1505655 w 1574276"/>
              <a:gd name="connsiteY3" fmla="*/ 647198 h 1049442"/>
              <a:gd name="connsiteX4" fmla="*/ 1166299 w 1574276"/>
              <a:gd name="connsiteY4" fmla="*/ 969778 h 1049442"/>
              <a:gd name="connsiteX5" fmla="*/ 929037 w 1574276"/>
              <a:gd name="connsiteY5" fmla="*/ 1021544 h 1049442"/>
              <a:gd name="connsiteX6" fmla="*/ 929424 w 1574276"/>
              <a:gd name="connsiteY6" fmla="*/ 1032485 h 1049442"/>
              <a:gd name="connsiteX7" fmla="*/ 929681 w 1574276"/>
              <a:gd name="connsiteY7" fmla="*/ 1049442 h 1049442"/>
              <a:gd name="connsiteX8" fmla="*/ 811682 w 1574276"/>
              <a:gd name="connsiteY8" fmla="*/ 1049442 h 1049442"/>
              <a:gd name="connsiteX9" fmla="*/ 809218 w 1574276"/>
              <a:gd name="connsiteY9" fmla="*/ 1034491 h 1049442"/>
              <a:gd name="connsiteX10" fmla="*/ 804894 w 1574276"/>
              <a:gd name="connsiteY10" fmla="*/ 1027296 h 1049442"/>
              <a:gd name="connsiteX11" fmla="*/ 13542 w 1574276"/>
              <a:gd name="connsiteY11" fmla="*/ 491899 h 1049442"/>
              <a:gd name="connsiteX12" fmla="*/ 31756 w 1574276"/>
              <a:gd name="connsiteY12" fmla="*/ 153501 h 1049442"/>
              <a:gd name="connsiteX13" fmla="*/ 73936 w 1574276"/>
              <a:gd name="connsiteY13" fmla="*/ 95983 h 1049442"/>
              <a:gd name="connsiteX14" fmla="*/ 151585 w 1574276"/>
              <a:gd name="connsiteY14" fmla="*/ 127139 h 1049442"/>
              <a:gd name="connsiteX15" fmla="*/ 151585 w 1574276"/>
              <a:gd name="connsiteY15" fmla="*/ 173633 h 1049442"/>
              <a:gd name="connsiteX16" fmla="*/ 124264 w 1574276"/>
              <a:gd name="connsiteY16" fmla="*/ 281479 h 1049442"/>
              <a:gd name="connsiteX17" fmla="*/ 238342 w 1574276"/>
              <a:gd name="connsiteY17" fmla="*/ 713343 h 1049442"/>
              <a:gd name="connsiteX18" fmla="*/ 612209 w 1574276"/>
              <a:gd name="connsiteY18" fmla="*/ 918970 h 1049442"/>
              <a:gd name="connsiteX19" fmla="*/ 1174927 w 1574276"/>
              <a:gd name="connsiteY19" fmla="*/ 839404 h 1049442"/>
              <a:gd name="connsiteX20" fmla="*/ 1440468 w 1574276"/>
              <a:gd name="connsiteY20" fmla="*/ 476561 h 1049442"/>
              <a:gd name="connsiteX21" fmla="*/ 1385826 w 1574276"/>
              <a:gd name="connsiteY21" fmla="*/ 113718 h 1049442"/>
              <a:gd name="connsiteX22" fmla="*/ 1371926 w 1574276"/>
              <a:gd name="connsiteY22" fmla="*/ 89273 h 1049442"/>
              <a:gd name="connsiteX23" fmla="*/ 1372405 w 1574276"/>
              <a:gd name="connsiteY23" fmla="*/ 35589 h 1049442"/>
              <a:gd name="connsiteX24" fmla="*/ 1403561 w 1574276"/>
              <a:gd name="connsiteY24" fmla="*/ 5392 h 1049442"/>
              <a:gd name="connsiteX25" fmla="*/ 1425250 w 1574276"/>
              <a:gd name="connsiteY25" fmla="*/ 0 h 1049442"/>
              <a:gd name="connsiteX0" fmla="*/ 1425250 w 1574276"/>
              <a:gd name="connsiteY0" fmla="*/ 0 h 1049442"/>
              <a:gd name="connsiteX1" fmla="*/ 1446220 w 1574276"/>
              <a:gd name="connsiteY1" fmla="*/ 8268 h 1049442"/>
              <a:gd name="connsiteX2" fmla="*/ 1500862 w 1574276"/>
              <a:gd name="connsiteY2" fmla="*/ 77290 h 1049442"/>
              <a:gd name="connsiteX3" fmla="*/ 1505655 w 1574276"/>
              <a:gd name="connsiteY3" fmla="*/ 647198 h 1049442"/>
              <a:gd name="connsiteX4" fmla="*/ 1166299 w 1574276"/>
              <a:gd name="connsiteY4" fmla="*/ 969778 h 1049442"/>
              <a:gd name="connsiteX5" fmla="*/ 929037 w 1574276"/>
              <a:gd name="connsiteY5" fmla="*/ 1021544 h 1049442"/>
              <a:gd name="connsiteX6" fmla="*/ 929424 w 1574276"/>
              <a:gd name="connsiteY6" fmla="*/ 1032485 h 1049442"/>
              <a:gd name="connsiteX7" fmla="*/ 811682 w 1574276"/>
              <a:gd name="connsiteY7" fmla="*/ 1049442 h 1049442"/>
              <a:gd name="connsiteX8" fmla="*/ 809218 w 1574276"/>
              <a:gd name="connsiteY8" fmla="*/ 1034491 h 1049442"/>
              <a:gd name="connsiteX9" fmla="*/ 804894 w 1574276"/>
              <a:gd name="connsiteY9" fmla="*/ 1027296 h 1049442"/>
              <a:gd name="connsiteX10" fmla="*/ 13542 w 1574276"/>
              <a:gd name="connsiteY10" fmla="*/ 491899 h 1049442"/>
              <a:gd name="connsiteX11" fmla="*/ 31756 w 1574276"/>
              <a:gd name="connsiteY11" fmla="*/ 153501 h 1049442"/>
              <a:gd name="connsiteX12" fmla="*/ 73936 w 1574276"/>
              <a:gd name="connsiteY12" fmla="*/ 95983 h 1049442"/>
              <a:gd name="connsiteX13" fmla="*/ 151585 w 1574276"/>
              <a:gd name="connsiteY13" fmla="*/ 127139 h 1049442"/>
              <a:gd name="connsiteX14" fmla="*/ 151585 w 1574276"/>
              <a:gd name="connsiteY14" fmla="*/ 173633 h 1049442"/>
              <a:gd name="connsiteX15" fmla="*/ 124264 w 1574276"/>
              <a:gd name="connsiteY15" fmla="*/ 281479 h 1049442"/>
              <a:gd name="connsiteX16" fmla="*/ 238342 w 1574276"/>
              <a:gd name="connsiteY16" fmla="*/ 713343 h 1049442"/>
              <a:gd name="connsiteX17" fmla="*/ 612209 w 1574276"/>
              <a:gd name="connsiteY17" fmla="*/ 918970 h 1049442"/>
              <a:gd name="connsiteX18" fmla="*/ 1174927 w 1574276"/>
              <a:gd name="connsiteY18" fmla="*/ 839404 h 1049442"/>
              <a:gd name="connsiteX19" fmla="*/ 1440468 w 1574276"/>
              <a:gd name="connsiteY19" fmla="*/ 476561 h 1049442"/>
              <a:gd name="connsiteX20" fmla="*/ 1385826 w 1574276"/>
              <a:gd name="connsiteY20" fmla="*/ 113718 h 1049442"/>
              <a:gd name="connsiteX21" fmla="*/ 1371926 w 1574276"/>
              <a:gd name="connsiteY21" fmla="*/ 89273 h 1049442"/>
              <a:gd name="connsiteX22" fmla="*/ 1372405 w 1574276"/>
              <a:gd name="connsiteY22" fmla="*/ 35589 h 1049442"/>
              <a:gd name="connsiteX23" fmla="*/ 1403561 w 1574276"/>
              <a:gd name="connsiteY23" fmla="*/ 5392 h 1049442"/>
              <a:gd name="connsiteX24" fmla="*/ 1425250 w 1574276"/>
              <a:gd name="connsiteY24" fmla="*/ 0 h 1049442"/>
              <a:gd name="connsiteX0" fmla="*/ 1425250 w 1574276"/>
              <a:gd name="connsiteY0" fmla="*/ 0 h 1049442"/>
              <a:gd name="connsiteX1" fmla="*/ 1446220 w 1574276"/>
              <a:gd name="connsiteY1" fmla="*/ 8268 h 1049442"/>
              <a:gd name="connsiteX2" fmla="*/ 1500862 w 1574276"/>
              <a:gd name="connsiteY2" fmla="*/ 77290 h 1049442"/>
              <a:gd name="connsiteX3" fmla="*/ 1505655 w 1574276"/>
              <a:gd name="connsiteY3" fmla="*/ 647198 h 1049442"/>
              <a:gd name="connsiteX4" fmla="*/ 1166299 w 1574276"/>
              <a:gd name="connsiteY4" fmla="*/ 969778 h 1049442"/>
              <a:gd name="connsiteX5" fmla="*/ 929037 w 1574276"/>
              <a:gd name="connsiteY5" fmla="*/ 1021544 h 1049442"/>
              <a:gd name="connsiteX6" fmla="*/ 811682 w 1574276"/>
              <a:gd name="connsiteY6" fmla="*/ 1049442 h 1049442"/>
              <a:gd name="connsiteX7" fmla="*/ 809218 w 1574276"/>
              <a:gd name="connsiteY7" fmla="*/ 1034491 h 1049442"/>
              <a:gd name="connsiteX8" fmla="*/ 804894 w 1574276"/>
              <a:gd name="connsiteY8" fmla="*/ 1027296 h 1049442"/>
              <a:gd name="connsiteX9" fmla="*/ 13542 w 1574276"/>
              <a:gd name="connsiteY9" fmla="*/ 491899 h 1049442"/>
              <a:gd name="connsiteX10" fmla="*/ 31756 w 1574276"/>
              <a:gd name="connsiteY10" fmla="*/ 153501 h 1049442"/>
              <a:gd name="connsiteX11" fmla="*/ 73936 w 1574276"/>
              <a:gd name="connsiteY11" fmla="*/ 95983 h 1049442"/>
              <a:gd name="connsiteX12" fmla="*/ 151585 w 1574276"/>
              <a:gd name="connsiteY12" fmla="*/ 127139 h 1049442"/>
              <a:gd name="connsiteX13" fmla="*/ 151585 w 1574276"/>
              <a:gd name="connsiteY13" fmla="*/ 173633 h 1049442"/>
              <a:gd name="connsiteX14" fmla="*/ 124264 w 1574276"/>
              <a:gd name="connsiteY14" fmla="*/ 281479 h 1049442"/>
              <a:gd name="connsiteX15" fmla="*/ 238342 w 1574276"/>
              <a:gd name="connsiteY15" fmla="*/ 713343 h 1049442"/>
              <a:gd name="connsiteX16" fmla="*/ 612209 w 1574276"/>
              <a:gd name="connsiteY16" fmla="*/ 918970 h 1049442"/>
              <a:gd name="connsiteX17" fmla="*/ 1174927 w 1574276"/>
              <a:gd name="connsiteY17" fmla="*/ 839404 h 1049442"/>
              <a:gd name="connsiteX18" fmla="*/ 1440468 w 1574276"/>
              <a:gd name="connsiteY18" fmla="*/ 476561 h 1049442"/>
              <a:gd name="connsiteX19" fmla="*/ 1385826 w 1574276"/>
              <a:gd name="connsiteY19" fmla="*/ 113718 h 1049442"/>
              <a:gd name="connsiteX20" fmla="*/ 1371926 w 1574276"/>
              <a:gd name="connsiteY20" fmla="*/ 89273 h 1049442"/>
              <a:gd name="connsiteX21" fmla="*/ 1372405 w 1574276"/>
              <a:gd name="connsiteY21" fmla="*/ 35589 h 1049442"/>
              <a:gd name="connsiteX22" fmla="*/ 1403561 w 1574276"/>
              <a:gd name="connsiteY22" fmla="*/ 5392 h 1049442"/>
              <a:gd name="connsiteX23" fmla="*/ 1425250 w 1574276"/>
              <a:gd name="connsiteY23" fmla="*/ 0 h 1049442"/>
              <a:gd name="connsiteX0" fmla="*/ 1425250 w 1574276"/>
              <a:gd name="connsiteY0" fmla="*/ 0 h 1039056"/>
              <a:gd name="connsiteX1" fmla="*/ 1446220 w 1574276"/>
              <a:gd name="connsiteY1" fmla="*/ 8268 h 1039056"/>
              <a:gd name="connsiteX2" fmla="*/ 1500862 w 1574276"/>
              <a:gd name="connsiteY2" fmla="*/ 77290 h 1039056"/>
              <a:gd name="connsiteX3" fmla="*/ 1505655 w 1574276"/>
              <a:gd name="connsiteY3" fmla="*/ 647198 h 1039056"/>
              <a:gd name="connsiteX4" fmla="*/ 1166299 w 1574276"/>
              <a:gd name="connsiteY4" fmla="*/ 969778 h 1039056"/>
              <a:gd name="connsiteX5" fmla="*/ 929037 w 1574276"/>
              <a:gd name="connsiteY5" fmla="*/ 1021544 h 1039056"/>
              <a:gd name="connsiteX6" fmla="*/ 809218 w 1574276"/>
              <a:gd name="connsiteY6" fmla="*/ 1034491 h 1039056"/>
              <a:gd name="connsiteX7" fmla="*/ 804894 w 1574276"/>
              <a:gd name="connsiteY7" fmla="*/ 1027296 h 1039056"/>
              <a:gd name="connsiteX8" fmla="*/ 13542 w 1574276"/>
              <a:gd name="connsiteY8" fmla="*/ 491899 h 1039056"/>
              <a:gd name="connsiteX9" fmla="*/ 31756 w 1574276"/>
              <a:gd name="connsiteY9" fmla="*/ 153501 h 1039056"/>
              <a:gd name="connsiteX10" fmla="*/ 73936 w 1574276"/>
              <a:gd name="connsiteY10" fmla="*/ 95983 h 1039056"/>
              <a:gd name="connsiteX11" fmla="*/ 151585 w 1574276"/>
              <a:gd name="connsiteY11" fmla="*/ 127139 h 1039056"/>
              <a:gd name="connsiteX12" fmla="*/ 151585 w 1574276"/>
              <a:gd name="connsiteY12" fmla="*/ 173633 h 1039056"/>
              <a:gd name="connsiteX13" fmla="*/ 124264 w 1574276"/>
              <a:gd name="connsiteY13" fmla="*/ 281479 h 1039056"/>
              <a:gd name="connsiteX14" fmla="*/ 238342 w 1574276"/>
              <a:gd name="connsiteY14" fmla="*/ 713343 h 1039056"/>
              <a:gd name="connsiteX15" fmla="*/ 612209 w 1574276"/>
              <a:gd name="connsiteY15" fmla="*/ 918970 h 1039056"/>
              <a:gd name="connsiteX16" fmla="*/ 1174927 w 1574276"/>
              <a:gd name="connsiteY16" fmla="*/ 839404 h 1039056"/>
              <a:gd name="connsiteX17" fmla="*/ 1440468 w 1574276"/>
              <a:gd name="connsiteY17" fmla="*/ 476561 h 1039056"/>
              <a:gd name="connsiteX18" fmla="*/ 1385826 w 1574276"/>
              <a:gd name="connsiteY18" fmla="*/ 113718 h 1039056"/>
              <a:gd name="connsiteX19" fmla="*/ 1371926 w 1574276"/>
              <a:gd name="connsiteY19" fmla="*/ 89273 h 1039056"/>
              <a:gd name="connsiteX20" fmla="*/ 1372405 w 1574276"/>
              <a:gd name="connsiteY20" fmla="*/ 35589 h 1039056"/>
              <a:gd name="connsiteX21" fmla="*/ 1403561 w 1574276"/>
              <a:gd name="connsiteY21" fmla="*/ 5392 h 1039056"/>
              <a:gd name="connsiteX22" fmla="*/ 1425250 w 1574276"/>
              <a:gd name="connsiteY22" fmla="*/ 0 h 1039056"/>
              <a:gd name="connsiteX0" fmla="*/ 1425250 w 1574276"/>
              <a:gd name="connsiteY0" fmla="*/ 0 h 1043626"/>
              <a:gd name="connsiteX1" fmla="*/ 1446220 w 1574276"/>
              <a:gd name="connsiteY1" fmla="*/ 8268 h 1043626"/>
              <a:gd name="connsiteX2" fmla="*/ 1500862 w 1574276"/>
              <a:gd name="connsiteY2" fmla="*/ 77290 h 1043626"/>
              <a:gd name="connsiteX3" fmla="*/ 1505655 w 1574276"/>
              <a:gd name="connsiteY3" fmla="*/ 647198 h 1043626"/>
              <a:gd name="connsiteX4" fmla="*/ 1166299 w 1574276"/>
              <a:gd name="connsiteY4" fmla="*/ 969778 h 1043626"/>
              <a:gd name="connsiteX5" fmla="*/ 929037 w 1574276"/>
              <a:gd name="connsiteY5" fmla="*/ 1021544 h 1043626"/>
              <a:gd name="connsiteX6" fmla="*/ 809218 w 1574276"/>
              <a:gd name="connsiteY6" fmla="*/ 1034491 h 1043626"/>
              <a:gd name="connsiteX7" fmla="*/ 797750 w 1574276"/>
              <a:gd name="connsiteY7" fmla="*/ 1032059 h 1043626"/>
              <a:gd name="connsiteX8" fmla="*/ 13542 w 1574276"/>
              <a:gd name="connsiteY8" fmla="*/ 491899 h 1043626"/>
              <a:gd name="connsiteX9" fmla="*/ 31756 w 1574276"/>
              <a:gd name="connsiteY9" fmla="*/ 153501 h 1043626"/>
              <a:gd name="connsiteX10" fmla="*/ 73936 w 1574276"/>
              <a:gd name="connsiteY10" fmla="*/ 95983 h 1043626"/>
              <a:gd name="connsiteX11" fmla="*/ 151585 w 1574276"/>
              <a:gd name="connsiteY11" fmla="*/ 127139 h 1043626"/>
              <a:gd name="connsiteX12" fmla="*/ 151585 w 1574276"/>
              <a:gd name="connsiteY12" fmla="*/ 173633 h 1043626"/>
              <a:gd name="connsiteX13" fmla="*/ 124264 w 1574276"/>
              <a:gd name="connsiteY13" fmla="*/ 281479 h 1043626"/>
              <a:gd name="connsiteX14" fmla="*/ 238342 w 1574276"/>
              <a:gd name="connsiteY14" fmla="*/ 713343 h 1043626"/>
              <a:gd name="connsiteX15" fmla="*/ 612209 w 1574276"/>
              <a:gd name="connsiteY15" fmla="*/ 918970 h 1043626"/>
              <a:gd name="connsiteX16" fmla="*/ 1174927 w 1574276"/>
              <a:gd name="connsiteY16" fmla="*/ 839404 h 1043626"/>
              <a:gd name="connsiteX17" fmla="*/ 1440468 w 1574276"/>
              <a:gd name="connsiteY17" fmla="*/ 476561 h 1043626"/>
              <a:gd name="connsiteX18" fmla="*/ 1385826 w 1574276"/>
              <a:gd name="connsiteY18" fmla="*/ 113718 h 1043626"/>
              <a:gd name="connsiteX19" fmla="*/ 1371926 w 1574276"/>
              <a:gd name="connsiteY19" fmla="*/ 89273 h 1043626"/>
              <a:gd name="connsiteX20" fmla="*/ 1372405 w 1574276"/>
              <a:gd name="connsiteY20" fmla="*/ 35589 h 1043626"/>
              <a:gd name="connsiteX21" fmla="*/ 1403561 w 1574276"/>
              <a:gd name="connsiteY21" fmla="*/ 5392 h 1043626"/>
              <a:gd name="connsiteX22" fmla="*/ 1425250 w 1574276"/>
              <a:gd name="connsiteY22" fmla="*/ 0 h 1043626"/>
              <a:gd name="connsiteX0" fmla="*/ 1425250 w 1574276"/>
              <a:gd name="connsiteY0" fmla="*/ 0 h 1070884"/>
              <a:gd name="connsiteX1" fmla="*/ 1446220 w 1574276"/>
              <a:gd name="connsiteY1" fmla="*/ 8268 h 1070884"/>
              <a:gd name="connsiteX2" fmla="*/ 1500862 w 1574276"/>
              <a:gd name="connsiteY2" fmla="*/ 77290 h 1070884"/>
              <a:gd name="connsiteX3" fmla="*/ 1505655 w 1574276"/>
              <a:gd name="connsiteY3" fmla="*/ 647198 h 1070884"/>
              <a:gd name="connsiteX4" fmla="*/ 1166299 w 1574276"/>
              <a:gd name="connsiteY4" fmla="*/ 969778 h 1070884"/>
              <a:gd name="connsiteX5" fmla="*/ 929037 w 1574276"/>
              <a:gd name="connsiteY5" fmla="*/ 1021544 h 1070884"/>
              <a:gd name="connsiteX6" fmla="*/ 797750 w 1574276"/>
              <a:gd name="connsiteY6" fmla="*/ 1032059 h 1070884"/>
              <a:gd name="connsiteX7" fmla="*/ 13542 w 1574276"/>
              <a:gd name="connsiteY7" fmla="*/ 491899 h 1070884"/>
              <a:gd name="connsiteX8" fmla="*/ 31756 w 1574276"/>
              <a:gd name="connsiteY8" fmla="*/ 153501 h 1070884"/>
              <a:gd name="connsiteX9" fmla="*/ 73936 w 1574276"/>
              <a:gd name="connsiteY9" fmla="*/ 95983 h 1070884"/>
              <a:gd name="connsiteX10" fmla="*/ 151585 w 1574276"/>
              <a:gd name="connsiteY10" fmla="*/ 127139 h 1070884"/>
              <a:gd name="connsiteX11" fmla="*/ 151585 w 1574276"/>
              <a:gd name="connsiteY11" fmla="*/ 173633 h 1070884"/>
              <a:gd name="connsiteX12" fmla="*/ 124264 w 1574276"/>
              <a:gd name="connsiteY12" fmla="*/ 281479 h 1070884"/>
              <a:gd name="connsiteX13" fmla="*/ 238342 w 1574276"/>
              <a:gd name="connsiteY13" fmla="*/ 713343 h 1070884"/>
              <a:gd name="connsiteX14" fmla="*/ 612209 w 1574276"/>
              <a:gd name="connsiteY14" fmla="*/ 918970 h 1070884"/>
              <a:gd name="connsiteX15" fmla="*/ 1174927 w 1574276"/>
              <a:gd name="connsiteY15" fmla="*/ 839404 h 1070884"/>
              <a:gd name="connsiteX16" fmla="*/ 1440468 w 1574276"/>
              <a:gd name="connsiteY16" fmla="*/ 476561 h 1070884"/>
              <a:gd name="connsiteX17" fmla="*/ 1385826 w 1574276"/>
              <a:gd name="connsiteY17" fmla="*/ 113718 h 1070884"/>
              <a:gd name="connsiteX18" fmla="*/ 1371926 w 1574276"/>
              <a:gd name="connsiteY18" fmla="*/ 89273 h 1070884"/>
              <a:gd name="connsiteX19" fmla="*/ 1372405 w 1574276"/>
              <a:gd name="connsiteY19" fmla="*/ 35589 h 1070884"/>
              <a:gd name="connsiteX20" fmla="*/ 1403561 w 1574276"/>
              <a:gd name="connsiteY20" fmla="*/ 5392 h 1070884"/>
              <a:gd name="connsiteX21" fmla="*/ 1425250 w 1574276"/>
              <a:gd name="connsiteY21" fmla="*/ 0 h 1070884"/>
              <a:gd name="connsiteX0" fmla="*/ 1425250 w 1574276"/>
              <a:gd name="connsiteY0" fmla="*/ 0 h 1039446"/>
              <a:gd name="connsiteX1" fmla="*/ 1446220 w 1574276"/>
              <a:gd name="connsiteY1" fmla="*/ 8268 h 1039446"/>
              <a:gd name="connsiteX2" fmla="*/ 1500862 w 1574276"/>
              <a:gd name="connsiteY2" fmla="*/ 77290 h 1039446"/>
              <a:gd name="connsiteX3" fmla="*/ 1505655 w 1574276"/>
              <a:gd name="connsiteY3" fmla="*/ 647198 h 1039446"/>
              <a:gd name="connsiteX4" fmla="*/ 1166299 w 1574276"/>
              <a:gd name="connsiteY4" fmla="*/ 969778 h 1039446"/>
              <a:gd name="connsiteX5" fmla="*/ 929037 w 1574276"/>
              <a:gd name="connsiteY5" fmla="*/ 1021544 h 1039446"/>
              <a:gd name="connsiteX6" fmla="*/ 797750 w 1574276"/>
              <a:gd name="connsiteY6" fmla="*/ 1032059 h 1039446"/>
              <a:gd name="connsiteX7" fmla="*/ 13542 w 1574276"/>
              <a:gd name="connsiteY7" fmla="*/ 491899 h 1039446"/>
              <a:gd name="connsiteX8" fmla="*/ 31756 w 1574276"/>
              <a:gd name="connsiteY8" fmla="*/ 153501 h 1039446"/>
              <a:gd name="connsiteX9" fmla="*/ 73936 w 1574276"/>
              <a:gd name="connsiteY9" fmla="*/ 95983 h 1039446"/>
              <a:gd name="connsiteX10" fmla="*/ 151585 w 1574276"/>
              <a:gd name="connsiteY10" fmla="*/ 127139 h 1039446"/>
              <a:gd name="connsiteX11" fmla="*/ 151585 w 1574276"/>
              <a:gd name="connsiteY11" fmla="*/ 173633 h 1039446"/>
              <a:gd name="connsiteX12" fmla="*/ 124264 w 1574276"/>
              <a:gd name="connsiteY12" fmla="*/ 281479 h 1039446"/>
              <a:gd name="connsiteX13" fmla="*/ 238342 w 1574276"/>
              <a:gd name="connsiteY13" fmla="*/ 713343 h 1039446"/>
              <a:gd name="connsiteX14" fmla="*/ 612209 w 1574276"/>
              <a:gd name="connsiteY14" fmla="*/ 918970 h 1039446"/>
              <a:gd name="connsiteX15" fmla="*/ 1174927 w 1574276"/>
              <a:gd name="connsiteY15" fmla="*/ 839404 h 1039446"/>
              <a:gd name="connsiteX16" fmla="*/ 1440468 w 1574276"/>
              <a:gd name="connsiteY16" fmla="*/ 476561 h 1039446"/>
              <a:gd name="connsiteX17" fmla="*/ 1385826 w 1574276"/>
              <a:gd name="connsiteY17" fmla="*/ 113718 h 1039446"/>
              <a:gd name="connsiteX18" fmla="*/ 1371926 w 1574276"/>
              <a:gd name="connsiteY18" fmla="*/ 89273 h 1039446"/>
              <a:gd name="connsiteX19" fmla="*/ 1372405 w 1574276"/>
              <a:gd name="connsiteY19" fmla="*/ 35589 h 1039446"/>
              <a:gd name="connsiteX20" fmla="*/ 1403561 w 1574276"/>
              <a:gd name="connsiteY20" fmla="*/ 5392 h 1039446"/>
              <a:gd name="connsiteX21" fmla="*/ 1425250 w 1574276"/>
              <a:gd name="connsiteY21" fmla="*/ 0 h 1039446"/>
              <a:gd name="connsiteX0" fmla="*/ 1425250 w 1574276"/>
              <a:gd name="connsiteY0" fmla="*/ 0 h 1032286"/>
              <a:gd name="connsiteX1" fmla="*/ 1446220 w 1574276"/>
              <a:gd name="connsiteY1" fmla="*/ 8268 h 1032286"/>
              <a:gd name="connsiteX2" fmla="*/ 1500862 w 1574276"/>
              <a:gd name="connsiteY2" fmla="*/ 77290 h 1032286"/>
              <a:gd name="connsiteX3" fmla="*/ 1505655 w 1574276"/>
              <a:gd name="connsiteY3" fmla="*/ 647198 h 1032286"/>
              <a:gd name="connsiteX4" fmla="*/ 1166299 w 1574276"/>
              <a:gd name="connsiteY4" fmla="*/ 969778 h 1032286"/>
              <a:gd name="connsiteX5" fmla="*/ 929037 w 1574276"/>
              <a:gd name="connsiteY5" fmla="*/ 1021544 h 1032286"/>
              <a:gd name="connsiteX6" fmla="*/ 797750 w 1574276"/>
              <a:gd name="connsiteY6" fmla="*/ 1032059 h 1032286"/>
              <a:gd name="connsiteX7" fmla="*/ 13542 w 1574276"/>
              <a:gd name="connsiteY7" fmla="*/ 491899 h 1032286"/>
              <a:gd name="connsiteX8" fmla="*/ 31756 w 1574276"/>
              <a:gd name="connsiteY8" fmla="*/ 153501 h 1032286"/>
              <a:gd name="connsiteX9" fmla="*/ 73936 w 1574276"/>
              <a:gd name="connsiteY9" fmla="*/ 95983 h 1032286"/>
              <a:gd name="connsiteX10" fmla="*/ 151585 w 1574276"/>
              <a:gd name="connsiteY10" fmla="*/ 127139 h 1032286"/>
              <a:gd name="connsiteX11" fmla="*/ 151585 w 1574276"/>
              <a:gd name="connsiteY11" fmla="*/ 173633 h 1032286"/>
              <a:gd name="connsiteX12" fmla="*/ 124264 w 1574276"/>
              <a:gd name="connsiteY12" fmla="*/ 281479 h 1032286"/>
              <a:gd name="connsiteX13" fmla="*/ 238342 w 1574276"/>
              <a:gd name="connsiteY13" fmla="*/ 713343 h 1032286"/>
              <a:gd name="connsiteX14" fmla="*/ 612209 w 1574276"/>
              <a:gd name="connsiteY14" fmla="*/ 918970 h 1032286"/>
              <a:gd name="connsiteX15" fmla="*/ 1174927 w 1574276"/>
              <a:gd name="connsiteY15" fmla="*/ 839404 h 1032286"/>
              <a:gd name="connsiteX16" fmla="*/ 1440468 w 1574276"/>
              <a:gd name="connsiteY16" fmla="*/ 476561 h 1032286"/>
              <a:gd name="connsiteX17" fmla="*/ 1385826 w 1574276"/>
              <a:gd name="connsiteY17" fmla="*/ 113718 h 1032286"/>
              <a:gd name="connsiteX18" fmla="*/ 1371926 w 1574276"/>
              <a:gd name="connsiteY18" fmla="*/ 89273 h 1032286"/>
              <a:gd name="connsiteX19" fmla="*/ 1372405 w 1574276"/>
              <a:gd name="connsiteY19" fmla="*/ 35589 h 1032286"/>
              <a:gd name="connsiteX20" fmla="*/ 1403561 w 1574276"/>
              <a:gd name="connsiteY20" fmla="*/ 5392 h 1032286"/>
              <a:gd name="connsiteX21" fmla="*/ 1425250 w 1574276"/>
              <a:gd name="connsiteY21" fmla="*/ 0 h 1032286"/>
              <a:gd name="connsiteX0" fmla="*/ 1425250 w 1574276"/>
              <a:gd name="connsiteY0" fmla="*/ 0 h 1032456"/>
              <a:gd name="connsiteX1" fmla="*/ 1446220 w 1574276"/>
              <a:gd name="connsiteY1" fmla="*/ 8268 h 1032456"/>
              <a:gd name="connsiteX2" fmla="*/ 1500862 w 1574276"/>
              <a:gd name="connsiteY2" fmla="*/ 77290 h 1032456"/>
              <a:gd name="connsiteX3" fmla="*/ 1505655 w 1574276"/>
              <a:gd name="connsiteY3" fmla="*/ 647198 h 1032456"/>
              <a:gd name="connsiteX4" fmla="*/ 1166299 w 1574276"/>
              <a:gd name="connsiteY4" fmla="*/ 969778 h 1032456"/>
              <a:gd name="connsiteX5" fmla="*/ 929037 w 1574276"/>
              <a:gd name="connsiteY5" fmla="*/ 1021544 h 1032456"/>
              <a:gd name="connsiteX6" fmla="*/ 797750 w 1574276"/>
              <a:gd name="connsiteY6" fmla="*/ 1032059 h 1032456"/>
              <a:gd name="connsiteX7" fmla="*/ 13542 w 1574276"/>
              <a:gd name="connsiteY7" fmla="*/ 491899 h 1032456"/>
              <a:gd name="connsiteX8" fmla="*/ 31756 w 1574276"/>
              <a:gd name="connsiteY8" fmla="*/ 153501 h 1032456"/>
              <a:gd name="connsiteX9" fmla="*/ 73936 w 1574276"/>
              <a:gd name="connsiteY9" fmla="*/ 95983 h 1032456"/>
              <a:gd name="connsiteX10" fmla="*/ 151585 w 1574276"/>
              <a:gd name="connsiteY10" fmla="*/ 127139 h 1032456"/>
              <a:gd name="connsiteX11" fmla="*/ 151585 w 1574276"/>
              <a:gd name="connsiteY11" fmla="*/ 173633 h 1032456"/>
              <a:gd name="connsiteX12" fmla="*/ 124264 w 1574276"/>
              <a:gd name="connsiteY12" fmla="*/ 281479 h 1032456"/>
              <a:gd name="connsiteX13" fmla="*/ 238342 w 1574276"/>
              <a:gd name="connsiteY13" fmla="*/ 713343 h 1032456"/>
              <a:gd name="connsiteX14" fmla="*/ 612209 w 1574276"/>
              <a:gd name="connsiteY14" fmla="*/ 918970 h 1032456"/>
              <a:gd name="connsiteX15" fmla="*/ 1174927 w 1574276"/>
              <a:gd name="connsiteY15" fmla="*/ 839404 h 1032456"/>
              <a:gd name="connsiteX16" fmla="*/ 1440468 w 1574276"/>
              <a:gd name="connsiteY16" fmla="*/ 476561 h 1032456"/>
              <a:gd name="connsiteX17" fmla="*/ 1385826 w 1574276"/>
              <a:gd name="connsiteY17" fmla="*/ 113718 h 1032456"/>
              <a:gd name="connsiteX18" fmla="*/ 1371926 w 1574276"/>
              <a:gd name="connsiteY18" fmla="*/ 89273 h 1032456"/>
              <a:gd name="connsiteX19" fmla="*/ 1372405 w 1574276"/>
              <a:gd name="connsiteY19" fmla="*/ 35589 h 1032456"/>
              <a:gd name="connsiteX20" fmla="*/ 1403561 w 1574276"/>
              <a:gd name="connsiteY20" fmla="*/ 5392 h 1032456"/>
              <a:gd name="connsiteX21" fmla="*/ 1425250 w 1574276"/>
              <a:gd name="connsiteY21" fmla="*/ 0 h 1032456"/>
              <a:gd name="connsiteX0" fmla="*/ 1425250 w 1574276"/>
              <a:gd name="connsiteY0" fmla="*/ 0 h 1032095"/>
              <a:gd name="connsiteX1" fmla="*/ 1446220 w 1574276"/>
              <a:gd name="connsiteY1" fmla="*/ 8268 h 1032095"/>
              <a:gd name="connsiteX2" fmla="*/ 1500862 w 1574276"/>
              <a:gd name="connsiteY2" fmla="*/ 77290 h 1032095"/>
              <a:gd name="connsiteX3" fmla="*/ 1505655 w 1574276"/>
              <a:gd name="connsiteY3" fmla="*/ 647198 h 1032095"/>
              <a:gd name="connsiteX4" fmla="*/ 1166299 w 1574276"/>
              <a:gd name="connsiteY4" fmla="*/ 969778 h 1032095"/>
              <a:gd name="connsiteX5" fmla="*/ 929037 w 1574276"/>
              <a:gd name="connsiteY5" fmla="*/ 1021544 h 1032095"/>
              <a:gd name="connsiteX6" fmla="*/ 797750 w 1574276"/>
              <a:gd name="connsiteY6" fmla="*/ 1032059 h 1032095"/>
              <a:gd name="connsiteX7" fmla="*/ 13542 w 1574276"/>
              <a:gd name="connsiteY7" fmla="*/ 491899 h 1032095"/>
              <a:gd name="connsiteX8" fmla="*/ 31756 w 1574276"/>
              <a:gd name="connsiteY8" fmla="*/ 153501 h 1032095"/>
              <a:gd name="connsiteX9" fmla="*/ 73936 w 1574276"/>
              <a:gd name="connsiteY9" fmla="*/ 95983 h 1032095"/>
              <a:gd name="connsiteX10" fmla="*/ 151585 w 1574276"/>
              <a:gd name="connsiteY10" fmla="*/ 127139 h 1032095"/>
              <a:gd name="connsiteX11" fmla="*/ 151585 w 1574276"/>
              <a:gd name="connsiteY11" fmla="*/ 173633 h 1032095"/>
              <a:gd name="connsiteX12" fmla="*/ 124264 w 1574276"/>
              <a:gd name="connsiteY12" fmla="*/ 281479 h 1032095"/>
              <a:gd name="connsiteX13" fmla="*/ 238342 w 1574276"/>
              <a:gd name="connsiteY13" fmla="*/ 713343 h 1032095"/>
              <a:gd name="connsiteX14" fmla="*/ 612209 w 1574276"/>
              <a:gd name="connsiteY14" fmla="*/ 918970 h 1032095"/>
              <a:gd name="connsiteX15" fmla="*/ 1174927 w 1574276"/>
              <a:gd name="connsiteY15" fmla="*/ 839404 h 1032095"/>
              <a:gd name="connsiteX16" fmla="*/ 1440468 w 1574276"/>
              <a:gd name="connsiteY16" fmla="*/ 476561 h 1032095"/>
              <a:gd name="connsiteX17" fmla="*/ 1385826 w 1574276"/>
              <a:gd name="connsiteY17" fmla="*/ 113718 h 1032095"/>
              <a:gd name="connsiteX18" fmla="*/ 1371926 w 1574276"/>
              <a:gd name="connsiteY18" fmla="*/ 89273 h 1032095"/>
              <a:gd name="connsiteX19" fmla="*/ 1372405 w 1574276"/>
              <a:gd name="connsiteY19" fmla="*/ 35589 h 1032095"/>
              <a:gd name="connsiteX20" fmla="*/ 1403561 w 1574276"/>
              <a:gd name="connsiteY20" fmla="*/ 5392 h 1032095"/>
              <a:gd name="connsiteX21" fmla="*/ 1425250 w 1574276"/>
              <a:gd name="connsiteY21" fmla="*/ 0 h 1032095"/>
              <a:gd name="connsiteX0" fmla="*/ 1425250 w 1574276"/>
              <a:gd name="connsiteY0" fmla="*/ 0 h 1034834"/>
              <a:gd name="connsiteX1" fmla="*/ 1446220 w 1574276"/>
              <a:gd name="connsiteY1" fmla="*/ 8268 h 1034834"/>
              <a:gd name="connsiteX2" fmla="*/ 1500862 w 1574276"/>
              <a:gd name="connsiteY2" fmla="*/ 77290 h 1034834"/>
              <a:gd name="connsiteX3" fmla="*/ 1505655 w 1574276"/>
              <a:gd name="connsiteY3" fmla="*/ 647198 h 1034834"/>
              <a:gd name="connsiteX4" fmla="*/ 1166299 w 1574276"/>
              <a:gd name="connsiteY4" fmla="*/ 969778 h 1034834"/>
              <a:gd name="connsiteX5" fmla="*/ 929037 w 1574276"/>
              <a:gd name="connsiteY5" fmla="*/ 1021544 h 1034834"/>
              <a:gd name="connsiteX6" fmla="*/ 797750 w 1574276"/>
              <a:gd name="connsiteY6" fmla="*/ 1032059 h 1034834"/>
              <a:gd name="connsiteX7" fmla="*/ 13542 w 1574276"/>
              <a:gd name="connsiteY7" fmla="*/ 491899 h 1034834"/>
              <a:gd name="connsiteX8" fmla="*/ 31756 w 1574276"/>
              <a:gd name="connsiteY8" fmla="*/ 153501 h 1034834"/>
              <a:gd name="connsiteX9" fmla="*/ 73936 w 1574276"/>
              <a:gd name="connsiteY9" fmla="*/ 95983 h 1034834"/>
              <a:gd name="connsiteX10" fmla="*/ 151585 w 1574276"/>
              <a:gd name="connsiteY10" fmla="*/ 127139 h 1034834"/>
              <a:gd name="connsiteX11" fmla="*/ 151585 w 1574276"/>
              <a:gd name="connsiteY11" fmla="*/ 173633 h 1034834"/>
              <a:gd name="connsiteX12" fmla="*/ 124264 w 1574276"/>
              <a:gd name="connsiteY12" fmla="*/ 281479 h 1034834"/>
              <a:gd name="connsiteX13" fmla="*/ 238342 w 1574276"/>
              <a:gd name="connsiteY13" fmla="*/ 713343 h 1034834"/>
              <a:gd name="connsiteX14" fmla="*/ 612209 w 1574276"/>
              <a:gd name="connsiteY14" fmla="*/ 918970 h 1034834"/>
              <a:gd name="connsiteX15" fmla="*/ 1174927 w 1574276"/>
              <a:gd name="connsiteY15" fmla="*/ 839404 h 1034834"/>
              <a:gd name="connsiteX16" fmla="*/ 1440468 w 1574276"/>
              <a:gd name="connsiteY16" fmla="*/ 476561 h 1034834"/>
              <a:gd name="connsiteX17" fmla="*/ 1385826 w 1574276"/>
              <a:gd name="connsiteY17" fmla="*/ 113718 h 1034834"/>
              <a:gd name="connsiteX18" fmla="*/ 1371926 w 1574276"/>
              <a:gd name="connsiteY18" fmla="*/ 89273 h 1034834"/>
              <a:gd name="connsiteX19" fmla="*/ 1372405 w 1574276"/>
              <a:gd name="connsiteY19" fmla="*/ 35589 h 1034834"/>
              <a:gd name="connsiteX20" fmla="*/ 1403561 w 1574276"/>
              <a:gd name="connsiteY20" fmla="*/ 5392 h 1034834"/>
              <a:gd name="connsiteX21" fmla="*/ 1425250 w 1574276"/>
              <a:gd name="connsiteY21" fmla="*/ 0 h 1034834"/>
              <a:gd name="connsiteX0" fmla="*/ 1425250 w 1574276"/>
              <a:gd name="connsiteY0" fmla="*/ 0 h 1033354"/>
              <a:gd name="connsiteX1" fmla="*/ 1446220 w 1574276"/>
              <a:gd name="connsiteY1" fmla="*/ 8268 h 1033354"/>
              <a:gd name="connsiteX2" fmla="*/ 1500862 w 1574276"/>
              <a:gd name="connsiteY2" fmla="*/ 77290 h 1033354"/>
              <a:gd name="connsiteX3" fmla="*/ 1505655 w 1574276"/>
              <a:gd name="connsiteY3" fmla="*/ 647198 h 1033354"/>
              <a:gd name="connsiteX4" fmla="*/ 1166299 w 1574276"/>
              <a:gd name="connsiteY4" fmla="*/ 969778 h 1033354"/>
              <a:gd name="connsiteX5" fmla="*/ 929037 w 1574276"/>
              <a:gd name="connsiteY5" fmla="*/ 1021544 h 1033354"/>
              <a:gd name="connsiteX6" fmla="*/ 797750 w 1574276"/>
              <a:gd name="connsiteY6" fmla="*/ 1032059 h 1033354"/>
              <a:gd name="connsiteX7" fmla="*/ 13542 w 1574276"/>
              <a:gd name="connsiteY7" fmla="*/ 491899 h 1033354"/>
              <a:gd name="connsiteX8" fmla="*/ 31756 w 1574276"/>
              <a:gd name="connsiteY8" fmla="*/ 153501 h 1033354"/>
              <a:gd name="connsiteX9" fmla="*/ 73936 w 1574276"/>
              <a:gd name="connsiteY9" fmla="*/ 95983 h 1033354"/>
              <a:gd name="connsiteX10" fmla="*/ 151585 w 1574276"/>
              <a:gd name="connsiteY10" fmla="*/ 127139 h 1033354"/>
              <a:gd name="connsiteX11" fmla="*/ 151585 w 1574276"/>
              <a:gd name="connsiteY11" fmla="*/ 173633 h 1033354"/>
              <a:gd name="connsiteX12" fmla="*/ 124264 w 1574276"/>
              <a:gd name="connsiteY12" fmla="*/ 281479 h 1033354"/>
              <a:gd name="connsiteX13" fmla="*/ 238342 w 1574276"/>
              <a:gd name="connsiteY13" fmla="*/ 713343 h 1033354"/>
              <a:gd name="connsiteX14" fmla="*/ 612209 w 1574276"/>
              <a:gd name="connsiteY14" fmla="*/ 918970 h 1033354"/>
              <a:gd name="connsiteX15" fmla="*/ 1174927 w 1574276"/>
              <a:gd name="connsiteY15" fmla="*/ 839404 h 1033354"/>
              <a:gd name="connsiteX16" fmla="*/ 1440468 w 1574276"/>
              <a:gd name="connsiteY16" fmla="*/ 476561 h 1033354"/>
              <a:gd name="connsiteX17" fmla="*/ 1385826 w 1574276"/>
              <a:gd name="connsiteY17" fmla="*/ 113718 h 1033354"/>
              <a:gd name="connsiteX18" fmla="*/ 1371926 w 1574276"/>
              <a:gd name="connsiteY18" fmla="*/ 89273 h 1033354"/>
              <a:gd name="connsiteX19" fmla="*/ 1372405 w 1574276"/>
              <a:gd name="connsiteY19" fmla="*/ 35589 h 1033354"/>
              <a:gd name="connsiteX20" fmla="*/ 1403561 w 1574276"/>
              <a:gd name="connsiteY20" fmla="*/ 5392 h 1033354"/>
              <a:gd name="connsiteX21" fmla="*/ 1425250 w 1574276"/>
              <a:gd name="connsiteY21" fmla="*/ 0 h 1033354"/>
              <a:gd name="connsiteX0" fmla="*/ 1425250 w 1574276"/>
              <a:gd name="connsiteY0" fmla="*/ 0 h 1033354"/>
              <a:gd name="connsiteX1" fmla="*/ 1446220 w 1574276"/>
              <a:gd name="connsiteY1" fmla="*/ 8268 h 1033354"/>
              <a:gd name="connsiteX2" fmla="*/ 1500862 w 1574276"/>
              <a:gd name="connsiteY2" fmla="*/ 77290 h 1033354"/>
              <a:gd name="connsiteX3" fmla="*/ 1505655 w 1574276"/>
              <a:gd name="connsiteY3" fmla="*/ 647198 h 1033354"/>
              <a:gd name="connsiteX4" fmla="*/ 1166299 w 1574276"/>
              <a:gd name="connsiteY4" fmla="*/ 969778 h 1033354"/>
              <a:gd name="connsiteX5" fmla="*/ 929037 w 1574276"/>
              <a:gd name="connsiteY5" fmla="*/ 1021544 h 1033354"/>
              <a:gd name="connsiteX6" fmla="*/ 797750 w 1574276"/>
              <a:gd name="connsiteY6" fmla="*/ 1032059 h 1033354"/>
              <a:gd name="connsiteX7" fmla="*/ 13542 w 1574276"/>
              <a:gd name="connsiteY7" fmla="*/ 491899 h 1033354"/>
              <a:gd name="connsiteX8" fmla="*/ 31756 w 1574276"/>
              <a:gd name="connsiteY8" fmla="*/ 153501 h 1033354"/>
              <a:gd name="connsiteX9" fmla="*/ 73936 w 1574276"/>
              <a:gd name="connsiteY9" fmla="*/ 95983 h 1033354"/>
              <a:gd name="connsiteX10" fmla="*/ 151585 w 1574276"/>
              <a:gd name="connsiteY10" fmla="*/ 127139 h 1033354"/>
              <a:gd name="connsiteX11" fmla="*/ 151585 w 1574276"/>
              <a:gd name="connsiteY11" fmla="*/ 173633 h 1033354"/>
              <a:gd name="connsiteX12" fmla="*/ 124264 w 1574276"/>
              <a:gd name="connsiteY12" fmla="*/ 281479 h 1033354"/>
              <a:gd name="connsiteX13" fmla="*/ 238342 w 1574276"/>
              <a:gd name="connsiteY13" fmla="*/ 713343 h 1033354"/>
              <a:gd name="connsiteX14" fmla="*/ 612209 w 1574276"/>
              <a:gd name="connsiteY14" fmla="*/ 918970 h 1033354"/>
              <a:gd name="connsiteX15" fmla="*/ 1174927 w 1574276"/>
              <a:gd name="connsiteY15" fmla="*/ 839404 h 1033354"/>
              <a:gd name="connsiteX16" fmla="*/ 1440468 w 1574276"/>
              <a:gd name="connsiteY16" fmla="*/ 476561 h 1033354"/>
              <a:gd name="connsiteX17" fmla="*/ 1385826 w 1574276"/>
              <a:gd name="connsiteY17" fmla="*/ 113718 h 1033354"/>
              <a:gd name="connsiteX18" fmla="*/ 1371926 w 1574276"/>
              <a:gd name="connsiteY18" fmla="*/ 89273 h 1033354"/>
              <a:gd name="connsiteX19" fmla="*/ 1372405 w 1574276"/>
              <a:gd name="connsiteY19" fmla="*/ 35589 h 1033354"/>
              <a:gd name="connsiteX20" fmla="*/ 1403561 w 1574276"/>
              <a:gd name="connsiteY20" fmla="*/ 5392 h 1033354"/>
              <a:gd name="connsiteX21" fmla="*/ 1425250 w 1574276"/>
              <a:gd name="connsiteY21" fmla="*/ 0 h 10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74276" h="1033354">
                <a:moveTo>
                  <a:pt x="1425250" y="0"/>
                </a:moveTo>
                <a:cubicBezTo>
                  <a:pt x="1432440" y="0"/>
                  <a:pt x="1439510" y="2277"/>
                  <a:pt x="1446220" y="8268"/>
                </a:cubicBezTo>
                <a:cubicBezTo>
                  <a:pt x="1476417" y="21689"/>
                  <a:pt x="1487441" y="50927"/>
                  <a:pt x="1500862" y="77290"/>
                </a:cubicBezTo>
                <a:cubicBezTo>
                  <a:pt x="1597205" y="266141"/>
                  <a:pt x="1598643" y="456909"/>
                  <a:pt x="1505655" y="647198"/>
                </a:cubicBezTo>
                <a:cubicBezTo>
                  <a:pt x="1433279" y="795786"/>
                  <a:pt x="1317284" y="900277"/>
                  <a:pt x="1166299" y="969778"/>
                </a:cubicBezTo>
                <a:cubicBezTo>
                  <a:pt x="1080981" y="1003330"/>
                  <a:pt x="999987" y="1013545"/>
                  <a:pt x="929037" y="1021544"/>
                </a:cubicBezTo>
                <a:cubicBezTo>
                  <a:pt x="858087" y="1029543"/>
                  <a:pt x="854856" y="1029686"/>
                  <a:pt x="797750" y="1032059"/>
                </a:cubicBezTo>
                <a:cubicBezTo>
                  <a:pt x="371206" y="1049784"/>
                  <a:pt x="87357" y="886377"/>
                  <a:pt x="13542" y="491899"/>
                </a:cubicBezTo>
                <a:cubicBezTo>
                  <a:pt x="-8027" y="377342"/>
                  <a:pt x="-5151" y="264703"/>
                  <a:pt x="31756" y="153501"/>
                </a:cubicBezTo>
                <a:cubicBezTo>
                  <a:pt x="39425" y="130015"/>
                  <a:pt x="47573" y="106049"/>
                  <a:pt x="73936" y="95983"/>
                </a:cubicBezTo>
                <a:cubicBezTo>
                  <a:pt x="110843" y="81124"/>
                  <a:pt x="131454" y="89273"/>
                  <a:pt x="151585" y="127139"/>
                </a:cubicBezTo>
                <a:cubicBezTo>
                  <a:pt x="158775" y="142477"/>
                  <a:pt x="157337" y="157815"/>
                  <a:pt x="151585" y="173633"/>
                </a:cubicBezTo>
                <a:cubicBezTo>
                  <a:pt x="139123" y="208623"/>
                  <a:pt x="128578" y="244092"/>
                  <a:pt x="124264" y="281479"/>
                </a:cubicBezTo>
                <a:cubicBezTo>
                  <a:pt x="103654" y="441091"/>
                  <a:pt x="139123" y="586324"/>
                  <a:pt x="238342" y="713343"/>
                </a:cubicBezTo>
                <a:cubicBezTo>
                  <a:pt x="332767" y="834611"/>
                  <a:pt x="460745" y="899318"/>
                  <a:pt x="612209" y="918970"/>
                </a:cubicBezTo>
                <a:cubicBezTo>
                  <a:pt x="687941" y="928557"/>
                  <a:pt x="1002373" y="925681"/>
                  <a:pt x="1174927" y="839404"/>
                </a:cubicBezTo>
                <a:cubicBezTo>
                  <a:pt x="1303863" y="754085"/>
                  <a:pt x="1405478" y="630422"/>
                  <a:pt x="1440468" y="476561"/>
                </a:cubicBezTo>
                <a:cubicBezTo>
                  <a:pt x="1469707" y="349062"/>
                  <a:pt x="1451013" y="227316"/>
                  <a:pt x="1385826" y="113718"/>
                </a:cubicBezTo>
                <a:cubicBezTo>
                  <a:pt x="1381033" y="105570"/>
                  <a:pt x="1376240" y="97421"/>
                  <a:pt x="1371926" y="89273"/>
                </a:cubicBezTo>
                <a:cubicBezTo>
                  <a:pt x="1362819" y="71059"/>
                  <a:pt x="1361860" y="53324"/>
                  <a:pt x="1372405" y="35589"/>
                </a:cubicBezTo>
                <a:cubicBezTo>
                  <a:pt x="1381033" y="23606"/>
                  <a:pt x="1389661" y="11623"/>
                  <a:pt x="1403561" y="5392"/>
                </a:cubicBezTo>
                <a:cubicBezTo>
                  <a:pt x="1410751" y="2277"/>
                  <a:pt x="1418060" y="0"/>
                  <a:pt x="1425250" y="0"/>
                </a:cubicBezTo>
                <a:close/>
              </a:path>
            </a:pathLst>
          </a:custGeom>
          <a:solidFill>
            <a:srgbClr val="EE9012"/>
          </a:solidFill>
          <a:ln w="47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9BCEB50-B3F2-485F-8E07-3D38080816DC}"/>
              </a:ext>
            </a:extLst>
          </p:cNvPr>
          <p:cNvSpPr/>
          <p:nvPr/>
        </p:nvSpPr>
        <p:spPr>
          <a:xfrm>
            <a:off x="1443343" y="618668"/>
            <a:ext cx="790873" cy="920288"/>
          </a:xfrm>
          <a:custGeom>
            <a:avLst/>
            <a:gdLst>
              <a:gd name="connsiteX0" fmla="*/ 792790 w 790872"/>
              <a:gd name="connsiteY0" fmla="*/ 894885 h 920288"/>
              <a:gd name="connsiteX1" fmla="*/ 722331 w 790872"/>
              <a:gd name="connsiteY1" fmla="*/ 923644 h 920288"/>
              <a:gd name="connsiteX2" fmla="*/ 707951 w 790872"/>
              <a:gd name="connsiteY2" fmla="*/ 904471 h 920288"/>
              <a:gd name="connsiteX3" fmla="*/ 583329 w 790872"/>
              <a:gd name="connsiteY3" fmla="*/ 645161 h 920288"/>
              <a:gd name="connsiteX4" fmla="*/ 425154 w 790872"/>
              <a:gd name="connsiteY4" fmla="*/ 363322 h 920288"/>
              <a:gd name="connsiteX5" fmla="*/ 307721 w 790872"/>
              <a:gd name="connsiteY5" fmla="*/ 220006 h 920288"/>
              <a:gd name="connsiteX6" fmla="*/ 15817 w 790872"/>
              <a:gd name="connsiteY6" fmla="*/ 65187 h 920288"/>
              <a:gd name="connsiteX7" fmla="*/ 0 w 790872"/>
              <a:gd name="connsiteY7" fmla="*/ 58956 h 920288"/>
              <a:gd name="connsiteX8" fmla="*/ 46973 w 790872"/>
              <a:gd name="connsiteY8" fmla="*/ 38345 h 920288"/>
              <a:gd name="connsiteX9" fmla="*/ 70939 w 790872"/>
              <a:gd name="connsiteY9" fmla="*/ 10066 h 920288"/>
              <a:gd name="connsiteX10" fmla="*/ 78129 w 790872"/>
              <a:gd name="connsiteY10" fmla="*/ 0 h 920288"/>
              <a:gd name="connsiteX11" fmla="*/ 79087 w 790872"/>
              <a:gd name="connsiteY11" fmla="*/ 33552 h 920288"/>
              <a:gd name="connsiteX12" fmla="*/ 107846 w 790872"/>
              <a:gd name="connsiteY12" fmla="*/ 63749 h 920288"/>
              <a:gd name="connsiteX13" fmla="*/ 234386 w 790872"/>
              <a:gd name="connsiteY13" fmla="*/ 57039 h 920288"/>
              <a:gd name="connsiteX14" fmla="*/ 249724 w 790872"/>
              <a:gd name="connsiteY14" fmla="*/ 72377 h 920288"/>
              <a:gd name="connsiteX15" fmla="*/ 464458 w 790872"/>
              <a:gd name="connsiteY15" fmla="*/ 278962 h 920288"/>
              <a:gd name="connsiteX16" fmla="*/ 621674 w 790872"/>
              <a:gd name="connsiteY16" fmla="*/ 544504 h 920288"/>
              <a:gd name="connsiteX17" fmla="*/ 784162 w 790872"/>
              <a:gd name="connsiteY17" fmla="*/ 869481 h 920288"/>
              <a:gd name="connsiteX18" fmla="*/ 792790 w 790872"/>
              <a:gd name="connsiteY18" fmla="*/ 894885 h 9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0872" h="920288">
                <a:moveTo>
                  <a:pt x="792790" y="894885"/>
                </a:moveTo>
                <a:cubicBezTo>
                  <a:pt x="760676" y="883860"/>
                  <a:pt x="739586" y="898240"/>
                  <a:pt x="722331" y="923644"/>
                </a:cubicBezTo>
                <a:cubicBezTo>
                  <a:pt x="713224" y="920768"/>
                  <a:pt x="711306" y="911661"/>
                  <a:pt x="707951" y="904471"/>
                </a:cubicBezTo>
                <a:cubicBezTo>
                  <a:pt x="668647" y="816756"/>
                  <a:pt x="626946" y="730479"/>
                  <a:pt x="583329" y="645161"/>
                </a:cubicBezTo>
                <a:cubicBezTo>
                  <a:pt x="533959" y="549297"/>
                  <a:pt x="485548" y="452954"/>
                  <a:pt x="425154" y="363322"/>
                </a:cubicBezTo>
                <a:cubicBezTo>
                  <a:pt x="390164" y="312035"/>
                  <a:pt x="352777" y="262666"/>
                  <a:pt x="307721" y="220006"/>
                </a:cubicBezTo>
                <a:cubicBezTo>
                  <a:pt x="224800" y="141398"/>
                  <a:pt x="130374" y="84360"/>
                  <a:pt x="15817" y="65187"/>
                </a:cubicBezTo>
                <a:cubicBezTo>
                  <a:pt x="10066" y="64228"/>
                  <a:pt x="3835" y="65187"/>
                  <a:pt x="0" y="58956"/>
                </a:cubicBezTo>
                <a:cubicBezTo>
                  <a:pt x="12942" y="45535"/>
                  <a:pt x="30676" y="43139"/>
                  <a:pt x="46973" y="38345"/>
                </a:cubicBezTo>
                <a:cubicBezTo>
                  <a:pt x="61832" y="33552"/>
                  <a:pt x="72856" y="28280"/>
                  <a:pt x="70939" y="10066"/>
                </a:cubicBezTo>
                <a:cubicBezTo>
                  <a:pt x="70460" y="6231"/>
                  <a:pt x="71418" y="479"/>
                  <a:pt x="78129" y="0"/>
                </a:cubicBezTo>
                <a:cubicBezTo>
                  <a:pt x="79087" y="11024"/>
                  <a:pt x="80046" y="22049"/>
                  <a:pt x="79087" y="33552"/>
                </a:cubicBezTo>
                <a:cubicBezTo>
                  <a:pt x="77170" y="57518"/>
                  <a:pt x="83880" y="64708"/>
                  <a:pt x="107846" y="63749"/>
                </a:cubicBezTo>
                <a:cubicBezTo>
                  <a:pt x="150026" y="61832"/>
                  <a:pt x="192206" y="59435"/>
                  <a:pt x="234386" y="57039"/>
                </a:cubicBezTo>
                <a:cubicBezTo>
                  <a:pt x="233907" y="67104"/>
                  <a:pt x="243972" y="68542"/>
                  <a:pt x="249724" y="72377"/>
                </a:cubicBezTo>
                <a:cubicBezTo>
                  <a:pt x="335042" y="127498"/>
                  <a:pt x="404064" y="198437"/>
                  <a:pt x="464458" y="278962"/>
                </a:cubicBezTo>
                <a:cubicBezTo>
                  <a:pt x="526290" y="361884"/>
                  <a:pt x="573742" y="453434"/>
                  <a:pt x="621674" y="544504"/>
                </a:cubicBezTo>
                <a:cubicBezTo>
                  <a:pt x="677754" y="651871"/>
                  <a:pt x="731437" y="760676"/>
                  <a:pt x="784162" y="869481"/>
                </a:cubicBezTo>
                <a:cubicBezTo>
                  <a:pt x="787518" y="878108"/>
                  <a:pt x="793269" y="885778"/>
                  <a:pt x="792790" y="8948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AFA7C7-FD10-4404-BE89-67B24C1B45BF}"/>
              </a:ext>
            </a:extLst>
          </p:cNvPr>
          <p:cNvSpPr/>
          <p:nvPr/>
        </p:nvSpPr>
        <p:spPr>
          <a:xfrm>
            <a:off x="863849" y="577447"/>
            <a:ext cx="656664" cy="1054497"/>
          </a:xfrm>
          <a:custGeom>
            <a:avLst/>
            <a:gdLst>
              <a:gd name="connsiteX0" fmla="*/ 657143 w 656664"/>
              <a:gd name="connsiteY0" fmla="*/ 42180 h 1054497"/>
              <a:gd name="connsiteX1" fmla="*/ 654747 w 656664"/>
              <a:gd name="connsiteY1" fmla="*/ 46494 h 1054497"/>
              <a:gd name="connsiteX2" fmla="*/ 622633 w 656664"/>
              <a:gd name="connsiteY2" fmla="*/ 86756 h 1054497"/>
              <a:gd name="connsiteX3" fmla="*/ 579973 w 656664"/>
              <a:gd name="connsiteY3" fmla="*/ 102094 h 1054497"/>
              <a:gd name="connsiteX4" fmla="*/ 535397 w 656664"/>
              <a:gd name="connsiteY4" fmla="*/ 132291 h 1054497"/>
              <a:gd name="connsiteX5" fmla="*/ 389685 w 656664"/>
              <a:gd name="connsiteY5" fmla="*/ 256435 h 1054497"/>
              <a:gd name="connsiteX6" fmla="*/ 228634 w 656664"/>
              <a:gd name="connsiteY6" fmla="*/ 555049 h 1054497"/>
              <a:gd name="connsiteX7" fmla="*/ 92029 w 656664"/>
              <a:gd name="connsiteY7" fmla="*/ 996979 h 1054497"/>
              <a:gd name="connsiteX8" fmla="*/ 74294 w 656664"/>
              <a:gd name="connsiteY8" fmla="*/ 1057373 h 1054497"/>
              <a:gd name="connsiteX9" fmla="*/ 0 w 656664"/>
              <a:gd name="connsiteY9" fmla="*/ 1025259 h 1054497"/>
              <a:gd name="connsiteX10" fmla="*/ 9107 w 656664"/>
              <a:gd name="connsiteY10" fmla="*/ 1009441 h 1054497"/>
              <a:gd name="connsiteX11" fmla="*/ 130854 w 656664"/>
              <a:gd name="connsiteY11" fmla="*/ 601063 h 1054497"/>
              <a:gd name="connsiteX12" fmla="*/ 286152 w 656664"/>
              <a:gd name="connsiteY12" fmla="*/ 266500 h 1054497"/>
              <a:gd name="connsiteX13" fmla="*/ 382495 w 656664"/>
              <a:gd name="connsiteY13" fmla="*/ 153381 h 1054497"/>
              <a:gd name="connsiteX14" fmla="*/ 363802 w 656664"/>
              <a:gd name="connsiteY14" fmla="*/ 151464 h 1054497"/>
              <a:gd name="connsiteX15" fmla="*/ 366198 w 656664"/>
              <a:gd name="connsiteY15" fmla="*/ 147150 h 1054497"/>
              <a:gd name="connsiteX16" fmla="*/ 416047 w 656664"/>
              <a:gd name="connsiteY16" fmla="*/ 115995 h 1054497"/>
              <a:gd name="connsiteX17" fmla="*/ 546421 w 656664"/>
              <a:gd name="connsiteY17" fmla="*/ 32594 h 1054497"/>
              <a:gd name="connsiteX18" fmla="*/ 551694 w 656664"/>
              <a:gd name="connsiteY18" fmla="*/ 32114 h 1054497"/>
              <a:gd name="connsiteX19" fmla="*/ 654747 w 656664"/>
              <a:gd name="connsiteY19" fmla="*/ 0 h 1054497"/>
              <a:gd name="connsiteX20" fmla="*/ 657143 w 656664"/>
              <a:gd name="connsiteY20" fmla="*/ 42180 h 105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6664" h="1054497">
                <a:moveTo>
                  <a:pt x="657143" y="42180"/>
                </a:moveTo>
                <a:cubicBezTo>
                  <a:pt x="656185" y="43618"/>
                  <a:pt x="654267" y="45535"/>
                  <a:pt x="654747" y="46494"/>
                </a:cubicBezTo>
                <a:cubicBezTo>
                  <a:pt x="660019" y="72856"/>
                  <a:pt x="645640" y="81963"/>
                  <a:pt x="622633" y="86756"/>
                </a:cubicBezTo>
                <a:cubicBezTo>
                  <a:pt x="608253" y="89632"/>
                  <a:pt x="594353" y="96822"/>
                  <a:pt x="579973" y="102094"/>
                </a:cubicBezTo>
                <a:cubicBezTo>
                  <a:pt x="569428" y="118391"/>
                  <a:pt x="551214" y="123664"/>
                  <a:pt x="535397" y="132291"/>
                </a:cubicBezTo>
                <a:cubicBezTo>
                  <a:pt x="477879" y="163447"/>
                  <a:pt x="431385" y="206106"/>
                  <a:pt x="389685" y="256435"/>
                </a:cubicBezTo>
                <a:cubicBezTo>
                  <a:pt x="315870" y="345108"/>
                  <a:pt x="266979" y="447203"/>
                  <a:pt x="228634" y="555049"/>
                </a:cubicBezTo>
                <a:cubicBezTo>
                  <a:pt x="176389" y="700282"/>
                  <a:pt x="132291" y="847912"/>
                  <a:pt x="92029" y="996979"/>
                </a:cubicBezTo>
                <a:cubicBezTo>
                  <a:pt x="86756" y="1017110"/>
                  <a:pt x="83880" y="1038200"/>
                  <a:pt x="74294" y="1057373"/>
                </a:cubicBezTo>
                <a:cubicBezTo>
                  <a:pt x="58477" y="1026217"/>
                  <a:pt x="33552" y="1016152"/>
                  <a:pt x="0" y="1025259"/>
                </a:cubicBezTo>
                <a:cubicBezTo>
                  <a:pt x="6231" y="1021904"/>
                  <a:pt x="7190" y="1015672"/>
                  <a:pt x="9107" y="1009441"/>
                </a:cubicBezTo>
                <a:cubicBezTo>
                  <a:pt x="46014" y="872357"/>
                  <a:pt x="85318" y="735751"/>
                  <a:pt x="130854" y="601063"/>
                </a:cubicBezTo>
                <a:cubicBezTo>
                  <a:pt x="170637" y="484110"/>
                  <a:pt x="215693" y="369074"/>
                  <a:pt x="286152" y="266500"/>
                </a:cubicBezTo>
                <a:cubicBezTo>
                  <a:pt x="313953" y="226238"/>
                  <a:pt x="345108" y="189330"/>
                  <a:pt x="382495" y="153381"/>
                </a:cubicBezTo>
                <a:cubicBezTo>
                  <a:pt x="374826" y="152423"/>
                  <a:pt x="369074" y="151943"/>
                  <a:pt x="363802" y="151464"/>
                </a:cubicBezTo>
                <a:cubicBezTo>
                  <a:pt x="363802" y="149547"/>
                  <a:pt x="364760" y="147150"/>
                  <a:pt x="366198" y="147150"/>
                </a:cubicBezTo>
                <a:cubicBezTo>
                  <a:pt x="387767" y="144274"/>
                  <a:pt x="400709" y="128457"/>
                  <a:pt x="416047" y="115995"/>
                </a:cubicBezTo>
                <a:cubicBezTo>
                  <a:pt x="455830" y="82443"/>
                  <a:pt x="500886" y="57039"/>
                  <a:pt x="546421" y="32594"/>
                </a:cubicBezTo>
                <a:cubicBezTo>
                  <a:pt x="547859" y="31635"/>
                  <a:pt x="549776" y="31635"/>
                  <a:pt x="551694" y="32114"/>
                </a:cubicBezTo>
                <a:cubicBezTo>
                  <a:pt x="587163" y="24924"/>
                  <a:pt x="621195" y="12462"/>
                  <a:pt x="654747" y="0"/>
                </a:cubicBezTo>
                <a:cubicBezTo>
                  <a:pt x="658102" y="13421"/>
                  <a:pt x="657623" y="27800"/>
                  <a:pt x="657143" y="421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1F38A33-9DD1-4FAB-8D34-324E8CC7D11E}"/>
              </a:ext>
            </a:extLst>
          </p:cNvPr>
          <p:cNvSpPr/>
          <p:nvPr/>
        </p:nvSpPr>
        <p:spPr>
          <a:xfrm>
            <a:off x="1141979" y="566132"/>
            <a:ext cx="273211" cy="167761"/>
          </a:xfrm>
          <a:custGeom>
            <a:avLst/>
            <a:gdLst>
              <a:gd name="connsiteX0" fmla="*/ 273564 w 273210"/>
              <a:gd name="connsiteY0" fmla="*/ 42950 h 167760"/>
              <a:gd name="connsiteX1" fmla="*/ 258226 w 273210"/>
              <a:gd name="connsiteY1" fmla="*/ 54454 h 167760"/>
              <a:gd name="connsiteX2" fmla="*/ 120662 w 273210"/>
              <a:gd name="connsiteY2" fmla="*/ 148400 h 167760"/>
              <a:gd name="connsiteX3" fmla="*/ 85672 w 273210"/>
              <a:gd name="connsiteY3" fmla="*/ 162779 h 167760"/>
              <a:gd name="connsiteX4" fmla="*/ 36302 w 273210"/>
              <a:gd name="connsiteY4" fmla="*/ 167573 h 167760"/>
              <a:gd name="connsiteX5" fmla="*/ 11377 w 273210"/>
              <a:gd name="connsiteY5" fmla="*/ 147441 h 167760"/>
              <a:gd name="connsiteX6" fmla="*/ 353 w 273210"/>
              <a:gd name="connsiteY6" fmla="*/ 51099 h 167760"/>
              <a:gd name="connsiteX7" fmla="*/ 20964 w 273210"/>
              <a:gd name="connsiteY7" fmla="*/ 25216 h 167760"/>
              <a:gd name="connsiteX8" fmla="*/ 236656 w 273210"/>
              <a:gd name="connsiteY8" fmla="*/ 770 h 167760"/>
              <a:gd name="connsiteX9" fmla="*/ 269250 w 273210"/>
              <a:gd name="connsiteY9" fmla="*/ 28571 h 167760"/>
              <a:gd name="connsiteX10" fmla="*/ 273564 w 273210"/>
              <a:gd name="connsiteY10" fmla="*/ 42950 h 16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210" h="167760">
                <a:moveTo>
                  <a:pt x="273564" y="42950"/>
                </a:moveTo>
                <a:cubicBezTo>
                  <a:pt x="269729" y="48223"/>
                  <a:pt x="264457" y="51578"/>
                  <a:pt x="258226" y="54454"/>
                </a:cubicBezTo>
                <a:cubicBezTo>
                  <a:pt x="207897" y="78899"/>
                  <a:pt x="161404" y="110055"/>
                  <a:pt x="120662" y="148400"/>
                </a:cubicBezTo>
                <a:cubicBezTo>
                  <a:pt x="110117" y="157986"/>
                  <a:pt x="97655" y="158466"/>
                  <a:pt x="85672" y="162779"/>
                </a:cubicBezTo>
                <a:cubicBezTo>
                  <a:pt x="69375" y="164217"/>
                  <a:pt x="52599" y="165655"/>
                  <a:pt x="36302" y="167573"/>
                </a:cubicBezTo>
                <a:cubicBezTo>
                  <a:pt x="20964" y="169011"/>
                  <a:pt x="13295" y="163259"/>
                  <a:pt x="11377" y="147441"/>
                </a:cubicBezTo>
                <a:cubicBezTo>
                  <a:pt x="8022" y="115327"/>
                  <a:pt x="4667" y="83213"/>
                  <a:pt x="353" y="51099"/>
                </a:cubicBezTo>
                <a:cubicBezTo>
                  <a:pt x="-1564" y="34802"/>
                  <a:pt x="4188" y="27133"/>
                  <a:pt x="20964" y="25216"/>
                </a:cubicBezTo>
                <a:cubicBezTo>
                  <a:pt x="92861" y="17546"/>
                  <a:pt x="164759" y="8919"/>
                  <a:pt x="236656" y="770"/>
                </a:cubicBezTo>
                <a:cubicBezTo>
                  <a:pt x="263019" y="-2106"/>
                  <a:pt x="267812" y="2208"/>
                  <a:pt x="269250" y="28571"/>
                </a:cubicBezTo>
                <a:cubicBezTo>
                  <a:pt x="270209" y="32885"/>
                  <a:pt x="269729" y="38157"/>
                  <a:pt x="273564" y="42950"/>
                </a:cubicBezTo>
                <a:close/>
              </a:path>
            </a:pathLst>
          </a:custGeom>
          <a:solidFill>
            <a:srgbClr val="EA525D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181508E-2950-4E9F-B41E-615771F34803}"/>
              </a:ext>
            </a:extLst>
          </p:cNvPr>
          <p:cNvGrpSpPr/>
          <p:nvPr/>
        </p:nvGrpSpPr>
        <p:grpSpPr>
          <a:xfrm>
            <a:off x="1443343" y="2514845"/>
            <a:ext cx="9981236" cy="3119513"/>
            <a:chOff x="1443343" y="2729997"/>
            <a:chExt cx="9981236" cy="3119513"/>
          </a:xfrm>
          <a:solidFill>
            <a:srgbClr val="EA525D"/>
          </a:solidFill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xmlns="" id="{8F13F5B7-87C0-47F5-8240-22AD8D63FB14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xmlns="" id="{A40CDCC6-6643-47DD-A4DC-7F5318C4BF60}"/>
                </a:ext>
              </a:extLst>
            </p:cNvPr>
            <p:cNvSpPr/>
            <p:nvPr/>
          </p:nvSpPr>
          <p:spPr>
            <a:xfrm rot="16200000">
              <a:off x="5499825" y="-1326485"/>
              <a:ext cx="565464" cy="867842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xmlns="" id="{BADA4B38-A737-41DE-AD13-95656A92A982}"/>
                </a:ext>
              </a:extLst>
            </p:cNvPr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B106C21-4E59-4020-8A89-048BB2DB9895}"/>
                </a:ext>
              </a:extLst>
            </p:cNvPr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xmlns="" id="{CA36D97F-2B42-4125-A016-FB121F3B2C83}"/>
              </a:ext>
            </a:extLst>
          </p:cNvPr>
          <p:cNvGrpSpPr/>
          <p:nvPr/>
        </p:nvGrpSpPr>
        <p:grpSpPr>
          <a:xfrm>
            <a:off x="3431184" y="2522015"/>
            <a:ext cx="407813" cy="697932"/>
            <a:chOff x="4137552" y="3133232"/>
            <a:chExt cx="648072" cy="11091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AA09326-D0BD-4D56-AB7D-62DD2D69032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C572BAF3-13E8-47CB-BC83-D4CC993870F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4DC016B-FECB-4445-9042-BB411BE741DC}"/>
              </a:ext>
            </a:extLst>
          </p:cNvPr>
          <p:cNvSpPr txBox="1"/>
          <p:nvPr/>
        </p:nvSpPr>
        <p:spPr>
          <a:xfrm>
            <a:off x="3095030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xmlns="" id="{A1AA91A6-E47F-469F-8966-2664D15DE713}"/>
              </a:ext>
            </a:extLst>
          </p:cNvPr>
          <p:cNvGrpSpPr/>
          <p:nvPr/>
        </p:nvGrpSpPr>
        <p:grpSpPr>
          <a:xfrm>
            <a:off x="5512182" y="2522015"/>
            <a:ext cx="407813" cy="697932"/>
            <a:chOff x="4137552" y="3133232"/>
            <a:chExt cx="648072" cy="11091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6CAB9A4-43D2-46A1-AC75-D39F5A78813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FC8B525-A546-47BC-BB19-67B6BFABD731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83804BC-E880-480A-AD02-45EC8A25297C}"/>
              </a:ext>
            </a:extLst>
          </p:cNvPr>
          <p:cNvSpPr txBox="1"/>
          <p:nvPr/>
        </p:nvSpPr>
        <p:spPr>
          <a:xfrm>
            <a:off x="5176028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4" name="그룹 5">
            <a:extLst>
              <a:ext uri="{FF2B5EF4-FFF2-40B4-BE49-F238E27FC236}">
                <a16:creationId xmlns:a16="http://schemas.microsoft.com/office/drawing/2014/main" xmlns="" id="{47AD0DEF-A36E-4FD8-9157-D1B60CE6F14D}"/>
              </a:ext>
            </a:extLst>
          </p:cNvPr>
          <p:cNvGrpSpPr/>
          <p:nvPr/>
        </p:nvGrpSpPr>
        <p:grpSpPr>
          <a:xfrm>
            <a:off x="7593180" y="2522015"/>
            <a:ext cx="407813" cy="697932"/>
            <a:chOff x="4137552" y="3133232"/>
            <a:chExt cx="648072" cy="110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B16B33E-635B-4448-977D-3EE02BEBCE0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70454EF-8197-4333-B7B5-832DEFC7D4C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1FCBFC7-A8CF-4783-B3BB-ED44D9FBE3D4}"/>
              </a:ext>
            </a:extLst>
          </p:cNvPr>
          <p:cNvSpPr txBox="1"/>
          <p:nvPr/>
        </p:nvSpPr>
        <p:spPr>
          <a:xfrm>
            <a:off x="7257026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8" name="그룹 5">
            <a:extLst>
              <a:ext uri="{FF2B5EF4-FFF2-40B4-BE49-F238E27FC236}">
                <a16:creationId xmlns:a16="http://schemas.microsoft.com/office/drawing/2014/main" xmlns="" id="{D91A1FD7-DDA1-4F18-A5A7-3E8C7BC52FB0}"/>
              </a:ext>
            </a:extLst>
          </p:cNvPr>
          <p:cNvGrpSpPr/>
          <p:nvPr/>
        </p:nvGrpSpPr>
        <p:grpSpPr>
          <a:xfrm>
            <a:off x="9674178" y="2522015"/>
            <a:ext cx="407813" cy="697932"/>
            <a:chOff x="4137552" y="3133232"/>
            <a:chExt cx="648072" cy="11091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8252F8B-7C30-45A3-A083-5B4ACB66E9F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1CE03C62-E575-4538-8320-6869E8E2F50B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DC3FBD5-19B4-4813-B7AA-84D05F9A33C8}"/>
              </a:ext>
            </a:extLst>
          </p:cNvPr>
          <p:cNvSpPr txBox="1"/>
          <p:nvPr/>
        </p:nvSpPr>
        <p:spPr>
          <a:xfrm>
            <a:off x="9338024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69B5471-16C5-4362-8533-A32947D2CE34}"/>
              </a:ext>
            </a:extLst>
          </p:cNvPr>
          <p:cNvGrpSpPr/>
          <p:nvPr/>
        </p:nvGrpSpPr>
        <p:grpSpPr>
          <a:xfrm>
            <a:off x="2581259" y="1376343"/>
            <a:ext cx="2107662" cy="894132"/>
            <a:chOff x="7026501" y="4509120"/>
            <a:chExt cx="1499710" cy="8941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AD208DF-3675-4B7A-BDDD-E19E28855829}"/>
              </a:ext>
            </a:extLst>
          </p:cNvPr>
          <p:cNvGrpSpPr/>
          <p:nvPr/>
        </p:nvGrpSpPr>
        <p:grpSpPr>
          <a:xfrm>
            <a:off x="4662257" y="1376343"/>
            <a:ext cx="2107662" cy="894132"/>
            <a:chOff x="7026501" y="4509120"/>
            <a:chExt cx="1499710" cy="89413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2BD62781-7483-431F-AF5C-3BD311F1299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18F24F1-AE64-41DD-B199-0B13D506552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5E68210-8DC4-4C45-A581-83CAD10DC2EC}"/>
              </a:ext>
            </a:extLst>
          </p:cNvPr>
          <p:cNvGrpSpPr/>
          <p:nvPr/>
        </p:nvGrpSpPr>
        <p:grpSpPr>
          <a:xfrm>
            <a:off x="6743255" y="1376343"/>
            <a:ext cx="2107662" cy="894132"/>
            <a:chOff x="7026501" y="4509120"/>
            <a:chExt cx="1499710" cy="8941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98AED8B-89CC-43BE-BE75-3D0F196760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396B5D4-63A6-4BE5-A9A6-1FBE233350E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EAF27FF3-7879-44B6-880E-5BEF62DF204A}"/>
              </a:ext>
            </a:extLst>
          </p:cNvPr>
          <p:cNvGrpSpPr/>
          <p:nvPr/>
        </p:nvGrpSpPr>
        <p:grpSpPr>
          <a:xfrm>
            <a:off x="8824253" y="1376343"/>
            <a:ext cx="2107662" cy="894132"/>
            <a:chOff x="7026501" y="4509120"/>
            <a:chExt cx="1499710" cy="89413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C3423EC-DAA7-44E8-9D9D-0CCC1D0852B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8775E9F-3C5B-413D-9DEE-0138340FF4C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5">
            <a:extLst>
              <a:ext uri="{FF2B5EF4-FFF2-40B4-BE49-F238E27FC236}">
                <a16:creationId xmlns:a16="http://schemas.microsoft.com/office/drawing/2014/main" xmlns="" id="{888B3FF8-28E8-4ED7-BAF3-33DE773691D1}"/>
              </a:ext>
            </a:extLst>
          </p:cNvPr>
          <p:cNvGrpSpPr/>
          <p:nvPr/>
        </p:nvGrpSpPr>
        <p:grpSpPr>
          <a:xfrm>
            <a:off x="3431184" y="5073829"/>
            <a:ext cx="407813" cy="697932"/>
            <a:chOff x="4137552" y="3133232"/>
            <a:chExt cx="648072" cy="11091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72A3D1FF-2BC4-4474-9129-96DDE5B9EC7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0EF2E6A7-4DD2-4F9E-AAD8-9AEFA5DC2A54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FE71876-600C-4211-8D38-E047B15F18B3}"/>
              </a:ext>
            </a:extLst>
          </p:cNvPr>
          <p:cNvSpPr txBox="1"/>
          <p:nvPr/>
        </p:nvSpPr>
        <p:spPr>
          <a:xfrm>
            <a:off x="3095030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75" name="그룹 5">
            <a:extLst>
              <a:ext uri="{FF2B5EF4-FFF2-40B4-BE49-F238E27FC236}">
                <a16:creationId xmlns:a16="http://schemas.microsoft.com/office/drawing/2014/main" xmlns="" id="{DF5FBDE0-C5BC-40CA-8B50-1C71C3DCF0E5}"/>
              </a:ext>
            </a:extLst>
          </p:cNvPr>
          <p:cNvGrpSpPr/>
          <p:nvPr/>
        </p:nvGrpSpPr>
        <p:grpSpPr>
          <a:xfrm>
            <a:off x="5512182" y="5073829"/>
            <a:ext cx="407813" cy="697932"/>
            <a:chOff x="4137552" y="3133232"/>
            <a:chExt cx="648072" cy="110911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5C6B51C7-41F8-4DF4-B564-EBA25129EA3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1A8A80E-9ADF-4E8D-A4DD-BD20C4A13967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905A4DC-5568-43D0-B9DC-325148F939D8}"/>
              </a:ext>
            </a:extLst>
          </p:cNvPr>
          <p:cNvSpPr txBox="1"/>
          <p:nvPr/>
        </p:nvSpPr>
        <p:spPr>
          <a:xfrm>
            <a:off x="5176028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79" name="그룹 5">
            <a:extLst>
              <a:ext uri="{FF2B5EF4-FFF2-40B4-BE49-F238E27FC236}">
                <a16:creationId xmlns:a16="http://schemas.microsoft.com/office/drawing/2014/main" xmlns="" id="{D90C4EC2-1A8E-45BF-A985-823FA3E01D46}"/>
              </a:ext>
            </a:extLst>
          </p:cNvPr>
          <p:cNvGrpSpPr/>
          <p:nvPr/>
        </p:nvGrpSpPr>
        <p:grpSpPr>
          <a:xfrm>
            <a:off x="7593180" y="5073829"/>
            <a:ext cx="407813" cy="697932"/>
            <a:chOff x="4137552" y="3133232"/>
            <a:chExt cx="648072" cy="110911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70E61A7-A804-4998-B263-9E9F8E26D882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7E57E22C-8604-42E9-B846-95A25F6B458D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FEC2E97-D79D-4AA4-A633-CE5EE611F1B9}"/>
              </a:ext>
            </a:extLst>
          </p:cNvPr>
          <p:cNvSpPr txBox="1"/>
          <p:nvPr/>
        </p:nvSpPr>
        <p:spPr>
          <a:xfrm>
            <a:off x="7257026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3" name="그룹 5">
            <a:extLst>
              <a:ext uri="{FF2B5EF4-FFF2-40B4-BE49-F238E27FC236}">
                <a16:creationId xmlns:a16="http://schemas.microsoft.com/office/drawing/2014/main" xmlns="" id="{2C5D0DE1-9670-4DD1-862D-0F220BA15892}"/>
              </a:ext>
            </a:extLst>
          </p:cNvPr>
          <p:cNvGrpSpPr/>
          <p:nvPr/>
        </p:nvGrpSpPr>
        <p:grpSpPr>
          <a:xfrm>
            <a:off x="9674178" y="5073829"/>
            <a:ext cx="407813" cy="697932"/>
            <a:chOff x="4137552" y="3133232"/>
            <a:chExt cx="648072" cy="110911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EF15D4FE-F3EE-4CF8-A9D4-086526A1908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FBA883A8-933D-46CD-960A-DD8A8390993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85A2FE3-4013-45E6-B8DB-F2E124405FB0}"/>
              </a:ext>
            </a:extLst>
          </p:cNvPr>
          <p:cNvSpPr txBox="1"/>
          <p:nvPr/>
        </p:nvSpPr>
        <p:spPr>
          <a:xfrm>
            <a:off x="9338024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4E62094E-531D-467C-8071-864C73568757}"/>
              </a:ext>
            </a:extLst>
          </p:cNvPr>
          <p:cNvGrpSpPr/>
          <p:nvPr/>
        </p:nvGrpSpPr>
        <p:grpSpPr>
          <a:xfrm>
            <a:off x="2581259" y="3928157"/>
            <a:ext cx="2107662" cy="894132"/>
            <a:chOff x="7026501" y="4509120"/>
            <a:chExt cx="1499710" cy="8941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44A6CFC-651E-4310-9208-C8F0570C3D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4923DD61-B1BD-4CC1-9E9E-B668DF43A3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9EFDD956-B92C-4216-8222-48869DF5741B}"/>
              </a:ext>
            </a:extLst>
          </p:cNvPr>
          <p:cNvGrpSpPr/>
          <p:nvPr/>
        </p:nvGrpSpPr>
        <p:grpSpPr>
          <a:xfrm>
            <a:off x="4662257" y="3928157"/>
            <a:ext cx="2107662" cy="894132"/>
            <a:chOff x="7026501" y="4509120"/>
            <a:chExt cx="1499710" cy="89413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ADAB0578-20DA-4E76-B55D-AC55B068BCE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FA70F151-6143-452D-82F5-EA847F41A7E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A7A19893-F7B3-4879-9429-B232DA90578B}"/>
              </a:ext>
            </a:extLst>
          </p:cNvPr>
          <p:cNvGrpSpPr/>
          <p:nvPr/>
        </p:nvGrpSpPr>
        <p:grpSpPr>
          <a:xfrm>
            <a:off x="6743255" y="3928157"/>
            <a:ext cx="2107662" cy="894132"/>
            <a:chOff x="7026501" y="4509120"/>
            <a:chExt cx="1499710" cy="89413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6D4998F4-4C92-4371-AA76-939F265035A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A7F97830-45D2-4CF2-84F5-D64BC67221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7DCEDD95-AB5C-4C80-AA64-EC133F96E354}"/>
              </a:ext>
            </a:extLst>
          </p:cNvPr>
          <p:cNvGrpSpPr/>
          <p:nvPr/>
        </p:nvGrpSpPr>
        <p:grpSpPr>
          <a:xfrm>
            <a:off x="8824253" y="3928157"/>
            <a:ext cx="2107662" cy="894132"/>
            <a:chOff x="7026501" y="4509120"/>
            <a:chExt cx="1499710" cy="89413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61664B5-5190-43E5-BA57-EBFB65BCA2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04D0D83-0B9D-404D-8DB1-3AEFE02C9FD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99" y="3521178"/>
            <a:ext cx="1233364" cy="27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xmlns="" id="{1824682A-F9BB-4D38-9D57-C219819DF231}"/>
              </a:ext>
            </a:extLst>
          </p:cNvPr>
          <p:cNvGrpSpPr/>
          <p:nvPr/>
        </p:nvGrpSpPr>
        <p:grpSpPr>
          <a:xfrm>
            <a:off x="6785784" y="4815430"/>
            <a:ext cx="5094279" cy="1856637"/>
            <a:chOff x="280987" y="1309687"/>
            <a:chExt cx="11630025" cy="42386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B2EA7BC-3F6C-4B34-ABA4-471B929DE95B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93AD753-D41F-4568-9B94-5EFA15CBFFA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59811AD-1FD3-40F7-8E8D-5ED0484554CD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667265A-7DC7-4114-8B7B-A753F55D878C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998A617-D77E-46DE-B93A-32AF503EAFF0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E4C6808-3D28-4F80-9FC5-B2746512516C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0">
            <a:extLst>
              <a:ext uri="{FF2B5EF4-FFF2-40B4-BE49-F238E27FC236}">
                <a16:creationId xmlns:a16="http://schemas.microsoft.com/office/drawing/2014/main" xmlns="" id="{AC0994C0-6ED3-41E1-B1E7-2804E35565B7}"/>
              </a:ext>
            </a:extLst>
          </p:cNvPr>
          <p:cNvGrpSpPr/>
          <p:nvPr/>
        </p:nvGrpSpPr>
        <p:grpSpPr>
          <a:xfrm>
            <a:off x="388523" y="2924949"/>
            <a:ext cx="2037735" cy="3447351"/>
            <a:chOff x="948018" y="1831704"/>
            <a:chExt cx="2674588" cy="45247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B9AF6CD-2F18-4FEB-99BF-EE4745C4D903}"/>
                </a:ext>
              </a:extLst>
            </p:cNvPr>
            <p:cNvSpPr/>
            <p:nvPr/>
          </p:nvSpPr>
          <p:spPr>
            <a:xfrm>
              <a:off x="3129267" y="5540427"/>
              <a:ext cx="488903" cy="498490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903" h="498489">
                  <a:moveTo>
                    <a:pt x="491422" y="222634"/>
                  </a:moveTo>
                  <a:cubicBezTo>
                    <a:pt x="485670" y="229824"/>
                    <a:pt x="488067" y="238451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cubicBezTo>
                    <a:pt x="306885" y="485299"/>
                    <a:pt x="302091" y="486737"/>
                    <a:pt x="296819" y="488175"/>
                  </a:cubicBezTo>
                  <a:cubicBezTo>
                    <a:pt x="290588" y="494407"/>
                    <a:pt x="282440" y="495844"/>
                    <a:pt x="273812" y="496324"/>
                  </a:cubicBezTo>
                  <a:cubicBezTo>
                    <a:pt x="252243" y="497282"/>
                    <a:pt x="230194" y="498720"/>
                    <a:pt x="208625" y="495365"/>
                  </a:cubicBezTo>
                  <a:cubicBezTo>
                    <a:pt x="198559" y="493927"/>
                    <a:pt x="190890" y="495844"/>
                    <a:pt x="184180" y="502555"/>
                  </a:cubicBez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ubicBezTo>
                    <a:pt x="488067" y="195792"/>
                    <a:pt x="487587" y="199627"/>
                    <a:pt x="490942" y="202023"/>
                  </a:cubicBezTo>
                  <a:cubicBezTo>
                    <a:pt x="491422" y="208254"/>
                    <a:pt x="491422" y="215444"/>
                    <a:pt x="491422" y="222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156A97F-141A-4B03-9C6E-09B742E7A40B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FF6426A-18F7-4DE5-B67A-314A46B9ED4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D8085A6-EBA2-4344-A982-DE4C64BEDA6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77562AD-DA3E-410D-AC9D-8BCE6D21DFD5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149CB53-D27E-4D29-BB92-C077075620A9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A8D25D2-7C45-4CEE-A196-75215C729BB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0007F69-2BD8-4AD6-A78F-5C05652ECEBF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8DEC1706-E30F-49DA-81A7-4FE05B454209}"/>
              </a:ext>
            </a:extLst>
          </p:cNvPr>
          <p:cNvSpPr/>
          <p:nvPr/>
        </p:nvSpPr>
        <p:spPr>
          <a:xfrm>
            <a:off x="7730912" y="1487339"/>
            <a:ext cx="549545" cy="685276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BDFA7211-B7B5-4FE5-A81D-753C8BDC7332}"/>
              </a:ext>
            </a:extLst>
          </p:cNvPr>
          <p:cNvSpPr/>
          <p:nvPr/>
        </p:nvSpPr>
        <p:spPr>
          <a:xfrm>
            <a:off x="5425946" y="2465531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08B3C25-593A-4C28-A5C6-019D70891586}"/>
              </a:ext>
            </a:extLst>
          </p:cNvPr>
          <p:cNvSpPr/>
          <p:nvPr/>
        </p:nvSpPr>
        <p:spPr>
          <a:xfrm>
            <a:off x="6291262" y="1522824"/>
            <a:ext cx="393950" cy="652171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86E618E1-017E-47E0-B150-182736DB5822}"/>
              </a:ext>
            </a:extLst>
          </p:cNvPr>
          <p:cNvSpPr/>
          <p:nvPr/>
        </p:nvSpPr>
        <p:spPr>
          <a:xfrm>
            <a:off x="7077844" y="1480118"/>
            <a:ext cx="334361" cy="695208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55C75DDB-23F9-483E-9940-5EA9772CED23}"/>
              </a:ext>
            </a:extLst>
          </p:cNvPr>
          <p:cNvSpPr/>
          <p:nvPr/>
        </p:nvSpPr>
        <p:spPr>
          <a:xfrm>
            <a:off x="4617480" y="1600976"/>
            <a:ext cx="427057" cy="572719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3AE11DC8-36B1-48D2-882A-503B57C4CE85}"/>
              </a:ext>
            </a:extLst>
          </p:cNvPr>
          <p:cNvSpPr/>
          <p:nvPr/>
        </p:nvSpPr>
        <p:spPr>
          <a:xfrm>
            <a:off x="7695189" y="2390358"/>
            <a:ext cx="622377" cy="622377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C9EC6553-2A82-4CD1-AB17-151E13561F3C}"/>
              </a:ext>
            </a:extLst>
          </p:cNvPr>
          <p:cNvSpPr/>
          <p:nvPr/>
        </p:nvSpPr>
        <p:spPr>
          <a:xfrm>
            <a:off x="7100255" y="2348962"/>
            <a:ext cx="486646" cy="66541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C002D493-8E05-45BB-BBB1-753D203FF0C4}"/>
              </a:ext>
            </a:extLst>
          </p:cNvPr>
          <p:cNvSpPr/>
          <p:nvPr/>
        </p:nvSpPr>
        <p:spPr>
          <a:xfrm>
            <a:off x="6207777" y="2379561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476BF941-C4CE-42A2-968D-EE5A9D4B4B06}"/>
              </a:ext>
            </a:extLst>
          </p:cNvPr>
          <p:cNvSpPr/>
          <p:nvPr/>
        </p:nvSpPr>
        <p:spPr>
          <a:xfrm>
            <a:off x="5522531" y="1516845"/>
            <a:ext cx="295048" cy="65862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102ACFA3-4063-47BE-8AC0-26BCAD35A3A1}"/>
              </a:ext>
            </a:extLst>
          </p:cNvPr>
          <p:cNvSpPr/>
          <p:nvPr/>
        </p:nvSpPr>
        <p:spPr>
          <a:xfrm>
            <a:off x="8618609" y="1482737"/>
            <a:ext cx="543160" cy="638939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B33BA8C5-95E4-4608-A25C-E0A1FAFBEBE8}"/>
              </a:ext>
            </a:extLst>
          </p:cNvPr>
          <p:cNvSpPr/>
          <p:nvPr/>
        </p:nvSpPr>
        <p:spPr>
          <a:xfrm>
            <a:off x="8651663" y="2397924"/>
            <a:ext cx="510106" cy="567487"/>
          </a:xfrm>
          <a:custGeom>
            <a:avLst/>
            <a:gdLst>
              <a:gd name="connsiteX0" fmla="*/ 208848 w 306711"/>
              <a:gd name="connsiteY0" fmla="*/ 92045 h 341212"/>
              <a:gd name="connsiteX1" fmla="*/ 214621 w 306711"/>
              <a:gd name="connsiteY1" fmla="*/ 99410 h 341212"/>
              <a:gd name="connsiteX2" fmla="*/ 209246 w 306711"/>
              <a:gd name="connsiteY2" fmla="*/ 107372 h 341212"/>
              <a:gd name="connsiteX3" fmla="*/ 131219 w 306711"/>
              <a:gd name="connsiteY3" fmla="*/ 195949 h 341212"/>
              <a:gd name="connsiteX4" fmla="*/ 116887 w 306711"/>
              <a:gd name="connsiteY4" fmla="*/ 198736 h 341212"/>
              <a:gd name="connsiteX5" fmla="*/ 117882 w 306711"/>
              <a:gd name="connsiteY5" fmla="*/ 184803 h 341212"/>
              <a:gd name="connsiteX6" fmla="*/ 197502 w 306711"/>
              <a:gd name="connsiteY6" fmla="*/ 95031 h 341212"/>
              <a:gd name="connsiteX7" fmla="*/ 208848 w 306711"/>
              <a:gd name="connsiteY7" fmla="*/ 92045 h 341212"/>
              <a:gd name="connsiteX8" fmla="*/ 160530 w 306711"/>
              <a:gd name="connsiteY8" fmla="*/ 90677 h 341212"/>
              <a:gd name="connsiteX9" fmla="*/ 167845 w 306711"/>
              <a:gd name="connsiteY9" fmla="*/ 92841 h 341212"/>
              <a:gd name="connsiteX10" fmla="*/ 167247 w 306711"/>
              <a:gd name="connsiteY10" fmla="*/ 106775 h 341212"/>
              <a:gd name="connsiteX11" fmla="*/ 134205 w 306711"/>
              <a:gd name="connsiteY11" fmla="*/ 142206 h 341212"/>
              <a:gd name="connsiteX12" fmla="*/ 122859 w 306711"/>
              <a:gd name="connsiteY12" fmla="*/ 145192 h 341212"/>
              <a:gd name="connsiteX13" fmla="*/ 116887 w 306711"/>
              <a:gd name="connsiteY13" fmla="*/ 138225 h 341212"/>
              <a:gd name="connsiteX14" fmla="*/ 121267 w 306711"/>
              <a:gd name="connsiteY14" fmla="*/ 130860 h 341212"/>
              <a:gd name="connsiteX15" fmla="*/ 154110 w 306711"/>
              <a:gd name="connsiteY15" fmla="*/ 95230 h 341212"/>
              <a:gd name="connsiteX16" fmla="*/ 160530 w 306711"/>
              <a:gd name="connsiteY16" fmla="*/ 90677 h 341212"/>
              <a:gd name="connsiteX17" fmla="*/ 149930 w 306711"/>
              <a:gd name="connsiteY17" fmla="*/ 63581 h 341212"/>
              <a:gd name="connsiteX18" fmla="*/ 52991 w 306711"/>
              <a:gd name="connsiteY18" fmla="*/ 66965 h 341212"/>
              <a:gd name="connsiteX19" fmla="*/ 154906 w 306711"/>
              <a:gd name="connsiteY19" fmla="*/ 280547 h 341212"/>
              <a:gd name="connsiteX20" fmla="*/ 256023 w 306711"/>
              <a:gd name="connsiteY20" fmla="*/ 66567 h 341212"/>
              <a:gd name="connsiteX21" fmla="*/ 159484 w 306711"/>
              <a:gd name="connsiteY21" fmla="*/ 63979 h 341212"/>
              <a:gd name="connsiteX22" fmla="*/ 149930 w 306711"/>
              <a:gd name="connsiteY22" fmla="*/ 63581 h 341212"/>
              <a:gd name="connsiteX23" fmla="*/ 302178 w 306711"/>
              <a:gd name="connsiteY23" fmla="*/ 1179 h 341212"/>
              <a:gd name="connsiteX24" fmla="*/ 306383 w 306711"/>
              <a:gd name="connsiteY24" fmla="*/ 11032 h 341212"/>
              <a:gd name="connsiteX25" fmla="*/ 306582 w 306711"/>
              <a:gd name="connsiteY25" fmla="*/ 43875 h 341212"/>
              <a:gd name="connsiteX26" fmla="*/ 238905 w 306711"/>
              <a:gd name="connsiteY26" fmla="*/ 264026 h 341212"/>
              <a:gd name="connsiteX27" fmla="*/ 165854 w 306711"/>
              <a:gd name="connsiteY27" fmla="*/ 336480 h 341212"/>
              <a:gd name="connsiteX28" fmla="*/ 141171 w 306711"/>
              <a:gd name="connsiteY28" fmla="*/ 336082 h 341212"/>
              <a:gd name="connsiteX29" fmla="*/ 16366 w 306711"/>
              <a:gd name="connsiteY29" fmla="*/ 158728 h 341212"/>
              <a:gd name="connsiteX30" fmla="*/ 641 w 306711"/>
              <a:gd name="connsiteY30" fmla="*/ 12226 h 341212"/>
              <a:gd name="connsiteX31" fmla="*/ 15172 w 306711"/>
              <a:gd name="connsiteY31" fmla="*/ 1676 h 341212"/>
              <a:gd name="connsiteX32" fmla="*/ 140176 w 306711"/>
              <a:gd name="connsiteY32" fmla="*/ 3866 h 341212"/>
              <a:gd name="connsiteX33" fmla="*/ 167844 w 306711"/>
              <a:gd name="connsiteY33" fmla="*/ 4065 h 341212"/>
              <a:gd name="connsiteX34" fmla="*/ 291853 w 306711"/>
              <a:gd name="connsiteY34" fmla="*/ 1477 h 341212"/>
              <a:gd name="connsiteX35" fmla="*/ 302178 w 306711"/>
              <a:gd name="connsiteY35" fmla="*/ 1179 h 34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6711" h="341212">
                <a:moveTo>
                  <a:pt x="208848" y="92045"/>
                </a:moveTo>
                <a:cubicBezTo>
                  <a:pt x="210839" y="92245"/>
                  <a:pt x="212431" y="96624"/>
                  <a:pt x="214621" y="99410"/>
                </a:cubicBezTo>
                <a:cubicBezTo>
                  <a:pt x="212431" y="102595"/>
                  <a:pt x="211237" y="105183"/>
                  <a:pt x="209246" y="107372"/>
                </a:cubicBezTo>
                <a:cubicBezTo>
                  <a:pt x="183370" y="137031"/>
                  <a:pt x="157295" y="166490"/>
                  <a:pt x="131219" y="195949"/>
                </a:cubicBezTo>
                <a:cubicBezTo>
                  <a:pt x="127039" y="200727"/>
                  <a:pt x="122461" y="203713"/>
                  <a:pt x="116887" y="198736"/>
                </a:cubicBezTo>
                <a:cubicBezTo>
                  <a:pt x="111910" y="194158"/>
                  <a:pt x="113901" y="189182"/>
                  <a:pt x="117882" y="184803"/>
                </a:cubicBezTo>
                <a:cubicBezTo>
                  <a:pt x="144356" y="154746"/>
                  <a:pt x="170631" y="124690"/>
                  <a:pt x="197502" y="95031"/>
                </a:cubicBezTo>
                <a:cubicBezTo>
                  <a:pt x="199692" y="92643"/>
                  <a:pt x="205067" y="91647"/>
                  <a:pt x="208848" y="92045"/>
                </a:cubicBezTo>
                <a:close/>
                <a:moveTo>
                  <a:pt x="160530" y="90677"/>
                </a:moveTo>
                <a:cubicBezTo>
                  <a:pt x="162819" y="90054"/>
                  <a:pt x="165257" y="90552"/>
                  <a:pt x="167845" y="92841"/>
                </a:cubicBezTo>
                <a:cubicBezTo>
                  <a:pt x="172821" y="97419"/>
                  <a:pt x="171427" y="102197"/>
                  <a:pt x="167247" y="106775"/>
                </a:cubicBezTo>
                <a:cubicBezTo>
                  <a:pt x="156300" y="118718"/>
                  <a:pt x="145551" y="130860"/>
                  <a:pt x="134205" y="142206"/>
                </a:cubicBezTo>
                <a:cubicBezTo>
                  <a:pt x="131816" y="144595"/>
                  <a:pt x="126641" y="145590"/>
                  <a:pt x="122859" y="145192"/>
                </a:cubicBezTo>
                <a:cubicBezTo>
                  <a:pt x="120868" y="144993"/>
                  <a:pt x="119077" y="140813"/>
                  <a:pt x="116887" y="138225"/>
                </a:cubicBezTo>
                <a:cubicBezTo>
                  <a:pt x="118679" y="135040"/>
                  <a:pt x="119674" y="132651"/>
                  <a:pt x="121267" y="130860"/>
                </a:cubicBezTo>
                <a:cubicBezTo>
                  <a:pt x="132214" y="118917"/>
                  <a:pt x="143162" y="106974"/>
                  <a:pt x="154110" y="95230"/>
                </a:cubicBezTo>
                <a:cubicBezTo>
                  <a:pt x="156101" y="93040"/>
                  <a:pt x="158241" y="91299"/>
                  <a:pt x="160530" y="90677"/>
                </a:cubicBezTo>
                <a:close/>
                <a:moveTo>
                  <a:pt x="149930" y="63581"/>
                </a:moveTo>
                <a:cubicBezTo>
                  <a:pt x="117882" y="72339"/>
                  <a:pt x="85636" y="75723"/>
                  <a:pt x="52991" y="66965"/>
                </a:cubicBezTo>
                <a:cubicBezTo>
                  <a:pt x="48413" y="133448"/>
                  <a:pt x="104943" y="251884"/>
                  <a:pt x="154906" y="280547"/>
                </a:cubicBezTo>
                <a:cubicBezTo>
                  <a:pt x="220393" y="224614"/>
                  <a:pt x="246469" y="150368"/>
                  <a:pt x="256023" y="66567"/>
                </a:cubicBezTo>
                <a:cubicBezTo>
                  <a:pt x="222583" y="75723"/>
                  <a:pt x="190934" y="72538"/>
                  <a:pt x="159484" y="63979"/>
                </a:cubicBezTo>
                <a:cubicBezTo>
                  <a:pt x="156498" y="63183"/>
                  <a:pt x="152915" y="62785"/>
                  <a:pt x="149930" y="63581"/>
                </a:cubicBezTo>
                <a:close/>
                <a:moveTo>
                  <a:pt x="302178" y="1179"/>
                </a:moveTo>
                <a:cubicBezTo>
                  <a:pt x="304691" y="2821"/>
                  <a:pt x="306184" y="6155"/>
                  <a:pt x="306383" y="11032"/>
                </a:cubicBezTo>
                <a:cubicBezTo>
                  <a:pt x="306980" y="21979"/>
                  <a:pt x="306582" y="32927"/>
                  <a:pt x="306582" y="43875"/>
                </a:cubicBezTo>
                <a:cubicBezTo>
                  <a:pt x="306980" y="124093"/>
                  <a:pt x="286677" y="198339"/>
                  <a:pt x="238905" y="264026"/>
                </a:cubicBezTo>
                <a:cubicBezTo>
                  <a:pt x="218403" y="292092"/>
                  <a:pt x="194119" y="316376"/>
                  <a:pt x="165854" y="336480"/>
                </a:cubicBezTo>
                <a:cubicBezTo>
                  <a:pt x="156697" y="343049"/>
                  <a:pt x="149930" y="342651"/>
                  <a:pt x="141171" y="336082"/>
                </a:cubicBezTo>
                <a:cubicBezTo>
                  <a:pt x="79863" y="290698"/>
                  <a:pt x="39058" y="231182"/>
                  <a:pt x="16366" y="158728"/>
                </a:cubicBezTo>
                <a:cubicBezTo>
                  <a:pt x="1437" y="110956"/>
                  <a:pt x="-1549" y="61790"/>
                  <a:pt x="641" y="12226"/>
                </a:cubicBezTo>
                <a:cubicBezTo>
                  <a:pt x="1238" y="1477"/>
                  <a:pt x="6214" y="-2305"/>
                  <a:pt x="15172" y="1676"/>
                </a:cubicBezTo>
                <a:cubicBezTo>
                  <a:pt x="56574" y="19989"/>
                  <a:pt x="98375" y="17998"/>
                  <a:pt x="140176" y="3866"/>
                </a:cubicBezTo>
                <a:cubicBezTo>
                  <a:pt x="149930" y="681"/>
                  <a:pt x="158091" y="880"/>
                  <a:pt x="167844" y="4065"/>
                </a:cubicBezTo>
                <a:cubicBezTo>
                  <a:pt x="209445" y="17800"/>
                  <a:pt x="250848" y="19790"/>
                  <a:pt x="291853" y="1477"/>
                </a:cubicBezTo>
                <a:cubicBezTo>
                  <a:pt x="296132" y="-414"/>
                  <a:pt x="299665" y="-463"/>
                  <a:pt x="302178" y="11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1D7AE34-3306-4593-B9D6-A6906824A929}"/>
              </a:ext>
            </a:extLst>
          </p:cNvPr>
          <p:cNvSpPr/>
          <p:nvPr/>
        </p:nvSpPr>
        <p:spPr>
          <a:xfrm>
            <a:off x="4403328" y="2477374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aphic 51">
            <a:extLst>
              <a:ext uri="{FF2B5EF4-FFF2-40B4-BE49-F238E27FC236}">
                <a16:creationId xmlns:a16="http://schemas.microsoft.com/office/drawing/2014/main" xmlns="" id="{BDE28AEF-9825-47D6-A307-0806CE510BC6}"/>
              </a:ext>
            </a:extLst>
          </p:cNvPr>
          <p:cNvGrpSpPr/>
          <p:nvPr/>
        </p:nvGrpSpPr>
        <p:grpSpPr>
          <a:xfrm>
            <a:off x="9552263" y="1257719"/>
            <a:ext cx="2116583" cy="1551058"/>
            <a:chOff x="1416767" y="0"/>
            <a:chExt cx="9358465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B4BBC474-A97F-4DF8-9706-B26E0B610A77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484B0ED-CDE8-4B9A-8244-C5FC515B367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84AD2B0-5FCF-4C21-8B60-EEC0E3C1AA01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A72BEA4-A842-4097-ABE6-7165EBD436C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B158A573-344C-4BF9-8559-B7ECEEACF31B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D0A6B8E-4A6C-44A3-BED6-5F8DF6904411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33D527B9-DC9A-4436-994D-005011BC30FA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61481773-FE9C-4B70-9673-25709AD3CBDF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567919B6-B5F4-49B2-B2AF-E6E995374A13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392248A-90C4-4C8C-912D-8ADE3110C28B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2968983-2124-4C15-B161-1AD87F505182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58F9C6C-5F6F-47F1-86EB-E86A500DA274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8FA9C98-F448-42FB-BDD8-E66FF3988C4C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0B9BEA2E-CEA4-4309-8039-E91B8B5193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74A3CBC5-10D2-49D2-9A47-28249D4AF98C}"/>
              </a:ext>
            </a:extLst>
          </p:cNvPr>
          <p:cNvGrpSpPr/>
          <p:nvPr/>
        </p:nvGrpSpPr>
        <p:grpSpPr>
          <a:xfrm>
            <a:off x="3624634" y="1686699"/>
            <a:ext cx="649014" cy="401272"/>
            <a:chOff x="8043592" y="3468210"/>
            <a:chExt cx="649014" cy="401272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E2F79567-49E4-471D-BA95-41BA517E9A19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A7936987-C186-43AE-B813-3F1AFE459955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13F947A2-4BDB-437F-A36E-28726E618B9C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3096682-D58C-409F-9052-61F95D420F9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15F1052F-68E8-4A52-9857-0A73A2325D63}"/>
              </a:ext>
            </a:extLst>
          </p:cNvPr>
          <p:cNvSpPr/>
          <p:nvPr/>
        </p:nvSpPr>
        <p:spPr>
          <a:xfrm>
            <a:off x="3665722" y="2348962"/>
            <a:ext cx="635929" cy="644041"/>
          </a:xfrm>
          <a:custGeom>
            <a:avLst/>
            <a:gdLst>
              <a:gd name="connsiteX0" fmla="*/ 278099 w 635929"/>
              <a:gd name="connsiteY0" fmla="*/ 522589 h 644041"/>
              <a:gd name="connsiteX1" fmla="*/ 300082 w 635929"/>
              <a:gd name="connsiteY1" fmla="*/ 544746 h 644041"/>
              <a:gd name="connsiteX2" fmla="*/ 278099 w 635929"/>
              <a:gd name="connsiteY2" fmla="*/ 566903 h 644041"/>
              <a:gd name="connsiteX3" fmla="*/ 255942 w 635929"/>
              <a:gd name="connsiteY3" fmla="*/ 544397 h 644041"/>
              <a:gd name="connsiteX4" fmla="*/ 278099 w 635929"/>
              <a:gd name="connsiteY4" fmla="*/ 522589 h 644041"/>
              <a:gd name="connsiteX5" fmla="*/ 435820 w 635929"/>
              <a:gd name="connsiteY5" fmla="*/ 522588 h 644041"/>
              <a:gd name="connsiteX6" fmla="*/ 457977 w 635929"/>
              <a:gd name="connsiteY6" fmla="*/ 544571 h 644041"/>
              <a:gd name="connsiteX7" fmla="*/ 435471 w 635929"/>
              <a:gd name="connsiteY7" fmla="*/ 566903 h 644041"/>
              <a:gd name="connsiteX8" fmla="*/ 413662 w 635929"/>
              <a:gd name="connsiteY8" fmla="*/ 544571 h 644041"/>
              <a:gd name="connsiteX9" fmla="*/ 435820 w 635929"/>
              <a:gd name="connsiteY9" fmla="*/ 522588 h 644041"/>
              <a:gd name="connsiteX10" fmla="*/ 357316 w 635929"/>
              <a:gd name="connsiteY10" fmla="*/ 522588 h 644041"/>
              <a:gd name="connsiteX11" fmla="*/ 378950 w 635929"/>
              <a:gd name="connsiteY11" fmla="*/ 545095 h 644041"/>
              <a:gd name="connsiteX12" fmla="*/ 356792 w 635929"/>
              <a:gd name="connsiteY12" fmla="*/ 566903 h 644041"/>
              <a:gd name="connsiteX13" fmla="*/ 334809 w 635929"/>
              <a:gd name="connsiteY13" fmla="*/ 544048 h 644041"/>
              <a:gd name="connsiteX14" fmla="*/ 357316 w 635929"/>
              <a:gd name="connsiteY14" fmla="*/ 522588 h 644041"/>
              <a:gd name="connsiteX15" fmla="*/ 199244 w 635929"/>
              <a:gd name="connsiteY15" fmla="*/ 522588 h 644041"/>
              <a:gd name="connsiteX16" fmla="*/ 221576 w 635929"/>
              <a:gd name="connsiteY16" fmla="*/ 544571 h 644041"/>
              <a:gd name="connsiteX17" fmla="*/ 199593 w 635929"/>
              <a:gd name="connsiteY17" fmla="*/ 566903 h 644041"/>
              <a:gd name="connsiteX18" fmla="*/ 177087 w 635929"/>
              <a:gd name="connsiteY18" fmla="*/ 545269 h 644041"/>
              <a:gd name="connsiteX19" fmla="*/ 199244 w 635929"/>
              <a:gd name="connsiteY19" fmla="*/ 522588 h 644041"/>
              <a:gd name="connsiteX20" fmla="*/ 110611 w 635929"/>
              <a:gd name="connsiteY20" fmla="*/ 242817 h 644041"/>
              <a:gd name="connsiteX21" fmla="*/ 525317 w 635929"/>
              <a:gd name="connsiteY21" fmla="*/ 242817 h 644041"/>
              <a:gd name="connsiteX22" fmla="*/ 556198 w 635929"/>
              <a:gd name="connsiteY22" fmla="*/ 270917 h 644041"/>
              <a:gd name="connsiteX23" fmla="*/ 556198 w 635929"/>
              <a:gd name="connsiteY23" fmla="*/ 481277 h 644041"/>
              <a:gd name="connsiteX24" fmla="*/ 525492 w 635929"/>
              <a:gd name="connsiteY24" fmla="*/ 508907 h 644041"/>
              <a:gd name="connsiteX25" fmla="*/ 317528 w 635929"/>
              <a:gd name="connsiteY25" fmla="*/ 508907 h 644041"/>
              <a:gd name="connsiteX26" fmla="*/ 110960 w 635929"/>
              <a:gd name="connsiteY26" fmla="*/ 508907 h 644041"/>
              <a:gd name="connsiteX27" fmla="*/ 79382 w 635929"/>
              <a:gd name="connsiteY27" fmla="*/ 480649 h 644041"/>
              <a:gd name="connsiteX28" fmla="*/ 79382 w 635929"/>
              <a:gd name="connsiteY28" fmla="*/ 270917 h 644041"/>
              <a:gd name="connsiteX29" fmla="*/ 110611 w 635929"/>
              <a:gd name="connsiteY29" fmla="*/ 242817 h 644041"/>
              <a:gd name="connsiteX30" fmla="*/ 64203 w 635929"/>
              <a:gd name="connsiteY30" fmla="*/ 214841 h 644041"/>
              <a:gd name="connsiteX31" fmla="*/ 51816 w 635929"/>
              <a:gd name="connsiteY31" fmla="*/ 226879 h 644041"/>
              <a:gd name="connsiteX32" fmla="*/ 51642 w 635929"/>
              <a:gd name="connsiteY32" fmla="*/ 248687 h 644041"/>
              <a:gd name="connsiteX33" fmla="*/ 51642 w 635929"/>
              <a:gd name="connsiteY33" fmla="*/ 566216 h 644041"/>
              <a:gd name="connsiteX34" fmla="*/ 65948 w 635929"/>
              <a:gd name="connsiteY34" fmla="*/ 580871 h 644041"/>
              <a:gd name="connsiteX35" fmla="*/ 316830 w 635929"/>
              <a:gd name="connsiteY35" fmla="*/ 580871 h 644041"/>
              <a:gd name="connsiteX36" fmla="*/ 571202 w 635929"/>
              <a:gd name="connsiteY36" fmla="*/ 580871 h 644041"/>
              <a:gd name="connsiteX37" fmla="*/ 584112 w 635929"/>
              <a:gd name="connsiteY37" fmla="*/ 568309 h 644041"/>
              <a:gd name="connsiteX38" fmla="*/ 584112 w 635929"/>
              <a:gd name="connsiteY38" fmla="*/ 563599 h 644041"/>
              <a:gd name="connsiteX39" fmla="*/ 584112 w 635929"/>
              <a:gd name="connsiteY39" fmla="*/ 233683 h 644041"/>
              <a:gd name="connsiteX40" fmla="*/ 584112 w 635929"/>
              <a:gd name="connsiteY40" fmla="*/ 226879 h 644041"/>
              <a:gd name="connsiteX41" fmla="*/ 571551 w 635929"/>
              <a:gd name="connsiteY41" fmla="*/ 215015 h 644041"/>
              <a:gd name="connsiteX42" fmla="*/ 64203 w 635929"/>
              <a:gd name="connsiteY42" fmla="*/ 214841 h 644041"/>
              <a:gd name="connsiteX43" fmla="*/ 160334 w 635929"/>
              <a:gd name="connsiteY43" fmla="*/ 3213 h 644041"/>
              <a:gd name="connsiteX44" fmla="*/ 166091 w 635929"/>
              <a:gd name="connsiteY44" fmla="*/ 9843 h 644041"/>
              <a:gd name="connsiteX45" fmla="*/ 281588 w 635929"/>
              <a:gd name="connsiteY45" fmla="*/ 157790 h 644041"/>
              <a:gd name="connsiteX46" fmla="*/ 292929 w 635929"/>
              <a:gd name="connsiteY46" fmla="*/ 163373 h 644041"/>
              <a:gd name="connsiteX47" fmla="*/ 372485 w 635929"/>
              <a:gd name="connsiteY47" fmla="*/ 163373 h 644041"/>
              <a:gd name="connsiteX48" fmla="*/ 383302 w 635929"/>
              <a:gd name="connsiteY48" fmla="*/ 158139 h 644041"/>
              <a:gd name="connsiteX49" fmla="*/ 499147 w 635929"/>
              <a:gd name="connsiteY49" fmla="*/ 9669 h 644041"/>
              <a:gd name="connsiteX50" fmla="*/ 504556 w 635929"/>
              <a:gd name="connsiteY50" fmla="*/ 3562 h 644041"/>
              <a:gd name="connsiteX51" fmla="*/ 522700 w 635929"/>
              <a:gd name="connsiteY51" fmla="*/ 3562 h 644041"/>
              <a:gd name="connsiteX52" fmla="*/ 526015 w 635929"/>
              <a:gd name="connsiteY52" fmla="*/ 21358 h 644041"/>
              <a:gd name="connsiteX53" fmla="*/ 521653 w 635929"/>
              <a:gd name="connsiteY53" fmla="*/ 27290 h 644041"/>
              <a:gd name="connsiteX54" fmla="*/ 420812 w 635929"/>
              <a:gd name="connsiteY54" fmla="*/ 156395 h 644041"/>
              <a:gd name="connsiteX55" fmla="*/ 415753 w 635929"/>
              <a:gd name="connsiteY55" fmla="*/ 163199 h 644041"/>
              <a:gd name="connsiteX56" fmla="*/ 424301 w 635929"/>
              <a:gd name="connsiteY56" fmla="*/ 163199 h 644041"/>
              <a:gd name="connsiteX57" fmla="*/ 573121 w 635929"/>
              <a:gd name="connsiteY57" fmla="*/ 163024 h 644041"/>
              <a:gd name="connsiteX58" fmla="*/ 635580 w 635929"/>
              <a:gd name="connsiteY58" fmla="*/ 221122 h 644041"/>
              <a:gd name="connsiteX59" fmla="*/ 635929 w 635929"/>
              <a:gd name="connsiteY59" fmla="*/ 230543 h 644041"/>
              <a:gd name="connsiteX60" fmla="*/ 635929 w 635929"/>
              <a:gd name="connsiteY60" fmla="*/ 567088 h 644041"/>
              <a:gd name="connsiteX61" fmla="*/ 618656 w 635929"/>
              <a:gd name="connsiteY61" fmla="*/ 614369 h 644041"/>
              <a:gd name="connsiteX62" fmla="*/ 576959 w 635929"/>
              <a:gd name="connsiteY62" fmla="*/ 632687 h 644041"/>
              <a:gd name="connsiteX63" fmla="*/ 530028 w 635929"/>
              <a:gd name="connsiteY63" fmla="*/ 632687 h 644041"/>
              <a:gd name="connsiteX64" fmla="*/ 520956 w 635929"/>
              <a:gd name="connsiteY64" fmla="*/ 636700 h 644041"/>
              <a:gd name="connsiteX65" fmla="*/ 507696 w 635929"/>
              <a:gd name="connsiteY65" fmla="*/ 643679 h 644041"/>
              <a:gd name="connsiteX66" fmla="*/ 502986 w 635929"/>
              <a:gd name="connsiteY66" fmla="*/ 643853 h 644041"/>
              <a:gd name="connsiteX67" fmla="*/ 140619 w 635929"/>
              <a:gd name="connsiteY67" fmla="*/ 643853 h 644041"/>
              <a:gd name="connsiteX68" fmla="*/ 120556 w 635929"/>
              <a:gd name="connsiteY68" fmla="*/ 634956 h 644041"/>
              <a:gd name="connsiteX69" fmla="*/ 114100 w 635929"/>
              <a:gd name="connsiteY69" fmla="*/ 632862 h 644041"/>
              <a:gd name="connsiteX70" fmla="*/ 61761 w 635929"/>
              <a:gd name="connsiteY70" fmla="*/ 632687 h 644041"/>
              <a:gd name="connsiteX71" fmla="*/ 1395 w 635929"/>
              <a:gd name="connsiteY71" fmla="*/ 584360 h 644041"/>
              <a:gd name="connsiteX72" fmla="*/ 0 w 635929"/>
              <a:gd name="connsiteY72" fmla="*/ 579824 h 644041"/>
              <a:gd name="connsiteX73" fmla="*/ 0 w 635929"/>
              <a:gd name="connsiteY73" fmla="*/ 216760 h 644041"/>
              <a:gd name="connsiteX74" fmla="*/ 2442 w 635929"/>
              <a:gd name="connsiteY74" fmla="*/ 208560 h 644041"/>
              <a:gd name="connsiteX75" fmla="*/ 61237 w 635929"/>
              <a:gd name="connsiteY75" fmla="*/ 163199 h 644041"/>
              <a:gd name="connsiteX76" fmla="*/ 240065 w 635929"/>
              <a:gd name="connsiteY76" fmla="*/ 163373 h 644041"/>
              <a:gd name="connsiteX77" fmla="*/ 249661 w 635929"/>
              <a:gd name="connsiteY77" fmla="*/ 163373 h 644041"/>
              <a:gd name="connsiteX78" fmla="*/ 244427 w 635929"/>
              <a:gd name="connsiteY78" fmla="*/ 156220 h 644041"/>
              <a:gd name="connsiteX79" fmla="*/ 143585 w 635929"/>
              <a:gd name="connsiteY79" fmla="*/ 27115 h 644041"/>
              <a:gd name="connsiteX80" fmla="*/ 139224 w 635929"/>
              <a:gd name="connsiteY80" fmla="*/ 21009 h 644041"/>
              <a:gd name="connsiteX81" fmla="*/ 142364 w 635929"/>
              <a:gd name="connsiteY81" fmla="*/ 3737 h 644041"/>
              <a:gd name="connsiteX82" fmla="*/ 160334 w 635929"/>
              <a:gd name="connsiteY82" fmla="*/ 3213 h 64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5929" h="644041">
                <a:moveTo>
                  <a:pt x="278099" y="522589"/>
                </a:moveTo>
                <a:cubicBezTo>
                  <a:pt x="290312" y="522763"/>
                  <a:pt x="299908" y="532533"/>
                  <a:pt x="300082" y="544746"/>
                </a:cubicBezTo>
                <a:cubicBezTo>
                  <a:pt x="300082" y="556959"/>
                  <a:pt x="290312" y="566903"/>
                  <a:pt x="278099" y="566903"/>
                </a:cubicBezTo>
                <a:cubicBezTo>
                  <a:pt x="265537" y="567078"/>
                  <a:pt x="255767" y="556959"/>
                  <a:pt x="255942" y="544397"/>
                </a:cubicBezTo>
                <a:cubicBezTo>
                  <a:pt x="255942" y="532184"/>
                  <a:pt x="265886" y="522414"/>
                  <a:pt x="278099" y="522589"/>
                </a:cubicBezTo>
                <a:close/>
                <a:moveTo>
                  <a:pt x="435820" y="522588"/>
                </a:moveTo>
                <a:cubicBezTo>
                  <a:pt x="447858" y="522588"/>
                  <a:pt x="457803" y="532358"/>
                  <a:pt x="457977" y="544571"/>
                </a:cubicBezTo>
                <a:cubicBezTo>
                  <a:pt x="458152" y="556784"/>
                  <a:pt x="447858" y="567078"/>
                  <a:pt x="435471" y="566903"/>
                </a:cubicBezTo>
                <a:cubicBezTo>
                  <a:pt x="423432" y="566729"/>
                  <a:pt x="413662" y="556609"/>
                  <a:pt x="413662" y="544571"/>
                </a:cubicBezTo>
                <a:cubicBezTo>
                  <a:pt x="413837" y="532533"/>
                  <a:pt x="423781" y="522588"/>
                  <a:pt x="435820" y="522588"/>
                </a:cubicBezTo>
                <a:close/>
                <a:moveTo>
                  <a:pt x="357316" y="522588"/>
                </a:moveTo>
                <a:cubicBezTo>
                  <a:pt x="369528" y="522937"/>
                  <a:pt x="379124" y="532882"/>
                  <a:pt x="378950" y="545095"/>
                </a:cubicBezTo>
                <a:cubicBezTo>
                  <a:pt x="378950" y="557133"/>
                  <a:pt x="368831" y="566903"/>
                  <a:pt x="356792" y="566903"/>
                </a:cubicBezTo>
                <a:cubicBezTo>
                  <a:pt x="344231" y="566729"/>
                  <a:pt x="334460" y="556610"/>
                  <a:pt x="334809" y="544048"/>
                </a:cubicBezTo>
                <a:cubicBezTo>
                  <a:pt x="335158" y="531835"/>
                  <a:pt x="345103" y="522239"/>
                  <a:pt x="357316" y="522588"/>
                </a:cubicBezTo>
                <a:close/>
                <a:moveTo>
                  <a:pt x="199244" y="522588"/>
                </a:moveTo>
                <a:cubicBezTo>
                  <a:pt x="211457" y="522588"/>
                  <a:pt x="221402" y="532533"/>
                  <a:pt x="221576" y="544571"/>
                </a:cubicBezTo>
                <a:cubicBezTo>
                  <a:pt x="221576" y="556609"/>
                  <a:pt x="211632" y="566729"/>
                  <a:pt x="199593" y="566903"/>
                </a:cubicBezTo>
                <a:cubicBezTo>
                  <a:pt x="187381" y="567078"/>
                  <a:pt x="177261" y="557307"/>
                  <a:pt x="177087" y="545269"/>
                </a:cubicBezTo>
                <a:cubicBezTo>
                  <a:pt x="176738" y="532882"/>
                  <a:pt x="186857" y="522588"/>
                  <a:pt x="199244" y="522588"/>
                </a:cubicBezTo>
                <a:close/>
                <a:moveTo>
                  <a:pt x="110611" y="242817"/>
                </a:moveTo>
                <a:cubicBezTo>
                  <a:pt x="248963" y="242817"/>
                  <a:pt x="387140" y="242817"/>
                  <a:pt x="525317" y="242817"/>
                </a:cubicBezTo>
                <a:cubicBezTo>
                  <a:pt x="546602" y="242817"/>
                  <a:pt x="556372" y="251608"/>
                  <a:pt x="556198" y="270917"/>
                </a:cubicBezTo>
                <a:cubicBezTo>
                  <a:pt x="556198" y="340933"/>
                  <a:pt x="556198" y="411105"/>
                  <a:pt x="556198" y="481277"/>
                </a:cubicBezTo>
                <a:cubicBezTo>
                  <a:pt x="556198" y="500116"/>
                  <a:pt x="546428" y="508907"/>
                  <a:pt x="525492" y="508907"/>
                </a:cubicBezTo>
                <a:cubicBezTo>
                  <a:pt x="456229" y="508907"/>
                  <a:pt x="386791" y="508907"/>
                  <a:pt x="317528" y="508907"/>
                </a:cubicBezTo>
                <a:cubicBezTo>
                  <a:pt x="248789" y="508907"/>
                  <a:pt x="179875" y="508907"/>
                  <a:pt x="110960" y="508907"/>
                </a:cubicBezTo>
                <a:cubicBezTo>
                  <a:pt x="89152" y="508907"/>
                  <a:pt x="79382" y="500273"/>
                  <a:pt x="79382" y="480649"/>
                </a:cubicBezTo>
                <a:cubicBezTo>
                  <a:pt x="79382" y="410791"/>
                  <a:pt x="79382" y="340776"/>
                  <a:pt x="79382" y="270917"/>
                </a:cubicBezTo>
                <a:cubicBezTo>
                  <a:pt x="79382" y="251765"/>
                  <a:pt x="89326" y="242817"/>
                  <a:pt x="110611" y="242817"/>
                </a:cubicBezTo>
                <a:close/>
                <a:moveTo>
                  <a:pt x="64203" y="214841"/>
                </a:moveTo>
                <a:cubicBezTo>
                  <a:pt x="55480" y="214841"/>
                  <a:pt x="52340" y="217283"/>
                  <a:pt x="51816" y="226879"/>
                </a:cubicBezTo>
                <a:cubicBezTo>
                  <a:pt x="51293" y="234206"/>
                  <a:pt x="51642" y="241360"/>
                  <a:pt x="51642" y="248687"/>
                </a:cubicBezTo>
                <a:cubicBezTo>
                  <a:pt x="51642" y="354414"/>
                  <a:pt x="51642" y="460315"/>
                  <a:pt x="51642" y="566216"/>
                </a:cubicBezTo>
                <a:cubicBezTo>
                  <a:pt x="51642" y="579301"/>
                  <a:pt x="53212" y="580871"/>
                  <a:pt x="65948" y="580871"/>
                </a:cubicBezTo>
                <a:cubicBezTo>
                  <a:pt x="149517" y="580871"/>
                  <a:pt x="233261" y="580871"/>
                  <a:pt x="316830" y="580871"/>
                </a:cubicBezTo>
                <a:cubicBezTo>
                  <a:pt x="401621" y="580871"/>
                  <a:pt x="486411" y="580871"/>
                  <a:pt x="571202" y="580871"/>
                </a:cubicBezTo>
                <a:cubicBezTo>
                  <a:pt x="581670" y="580871"/>
                  <a:pt x="583938" y="578777"/>
                  <a:pt x="584112" y="568309"/>
                </a:cubicBezTo>
                <a:cubicBezTo>
                  <a:pt x="584112" y="566739"/>
                  <a:pt x="584112" y="565169"/>
                  <a:pt x="584112" y="563599"/>
                </a:cubicBezTo>
                <a:cubicBezTo>
                  <a:pt x="584112" y="453685"/>
                  <a:pt x="584112" y="343771"/>
                  <a:pt x="584112" y="233683"/>
                </a:cubicBezTo>
                <a:cubicBezTo>
                  <a:pt x="584112" y="231415"/>
                  <a:pt x="584287" y="229147"/>
                  <a:pt x="584112" y="226879"/>
                </a:cubicBezTo>
                <a:cubicBezTo>
                  <a:pt x="583589" y="217632"/>
                  <a:pt x="580623" y="215015"/>
                  <a:pt x="571551" y="215015"/>
                </a:cubicBezTo>
                <a:cubicBezTo>
                  <a:pt x="402493" y="215015"/>
                  <a:pt x="233261" y="215015"/>
                  <a:pt x="64203" y="214841"/>
                </a:cubicBezTo>
                <a:close/>
                <a:moveTo>
                  <a:pt x="160334" y="3213"/>
                </a:moveTo>
                <a:cubicBezTo>
                  <a:pt x="162428" y="5133"/>
                  <a:pt x="164347" y="7575"/>
                  <a:pt x="166091" y="9843"/>
                </a:cubicBezTo>
                <a:cubicBezTo>
                  <a:pt x="204649" y="59217"/>
                  <a:pt x="243206" y="108417"/>
                  <a:pt x="281588" y="157790"/>
                </a:cubicBezTo>
                <a:cubicBezTo>
                  <a:pt x="284729" y="161803"/>
                  <a:pt x="287869" y="163373"/>
                  <a:pt x="292929" y="163373"/>
                </a:cubicBezTo>
                <a:cubicBezTo>
                  <a:pt x="319447" y="163199"/>
                  <a:pt x="345966" y="163199"/>
                  <a:pt x="372485" y="163373"/>
                </a:cubicBezTo>
                <a:cubicBezTo>
                  <a:pt x="377370" y="163373"/>
                  <a:pt x="380336" y="161978"/>
                  <a:pt x="383302" y="158139"/>
                </a:cubicBezTo>
                <a:cubicBezTo>
                  <a:pt x="421859" y="108591"/>
                  <a:pt x="460416" y="59043"/>
                  <a:pt x="499147" y="9669"/>
                </a:cubicBezTo>
                <a:cubicBezTo>
                  <a:pt x="500892" y="7575"/>
                  <a:pt x="502462" y="5307"/>
                  <a:pt x="504556" y="3562"/>
                </a:cubicBezTo>
                <a:cubicBezTo>
                  <a:pt x="509790" y="-974"/>
                  <a:pt x="517292" y="-799"/>
                  <a:pt x="522700" y="3562"/>
                </a:cubicBezTo>
                <a:cubicBezTo>
                  <a:pt x="528109" y="8098"/>
                  <a:pt x="529504" y="15252"/>
                  <a:pt x="526015" y="21358"/>
                </a:cubicBezTo>
                <a:cubicBezTo>
                  <a:pt x="524794" y="23451"/>
                  <a:pt x="523224" y="25371"/>
                  <a:pt x="521653" y="27290"/>
                </a:cubicBezTo>
                <a:cubicBezTo>
                  <a:pt x="488156" y="70383"/>
                  <a:pt x="454484" y="113302"/>
                  <a:pt x="420812" y="156395"/>
                </a:cubicBezTo>
                <a:cubicBezTo>
                  <a:pt x="419242" y="158139"/>
                  <a:pt x="418021" y="160233"/>
                  <a:pt x="415753" y="163199"/>
                </a:cubicBezTo>
                <a:cubicBezTo>
                  <a:pt x="419416" y="163199"/>
                  <a:pt x="421859" y="163199"/>
                  <a:pt x="424301" y="163199"/>
                </a:cubicBezTo>
                <a:cubicBezTo>
                  <a:pt x="473850" y="163199"/>
                  <a:pt x="523573" y="164071"/>
                  <a:pt x="573121" y="163024"/>
                </a:cubicBezTo>
                <a:cubicBezTo>
                  <a:pt x="610806" y="162326"/>
                  <a:pt x="633835" y="192684"/>
                  <a:pt x="635580" y="221122"/>
                </a:cubicBezTo>
                <a:cubicBezTo>
                  <a:pt x="635754" y="224262"/>
                  <a:pt x="635929" y="227402"/>
                  <a:pt x="635929" y="230543"/>
                </a:cubicBezTo>
                <a:cubicBezTo>
                  <a:pt x="635929" y="342724"/>
                  <a:pt x="635929" y="454906"/>
                  <a:pt x="635929" y="567088"/>
                </a:cubicBezTo>
                <a:cubicBezTo>
                  <a:pt x="635929" y="585058"/>
                  <a:pt x="631044" y="601109"/>
                  <a:pt x="618656" y="614369"/>
                </a:cubicBezTo>
                <a:cubicBezTo>
                  <a:pt x="607491" y="626407"/>
                  <a:pt x="593533" y="632513"/>
                  <a:pt x="576959" y="632687"/>
                </a:cubicBezTo>
                <a:cubicBezTo>
                  <a:pt x="561257" y="632862"/>
                  <a:pt x="545730" y="632862"/>
                  <a:pt x="530028" y="632687"/>
                </a:cubicBezTo>
                <a:cubicBezTo>
                  <a:pt x="526189" y="632513"/>
                  <a:pt x="523922" y="633909"/>
                  <a:pt x="520956" y="636700"/>
                </a:cubicBezTo>
                <a:cubicBezTo>
                  <a:pt x="517466" y="640015"/>
                  <a:pt x="512232" y="641585"/>
                  <a:pt x="507696" y="643679"/>
                </a:cubicBezTo>
                <a:cubicBezTo>
                  <a:pt x="506300" y="644377"/>
                  <a:pt x="504556" y="643853"/>
                  <a:pt x="502986" y="643853"/>
                </a:cubicBezTo>
                <a:cubicBezTo>
                  <a:pt x="382255" y="643853"/>
                  <a:pt x="261350" y="643679"/>
                  <a:pt x="140619" y="643853"/>
                </a:cubicBezTo>
                <a:cubicBezTo>
                  <a:pt x="132419" y="643853"/>
                  <a:pt x="125441" y="642283"/>
                  <a:pt x="120556" y="634956"/>
                </a:cubicBezTo>
                <a:cubicBezTo>
                  <a:pt x="119509" y="633560"/>
                  <a:pt x="116369" y="632862"/>
                  <a:pt x="114100" y="632862"/>
                </a:cubicBezTo>
                <a:cubicBezTo>
                  <a:pt x="96654" y="632687"/>
                  <a:pt x="79207" y="632687"/>
                  <a:pt x="61761" y="632687"/>
                </a:cubicBezTo>
                <a:cubicBezTo>
                  <a:pt x="30706" y="632687"/>
                  <a:pt x="8025" y="614543"/>
                  <a:pt x="1395" y="584360"/>
                </a:cubicBezTo>
                <a:cubicBezTo>
                  <a:pt x="1047" y="582790"/>
                  <a:pt x="523" y="581394"/>
                  <a:pt x="0" y="579824"/>
                </a:cubicBezTo>
                <a:cubicBezTo>
                  <a:pt x="0" y="458919"/>
                  <a:pt x="0" y="337839"/>
                  <a:pt x="0" y="216760"/>
                </a:cubicBezTo>
                <a:cubicBezTo>
                  <a:pt x="872" y="214143"/>
                  <a:pt x="1744" y="211352"/>
                  <a:pt x="2442" y="208560"/>
                </a:cubicBezTo>
                <a:cubicBezTo>
                  <a:pt x="8549" y="185531"/>
                  <a:pt x="29659" y="162850"/>
                  <a:pt x="61237" y="163199"/>
                </a:cubicBezTo>
                <a:cubicBezTo>
                  <a:pt x="120905" y="163897"/>
                  <a:pt x="180398" y="163373"/>
                  <a:pt x="240065" y="163373"/>
                </a:cubicBezTo>
                <a:cubicBezTo>
                  <a:pt x="242682" y="163373"/>
                  <a:pt x="245299" y="163373"/>
                  <a:pt x="249661" y="163373"/>
                </a:cubicBezTo>
                <a:cubicBezTo>
                  <a:pt x="247393" y="160233"/>
                  <a:pt x="245997" y="158139"/>
                  <a:pt x="244427" y="156220"/>
                </a:cubicBezTo>
                <a:cubicBezTo>
                  <a:pt x="210930" y="113127"/>
                  <a:pt x="177258" y="70208"/>
                  <a:pt x="143585" y="27115"/>
                </a:cubicBezTo>
                <a:cubicBezTo>
                  <a:pt x="142015" y="25022"/>
                  <a:pt x="140445" y="23102"/>
                  <a:pt x="139224" y="21009"/>
                </a:cubicBezTo>
                <a:cubicBezTo>
                  <a:pt x="135909" y="15077"/>
                  <a:pt x="137305" y="8273"/>
                  <a:pt x="142364" y="3737"/>
                </a:cubicBezTo>
                <a:cubicBezTo>
                  <a:pt x="147598" y="-974"/>
                  <a:pt x="155100" y="-1323"/>
                  <a:pt x="160334" y="32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7816BB40-A828-45DF-ABFA-F61F32E97DD7}"/>
              </a:ext>
            </a:extLst>
          </p:cNvPr>
          <p:cNvGrpSpPr/>
          <p:nvPr/>
        </p:nvGrpSpPr>
        <p:grpSpPr>
          <a:xfrm>
            <a:off x="2675281" y="4653656"/>
            <a:ext cx="1337577" cy="1929644"/>
            <a:chOff x="4319603" y="1262897"/>
            <a:chExt cx="3719773" cy="5366298"/>
          </a:xfrm>
        </p:grpSpPr>
        <p:sp>
          <p:nvSpPr>
            <p:cNvPr id="86" name="Graphic 193">
              <a:extLst>
                <a:ext uri="{FF2B5EF4-FFF2-40B4-BE49-F238E27FC236}">
                  <a16:creationId xmlns:a16="http://schemas.microsoft.com/office/drawing/2014/main" xmlns="" id="{3C283A7C-2C83-4A2A-AFEA-9EF30D933DB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431014CD-1565-4EE0-B7D4-8E0A5D2530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ED4F6830-AAEF-4B00-9E76-2440BA99089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D9ABE610-8F46-4E39-A6AC-0CAEE042A98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683F1140-84CB-441F-8912-BCC3DCFFCE4E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CFDBA04A-A9EF-47FE-BD51-90BDF85852C7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53A55C55-B37D-4403-8089-61BCC9AEF0D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455B5708-9EDC-47AF-A823-51D64D022D3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CC20CC87-FB80-4223-8439-52B99260B131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D7D0A643-444B-431B-8E75-516FE7FF5E3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E192A1D-97FB-497E-9528-EBCF9C88FAB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CA292FB-83B0-426C-BFF1-4C3A560A9CB2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CC1154E-CBBC-45E0-A879-58B7BBFC2234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39B3718-D221-4664-BAB8-78BC01FC56B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F5F2A63-5F7A-40B1-B70D-85DC3F4EACA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3EBF1009-1736-4DF9-BE80-C7CD9D56A0D4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80BB7DCE-07E3-4BDA-9015-A061AFA3B93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426A3323-4322-4B00-BDDF-C1C3F2559C3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3482BA36-99D5-4DB1-A26A-A56FFC75FB6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Chord 87">
              <a:extLst>
                <a:ext uri="{FF2B5EF4-FFF2-40B4-BE49-F238E27FC236}">
                  <a16:creationId xmlns:a16="http://schemas.microsoft.com/office/drawing/2014/main" xmlns="" id="{9C04B147-68E2-421F-A6DF-6786859E2B14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A68F36FE-3291-49AB-9659-366D0D9D1660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69E0845D-2F37-44F8-873A-658FD0E3327D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2735E7E1-9AC0-4163-9C23-CE46D2D2E8D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78C567D9-8D41-4A05-BEA5-E462AB56192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3CEBBE28-D144-4682-944F-85128BD82FFA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35E90BDC-82B8-46E9-ADD1-D444CF499F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61EF56C1-F88E-4769-8D69-2ADA8C8D1D0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68560283-39E6-4374-85FE-6163D1D478C5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7D896C04-58D7-4609-96FF-0BB5AF16C44B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39D56D2D-2BE7-4635-BC48-05770B8CA041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42659F55-8409-4A40-BC27-16926235FA73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B50D611F-79B7-4F29-BB23-AC00E9E2DF7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5BC8E09C-D565-4048-AFA3-C85694CC493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3F89CF40-D6E3-4AB2-82D9-346D4B2EEC3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B858D056-5ECA-4A7D-8732-2C82F076AAE9}"/>
              </a:ext>
            </a:extLst>
          </p:cNvPr>
          <p:cNvGrpSpPr/>
          <p:nvPr/>
        </p:nvGrpSpPr>
        <p:grpSpPr>
          <a:xfrm rot="2700000" flipH="1">
            <a:off x="1156117" y="3142681"/>
            <a:ext cx="2096405" cy="1986647"/>
            <a:chOff x="-116760" y="950876"/>
            <a:chExt cx="6261875" cy="593402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9B5CE975-14FB-49B9-AA90-7BD87EFCE8D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35" name="Rounded Rectangle 41">
                <a:extLst>
                  <a:ext uri="{FF2B5EF4-FFF2-40B4-BE49-F238E27FC236}">
                    <a16:creationId xmlns:a16="http://schemas.microsoft.com/office/drawing/2014/main" xmlns="" id="{8C149EB7-5FAC-41BE-B5F6-9DBFD941569B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ounded Rectangle 62">
                <a:extLst>
                  <a:ext uri="{FF2B5EF4-FFF2-40B4-BE49-F238E27FC236}">
                    <a16:creationId xmlns:a16="http://schemas.microsoft.com/office/drawing/2014/main" xmlns="" id="{8A94A8D1-68B4-4ED5-916F-51DDB2A74F4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Rounded Rectangle 63">
                <a:extLst>
                  <a:ext uri="{FF2B5EF4-FFF2-40B4-BE49-F238E27FC236}">
                    <a16:creationId xmlns:a16="http://schemas.microsoft.com/office/drawing/2014/main" xmlns="" id="{5406790C-6013-4CAA-B484-5ADE8C73FD2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8" name="Rounded Rectangle 64">
                <a:extLst>
                  <a:ext uri="{FF2B5EF4-FFF2-40B4-BE49-F238E27FC236}">
                    <a16:creationId xmlns:a16="http://schemas.microsoft.com/office/drawing/2014/main" xmlns="" id="{ADF74437-C9F7-410A-B6FB-05F7BF2711D6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9" name="Rounded Rectangle 65">
                <a:extLst>
                  <a:ext uri="{FF2B5EF4-FFF2-40B4-BE49-F238E27FC236}">
                    <a16:creationId xmlns:a16="http://schemas.microsoft.com/office/drawing/2014/main" xmlns="" id="{EA420558-09DB-4C1F-B0D5-E7B872048BE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0" name="Rounded Rectangle 66">
                <a:extLst>
                  <a:ext uri="{FF2B5EF4-FFF2-40B4-BE49-F238E27FC236}">
                    <a16:creationId xmlns:a16="http://schemas.microsoft.com/office/drawing/2014/main" xmlns="" id="{E330BC2C-7122-4EE2-82DC-5386413A2EB8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:a16="http://schemas.microsoft.com/office/drawing/2014/main" xmlns="" id="{4C6839C3-C5DF-402C-9AD6-22041EA0CAA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2" name="Rounded Rectangle 68">
                <a:extLst>
                  <a:ext uri="{FF2B5EF4-FFF2-40B4-BE49-F238E27FC236}">
                    <a16:creationId xmlns:a16="http://schemas.microsoft.com/office/drawing/2014/main" xmlns="" id="{AE2FFA5F-A01E-4E37-9E9A-83E7976D72B1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Rounded Rectangle 69">
                <a:extLst>
                  <a:ext uri="{FF2B5EF4-FFF2-40B4-BE49-F238E27FC236}">
                    <a16:creationId xmlns:a16="http://schemas.microsoft.com/office/drawing/2014/main" xmlns="" id="{767B70E1-8040-4BBB-85EF-54BD5A9CEA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4" name="Oval 39">
                <a:extLst>
                  <a:ext uri="{FF2B5EF4-FFF2-40B4-BE49-F238E27FC236}">
                    <a16:creationId xmlns:a16="http://schemas.microsoft.com/office/drawing/2014/main" xmlns="" id="{0665E510-1852-4211-BD5C-22C1ED0B5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5" name="Oval 39">
                <a:extLst>
                  <a:ext uri="{FF2B5EF4-FFF2-40B4-BE49-F238E27FC236}">
                    <a16:creationId xmlns:a16="http://schemas.microsoft.com/office/drawing/2014/main" xmlns="" id="{7331C195-D8D3-4B4F-A4BD-1D7F81D992E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C6D07C53-C7C7-4193-ADC1-179358155D29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23" name="Rounded Rectangle 16">
                <a:extLst>
                  <a:ext uri="{FF2B5EF4-FFF2-40B4-BE49-F238E27FC236}">
                    <a16:creationId xmlns:a16="http://schemas.microsoft.com/office/drawing/2014/main" xmlns="" id="{19A0A09F-0307-4D21-AD1B-15CD4D5AD5E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Rounded Rectangle 17">
                <a:extLst>
                  <a:ext uri="{FF2B5EF4-FFF2-40B4-BE49-F238E27FC236}">
                    <a16:creationId xmlns:a16="http://schemas.microsoft.com/office/drawing/2014/main" xmlns="" id="{971248D9-864E-4EBE-A507-2C3E20AE353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Rounded Rectangle 18">
                <a:extLst>
                  <a:ext uri="{FF2B5EF4-FFF2-40B4-BE49-F238E27FC236}">
                    <a16:creationId xmlns:a16="http://schemas.microsoft.com/office/drawing/2014/main" xmlns="" id="{4523DD3B-9DB0-40CE-B0EB-028B1F404B76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19">
                <a:extLst>
                  <a:ext uri="{FF2B5EF4-FFF2-40B4-BE49-F238E27FC236}">
                    <a16:creationId xmlns:a16="http://schemas.microsoft.com/office/drawing/2014/main" xmlns="" id="{13BFF095-D3BA-4494-BBBC-1D4F4D8AE2F1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7" name="Rounded Rectangle 20">
                <a:extLst>
                  <a:ext uri="{FF2B5EF4-FFF2-40B4-BE49-F238E27FC236}">
                    <a16:creationId xmlns:a16="http://schemas.microsoft.com/office/drawing/2014/main" xmlns="" id="{A77E94A6-6442-4F25-8660-CD3CE815713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21">
                <a:extLst>
                  <a:ext uri="{FF2B5EF4-FFF2-40B4-BE49-F238E27FC236}">
                    <a16:creationId xmlns:a16="http://schemas.microsoft.com/office/drawing/2014/main" xmlns="" id="{90E38DF5-33D6-4711-9CA3-2DBFF23A790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9" name="Rounded Rectangle 22">
                <a:extLst>
                  <a:ext uri="{FF2B5EF4-FFF2-40B4-BE49-F238E27FC236}">
                    <a16:creationId xmlns:a16="http://schemas.microsoft.com/office/drawing/2014/main" xmlns="" id="{7E1D12F2-AF22-4AE3-9226-223C9478B344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23">
                <a:extLst>
                  <a:ext uri="{FF2B5EF4-FFF2-40B4-BE49-F238E27FC236}">
                    <a16:creationId xmlns:a16="http://schemas.microsoft.com/office/drawing/2014/main" xmlns="" id="{258DF15F-5B39-4A3F-92BA-E5E0FC776CAE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24">
                <a:extLst>
                  <a:ext uri="{FF2B5EF4-FFF2-40B4-BE49-F238E27FC236}">
                    <a16:creationId xmlns:a16="http://schemas.microsoft.com/office/drawing/2014/main" xmlns="" id="{34B402B2-2E36-4D9C-BD6F-CFEB082A97C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xmlns="" id="{F0310A1F-B195-49DE-8049-01AB1BBB188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Oval 39">
                <a:extLst>
                  <a:ext uri="{FF2B5EF4-FFF2-40B4-BE49-F238E27FC236}">
                    <a16:creationId xmlns:a16="http://schemas.microsoft.com/office/drawing/2014/main" xmlns="" id="{904B982E-6BAA-4D74-8616-C6E85A40969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21">
                <a:extLst>
                  <a:ext uri="{FF2B5EF4-FFF2-40B4-BE49-F238E27FC236}">
                    <a16:creationId xmlns:a16="http://schemas.microsoft.com/office/drawing/2014/main" xmlns="" id="{1992D2D7-6B33-4F6E-9F73-4711F9BD9F5E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6625E0C3-48B3-47CE-A9DF-EBEDBCB81926}"/>
              </a:ext>
            </a:extLst>
          </p:cNvPr>
          <p:cNvGrpSpPr/>
          <p:nvPr/>
        </p:nvGrpSpPr>
        <p:grpSpPr>
          <a:xfrm>
            <a:off x="3990727" y="3519277"/>
            <a:ext cx="1973085" cy="2863035"/>
            <a:chOff x="928131" y="447675"/>
            <a:chExt cx="4082018" cy="592319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AC1A539A-CB7B-4239-8090-70EEFE4A6539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B1FE2E76-91FF-4673-A728-F1CFB4469F1A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17DA8EF-4BFD-4C91-81AD-3289432FAF35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9D2E4E67-E733-4582-82E4-9A989D3AF462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98347065-3A20-4001-B2EB-9A91A04C6A31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BE367F94-A158-4D2A-95B4-B1D48CCCAD96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5C1E72C1-16EF-452A-8AB4-4AFBB0FE4C4B}"/>
              </a:ext>
            </a:extLst>
          </p:cNvPr>
          <p:cNvGrpSpPr/>
          <p:nvPr/>
        </p:nvGrpSpPr>
        <p:grpSpPr>
          <a:xfrm>
            <a:off x="2725887" y="2398962"/>
            <a:ext cx="721439" cy="1050283"/>
            <a:chOff x="3941816" y="1814078"/>
            <a:chExt cx="1781788" cy="259395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590E5EB1-7374-42EA-BF8D-226D4D2AB5D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59" name="Freeform 21">
                <a:extLst>
                  <a:ext uri="{FF2B5EF4-FFF2-40B4-BE49-F238E27FC236}">
                    <a16:creationId xmlns:a16="http://schemas.microsoft.com/office/drawing/2014/main" xmlns="" id="{8EE74618-A923-4174-B049-E1EBA8197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0FCBAF9E-DF73-4C1F-8A4F-21F4D1D3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3">
                <a:extLst>
                  <a:ext uri="{FF2B5EF4-FFF2-40B4-BE49-F238E27FC236}">
                    <a16:creationId xmlns:a16="http://schemas.microsoft.com/office/drawing/2014/main" xmlns="" id="{4866E537-611A-40EB-B710-8C4A3729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CE6E48A7-63B7-425B-BB8D-E1D6F0E5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603A2EBD-8575-4202-9BB7-8B99607ABC80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Chevron 2">
              <a:extLst>
                <a:ext uri="{FF2B5EF4-FFF2-40B4-BE49-F238E27FC236}">
                  <a16:creationId xmlns:a16="http://schemas.microsoft.com/office/drawing/2014/main" xmlns="" id="{110EABA1-6608-4A32-9EFB-A2E55B90E316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6" name="Chevron 2">
              <a:extLst>
                <a:ext uri="{FF2B5EF4-FFF2-40B4-BE49-F238E27FC236}">
                  <a16:creationId xmlns:a16="http://schemas.microsoft.com/office/drawing/2014/main" xmlns="" id="{69F537CD-8431-400B-B41B-3F76224E1997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7" name="Chevron 2">
              <a:extLst>
                <a:ext uri="{FF2B5EF4-FFF2-40B4-BE49-F238E27FC236}">
                  <a16:creationId xmlns:a16="http://schemas.microsoft.com/office/drawing/2014/main" xmlns="" id="{6B55EB01-32D0-430E-B984-057C3328703F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8" name="Chevron 2">
              <a:extLst>
                <a:ext uri="{FF2B5EF4-FFF2-40B4-BE49-F238E27FC236}">
                  <a16:creationId xmlns:a16="http://schemas.microsoft.com/office/drawing/2014/main" xmlns="" id="{B4D2A80E-F07F-4CA0-A37F-3240663CC080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xmlns="" id="{CCD12D01-854C-456E-BF36-9D55F7F5B731}"/>
              </a:ext>
            </a:extLst>
          </p:cNvPr>
          <p:cNvSpPr/>
          <p:nvPr/>
        </p:nvSpPr>
        <p:spPr>
          <a:xfrm>
            <a:off x="7935995" y="3130018"/>
            <a:ext cx="2359636" cy="2360614"/>
          </a:xfrm>
          <a:custGeom>
            <a:avLst/>
            <a:gdLst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686716 w 4246481"/>
              <a:gd name="connsiteY490" fmla="*/ 2353928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801016 w 4246481"/>
              <a:gd name="connsiteY490" fmla="*/ 2579670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801016 w 4246481"/>
              <a:gd name="connsiteY489" fmla="*/ 257967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55296 w 4246481"/>
              <a:gd name="connsiteY489" fmla="*/ 252252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489424 w 4246481"/>
              <a:gd name="connsiteY51" fmla="*/ 2530435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03712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4246481" h="4248240">
                <a:moveTo>
                  <a:pt x="2118622" y="0"/>
                </a:moveTo>
                <a:cubicBezTo>
                  <a:pt x="2120380" y="0"/>
                  <a:pt x="2121260" y="0"/>
                  <a:pt x="2123020" y="440"/>
                </a:cubicBezTo>
                <a:cubicBezTo>
                  <a:pt x="2126978" y="7477"/>
                  <a:pt x="2131816" y="14514"/>
                  <a:pt x="2134456" y="22431"/>
                </a:cubicBezTo>
                <a:cubicBezTo>
                  <a:pt x="2146330" y="57177"/>
                  <a:pt x="2159086" y="91923"/>
                  <a:pt x="2168322" y="127548"/>
                </a:cubicBezTo>
                <a:cubicBezTo>
                  <a:pt x="2199110" y="244541"/>
                  <a:pt x="2222860" y="362413"/>
                  <a:pt x="2238694" y="482045"/>
                </a:cubicBezTo>
                <a:cubicBezTo>
                  <a:pt x="2240453" y="492600"/>
                  <a:pt x="2240893" y="503596"/>
                  <a:pt x="2242212" y="515911"/>
                </a:cubicBezTo>
                <a:cubicBezTo>
                  <a:pt x="2254087" y="503156"/>
                  <a:pt x="2264643" y="491281"/>
                  <a:pt x="2276958" y="478086"/>
                </a:cubicBezTo>
                <a:cubicBezTo>
                  <a:pt x="2282236" y="485563"/>
                  <a:pt x="2287074" y="492161"/>
                  <a:pt x="2290593" y="498758"/>
                </a:cubicBezTo>
                <a:cubicBezTo>
                  <a:pt x="2321380" y="560773"/>
                  <a:pt x="2335014" y="626746"/>
                  <a:pt x="2331496" y="696238"/>
                </a:cubicBezTo>
                <a:cubicBezTo>
                  <a:pt x="2331496" y="698437"/>
                  <a:pt x="2331056" y="701516"/>
                  <a:pt x="2330616" y="704595"/>
                </a:cubicBezTo>
                <a:cubicBezTo>
                  <a:pt x="2346890" y="694039"/>
                  <a:pt x="2362284" y="683483"/>
                  <a:pt x="2377677" y="673367"/>
                </a:cubicBezTo>
                <a:cubicBezTo>
                  <a:pt x="2398789" y="705034"/>
                  <a:pt x="2411544" y="877885"/>
                  <a:pt x="2398789" y="957053"/>
                </a:cubicBezTo>
                <a:cubicBezTo>
                  <a:pt x="2410664" y="948257"/>
                  <a:pt x="2421220" y="940340"/>
                  <a:pt x="2432215" y="932863"/>
                </a:cubicBezTo>
                <a:cubicBezTo>
                  <a:pt x="2444970" y="924507"/>
                  <a:pt x="2457285" y="915710"/>
                  <a:pt x="2470480" y="908673"/>
                </a:cubicBezTo>
                <a:cubicBezTo>
                  <a:pt x="2484114" y="901196"/>
                  <a:pt x="2488073" y="902515"/>
                  <a:pt x="2490712" y="918789"/>
                </a:cubicBezTo>
                <a:cubicBezTo>
                  <a:pt x="2492911" y="934622"/>
                  <a:pt x="2494230" y="950456"/>
                  <a:pt x="2494670" y="966290"/>
                </a:cubicBezTo>
                <a:cubicBezTo>
                  <a:pt x="2495110" y="1037101"/>
                  <a:pt x="2487193" y="1106593"/>
                  <a:pt x="2460364" y="1172566"/>
                </a:cubicBezTo>
                <a:cubicBezTo>
                  <a:pt x="2455966" y="1183122"/>
                  <a:pt x="2450688" y="1193238"/>
                  <a:pt x="2444091" y="1206432"/>
                </a:cubicBezTo>
                <a:cubicBezTo>
                  <a:pt x="2456405" y="1198955"/>
                  <a:pt x="2466082" y="1192798"/>
                  <a:pt x="2475757" y="1186640"/>
                </a:cubicBezTo>
                <a:cubicBezTo>
                  <a:pt x="2495989" y="1173446"/>
                  <a:pt x="2515781" y="1160251"/>
                  <a:pt x="2536013" y="1147936"/>
                </a:cubicBezTo>
                <a:cubicBezTo>
                  <a:pt x="2550967" y="1139140"/>
                  <a:pt x="2554486" y="1141339"/>
                  <a:pt x="2556245" y="1158052"/>
                </a:cubicBezTo>
                <a:cubicBezTo>
                  <a:pt x="2562402" y="1231062"/>
                  <a:pt x="2555805" y="1301874"/>
                  <a:pt x="2527217" y="1370046"/>
                </a:cubicBezTo>
                <a:cubicBezTo>
                  <a:pt x="2524138" y="1377963"/>
                  <a:pt x="2519740" y="1385440"/>
                  <a:pt x="2515341" y="1392477"/>
                </a:cubicBezTo>
                <a:cubicBezTo>
                  <a:pt x="2511383" y="1399074"/>
                  <a:pt x="2506105" y="1406112"/>
                  <a:pt x="2503026" y="1414468"/>
                </a:cubicBezTo>
                <a:cubicBezTo>
                  <a:pt x="2512703" y="1410949"/>
                  <a:pt x="2522379" y="1408311"/>
                  <a:pt x="2531615" y="1404352"/>
                </a:cubicBezTo>
                <a:cubicBezTo>
                  <a:pt x="2545689" y="1397315"/>
                  <a:pt x="2558884" y="1388079"/>
                  <a:pt x="2572518" y="1380602"/>
                </a:cubicBezTo>
                <a:cubicBezTo>
                  <a:pt x="2598908" y="1366528"/>
                  <a:pt x="2607704" y="1370926"/>
                  <a:pt x="2606385" y="1401273"/>
                </a:cubicBezTo>
                <a:cubicBezTo>
                  <a:pt x="2604626" y="1447455"/>
                  <a:pt x="2591431" y="1491437"/>
                  <a:pt x="2576477" y="1534539"/>
                </a:cubicBezTo>
                <a:cubicBezTo>
                  <a:pt x="2561963" y="1578082"/>
                  <a:pt x="2543930" y="1619865"/>
                  <a:pt x="2518420" y="1658569"/>
                </a:cubicBezTo>
                <a:cubicBezTo>
                  <a:pt x="2517541" y="1659889"/>
                  <a:pt x="2517101" y="1661208"/>
                  <a:pt x="2517981" y="1665167"/>
                </a:cubicBezTo>
                <a:cubicBezTo>
                  <a:pt x="2527217" y="1661648"/>
                  <a:pt x="2536893" y="1658569"/>
                  <a:pt x="2545689" y="1653731"/>
                </a:cubicBezTo>
                <a:cubicBezTo>
                  <a:pt x="2563282" y="1644055"/>
                  <a:pt x="2580875" y="1633060"/>
                  <a:pt x="2598028" y="1623384"/>
                </a:cubicBezTo>
                <a:cubicBezTo>
                  <a:pt x="2610783" y="1616346"/>
                  <a:pt x="2615181" y="1617666"/>
                  <a:pt x="2619579" y="1632180"/>
                </a:cubicBezTo>
                <a:cubicBezTo>
                  <a:pt x="2625737" y="1652851"/>
                  <a:pt x="2623978" y="1673963"/>
                  <a:pt x="2620019" y="1694635"/>
                </a:cubicBezTo>
                <a:cubicBezTo>
                  <a:pt x="2606825" y="1764127"/>
                  <a:pt x="2572518" y="1821303"/>
                  <a:pt x="2525018" y="1871003"/>
                </a:cubicBezTo>
                <a:cubicBezTo>
                  <a:pt x="2522818" y="1873642"/>
                  <a:pt x="2520180" y="1876281"/>
                  <a:pt x="2518860" y="1881559"/>
                </a:cubicBezTo>
                <a:cubicBezTo>
                  <a:pt x="2529416" y="1879800"/>
                  <a:pt x="2539972" y="1879360"/>
                  <a:pt x="2550527" y="1877161"/>
                </a:cubicBezTo>
                <a:cubicBezTo>
                  <a:pt x="2561523" y="1875401"/>
                  <a:pt x="2572518" y="1871443"/>
                  <a:pt x="2583954" y="1869684"/>
                </a:cubicBezTo>
                <a:cubicBezTo>
                  <a:pt x="2602426" y="1866165"/>
                  <a:pt x="2610343" y="1871883"/>
                  <a:pt x="2607704" y="1891235"/>
                </a:cubicBezTo>
                <a:cubicBezTo>
                  <a:pt x="2605505" y="1909268"/>
                  <a:pt x="2601107" y="1927740"/>
                  <a:pt x="2595389" y="1944893"/>
                </a:cubicBezTo>
                <a:cubicBezTo>
                  <a:pt x="2579116" y="1994593"/>
                  <a:pt x="2554925" y="2040774"/>
                  <a:pt x="2528536" y="2085636"/>
                </a:cubicBezTo>
                <a:cubicBezTo>
                  <a:pt x="2526337" y="2089595"/>
                  <a:pt x="2523698" y="2093993"/>
                  <a:pt x="2521499" y="2097951"/>
                </a:cubicBezTo>
                <a:cubicBezTo>
                  <a:pt x="2521939" y="2098831"/>
                  <a:pt x="2522379" y="2100150"/>
                  <a:pt x="2523258" y="2100590"/>
                </a:cubicBezTo>
                <a:cubicBezTo>
                  <a:pt x="2529856" y="2098391"/>
                  <a:pt x="2536893" y="2096192"/>
                  <a:pt x="2543490" y="2093113"/>
                </a:cubicBezTo>
                <a:cubicBezTo>
                  <a:pt x="2553166" y="2088275"/>
                  <a:pt x="2561523" y="2082118"/>
                  <a:pt x="2571199" y="2077280"/>
                </a:cubicBezTo>
                <a:cubicBezTo>
                  <a:pt x="2587472" y="2068923"/>
                  <a:pt x="2598908" y="2075960"/>
                  <a:pt x="2599787" y="2094433"/>
                </a:cubicBezTo>
                <a:cubicBezTo>
                  <a:pt x="2601107" y="2124341"/>
                  <a:pt x="2592750" y="2152049"/>
                  <a:pt x="2582634" y="2179758"/>
                </a:cubicBezTo>
                <a:cubicBezTo>
                  <a:pt x="2564602" y="2230778"/>
                  <a:pt x="2537773" y="2277399"/>
                  <a:pt x="2502587" y="2319182"/>
                </a:cubicBezTo>
                <a:cubicBezTo>
                  <a:pt x="2500827" y="2321381"/>
                  <a:pt x="2499068" y="2324020"/>
                  <a:pt x="2495549" y="2328418"/>
                </a:cubicBezTo>
                <a:cubicBezTo>
                  <a:pt x="2504786" y="2329297"/>
                  <a:pt x="2511823" y="2329297"/>
                  <a:pt x="2518860" y="2330177"/>
                </a:cubicBezTo>
                <a:cubicBezTo>
                  <a:pt x="2528096" y="2331497"/>
                  <a:pt x="2537333" y="2331937"/>
                  <a:pt x="2546129" y="2334136"/>
                </a:cubicBezTo>
                <a:cubicBezTo>
                  <a:pt x="2558444" y="2337654"/>
                  <a:pt x="2508110" y="2501415"/>
                  <a:pt x="2503712" y="2513290"/>
                </a:cubicBezTo>
                <a:lnTo>
                  <a:pt x="2646408" y="2347769"/>
                </a:lnTo>
                <a:cubicBezTo>
                  <a:pt x="2652126" y="2341612"/>
                  <a:pt x="2662243" y="2335014"/>
                  <a:pt x="2667960" y="2336334"/>
                </a:cubicBezTo>
                <a:cubicBezTo>
                  <a:pt x="2673678" y="2337653"/>
                  <a:pt x="2678076" y="2349088"/>
                  <a:pt x="2681595" y="2357005"/>
                </a:cubicBezTo>
                <a:cubicBezTo>
                  <a:pt x="2685993" y="2368441"/>
                  <a:pt x="2688632" y="2380316"/>
                  <a:pt x="2691711" y="2392191"/>
                </a:cubicBezTo>
                <a:cubicBezTo>
                  <a:pt x="2693030" y="2392191"/>
                  <a:pt x="2693910" y="2391751"/>
                  <a:pt x="2695229" y="2391751"/>
                </a:cubicBezTo>
                <a:cubicBezTo>
                  <a:pt x="2698748" y="2381196"/>
                  <a:pt x="2701827" y="2370200"/>
                  <a:pt x="2705785" y="2359644"/>
                </a:cubicBezTo>
                <a:cubicBezTo>
                  <a:pt x="2719420" y="2320060"/>
                  <a:pt x="2734374" y="2281356"/>
                  <a:pt x="2756804" y="2245730"/>
                </a:cubicBezTo>
                <a:cubicBezTo>
                  <a:pt x="2763402" y="2235175"/>
                  <a:pt x="2771758" y="2224619"/>
                  <a:pt x="2780995" y="2215822"/>
                </a:cubicBezTo>
                <a:cubicBezTo>
                  <a:pt x="2789351" y="2207466"/>
                  <a:pt x="2795069" y="2208785"/>
                  <a:pt x="2801666" y="2218461"/>
                </a:cubicBezTo>
                <a:cubicBezTo>
                  <a:pt x="2810023" y="2231216"/>
                  <a:pt x="2817060" y="2244411"/>
                  <a:pt x="2824977" y="2257166"/>
                </a:cubicBezTo>
                <a:cubicBezTo>
                  <a:pt x="2827616" y="2261564"/>
                  <a:pt x="2831134" y="2265083"/>
                  <a:pt x="2834653" y="2269041"/>
                </a:cubicBezTo>
                <a:cubicBezTo>
                  <a:pt x="2839051" y="2243531"/>
                  <a:pt x="2842130" y="2218901"/>
                  <a:pt x="2848287" y="2194711"/>
                </a:cubicBezTo>
                <a:cubicBezTo>
                  <a:pt x="2860602" y="2147210"/>
                  <a:pt x="2881714" y="2104987"/>
                  <a:pt x="2919539" y="2072880"/>
                </a:cubicBezTo>
                <a:cubicBezTo>
                  <a:pt x="2924816" y="2068482"/>
                  <a:pt x="2930974" y="2064964"/>
                  <a:pt x="2937131" y="2062325"/>
                </a:cubicBezTo>
                <a:cubicBezTo>
                  <a:pt x="2944608" y="2058806"/>
                  <a:pt x="2949886" y="2061005"/>
                  <a:pt x="2951206" y="2069802"/>
                </a:cubicBezTo>
                <a:cubicBezTo>
                  <a:pt x="2954724" y="2087834"/>
                  <a:pt x="2958243" y="2105427"/>
                  <a:pt x="2962641" y="2123020"/>
                </a:cubicBezTo>
                <a:cubicBezTo>
                  <a:pt x="2964400" y="2130497"/>
                  <a:pt x="2967919" y="2137974"/>
                  <a:pt x="2972757" y="2145011"/>
                </a:cubicBezTo>
                <a:cubicBezTo>
                  <a:pt x="2973637" y="2143252"/>
                  <a:pt x="2974516" y="2141053"/>
                  <a:pt x="2975396" y="2138854"/>
                </a:cubicBezTo>
                <a:cubicBezTo>
                  <a:pt x="2996507" y="2068482"/>
                  <a:pt x="3031253" y="2004708"/>
                  <a:pt x="3078314" y="1948411"/>
                </a:cubicBezTo>
                <a:cubicBezTo>
                  <a:pt x="3082712" y="1943133"/>
                  <a:pt x="3087990" y="1938295"/>
                  <a:pt x="3093268" y="1933897"/>
                </a:cubicBezTo>
                <a:cubicBezTo>
                  <a:pt x="3103384" y="1925540"/>
                  <a:pt x="3110421" y="1926860"/>
                  <a:pt x="3115259" y="1939614"/>
                </a:cubicBezTo>
                <a:cubicBezTo>
                  <a:pt x="3119218" y="1949730"/>
                  <a:pt x="3120537" y="1961166"/>
                  <a:pt x="3123176" y="1971721"/>
                </a:cubicBezTo>
                <a:cubicBezTo>
                  <a:pt x="3126694" y="1985796"/>
                  <a:pt x="3131093" y="1998990"/>
                  <a:pt x="3135051" y="2013065"/>
                </a:cubicBezTo>
                <a:cubicBezTo>
                  <a:pt x="3138130" y="2011305"/>
                  <a:pt x="3139449" y="2010866"/>
                  <a:pt x="3139449" y="2010866"/>
                </a:cubicBezTo>
                <a:cubicBezTo>
                  <a:pt x="3153084" y="1947971"/>
                  <a:pt x="3193108" y="1901790"/>
                  <a:pt x="3237530" y="1859127"/>
                </a:cubicBezTo>
                <a:cubicBezTo>
                  <a:pt x="3247646" y="1849011"/>
                  <a:pt x="3259521" y="1840654"/>
                  <a:pt x="3270956" y="1832298"/>
                </a:cubicBezTo>
                <a:cubicBezTo>
                  <a:pt x="3274915" y="1829659"/>
                  <a:pt x="3280632" y="1829659"/>
                  <a:pt x="3284591" y="1828779"/>
                </a:cubicBezTo>
                <a:cubicBezTo>
                  <a:pt x="3290308" y="1864405"/>
                  <a:pt x="3295146" y="1897391"/>
                  <a:pt x="3301304" y="1933457"/>
                </a:cubicBezTo>
                <a:cubicBezTo>
                  <a:pt x="3329453" y="1858247"/>
                  <a:pt x="3378713" y="1803270"/>
                  <a:pt x="3435889" y="1754449"/>
                </a:cubicBezTo>
                <a:cubicBezTo>
                  <a:pt x="3440727" y="1750491"/>
                  <a:pt x="3445565" y="1746972"/>
                  <a:pt x="3451283" y="1743454"/>
                </a:cubicBezTo>
                <a:cubicBezTo>
                  <a:pt x="3466677" y="1733338"/>
                  <a:pt x="3470635" y="1734218"/>
                  <a:pt x="3474154" y="1752250"/>
                </a:cubicBezTo>
                <a:cubicBezTo>
                  <a:pt x="3477673" y="1769843"/>
                  <a:pt x="3479432" y="1787436"/>
                  <a:pt x="3481631" y="1805029"/>
                </a:cubicBezTo>
                <a:cubicBezTo>
                  <a:pt x="3482510" y="1809867"/>
                  <a:pt x="3482950" y="1814265"/>
                  <a:pt x="3483390" y="1819983"/>
                </a:cubicBezTo>
                <a:cubicBezTo>
                  <a:pt x="3531331" y="1763686"/>
                  <a:pt x="3636888" y="1681439"/>
                  <a:pt x="3674273" y="1672203"/>
                </a:cubicBezTo>
                <a:cubicBezTo>
                  <a:pt x="3676472" y="1687157"/>
                  <a:pt x="3679551" y="1702111"/>
                  <a:pt x="3682190" y="1718384"/>
                </a:cubicBezTo>
                <a:cubicBezTo>
                  <a:pt x="3731010" y="1671763"/>
                  <a:pt x="3786427" y="1637017"/>
                  <a:pt x="3855919" y="1624262"/>
                </a:cubicBezTo>
                <a:cubicBezTo>
                  <a:pt x="3854160" y="1640096"/>
                  <a:pt x="3853280" y="1652850"/>
                  <a:pt x="3851521" y="1666485"/>
                </a:cubicBezTo>
                <a:cubicBezTo>
                  <a:pt x="3853720" y="1665605"/>
                  <a:pt x="3855479" y="1664726"/>
                  <a:pt x="3856799" y="1664286"/>
                </a:cubicBezTo>
                <a:cubicBezTo>
                  <a:pt x="3961916" y="1589516"/>
                  <a:pt x="4072311" y="1524423"/>
                  <a:pt x="4189304" y="1469445"/>
                </a:cubicBezTo>
                <a:cubicBezTo>
                  <a:pt x="4203379" y="1462848"/>
                  <a:pt x="4218772" y="1458449"/>
                  <a:pt x="4233726" y="1452732"/>
                </a:cubicBezTo>
                <a:cubicBezTo>
                  <a:pt x="4236805" y="1451412"/>
                  <a:pt x="4240764" y="1451412"/>
                  <a:pt x="4244282" y="1450972"/>
                </a:cubicBezTo>
                <a:lnTo>
                  <a:pt x="4246481" y="1453171"/>
                </a:lnTo>
                <a:cubicBezTo>
                  <a:pt x="4237245" y="1471204"/>
                  <a:pt x="4229328" y="1490556"/>
                  <a:pt x="4218332" y="1507709"/>
                </a:cubicBezTo>
                <a:cubicBezTo>
                  <a:pt x="4151919" y="1617225"/>
                  <a:pt x="4076710" y="1720143"/>
                  <a:pt x="3991824" y="1816024"/>
                </a:cubicBezTo>
                <a:cubicBezTo>
                  <a:pt x="3990944" y="1817344"/>
                  <a:pt x="3990065" y="1818224"/>
                  <a:pt x="3988306" y="1821302"/>
                </a:cubicBezTo>
                <a:lnTo>
                  <a:pt x="4033167" y="1821302"/>
                </a:lnTo>
                <a:cubicBezTo>
                  <a:pt x="4012496" y="1889475"/>
                  <a:pt x="3973352" y="1940934"/>
                  <a:pt x="3920133" y="1984476"/>
                </a:cubicBezTo>
                <a:lnTo>
                  <a:pt x="3965435" y="1995472"/>
                </a:lnTo>
                <a:cubicBezTo>
                  <a:pt x="3959717" y="2024940"/>
                  <a:pt x="3850641" y="2138854"/>
                  <a:pt x="3798303" y="2169201"/>
                </a:cubicBezTo>
                <a:cubicBezTo>
                  <a:pt x="3803580" y="2170521"/>
                  <a:pt x="3807099" y="2171401"/>
                  <a:pt x="3810617" y="2171840"/>
                </a:cubicBezTo>
                <a:cubicBezTo>
                  <a:pt x="3830849" y="2177118"/>
                  <a:pt x="3850641" y="2181956"/>
                  <a:pt x="3870433" y="2187674"/>
                </a:cubicBezTo>
                <a:cubicBezTo>
                  <a:pt x="3881429" y="2191193"/>
                  <a:pt x="3882748" y="2194711"/>
                  <a:pt x="3875271" y="2203507"/>
                </a:cubicBezTo>
                <a:cubicBezTo>
                  <a:pt x="3861637" y="2218461"/>
                  <a:pt x="3848002" y="2233415"/>
                  <a:pt x="3833049" y="2247050"/>
                </a:cubicBezTo>
                <a:cubicBezTo>
                  <a:pt x="3801381" y="2275638"/>
                  <a:pt x="3766196" y="2299829"/>
                  <a:pt x="3727931" y="2317861"/>
                </a:cubicBezTo>
                <a:cubicBezTo>
                  <a:pt x="3709898" y="2326658"/>
                  <a:pt x="3690546" y="2332375"/>
                  <a:pt x="3670754" y="2339852"/>
                </a:cubicBezTo>
                <a:cubicBezTo>
                  <a:pt x="3674713" y="2341612"/>
                  <a:pt x="3679111" y="2342931"/>
                  <a:pt x="3683949" y="2344250"/>
                </a:cubicBezTo>
                <a:cubicBezTo>
                  <a:pt x="3707699" y="2350848"/>
                  <a:pt x="3731890" y="2357005"/>
                  <a:pt x="3755200" y="2364042"/>
                </a:cubicBezTo>
                <a:cubicBezTo>
                  <a:pt x="3770154" y="2368441"/>
                  <a:pt x="3771033" y="2372399"/>
                  <a:pt x="3760918" y="2383395"/>
                </a:cubicBezTo>
                <a:cubicBezTo>
                  <a:pt x="3720894" y="2425619"/>
                  <a:pt x="3674713" y="2459925"/>
                  <a:pt x="3620175" y="2481036"/>
                </a:cubicBezTo>
                <a:cubicBezTo>
                  <a:pt x="3604781" y="2487194"/>
                  <a:pt x="3588068" y="2489832"/>
                  <a:pt x="3570475" y="2494231"/>
                </a:cubicBezTo>
                <a:cubicBezTo>
                  <a:pt x="3576192" y="2497749"/>
                  <a:pt x="3580591" y="2501268"/>
                  <a:pt x="3585869" y="2503907"/>
                </a:cubicBezTo>
                <a:cubicBezTo>
                  <a:pt x="3596424" y="2508305"/>
                  <a:pt x="3606980" y="2511384"/>
                  <a:pt x="3618416" y="2514902"/>
                </a:cubicBezTo>
                <a:cubicBezTo>
                  <a:pt x="3623693" y="2516662"/>
                  <a:pt x="3628971" y="2517981"/>
                  <a:pt x="3634249" y="2520180"/>
                </a:cubicBezTo>
                <a:cubicBezTo>
                  <a:pt x="3653601" y="2528097"/>
                  <a:pt x="3656240" y="2538213"/>
                  <a:pt x="3639527" y="2550088"/>
                </a:cubicBezTo>
                <a:cubicBezTo>
                  <a:pt x="3613138" y="2568121"/>
                  <a:pt x="3585869" y="2584834"/>
                  <a:pt x="3557280" y="2599788"/>
                </a:cubicBezTo>
                <a:cubicBezTo>
                  <a:pt x="3516817" y="2620460"/>
                  <a:pt x="3473274" y="2635414"/>
                  <a:pt x="3427972" y="2642891"/>
                </a:cubicBezTo>
                <a:cubicBezTo>
                  <a:pt x="3426213" y="2643330"/>
                  <a:pt x="3424454" y="2644210"/>
                  <a:pt x="3419616" y="2645090"/>
                </a:cubicBezTo>
                <a:cubicBezTo>
                  <a:pt x="3426653" y="2649048"/>
                  <a:pt x="3431931" y="2653006"/>
                  <a:pt x="3436769" y="2655206"/>
                </a:cubicBezTo>
                <a:cubicBezTo>
                  <a:pt x="3454802" y="2661803"/>
                  <a:pt x="3473714" y="2667521"/>
                  <a:pt x="3492187" y="2673678"/>
                </a:cubicBezTo>
                <a:cubicBezTo>
                  <a:pt x="3504941" y="2678076"/>
                  <a:pt x="3507580" y="2683794"/>
                  <a:pt x="3497904" y="2693470"/>
                </a:cubicBezTo>
                <a:cubicBezTo>
                  <a:pt x="3484270" y="2707544"/>
                  <a:pt x="3469756" y="2722059"/>
                  <a:pt x="3453042" y="2732174"/>
                </a:cubicBezTo>
                <a:cubicBezTo>
                  <a:pt x="3404662" y="2761643"/>
                  <a:pt x="3351444" y="2770439"/>
                  <a:pt x="3296026" y="2769119"/>
                </a:cubicBezTo>
                <a:cubicBezTo>
                  <a:pt x="3293387" y="2769119"/>
                  <a:pt x="3290308" y="2768680"/>
                  <a:pt x="3287229" y="2768680"/>
                </a:cubicBezTo>
                <a:cubicBezTo>
                  <a:pt x="3286350" y="2768680"/>
                  <a:pt x="3285910" y="2769119"/>
                  <a:pt x="3283271" y="2770439"/>
                </a:cubicBezTo>
                <a:cubicBezTo>
                  <a:pt x="3288989" y="2776157"/>
                  <a:pt x="3293827" y="2780555"/>
                  <a:pt x="3299545" y="2784953"/>
                </a:cubicBezTo>
                <a:cubicBezTo>
                  <a:pt x="3309221" y="2791990"/>
                  <a:pt x="3318457" y="2799027"/>
                  <a:pt x="3328133" y="2806064"/>
                </a:cubicBezTo>
                <a:cubicBezTo>
                  <a:pt x="3341328" y="2816180"/>
                  <a:pt x="3341767" y="2824097"/>
                  <a:pt x="3328133" y="2832893"/>
                </a:cubicBezTo>
                <a:cubicBezTo>
                  <a:pt x="3310980" y="2843889"/>
                  <a:pt x="3293827" y="2854885"/>
                  <a:pt x="3274915" y="2861042"/>
                </a:cubicBezTo>
                <a:cubicBezTo>
                  <a:pt x="3236650" y="2873797"/>
                  <a:pt x="3197066" y="2883473"/>
                  <a:pt x="3158362" y="2894909"/>
                </a:cubicBezTo>
                <a:cubicBezTo>
                  <a:pt x="3155723" y="2895788"/>
                  <a:pt x="3152644" y="2896668"/>
                  <a:pt x="3148686" y="2899746"/>
                </a:cubicBezTo>
                <a:cubicBezTo>
                  <a:pt x="3154403" y="2902825"/>
                  <a:pt x="3160121" y="2905904"/>
                  <a:pt x="3166278" y="2908983"/>
                </a:cubicBezTo>
                <a:cubicBezTo>
                  <a:pt x="3173755" y="2912061"/>
                  <a:pt x="3181672" y="2913821"/>
                  <a:pt x="3189149" y="2916460"/>
                </a:cubicBezTo>
                <a:cubicBezTo>
                  <a:pt x="3205423" y="2922617"/>
                  <a:pt x="3208502" y="2934492"/>
                  <a:pt x="3194867" y="2945488"/>
                </a:cubicBezTo>
                <a:cubicBezTo>
                  <a:pt x="3179913" y="2957363"/>
                  <a:pt x="3163200" y="2968359"/>
                  <a:pt x="3146047" y="2976715"/>
                </a:cubicBezTo>
                <a:cubicBezTo>
                  <a:pt x="3097666" y="2999586"/>
                  <a:pt x="3047087" y="3011021"/>
                  <a:pt x="2990790" y="3011021"/>
                </a:cubicBezTo>
                <a:cubicBezTo>
                  <a:pt x="2993869" y="3016299"/>
                  <a:pt x="2996507" y="3020697"/>
                  <a:pt x="2999586" y="3024656"/>
                </a:cubicBezTo>
                <a:cubicBezTo>
                  <a:pt x="3004864" y="3031693"/>
                  <a:pt x="3010582" y="3038730"/>
                  <a:pt x="3014540" y="3046647"/>
                </a:cubicBezTo>
                <a:cubicBezTo>
                  <a:pt x="3020258" y="3057203"/>
                  <a:pt x="3018938" y="3063360"/>
                  <a:pt x="3007503" y="3068198"/>
                </a:cubicBezTo>
                <a:cubicBezTo>
                  <a:pt x="2991669" y="3074795"/>
                  <a:pt x="2975396" y="3080953"/>
                  <a:pt x="2959122" y="3086231"/>
                </a:cubicBezTo>
                <a:cubicBezTo>
                  <a:pt x="2935372" y="3093708"/>
                  <a:pt x="2912061" y="3100745"/>
                  <a:pt x="2887871" y="3106903"/>
                </a:cubicBezTo>
                <a:cubicBezTo>
                  <a:pt x="2870278" y="3111301"/>
                  <a:pt x="2856204" y="3119218"/>
                  <a:pt x="2851366" y="3139010"/>
                </a:cubicBezTo>
                <a:cubicBezTo>
                  <a:pt x="2854885" y="3145167"/>
                  <a:pt x="2860163" y="3145167"/>
                  <a:pt x="2867200" y="3141209"/>
                </a:cubicBezTo>
                <a:cubicBezTo>
                  <a:pt x="2895788" y="3125815"/>
                  <a:pt x="2924816" y="3111301"/>
                  <a:pt x="2957363" y="3105583"/>
                </a:cubicBezTo>
                <a:cubicBezTo>
                  <a:pt x="2960442" y="3105143"/>
                  <a:pt x="2963960" y="3104264"/>
                  <a:pt x="2967039" y="3104704"/>
                </a:cubicBezTo>
                <a:cubicBezTo>
                  <a:pt x="2975836" y="3105143"/>
                  <a:pt x="2979794" y="3109102"/>
                  <a:pt x="2977155" y="3118338"/>
                </a:cubicBezTo>
                <a:cubicBezTo>
                  <a:pt x="2974077" y="3130213"/>
                  <a:pt x="2971437" y="3142528"/>
                  <a:pt x="2971437" y="3156163"/>
                </a:cubicBezTo>
                <a:cubicBezTo>
                  <a:pt x="2974077" y="3153963"/>
                  <a:pt x="2977155" y="3150885"/>
                  <a:pt x="2980234" y="3148686"/>
                </a:cubicBezTo>
                <a:cubicBezTo>
                  <a:pt x="3010582" y="3122296"/>
                  <a:pt x="3044448" y="3102944"/>
                  <a:pt x="3085791" y="3098986"/>
                </a:cubicBezTo>
                <a:cubicBezTo>
                  <a:pt x="3093708" y="3098106"/>
                  <a:pt x="3102065" y="3098546"/>
                  <a:pt x="3109981" y="3100305"/>
                </a:cubicBezTo>
                <a:cubicBezTo>
                  <a:pt x="3120977" y="3102064"/>
                  <a:pt x="3122296" y="3106023"/>
                  <a:pt x="3116579" y="3115259"/>
                </a:cubicBezTo>
                <a:cubicBezTo>
                  <a:pt x="3110861" y="3124496"/>
                  <a:pt x="3105583" y="3133292"/>
                  <a:pt x="3100305" y="3142968"/>
                </a:cubicBezTo>
                <a:cubicBezTo>
                  <a:pt x="3098106" y="3147366"/>
                  <a:pt x="3096347" y="3152204"/>
                  <a:pt x="3093268" y="3159681"/>
                </a:cubicBezTo>
                <a:cubicBezTo>
                  <a:pt x="3098546" y="3157482"/>
                  <a:pt x="3101185" y="3156163"/>
                  <a:pt x="3102944" y="3154843"/>
                </a:cubicBezTo>
                <a:cubicBezTo>
                  <a:pt x="3145167" y="3131093"/>
                  <a:pt x="3190029" y="3115699"/>
                  <a:pt x="3238849" y="3111301"/>
                </a:cubicBezTo>
                <a:cubicBezTo>
                  <a:pt x="3245007" y="3110421"/>
                  <a:pt x="3252484" y="3113060"/>
                  <a:pt x="3259081" y="3114379"/>
                </a:cubicBezTo>
                <a:cubicBezTo>
                  <a:pt x="3257322" y="3120977"/>
                  <a:pt x="3256442" y="3128454"/>
                  <a:pt x="3253363" y="3134611"/>
                </a:cubicBezTo>
                <a:cubicBezTo>
                  <a:pt x="3248085" y="3145607"/>
                  <a:pt x="3241488" y="3156163"/>
                  <a:pt x="3237090" y="3168478"/>
                </a:cubicBezTo>
                <a:cubicBezTo>
                  <a:pt x="3261280" y="3154403"/>
                  <a:pt x="3285910" y="3146926"/>
                  <a:pt x="3312299" y="3143848"/>
                </a:cubicBezTo>
                <a:cubicBezTo>
                  <a:pt x="3337809" y="3140769"/>
                  <a:pt x="3364198" y="3138130"/>
                  <a:pt x="3392787" y="3145167"/>
                </a:cubicBezTo>
                <a:cubicBezTo>
                  <a:pt x="3379152" y="3165839"/>
                  <a:pt x="3367717" y="3184311"/>
                  <a:pt x="3354082" y="3204543"/>
                </a:cubicBezTo>
                <a:cubicBezTo>
                  <a:pt x="3410380" y="3179913"/>
                  <a:pt x="3466677" y="3174195"/>
                  <a:pt x="3523854" y="3183872"/>
                </a:cubicBezTo>
                <a:cubicBezTo>
                  <a:pt x="3524733" y="3185191"/>
                  <a:pt x="3525613" y="3186510"/>
                  <a:pt x="3526053" y="3187830"/>
                </a:cubicBezTo>
                <a:cubicBezTo>
                  <a:pt x="3516377" y="3202344"/>
                  <a:pt x="3505821" y="3217738"/>
                  <a:pt x="3495705" y="3233131"/>
                </a:cubicBezTo>
                <a:cubicBezTo>
                  <a:pt x="3548923" y="3229173"/>
                  <a:pt x="3601262" y="3234011"/>
                  <a:pt x="3654921" y="3247206"/>
                </a:cubicBezTo>
                <a:cubicBezTo>
                  <a:pt x="3648323" y="3257322"/>
                  <a:pt x="3643045" y="3265678"/>
                  <a:pt x="3636888" y="3275354"/>
                </a:cubicBezTo>
                <a:cubicBezTo>
                  <a:pt x="3682190" y="3274475"/>
                  <a:pt x="3724852" y="3282391"/>
                  <a:pt x="3765316" y="3307901"/>
                </a:cubicBezTo>
                <a:cubicBezTo>
                  <a:pt x="3757839" y="3314938"/>
                  <a:pt x="3751681" y="3321096"/>
                  <a:pt x="3745524" y="3326374"/>
                </a:cubicBezTo>
                <a:cubicBezTo>
                  <a:pt x="3793904" y="3336489"/>
                  <a:pt x="3843604" y="3345286"/>
                  <a:pt x="3891985" y="3356281"/>
                </a:cubicBezTo>
                <a:cubicBezTo>
                  <a:pt x="3940365" y="3367277"/>
                  <a:pt x="3988745" y="3378273"/>
                  <a:pt x="4033607" y="3400264"/>
                </a:cubicBezTo>
                <a:cubicBezTo>
                  <a:pt x="4033607" y="3401583"/>
                  <a:pt x="4034047" y="3402463"/>
                  <a:pt x="4034047" y="3403782"/>
                </a:cubicBezTo>
                <a:cubicBezTo>
                  <a:pt x="4021292" y="3408620"/>
                  <a:pt x="4008977" y="3413898"/>
                  <a:pt x="3996222" y="3417857"/>
                </a:cubicBezTo>
                <a:cubicBezTo>
                  <a:pt x="3914855" y="3440727"/>
                  <a:pt x="3831729" y="3455681"/>
                  <a:pt x="3747723" y="3464478"/>
                </a:cubicBezTo>
                <a:cubicBezTo>
                  <a:pt x="3746404" y="3464478"/>
                  <a:pt x="3745084" y="3464918"/>
                  <a:pt x="3742005" y="3465357"/>
                </a:cubicBezTo>
                <a:cubicBezTo>
                  <a:pt x="3749042" y="3471955"/>
                  <a:pt x="3755200" y="3477672"/>
                  <a:pt x="3762677" y="3485149"/>
                </a:cubicBezTo>
                <a:cubicBezTo>
                  <a:pt x="3721774" y="3508900"/>
                  <a:pt x="3679111" y="3515497"/>
                  <a:pt x="3633369" y="3513738"/>
                </a:cubicBezTo>
                <a:cubicBezTo>
                  <a:pt x="3639087" y="3523414"/>
                  <a:pt x="3643925" y="3531770"/>
                  <a:pt x="3650522" y="3542326"/>
                </a:cubicBezTo>
                <a:cubicBezTo>
                  <a:pt x="3596864" y="3554641"/>
                  <a:pt x="3544525" y="3557280"/>
                  <a:pt x="3489988" y="3551123"/>
                </a:cubicBezTo>
                <a:cubicBezTo>
                  <a:pt x="3497025" y="3562118"/>
                  <a:pt x="3504502" y="3572674"/>
                  <a:pt x="3511099" y="3583230"/>
                </a:cubicBezTo>
                <a:cubicBezTo>
                  <a:pt x="3520775" y="3599063"/>
                  <a:pt x="3519456" y="3601262"/>
                  <a:pt x="3501423" y="3603461"/>
                </a:cubicBezTo>
                <a:cubicBezTo>
                  <a:pt x="3455241" y="3608300"/>
                  <a:pt x="3397625" y="3597304"/>
                  <a:pt x="3347485" y="3573993"/>
                </a:cubicBezTo>
                <a:lnTo>
                  <a:pt x="3383551" y="3633369"/>
                </a:lnTo>
                <a:lnTo>
                  <a:pt x="3380912" y="3637328"/>
                </a:lnTo>
                <a:cubicBezTo>
                  <a:pt x="3328133" y="3641286"/>
                  <a:pt x="3276674" y="3636448"/>
                  <a:pt x="3228733" y="3606540"/>
                </a:cubicBezTo>
                <a:cubicBezTo>
                  <a:pt x="3231812" y="3614017"/>
                  <a:pt x="3234451" y="3621054"/>
                  <a:pt x="3238409" y="3628531"/>
                </a:cubicBezTo>
                <a:cubicBezTo>
                  <a:pt x="3242368" y="3636448"/>
                  <a:pt x="3247206" y="3643925"/>
                  <a:pt x="3250724" y="3651842"/>
                </a:cubicBezTo>
                <a:cubicBezTo>
                  <a:pt x="3253803" y="3659319"/>
                  <a:pt x="3251164" y="3664597"/>
                  <a:pt x="3242368" y="3664157"/>
                </a:cubicBezTo>
                <a:cubicBezTo>
                  <a:pt x="3232252" y="3663717"/>
                  <a:pt x="3221696" y="3662837"/>
                  <a:pt x="3211580" y="3661078"/>
                </a:cubicBezTo>
                <a:cubicBezTo>
                  <a:pt x="3168038" y="3651842"/>
                  <a:pt x="3127134" y="3636008"/>
                  <a:pt x="3089310" y="3611378"/>
                </a:cubicBezTo>
                <a:cubicBezTo>
                  <a:pt x="3087990" y="3612258"/>
                  <a:pt x="3087551" y="3612698"/>
                  <a:pt x="3086231" y="3613138"/>
                </a:cubicBezTo>
                <a:cubicBezTo>
                  <a:pt x="3095028" y="3630291"/>
                  <a:pt x="3103384" y="3647004"/>
                  <a:pt x="3113940" y="3666796"/>
                </a:cubicBezTo>
                <a:cubicBezTo>
                  <a:pt x="3104703" y="3668555"/>
                  <a:pt x="3097227" y="3671194"/>
                  <a:pt x="3089750" y="3671194"/>
                </a:cubicBezTo>
                <a:cubicBezTo>
                  <a:pt x="3049726" y="3670314"/>
                  <a:pt x="3016739" y="3653161"/>
                  <a:pt x="2986391" y="3628971"/>
                </a:cubicBezTo>
                <a:cubicBezTo>
                  <a:pt x="2979354" y="3623253"/>
                  <a:pt x="2972757" y="3616656"/>
                  <a:pt x="2963081" y="3610938"/>
                </a:cubicBezTo>
                <a:cubicBezTo>
                  <a:pt x="2964840" y="3620615"/>
                  <a:pt x="2965280" y="3629851"/>
                  <a:pt x="2967479" y="3639087"/>
                </a:cubicBezTo>
                <a:cubicBezTo>
                  <a:pt x="2971437" y="3658879"/>
                  <a:pt x="2967479" y="3663277"/>
                  <a:pt x="2948127" y="3658879"/>
                </a:cubicBezTo>
                <a:cubicBezTo>
                  <a:pt x="2912061" y="3650962"/>
                  <a:pt x="2880834" y="3632930"/>
                  <a:pt x="2849607" y="3614897"/>
                </a:cubicBezTo>
                <a:cubicBezTo>
                  <a:pt x="2846968" y="3613138"/>
                  <a:pt x="2843889" y="3611378"/>
                  <a:pt x="2840810" y="3609619"/>
                </a:cubicBezTo>
                <a:cubicBezTo>
                  <a:pt x="2840371" y="3609179"/>
                  <a:pt x="2839491" y="3609619"/>
                  <a:pt x="2835972" y="3609619"/>
                </a:cubicBezTo>
                <a:cubicBezTo>
                  <a:pt x="2840371" y="3617976"/>
                  <a:pt x="2843889" y="3625453"/>
                  <a:pt x="2847848" y="3632490"/>
                </a:cubicBezTo>
                <a:cubicBezTo>
                  <a:pt x="2855325" y="3646564"/>
                  <a:pt x="2851366" y="3654481"/>
                  <a:pt x="2835533" y="3652722"/>
                </a:cubicBezTo>
                <a:cubicBezTo>
                  <a:pt x="2818379" y="3650522"/>
                  <a:pt x="2801666" y="3646124"/>
                  <a:pt x="2785393" y="3639967"/>
                </a:cubicBezTo>
                <a:cubicBezTo>
                  <a:pt x="2759883" y="3630291"/>
                  <a:pt x="2736573" y="3615776"/>
                  <a:pt x="2715901" y="3597744"/>
                </a:cubicBezTo>
                <a:cubicBezTo>
                  <a:pt x="2714142" y="3595984"/>
                  <a:pt x="2711943" y="3595105"/>
                  <a:pt x="2708864" y="3592466"/>
                </a:cubicBezTo>
                <a:cubicBezTo>
                  <a:pt x="2707544" y="3602142"/>
                  <a:pt x="2707105" y="3610499"/>
                  <a:pt x="2705345" y="3618416"/>
                </a:cubicBezTo>
                <a:cubicBezTo>
                  <a:pt x="2704026" y="3625013"/>
                  <a:pt x="2699628" y="3630291"/>
                  <a:pt x="2693030" y="3627212"/>
                </a:cubicBezTo>
                <a:cubicBezTo>
                  <a:pt x="2675877" y="3619735"/>
                  <a:pt x="2669280" y="3633809"/>
                  <a:pt x="2656525" y="3641726"/>
                </a:cubicBezTo>
                <a:cubicBezTo>
                  <a:pt x="2670159" y="3643045"/>
                  <a:pt x="2681595" y="3643485"/>
                  <a:pt x="2692151" y="3644805"/>
                </a:cubicBezTo>
                <a:cubicBezTo>
                  <a:pt x="2713262" y="3647884"/>
                  <a:pt x="2732614" y="3654921"/>
                  <a:pt x="2748888" y="3669875"/>
                </a:cubicBezTo>
                <a:cubicBezTo>
                  <a:pt x="2752406" y="3672953"/>
                  <a:pt x="2754605" y="3678231"/>
                  <a:pt x="2757244" y="3682629"/>
                </a:cubicBezTo>
                <a:cubicBezTo>
                  <a:pt x="2753286" y="3684828"/>
                  <a:pt x="2749767" y="3687907"/>
                  <a:pt x="2745369" y="3689227"/>
                </a:cubicBezTo>
                <a:cubicBezTo>
                  <a:pt x="2737892" y="3692306"/>
                  <a:pt x="2729975" y="3694944"/>
                  <a:pt x="2723378" y="3697143"/>
                </a:cubicBezTo>
                <a:cubicBezTo>
                  <a:pt x="2748448" y="3707260"/>
                  <a:pt x="2773518" y="3716935"/>
                  <a:pt x="2798148" y="3727491"/>
                </a:cubicBezTo>
                <a:cubicBezTo>
                  <a:pt x="2806065" y="3731010"/>
                  <a:pt x="2813542" y="3736727"/>
                  <a:pt x="2820139" y="3741566"/>
                </a:cubicBezTo>
                <a:cubicBezTo>
                  <a:pt x="2828935" y="3748163"/>
                  <a:pt x="2828056" y="3752561"/>
                  <a:pt x="2817500" y="3756519"/>
                </a:cubicBezTo>
                <a:cubicBezTo>
                  <a:pt x="2808703" y="3759598"/>
                  <a:pt x="2799907" y="3762677"/>
                  <a:pt x="2791110" y="3767075"/>
                </a:cubicBezTo>
                <a:cubicBezTo>
                  <a:pt x="2828495" y="3775432"/>
                  <a:pt x="2856204" y="3796983"/>
                  <a:pt x="2883033" y="3825571"/>
                </a:cubicBezTo>
                <a:cubicBezTo>
                  <a:pt x="2866320" y="3830410"/>
                  <a:pt x="2852686" y="3834808"/>
                  <a:pt x="2836412" y="3839646"/>
                </a:cubicBezTo>
                <a:cubicBezTo>
                  <a:pt x="2875996" y="3853280"/>
                  <a:pt x="2907663" y="3874392"/>
                  <a:pt x="2934493" y="3908258"/>
                </a:cubicBezTo>
                <a:lnTo>
                  <a:pt x="2896228" y="3918374"/>
                </a:lnTo>
                <a:cubicBezTo>
                  <a:pt x="2925256" y="3940805"/>
                  <a:pt x="2951206" y="3966314"/>
                  <a:pt x="2971877" y="3997542"/>
                </a:cubicBezTo>
                <a:cubicBezTo>
                  <a:pt x="2964400" y="3999741"/>
                  <a:pt x="2958243" y="4001940"/>
                  <a:pt x="2950766" y="4003699"/>
                </a:cubicBezTo>
                <a:cubicBezTo>
                  <a:pt x="2974077" y="4024371"/>
                  <a:pt x="2992549" y="4047242"/>
                  <a:pt x="3000906" y="4078029"/>
                </a:cubicBezTo>
                <a:cubicBezTo>
                  <a:pt x="2994308" y="4078469"/>
                  <a:pt x="2988591" y="4078469"/>
                  <a:pt x="2981993" y="4078909"/>
                </a:cubicBezTo>
                <a:cubicBezTo>
                  <a:pt x="3025096" y="4132567"/>
                  <a:pt x="3068638" y="4185346"/>
                  <a:pt x="3098106" y="4248240"/>
                </a:cubicBezTo>
                <a:cubicBezTo>
                  <a:pt x="3032573" y="4225809"/>
                  <a:pt x="2975836" y="4187545"/>
                  <a:pt x="2918219" y="4150600"/>
                </a:cubicBezTo>
                <a:cubicBezTo>
                  <a:pt x="2918659" y="4156757"/>
                  <a:pt x="2919539" y="4162915"/>
                  <a:pt x="2919978" y="4169952"/>
                </a:cubicBezTo>
                <a:cubicBezTo>
                  <a:pt x="2888311" y="4164234"/>
                  <a:pt x="2864121" y="4148401"/>
                  <a:pt x="2840810" y="4127289"/>
                </a:cubicBezTo>
                <a:cubicBezTo>
                  <a:pt x="2839491" y="4134766"/>
                  <a:pt x="2838611" y="4141364"/>
                  <a:pt x="2837292" y="4148841"/>
                </a:cubicBezTo>
                <a:cubicBezTo>
                  <a:pt x="2804745" y="4129928"/>
                  <a:pt x="2775717" y="4110136"/>
                  <a:pt x="2751087" y="4081988"/>
                </a:cubicBezTo>
                <a:cubicBezTo>
                  <a:pt x="2749327" y="4094743"/>
                  <a:pt x="2747128" y="4106618"/>
                  <a:pt x="2744489" y="4121572"/>
                </a:cubicBezTo>
                <a:cubicBezTo>
                  <a:pt x="2708864" y="4097381"/>
                  <a:pt x="2683794" y="4068353"/>
                  <a:pt x="2666201" y="4029649"/>
                </a:cubicBezTo>
                <a:cubicBezTo>
                  <a:pt x="2663562" y="4046802"/>
                  <a:pt x="2660483" y="4061316"/>
                  <a:pt x="2657845" y="4078469"/>
                </a:cubicBezTo>
                <a:cubicBezTo>
                  <a:pt x="2625738" y="4055598"/>
                  <a:pt x="2602426" y="4028769"/>
                  <a:pt x="2590552" y="3990065"/>
                </a:cubicBezTo>
                <a:cubicBezTo>
                  <a:pt x="2586154" y="4005019"/>
                  <a:pt x="2582634" y="4017334"/>
                  <a:pt x="2579116" y="4029649"/>
                </a:cubicBezTo>
                <a:lnTo>
                  <a:pt x="2575158" y="4030968"/>
                </a:lnTo>
                <a:cubicBezTo>
                  <a:pt x="2546130" y="4003699"/>
                  <a:pt x="2528976" y="3968954"/>
                  <a:pt x="2513142" y="3931129"/>
                </a:cubicBezTo>
                <a:cubicBezTo>
                  <a:pt x="2511384" y="3939925"/>
                  <a:pt x="2508744" y="3949162"/>
                  <a:pt x="2506986" y="3957518"/>
                </a:cubicBezTo>
                <a:cubicBezTo>
                  <a:pt x="2504346" y="3970273"/>
                  <a:pt x="2501268" y="3971592"/>
                  <a:pt x="2490712" y="3962796"/>
                </a:cubicBezTo>
                <a:cubicBezTo>
                  <a:pt x="2470040" y="3944763"/>
                  <a:pt x="2459924" y="3921013"/>
                  <a:pt x="2454646" y="3894624"/>
                </a:cubicBezTo>
                <a:cubicBezTo>
                  <a:pt x="2453326" y="3888466"/>
                  <a:pt x="2452888" y="3881429"/>
                  <a:pt x="2451568" y="3871753"/>
                </a:cubicBezTo>
                <a:lnTo>
                  <a:pt x="2439692" y="3891105"/>
                </a:lnTo>
                <a:cubicBezTo>
                  <a:pt x="2433534" y="3902101"/>
                  <a:pt x="2428256" y="3902980"/>
                  <a:pt x="2421660" y="3892424"/>
                </a:cubicBezTo>
                <a:cubicBezTo>
                  <a:pt x="2412864" y="3878350"/>
                  <a:pt x="2405826" y="3863836"/>
                  <a:pt x="2399228" y="3849322"/>
                </a:cubicBezTo>
                <a:cubicBezTo>
                  <a:pt x="2394390" y="3839206"/>
                  <a:pt x="2391752" y="3828650"/>
                  <a:pt x="2386914" y="3815895"/>
                </a:cubicBezTo>
                <a:cubicBezTo>
                  <a:pt x="2384274" y="3824252"/>
                  <a:pt x="2382516" y="3829970"/>
                  <a:pt x="2380756" y="3836127"/>
                </a:cubicBezTo>
                <a:cubicBezTo>
                  <a:pt x="2378118" y="3844484"/>
                  <a:pt x="2372840" y="3845803"/>
                  <a:pt x="2367122" y="3839206"/>
                </a:cubicBezTo>
                <a:cubicBezTo>
                  <a:pt x="2362284" y="3833928"/>
                  <a:pt x="2357446" y="3829090"/>
                  <a:pt x="2353928" y="3822933"/>
                </a:cubicBezTo>
                <a:cubicBezTo>
                  <a:pt x="2340732" y="3800942"/>
                  <a:pt x="2331496" y="3777191"/>
                  <a:pt x="2328418" y="3750362"/>
                </a:cubicBezTo>
                <a:cubicBezTo>
                  <a:pt x="2325778" y="3752561"/>
                  <a:pt x="2323580" y="3753441"/>
                  <a:pt x="2322260" y="3755200"/>
                </a:cubicBezTo>
                <a:cubicBezTo>
                  <a:pt x="2309506" y="3766636"/>
                  <a:pt x="2303788" y="3765756"/>
                  <a:pt x="2296750" y="3749482"/>
                </a:cubicBezTo>
                <a:cubicBezTo>
                  <a:pt x="2291032" y="3736288"/>
                  <a:pt x="2286634" y="3722653"/>
                  <a:pt x="2280916" y="3709019"/>
                </a:cubicBezTo>
                <a:cubicBezTo>
                  <a:pt x="2277838" y="3701102"/>
                  <a:pt x="2273880" y="3693185"/>
                  <a:pt x="2270362" y="3685268"/>
                </a:cubicBezTo>
                <a:cubicBezTo>
                  <a:pt x="2268602" y="3686148"/>
                  <a:pt x="2267722" y="3686148"/>
                  <a:pt x="2267282" y="3686588"/>
                </a:cubicBezTo>
                <a:cubicBezTo>
                  <a:pt x="2263324" y="3690106"/>
                  <a:pt x="2257606" y="3697143"/>
                  <a:pt x="2255846" y="3696704"/>
                </a:cubicBezTo>
                <a:cubicBezTo>
                  <a:pt x="2250568" y="3694505"/>
                  <a:pt x="2245292" y="3689227"/>
                  <a:pt x="2243972" y="3683949"/>
                </a:cubicBezTo>
                <a:cubicBezTo>
                  <a:pt x="2238254" y="3658439"/>
                  <a:pt x="2233416" y="3632930"/>
                  <a:pt x="2228138" y="3606980"/>
                </a:cubicBezTo>
                <a:cubicBezTo>
                  <a:pt x="2227258" y="3603022"/>
                  <a:pt x="2226818" y="3599063"/>
                  <a:pt x="2225938" y="3592906"/>
                </a:cubicBezTo>
                <a:cubicBezTo>
                  <a:pt x="2221100" y="3598624"/>
                  <a:pt x="2218022" y="3602582"/>
                  <a:pt x="2214944" y="3606540"/>
                </a:cubicBezTo>
                <a:cubicBezTo>
                  <a:pt x="2211424" y="3610938"/>
                  <a:pt x="2207026" y="3611378"/>
                  <a:pt x="2204388" y="3606101"/>
                </a:cubicBezTo>
                <a:cubicBezTo>
                  <a:pt x="2199550" y="3597304"/>
                  <a:pt x="2194272" y="3588947"/>
                  <a:pt x="2190754" y="3579711"/>
                </a:cubicBezTo>
                <a:cubicBezTo>
                  <a:pt x="2174480" y="3526053"/>
                  <a:pt x="2159086" y="3471955"/>
                  <a:pt x="2143252" y="3418297"/>
                </a:cubicBezTo>
                <a:cubicBezTo>
                  <a:pt x="2142812" y="3416977"/>
                  <a:pt x="2141934" y="3416097"/>
                  <a:pt x="2139734" y="3412139"/>
                </a:cubicBezTo>
                <a:cubicBezTo>
                  <a:pt x="2137974" y="3425334"/>
                  <a:pt x="2137094" y="3435010"/>
                  <a:pt x="2135776" y="3445126"/>
                </a:cubicBezTo>
                <a:cubicBezTo>
                  <a:pt x="2123900" y="3552002"/>
                  <a:pt x="2114224" y="3659319"/>
                  <a:pt x="2120822" y="3767075"/>
                </a:cubicBezTo>
                <a:cubicBezTo>
                  <a:pt x="2124340" y="3823812"/>
                  <a:pt x="2131378" y="3880110"/>
                  <a:pt x="2137974" y="3936846"/>
                </a:cubicBezTo>
                <a:cubicBezTo>
                  <a:pt x="2147210" y="4015575"/>
                  <a:pt x="2149410" y="4094303"/>
                  <a:pt x="2145452" y="4173471"/>
                </a:cubicBezTo>
                <a:cubicBezTo>
                  <a:pt x="2145012" y="4181827"/>
                  <a:pt x="2143252" y="4185346"/>
                  <a:pt x="2134016" y="4184466"/>
                </a:cubicBezTo>
                <a:cubicBezTo>
                  <a:pt x="2124340" y="4183587"/>
                  <a:pt x="2114224" y="4184466"/>
                  <a:pt x="2104108" y="4184466"/>
                </a:cubicBezTo>
                <a:cubicBezTo>
                  <a:pt x="2103668" y="4181387"/>
                  <a:pt x="2103228" y="4179628"/>
                  <a:pt x="2103228" y="4177869"/>
                </a:cubicBezTo>
                <a:cubicBezTo>
                  <a:pt x="2108946" y="4070992"/>
                  <a:pt x="2101470" y="3964995"/>
                  <a:pt x="2086076" y="3859438"/>
                </a:cubicBezTo>
                <a:cubicBezTo>
                  <a:pt x="2068042" y="3731450"/>
                  <a:pt x="2075520" y="3604781"/>
                  <a:pt x="2090034" y="3478112"/>
                </a:cubicBezTo>
                <a:cubicBezTo>
                  <a:pt x="2091794" y="3463598"/>
                  <a:pt x="2093112" y="3448204"/>
                  <a:pt x="2094872" y="3433690"/>
                </a:cubicBezTo>
                <a:cubicBezTo>
                  <a:pt x="2093992" y="3433250"/>
                  <a:pt x="2093112" y="3433250"/>
                  <a:pt x="2092234" y="3432811"/>
                </a:cubicBezTo>
                <a:cubicBezTo>
                  <a:pt x="2086076" y="3453922"/>
                  <a:pt x="2079038" y="3474594"/>
                  <a:pt x="2073760" y="3496145"/>
                </a:cubicBezTo>
                <a:cubicBezTo>
                  <a:pt x="2065844" y="3526053"/>
                  <a:pt x="2058806" y="3555521"/>
                  <a:pt x="2051770" y="3585429"/>
                </a:cubicBezTo>
                <a:cubicBezTo>
                  <a:pt x="2051330" y="3587628"/>
                  <a:pt x="2050890" y="3588947"/>
                  <a:pt x="2050010" y="3590707"/>
                </a:cubicBezTo>
                <a:cubicBezTo>
                  <a:pt x="2046492" y="3596864"/>
                  <a:pt x="2042974" y="3602582"/>
                  <a:pt x="2039894" y="3608300"/>
                </a:cubicBezTo>
                <a:lnTo>
                  <a:pt x="2027140" y="3595545"/>
                </a:lnTo>
                <a:cubicBezTo>
                  <a:pt x="2026260" y="3594665"/>
                  <a:pt x="2025380" y="3594225"/>
                  <a:pt x="2023182" y="3592906"/>
                </a:cubicBezTo>
                <a:cubicBezTo>
                  <a:pt x="2020982" y="3608739"/>
                  <a:pt x="2019222" y="3623253"/>
                  <a:pt x="2016584" y="3638207"/>
                </a:cubicBezTo>
                <a:cubicBezTo>
                  <a:pt x="2013944" y="3652282"/>
                  <a:pt x="2010866" y="3666796"/>
                  <a:pt x="2006468" y="3679991"/>
                </a:cubicBezTo>
                <a:cubicBezTo>
                  <a:pt x="2000310" y="3698903"/>
                  <a:pt x="1992834" y="3699783"/>
                  <a:pt x="1980078" y="3683069"/>
                </a:cubicBezTo>
                <a:cubicBezTo>
                  <a:pt x="1977440" y="3688347"/>
                  <a:pt x="1974360" y="3692745"/>
                  <a:pt x="1972162" y="3697143"/>
                </a:cubicBezTo>
                <a:cubicBezTo>
                  <a:pt x="1966004" y="3712977"/>
                  <a:pt x="1959846" y="3728811"/>
                  <a:pt x="1953250" y="3744204"/>
                </a:cubicBezTo>
                <a:cubicBezTo>
                  <a:pt x="1944892" y="3763557"/>
                  <a:pt x="1940934" y="3764436"/>
                  <a:pt x="1925540" y="3751242"/>
                </a:cubicBezTo>
                <a:cubicBezTo>
                  <a:pt x="1924222" y="3750362"/>
                  <a:pt x="1923342" y="3749922"/>
                  <a:pt x="1923342" y="3749922"/>
                </a:cubicBezTo>
                <a:cubicBezTo>
                  <a:pt x="1916304" y="3769714"/>
                  <a:pt x="1909706" y="3789946"/>
                  <a:pt x="1901790" y="3808858"/>
                </a:cubicBezTo>
                <a:cubicBezTo>
                  <a:pt x="1897392" y="3818974"/>
                  <a:pt x="1890354" y="3827771"/>
                  <a:pt x="1883318" y="3835687"/>
                </a:cubicBezTo>
                <a:cubicBezTo>
                  <a:pt x="1876280" y="3843604"/>
                  <a:pt x="1871002" y="3841845"/>
                  <a:pt x="1868364" y="3831289"/>
                </a:cubicBezTo>
                <a:cubicBezTo>
                  <a:pt x="1866604" y="3825571"/>
                  <a:pt x="1865284" y="3820734"/>
                  <a:pt x="1862646" y="3812377"/>
                </a:cubicBezTo>
                <a:cubicBezTo>
                  <a:pt x="1854729" y="3830849"/>
                  <a:pt x="1849011" y="3846243"/>
                  <a:pt x="1841974" y="3861197"/>
                </a:cubicBezTo>
                <a:cubicBezTo>
                  <a:pt x="1836696" y="3872193"/>
                  <a:pt x="1830539" y="3882748"/>
                  <a:pt x="1823501" y="3892424"/>
                </a:cubicBezTo>
                <a:cubicBezTo>
                  <a:pt x="1816904" y="3901661"/>
                  <a:pt x="1812946" y="3900781"/>
                  <a:pt x="1807228" y="3891105"/>
                </a:cubicBezTo>
                <a:cubicBezTo>
                  <a:pt x="1803709" y="3884947"/>
                  <a:pt x="1800191" y="3879230"/>
                  <a:pt x="1795353" y="3871753"/>
                </a:cubicBezTo>
                <a:cubicBezTo>
                  <a:pt x="1793154" y="3884508"/>
                  <a:pt x="1791834" y="3894624"/>
                  <a:pt x="1789635" y="3905179"/>
                </a:cubicBezTo>
                <a:cubicBezTo>
                  <a:pt x="1783917" y="3927170"/>
                  <a:pt x="1774681" y="3947402"/>
                  <a:pt x="1756649" y="3962796"/>
                </a:cubicBezTo>
                <a:cubicBezTo>
                  <a:pt x="1746533" y="3971153"/>
                  <a:pt x="1743014" y="3969833"/>
                  <a:pt x="1740375" y="3957078"/>
                </a:cubicBezTo>
                <a:cubicBezTo>
                  <a:pt x="1738616" y="3948282"/>
                  <a:pt x="1736417" y="3939485"/>
                  <a:pt x="1734218" y="3929370"/>
                </a:cubicBezTo>
                <a:cubicBezTo>
                  <a:pt x="1724542" y="3949162"/>
                  <a:pt x="1717066" y="3967194"/>
                  <a:pt x="1707829" y="3984787"/>
                </a:cubicBezTo>
                <a:cubicBezTo>
                  <a:pt x="1698153" y="4001940"/>
                  <a:pt x="1688917" y="4018653"/>
                  <a:pt x="1669125" y="4031848"/>
                </a:cubicBezTo>
                <a:cubicBezTo>
                  <a:pt x="1665167" y="4017774"/>
                  <a:pt x="1661648" y="4005019"/>
                  <a:pt x="1657250" y="3989625"/>
                </a:cubicBezTo>
                <a:cubicBezTo>
                  <a:pt x="1645814" y="4028330"/>
                  <a:pt x="1621624" y="4054279"/>
                  <a:pt x="1589956" y="4078909"/>
                </a:cubicBezTo>
                <a:cubicBezTo>
                  <a:pt x="1586877" y="4061756"/>
                  <a:pt x="1584238" y="4047242"/>
                  <a:pt x="1581160" y="4030968"/>
                </a:cubicBezTo>
                <a:cubicBezTo>
                  <a:pt x="1564006" y="4068353"/>
                  <a:pt x="1539377" y="4097381"/>
                  <a:pt x="1503311" y="4121132"/>
                </a:cubicBezTo>
                <a:cubicBezTo>
                  <a:pt x="1501112" y="4106618"/>
                  <a:pt x="1498913" y="4095182"/>
                  <a:pt x="1497154" y="4082428"/>
                </a:cubicBezTo>
                <a:cubicBezTo>
                  <a:pt x="1472084" y="4108817"/>
                  <a:pt x="1443935" y="4131248"/>
                  <a:pt x="1410509" y="4149281"/>
                </a:cubicBezTo>
                <a:cubicBezTo>
                  <a:pt x="1409189" y="4140924"/>
                  <a:pt x="1408749" y="4134766"/>
                  <a:pt x="1407430" y="4127289"/>
                </a:cubicBezTo>
                <a:cubicBezTo>
                  <a:pt x="1384559" y="4147961"/>
                  <a:pt x="1359929" y="4164234"/>
                  <a:pt x="1328262" y="4169952"/>
                </a:cubicBezTo>
                <a:cubicBezTo>
                  <a:pt x="1329142" y="4162915"/>
                  <a:pt x="1329581" y="4156757"/>
                  <a:pt x="1330021" y="4150160"/>
                </a:cubicBezTo>
                <a:cubicBezTo>
                  <a:pt x="1271965" y="4187545"/>
                  <a:pt x="1215228" y="4225370"/>
                  <a:pt x="1149255" y="4248240"/>
                </a:cubicBezTo>
                <a:cubicBezTo>
                  <a:pt x="1183121" y="4188425"/>
                  <a:pt x="1218746" y="4130808"/>
                  <a:pt x="1266687" y="4078909"/>
                </a:cubicBezTo>
                <a:lnTo>
                  <a:pt x="1245575" y="4078909"/>
                </a:lnTo>
                <a:cubicBezTo>
                  <a:pt x="1255691" y="4048122"/>
                  <a:pt x="1273724" y="4024811"/>
                  <a:pt x="1297475" y="4003260"/>
                </a:cubicBezTo>
                <a:cubicBezTo>
                  <a:pt x="1289998" y="4001061"/>
                  <a:pt x="1283840" y="3999741"/>
                  <a:pt x="1275923" y="3997542"/>
                </a:cubicBezTo>
                <a:cubicBezTo>
                  <a:pt x="1297035" y="3966754"/>
                  <a:pt x="1322544" y="3940805"/>
                  <a:pt x="1352452" y="3917934"/>
                </a:cubicBezTo>
                <a:cubicBezTo>
                  <a:pt x="1340137" y="3914855"/>
                  <a:pt x="1328702" y="3911777"/>
                  <a:pt x="1314188" y="3907818"/>
                </a:cubicBezTo>
                <a:cubicBezTo>
                  <a:pt x="1341896" y="3874832"/>
                  <a:pt x="1373124" y="3852840"/>
                  <a:pt x="1412708" y="3839646"/>
                </a:cubicBezTo>
                <a:lnTo>
                  <a:pt x="1366087" y="3825571"/>
                </a:lnTo>
                <a:cubicBezTo>
                  <a:pt x="1392476" y="3796543"/>
                  <a:pt x="1421064" y="3775872"/>
                  <a:pt x="1461088" y="3767515"/>
                </a:cubicBezTo>
                <a:cubicBezTo>
                  <a:pt x="1446134" y="3761358"/>
                  <a:pt x="1433819" y="3756959"/>
                  <a:pt x="1421944" y="3751681"/>
                </a:cubicBezTo>
                <a:cubicBezTo>
                  <a:pt x="1421504" y="3749922"/>
                  <a:pt x="1421504" y="3749043"/>
                  <a:pt x="1421064" y="3747283"/>
                </a:cubicBezTo>
                <a:cubicBezTo>
                  <a:pt x="1450532" y="3720894"/>
                  <a:pt x="1487038" y="3708139"/>
                  <a:pt x="1528821" y="3698023"/>
                </a:cubicBezTo>
                <a:lnTo>
                  <a:pt x="1487478" y="3682190"/>
                </a:lnTo>
                <a:cubicBezTo>
                  <a:pt x="1493195" y="3675592"/>
                  <a:pt x="1497154" y="3668995"/>
                  <a:pt x="1503311" y="3664597"/>
                </a:cubicBezTo>
                <a:cubicBezTo>
                  <a:pt x="1524862" y="3647884"/>
                  <a:pt x="1550372" y="3642166"/>
                  <a:pt x="1577201" y="3641726"/>
                </a:cubicBezTo>
                <a:cubicBezTo>
                  <a:pt x="1580720" y="3641726"/>
                  <a:pt x="1584678" y="3641286"/>
                  <a:pt x="1588197" y="3641286"/>
                </a:cubicBezTo>
                <a:cubicBezTo>
                  <a:pt x="1588637" y="3641286"/>
                  <a:pt x="1588637" y="3640846"/>
                  <a:pt x="1589956" y="3639087"/>
                </a:cubicBezTo>
                <a:cubicBezTo>
                  <a:pt x="1582919" y="3633809"/>
                  <a:pt x="1576322" y="3627652"/>
                  <a:pt x="1568845" y="3623253"/>
                </a:cubicBezTo>
                <a:cubicBezTo>
                  <a:pt x="1566645" y="3621494"/>
                  <a:pt x="1561368" y="3624573"/>
                  <a:pt x="1557409" y="3625453"/>
                </a:cubicBezTo>
                <a:cubicBezTo>
                  <a:pt x="1547293" y="3628092"/>
                  <a:pt x="1543335" y="3626332"/>
                  <a:pt x="1540696" y="3615337"/>
                </a:cubicBezTo>
                <a:cubicBezTo>
                  <a:pt x="1539816" y="3611378"/>
                  <a:pt x="1539377" y="3607420"/>
                  <a:pt x="1538937" y="3603461"/>
                </a:cubicBezTo>
                <a:cubicBezTo>
                  <a:pt x="1538497" y="3599943"/>
                  <a:pt x="1538057" y="3596424"/>
                  <a:pt x="1537617" y="3590707"/>
                </a:cubicBezTo>
                <a:cubicBezTo>
                  <a:pt x="1533659" y="3593785"/>
                  <a:pt x="1531460" y="3595545"/>
                  <a:pt x="1528821" y="3597304"/>
                </a:cubicBezTo>
                <a:cubicBezTo>
                  <a:pt x="1497154" y="3623693"/>
                  <a:pt x="1461528" y="3642606"/>
                  <a:pt x="1421064" y="3650962"/>
                </a:cubicBezTo>
                <a:cubicBezTo>
                  <a:pt x="1418865" y="3651402"/>
                  <a:pt x="1415787" y="3652722"/>
                  <a:pt x="1413587" y="3652282"/>
                </a:cubicBezTo>
                <a:cubicBezTo>
                  <a:pt x="1407870" y="3650962"/>
                  <a:pt x="1399513" y="3650962"/>
                  <a:pt x="1396434" y="3647444"/>
                </a:cubicBezTo>
                <a:cubicBezTo>
                  <a:pt x="1394235" y="3644365"/>
                  <a:pt x="1397314" y="3636008"/>
                  <a:pt x="1399073" y="3630291"/>
                </a:cubicBezTo>
                <a:cubicBezTo>
                  <a:pt x="1401712" y="3623253"/>
                  <a:pt x="1405671" y="3616216"/>
                  <a:pt x="1409189" y="3609179"/>
                </a:cubicBezTo>
                <a:cubicBezTo>
                  <a:pt x="1408310" y="3608739"/>
                  <a:pt x="1407430" y="3607860"/>
                  <a:pt x="1406990" y="3607420"/>
                </a:cubicBezTo>
                <a:cubicBezTo>
                  <a:pt x="1392036" y="3615776"/>
                  <a:pt x="1377522" y="3625453"/>
                  <a:pt x="1361688" y="3632490"/>
                </a:cubicBezTo>
                <a:cubicBezTo>
                  <a:pt x="1341896" y="3641726"/>
                  <a:pt x="1321225" y="3649203"/>
                  <a:pt x="1301433" y="3656680"/>
                </a:cubicBezTo>
                <a:cubicBezTo>
                  <a:pt x="1297475" y="3658439"/>
                  <a:pt x="1292636" y="3658439"/>
                  <a:pt x="1288238" y="3658879"/>
                </a:cubicBezTo>
                <a:cubicBezTo>
                  <a:pt x="1279442" y="3659319"/>
                  <a:pt x="1275044" y="3655800"/>
                  <a:pt x="1276803" y="3646124"/>
                </a:cubicBezTo>
                <a:cubicBezTo>
                  <a:pt x="1279002" y="3633809"/>
                  <a:pt x="1280761" y="3621934"/>
                  <a:pt x="1280321" y="3608300"/>
                </a:cubicBezTo>
                <a:lnTo>
                  <a:pt x="1263608" y="3623693"/>
                </a:lnTo>
                <a:cubicBezTo>
                  <a:pt x="1236339" y="3647444"/>
                  <a:pt x="1205552" y="3664157"/>
                  <a:pt x="1169047" y="3668995"/>
                </a:cubicBezTo>
                <a:cubicBezTo>
                  <a:pt x="1159810" y="3670314"/>
                  <a:pt x="1151014" y="3669435"/>
                  <a:pt x="1141778" y="3668115"/>
                </a:cubicBezTo>
                <a:cubicBezTo>
                  <a:pt x="1134301" y="3667236"/>
                  <a:pt x="1132102" y="3662837"/>
                  <a:pt x="1136060" y="3655360"/>
                </a:cubicBezTo>
                <a:cubicBezTo>
                  <a:pt x="1141778" y="3646124"/>
                  <a:pt x="1146616" y="3636888"/>
                  <a:pt x="1151893" y="3627212"/>
                </a:cubicBezTo>
                <a:cubicBezTo>
                  <a:pt x="1154532" y="3621934"/>
                  <a:pt x="1156292" y="3616656"/>
                  <a:pt x="1159810" y="3608739"/>
                </a:cubicBezTo>
                <a:cubicBezTo>
                  <a:pt x="1154532" y="3611378"/>
                  <a:pt x="1152333" y="3612258"/>
                  <a:pt x="1150134" y="3614017"/>
                </a:cubicBezTo>
                <a:cubicBezTo>
                  <a:pt x="1110110" y="3639087"/>
                  <a:pt x="1067008" y="3654921"/>
                  <a:pt x="1020387" y="3661958"/>
                </a:cubicBezTo>
                <a:cubicBezTo>
                  <a:pt x="1012470" y="3663277"/>
                  <a:pt x="1003234" y="3660199"/>
                  <a:pt x="995317" y="3659759"/>
                </a:cubicBezTo>
                <a:cubicBezTo>
                  <a:pt x="997516" y="3651842"/>
                  <a:pt x="999715" y="3643925"/>
                  <a:pt x="1002794" y="3636448"/>
                </a:cubicBezTo>
                <a:cubicBezTo>
                  <a:pt x="1007192" y="3626332"/>
                  <a:pt x="1012910" y="3616216"/>
                  <a:pt x="1016868" y="3605221"/>
                </a:cubicBezTo>
                <a:cubicBezTo>
                  <a:pt x="968928" y="3635129"/>
                  <a:pt x="918348" y="3639967"/>
                  <a:pt x="864690" y="3636008"/>
                </a:cubicBezTo>
                <a:cubicBezTo>
                  <a:pt x="863370" y="3634689"/>
                  <a:pt x="862930" y="3633369"/>
                  <a:pt x="861611" y="3632050"/>
                </a:cubicBezTo>
                <a:lnTo>
                  <a:pt x="897237" y="3573114"/>
                </a:lnTo>
                <a:cubicBezTo>
                  <a:pt x="893278" y="3574873"/>
                  <a:pt x="891519" y="3575313"/>
                  <a:pt x="889320" y="3576192"/>
                </a:cubicBezTo>
                <a:cubicBezTo>
                  <a:pt x="841819" y="3599063"/>
                  <a:pt x="791240" y="3605221"/>
                  <a:pt x="739780" y="3601262"/>
                </a:cubicBezTo>
                <a:cubicBezTo>
                  <a:pt x="726586" y="3600383"/>
                  <a:pt x="725266" y="3596864"/>
                  <a:pt x="731864" y="3586309"/>
                </a:cubicBezTo>
                <a:cubicBezTo>
                  <a:pt x="738901" y="3573993"/>
                  <a:pt x="747257" y="3562118"/>
                  <a:pt x="755614" y="3549803"/>
                </a:cubicBezTo>
                <a:cubicBezTo>
                  <a:pt x="701956" y="3556400"/>
                  <a:pt x="649617" y="3553322"/>
                  <a:pt x="595079" y="3541447"/>
                </a:cubicBezTo>
                <a:cubicBezTo>
                  <a:pt x="601236" y="3531331"/>
                  <a:pt x="606514" y="3522534"/>
                  <a:pt x="612232" y="3512418"/>
                </a:cubicBezTo>
                <a:cubicBezTo>
                  <a:pt x="566930" y="3514178"/>
                  <a:pt x="524268" y="3507141"/>
                  <a:pt x="482924" y="3483390"/>
                </a:cubicBezTo>
                <a:lnTo>
                  <a:pt x="503156" y="3464478"/>
                </a:lnTo>
                <a:cubicBezTo>
                  <a:pt x="404196" y="3450843"/>
                  <a:pt x="305676" y="3437649"/>
                  <a:pt x="211994" y="3403342"/>
                </a:cubicBezTo>
                <a:cubicBezTo>
                  <a:pt x="211994" y="3401583"/>
                  <a:pt x="211554" y="3400264"/>
                  <a:pt x="211554" y="3398505"/>
                </a:cubicBezTo>
                <a:cubicBezTo>
                  <a:pt x="221670" y="3394106"/>
                  <a:pt x="231346" y="3388389"/>
                  <a:pt x="241902" y="3385310"/>
                </a:cubicBezTo>
                <a:lnTo>
                  <a:pt x="425748" y="3338689"/>
                </a:lnTo>
                <a:cubicBezTo>
                  <a:pt x="449938" y="3332531"/>
                  <a:pt x="474568" y="3329892"/>
                  <a:pt x="500517" y="3325054"/>
                </a:cubicBezTo>
                <a:cubicBezTo>
                  <a:pt x="493920" y="3318897"/>
                  <a:pt x="487323" y="3312739"/>
                  <a:pt x="479846" y="3305262"/>
                </a:cubicBezTo>
                <a:cubicBezTo>
                  <a:pt x="519430" y="3279313"/>
                  <a:pt x="562092" y="3271836"/>
                  <a:pt x="607834" y="3272715"/>
                </a:cubicBezTo>
                <a:cubicBezTo>
                  <a:pt x="601676" y="3263039"/>
                  <a:pt x="596398" y="3255122"/>
                  <a:pt x="589801" y="3245007"/>
                </a:cubicBezTo>
                <a:cubicBezTo>
                  <a:pt x="643020" y="3230932"/>
                  <a:pt x="695358" y="3226974"/>
                  <a:pt x="748577" y="3230932"/>
                </a:cubicBezTo>
                <a:cubicBezTo>
                  <a:pt x="738901" y="3215978"/>
                  <a:pt x="728345" y="3201024"/>
                  <a:pt x="718669" y="3185631"/>
                </a:cubicBezTo>
                <a:cubicBezTo>
                  <a:pt x="719549" y="3184311"/>
                  <a:pt x="720428" y="3182992"/>
                  <a:pt x="720868" y="3181672"/>
                </a:cubicBezTo>
                <a:cubicBezTo>
                  <a:pt x="778045" y="3171996"/>
                  <a:pt x="834342" y="3178154"/>
                  <a:pt x="890639" y="3202784"/>
                </a:cubicBezTo>
                <a:cubicBezTo>
                  <a:pt x="877445" y="3182552"/>
                  <a:pt x="865569" y="3164080"/>
                  <a:pt x="852375" y="3143408"/>
                </a:cubicBezTo>
                <a:cubicBezTo>
                  <a:pt x="881843" y="3136371"/>
                  <a:pt x="908232" y="3138570"/>
                  <a:pt x="934182" y="3142088"/>
                </a:cubicBezTo>
                <a:cubicBezTo>
                  <a:pt x="960131" y="3145607"/>
                  <a:pt x="985201" y="3152644"/>
                  <a:pt x="1006752" y="3168038"/>
                </a:cubicBezTo>
                <a:cubicBezTo>
                  <a:pt x="1007632" y="3167158"/>
                  <a:pt x="1008512" y="3166718"/>
                  <a:pt x="1008951" y="3165839"/>
                </a:cubicBezTo>
                <a:cubicBezTo>
                  <a:pt x="1005433" y="3158802"/>
                  <a:pt x="1002354" y="3151764"/>
                  <a:pt x="998835" y="3144288"/>
                </a:cubicBezTo>
                <a:cubicBezTo>
                  <a:pt x="995317" y="3137690"/>
                  <a:pt x="990479" y="3131093"/>
                  <a:pt x="986960" y="3124056"/>
                </a:cubicBezTo>
                <a:cubicBezTo>
                  <a:pt x="981682" y="3113500"/>
                  <a:pt x="984761" y="3107342"/>
                  <a:pt x="996196" y="3109102"/>
                </a:cubicBezTo>
                <a:cubicBezTo>
                  <a:pt x="1017748" y="3111301"/>
                  <a:pt x="1040619" y="3113940"/>
                  <a:pt x="1061290" y="3120097"/>
                </a:cubicBezTo>
                <a:cubicBezTo>
                  <a:pt x="1091198" y="3129334"/>
                  <a:pt x="1120226" y="3142088"/>
                  <a:pt x="1149255" y="3153524"/>
                </a:cubicBezTo>
                <a:cubicBezTo>
                  <a:pt x="1148375" y="3151325"/>
                  <a:pt x="1147495" y="3146926"/>
                  <a:pt x="1145296" y="3142968"/>
                </a:cubicBezTo>
                <a:cubicBezTo>
                  <a:pt x="1139578" y="3133292"/>
                  <a:pt x="1133861" y="3124056"/>
                  <a:pt x="1128143" y="3114379"/>
                </a:cubicBezTo>
                <a:cubicBezTo>
                  <a:pt x="1121986" y="3104264"/>
                  <a:pt x="1123305" y="3098986"/>
                  <a:pt x="1135620" y="3098546"/>
                </a:cubicBezTo>
                <a:cubicBezTo>
                  <a:pt x="1151014" y="3098106"/>
                  <a:pt x="1167287" y="3098546"/>
                  <a:pt x="1182681" y="3102064"/>
                </a:cubicBezTo>
                <a:cubicBezTo>
                  <a:pt x="1212589" y="3108662"/>
                  <a:pt x="1238538" y="3124935"/>
                  <a:pt x="1261849" y="3144727"/>
                </a:cubicBezTo>
                <a:cubicBezTo>
                  <a:pt x="1265367" y="3147806"/>
                  <a:pt x="1268886" y="3150885"/>
                  <a:pt x="1275483" y="3152644"/>
                </a:cubicBezTo>
                <a:cubicBezTo>
                  <a:pt x="1273724" y="3142528"/>
                  <a:pt x="1271525" y="3132852"/>
                  <a:pt x="1269326" y="3123176"/>
                </a:cubicBezTo>
                <a:cubicBezTo>
                  <a:pt x="1264928" y="3104264"/>
                  <a:pt x="1270206" y="3097666"/>
                  <a:pt x="1288678" y="3103824"/>
                </a:cubicBezTo>
                <a:cubicBezTo>
                  <a:pt x="1318586" y="3113940"/>
                  <a:pt x="1347614" y="3126255"/>
                  <a:pt x="1376642" y="3138570"/>
                </a:cubicBezTo>
                <a:cubicBezTo>
                  <a:pt x="1384119" y="3141648"/>
                  <a:pt x="1388957" y="3142088"/>
                  <a:pt x="1393356" y="3135491"/>
                </a:cubicBezTo>
                <a:cubicBezTo>
                  <a:pt x="1388078" y="3119657"/>
                  <a:pt x="1379281" y="3109981"/>
                  <a:pt x="1361688" y="3105583"/>
                </a:cubicBezTo>
                <a:cubicBezTo>
                  <a:pt x="1325623" y="3095907"/>
                  <a:pt x="1290437" y="3084032"/>
                  <a:pt x="1255252" y="3073036"/>
                </a:cubicBezTo>
                <a:cubicBezTo>
                  <a:pt x="1249534" y="3070837"/>
                  <a:pt x="1243376" y="3068638"/>
                  <a:pt x="1238099" y="3065999"/>
                </a:cubicBezTo>
                <a:cubicBezTo>
                  <a:pt x="1226223" y="3059842"/>
                  <a:pt x="1224024" y="3053244"/>
                  <a:pt x="1231061" y="3041809"/>
                </a:cubicBezTo>
                <a:cubicBezTo>
                  <a:pt x="1237219" y="3031253"/>
                  <a:pt x="1245136" y="3021137"/>
                  <a:pt x="1253492" y="3009702"/>
                </a:cubicBezTo>
                <a:cubicBezTo>
                  <a:pt x="1240298" y="3008382"/>
                  <a:pt x="1228422" y="3007943"/>
                  <a:pt x="1216987" y="3006623"/>
                </a:cubicBezTo>
                <a:cubicBezTo>
                  <a:pt x="1162889" y="3000466"/>
                  <a:pt x="1111430" y="2985512"/>
                  <a:pt x="1065249" y="2956044"/>
                </a:cubicBezTo>
                <a:cubicBezTo>
                  <a:pt x="1059091" y="2952085"/>
                  <a:pt x="1052934" y="2947247"/>
                  <a:pt x="1048095" y="2941970"/>
                </a:cubicBezTo>
                <a:cubicBezTo>
                  <a:pt x="1037100" y="2930974"/>
                  <a:pt x="1039299" y="2919978"/>
                  <a:pt x="1053813" y="2914261"/>
                </a:cubicBezTo>
                <a:cubicBezTo>
                  <a:pt x="1062170" y="2911182"/>
                  <a:pt x="1070966" y="2908983"/>
                  <a:pt x="1078883" y="2905904"/>
                </a:cubicBezTo>
                <a:cubicBezTo>
                  <a:pt x="1084601" y="2903705"/>
                  <a:pt x="1089879" y="2899746"/>
                  <a:pt x="1098235" y="2895788"/>
                </a:cubicBezTo>
                <a:cubicBezTo>
                  <a:pt x="1071846" y="2889631"/>
                  <a:pt x="1048095" y="2883913"/>
                  <a:pt x="1024785" y="2877755"/>
                </a:cubicBezTo>
                <a:cubicBezTo>
                  <a:pt x="990479" y="2868519"/>
                  <a:pt x="957052" y="2857524"/>
                  <a:pt x="926705" y="2839051"/>
                </a:cubicBezTo>
                <a:cubicBezTo>
                  <a:pt x="900315" y="2822778"/>
                  <a:pt x="899876" y="2815741"/>
                  <a:pt x="924945" y="2797708"/>
                </a:cubicBezTo>
                <a:cubicBezTo>
                  <a:pt x="935061" y="2790231"/>
                  <a:pt x="945177" y="2782754"/>
                  <a:pt x="954853" y="2774837"/>
                </a:cubicBezTo>
                <a:cubicBezTo>
                  <a:pt x="956613" y="2773078"/>
                  <a:pt x="957932" y="2770879"/>
                  <a:pt x="961451" y="2767360"/>
                </a:cubicBezTo>
                <a:lnTo>
                  <a:pt x="946057" y="2767360"/>
                </a:lnTo>
                <a:cubicBezTo>
                  <a:pt x="893718" y="2768680"/>
                  <a:pt x="843138" y="2760323"/>
                  <a:pt x="797397" y="2733494"/>
                </a:cubicBezTo>
                <a:cubicBezTo>
                  <a:pt x="779804" y="2723378"/>
                  <a:pt x="763531" y="2708864"/>
                  <a:pt x="749017" y="2694350"/>
                </a:cubicBezTo>
                <a:cubicBezTo>
                  <a:pt x="737141" y="2682475"/>
                  <a:pt x="739780" y="2676317"/>
                  <a:pt x="755174" y="2671039"/>
                </a:cubicBezTo>
                <a:cubicBezTo>
                  <a:pt x="771887" y="2665321"/>
                  <a:pt x="788601" y="2660484"/>
                  <a:pt x="805314" y="2654326"/>
                </a:cubicBezTo>
                <a:cubicBezTo>
                  <a:pt x="811471" y="2652127"/>
                  <a:pt x="817629" y="2648168"/>
                  <a:pt x="822907" y="2642891"/>
                </a:cubicBezTo>
                <a:cubicBezTo>
                  <a:pt x="807953" y="2639372"/>
                  <a:pt x="792559" y="2636293"/>
                  <a:pt x="777605" y="2631895"/>
                </a:cubicBezTo>
                <a:cubicBezTo>
                  <a:pt x="716910" y="2613862"/>
                  <a:pt x="659293" y="2589672"/>
                  <a:pt x="608274" y="2550528"/>
                </a:cubicBezTo>
                <a:cubicBezTo>
                  <a:pt x="602556" y="2546130"/>
                  <a:pt x="594639" y="2536893"/>
                  <a:pt x="595959" y="2532055"/>
                </a:cubicBezTo>
                <a:cubicBezTo>
                  <a:pt x="597278" y="2526338"/>
                  <a:pt x="606954" y="2521060"/>
                  <a:pt x="613551" y="2517981"/>
                </a:cubicBezTo>
                <a:cubicBezTo>
                  <a:pt x="625867" y="2512703"/>
                  <a:pt x="638621" y="2510064"/>
                  <a:pt x="650936" y="2505226"/>
                </a:cubicBezTo>
                <a:cubicBezTo>
                  <a:pt x="658853" y="2502148"/>
                  <a:pt x="665890" y="2497309"/>
                  <a:pt x="676006" y="2492032"/>
                </a:cubicBezTo>
                <a:cubicBezTo>
                  <a:pt x="597718" y="2481036"/>
                  <a:pt x="541421" y="2438373"/>
                  <a:pt x="489082" y="2388233"/>
                </a:cubicBezTo>
                <a:cubicBezTo>
                  <a:pt x="470609" y="2370200"/>
                  <a:pt x="471929" y="2366681"/>
                  <a:pt x="496119" y="2359644"/>
                </a:cubicBezTo>
                <a:lnTo>
                  <a:pt x="562532" y="2341612"/>
                </a:lnTo>
                <a:cubicBezTo>
                  <a:pt x="566051" y="2340292"/>
                  <a:pt x="569569" y="2339413"/>
                  <a:pt x="573528" y="2336773"/>
                </a:cubicBezTo>
                <a:cubicBezTo>
                  <a:pt x="543180" y="2329736"/>
                  <a:pt x="515911" y="2316542"/>
                  <a:pt x="489522" y="2301148"/>
                </a:cubicBezTo>
                <a:cubicBezTo>
                  <a:pt x="447739" y="2276078"/>
                  <a:pt x="409474" y="2247490"/>
                  <a:pt x="376488" y="2211424"/>
                </a:cubicBezTo>
                <a:cubicBezTo>
                  <a:pt x="359334" y="2192952"/>
                  <a:pt x="360654" y="2188554"/>
                  <a:pt x="384844" y="2181516"/>
                </a:cubicBezTo>
                <a:cubicBezTo>
                  <a:pt x="404196" y="2175799"/>
                  <a:pt x="423988" y="2171840"/>
                  <a:pt x="444220" y="2167002"/>
                </a:cubicBezTo>
                <a:cubicBezTo>
                  <a:pt x="394960" y="2136215"/>
                  <a:pt x="356696" y="2093992"/>
                  <a:pt x="318871" y="2051769"/>
                </a:cubicBezTo>
                <a:cubicBezTo>
                  <a:pt x="305676" y="2036815"/>
                  <a:pt x="294241" y="2020102"/>
                  <a:pt x="282366" y="2004268"/>
                </a:cubicBezTo>
                <a:cubicBezTo>
                  <a:pt x="280606" y="2002069"/>
                  <a:pt x="279727" y="1998550"/>
                  <a:pt x="277088" y="1994152"/>
                </a:cubicBezTo>
                <a:cubicBezTo>
                  <a:pt x="292921" y="1989754"/>
                  <a:pt x="307435" y="1985796"/>
                  <a:pt x="323709" y="1981837"/>
                </a:cubicBezTo>
                <a:cubicBezTo>
                  <a:pt x="271810" y="1938735"/>
                  <a:pt x="232226" y="1886836"/>
                  <a:pt x="210675" y="1819103"/>
                </a:cubicBezTo>
                <a:lnTo>
                  <a:pt x="255976" y="1819103"/>
                </a:lnTo>
                <a:cubicBezTo>
                  <a:pt x="238823" y="1798871"/>
                  <a:pt x="223430" y="1781279"/>
                  <a:pt x="208036" y="1762366"/>
                </a:cubicBezTo>
                <a:cubicBezTo>
                  <a:pt x="144262" y="1683638"/>
                  <a:pt x="82687" y="1601391"/>
                  <a:pt x="29908" y="1512547"/>
                </a:cubicBezTo>
                <a:cubicBezTo>
                  <a:pt x="18473" y="1493635"/>
                  <a:pt x="9676" y="1473403"/>
                  <a:pt x="0" y="1453611"/>
                </a:cubicBezTo>
                <a:lnTo>
                  <a:pt x="0" y="1449213"/>
                </a:lnTo>
                <a:cubicBezTo>
                  <a:pt x="40464" y="1458009"/>
                  <a:pt x="76969" y="1476922"/>
                  <a:pt x="113034" y="1495834"/>
                </a:cubicBezTo>
                <a:cubicBezTo>
                  <a:pt x="204517" y="1543775"/>
                  <a:pt x="293361" y="1596113"/>
                  <a:pt x="377807" y="1655489"/>
                </a:cubicBezTo>
                <a:cubicBezTo>
                  <a:pt x="382645" y="1658568"/>
                  <a:pt x="387483" y="1662087"/>
                  <a:pt x="393641" y="1666925"/>
                </a:cubicBezTo>
                <a:cubicBezTo>
                  <a:pt x="392321" y="1652411"/>
                  <a:pt x="391002" y="1638776"/>
                  <a:pt x="389682" y="1622503"/>
                </a:cubicBezTo>
                <a:cubicBezTo>
                  <a:pt x="458734" y="1636137"/>
                  <a:pt x="514152" y="1670004"/>
                  <a:pt x="563412" y="1717504"/>
                </a:cubicBezTo>
                <a:cubicBezTo>
                  <a:pt x="566051" y="1701671"/>
                  <a:pt x="568690" y="1686717"/>
                  <a:pt x="571768" y="1668244"/>
                </a:cubicBezTo>
                <a:cubicBezTo>
                  <a:pt x="644779" y="1707828"/>
                  <a:pt x="707234" y="1756209"/>
                  <a:pt x="762211" y="1816904"/>
                </a:cubicBezTo>
                <a:cubicBezTo>
                  <a:pt x="762651" y="1813385"/>
                  <a:pt x="763091" y="1809427"/>
                  <a:pt x="763971" y="1805029"/>
                </a:cubicBezTo>
                <a:cubicBezTo>
                  <a:pt x="765730" y="1790955"/>
                  <a:pt x="767049" y="1776440"/>
                  <a:pt x="769688" y="1762366"/>
                </a:cubicBezTo>
                <a:cubicBezTo>
                  <a:pt x="774966" y="1731139"/>
                  <a:pt x="778925" y="1728940"/>
                  <a:pt x="803994" y="1749172"/>
                </a:cubicBezTo>
                <a:cubicBezTo>
                  <a:pt x="821587" y="1763246"/>
                  <a:pt x="838300" y="1778640"/>
                  <a:pt x="854134" y="1794473"/>
                </a:cubicBezTo>
                <a:cubicBezTo>
                  <a:pt x="885801" y="1827460"/>
                  <a:pt x="913950" y="1862646"/>
                  <a:pt x="933302" y="1903989"/>
                </a:cubicBezTo>
                <a:cubicBezTo>
                  <a:pt x="936821" y="1911906"/>
                  <a:pt x="939899" y="1920262"/>
                  <a:pt x="945617" y="1929059"/>
                </a:cubicBezTo>
                <a:cubicBezTo>
                  <a:pt x="947376" y="1919822"/>
                  <a:pt x="948696" y="1911026"/>
                  <a:pt x="950455" y="1902230"/>
                </a:cubicBezTo>
                <a:cubicBezTo>
                  <a:pt x="953974" y="1880678"/>
                  <a:pt x="957492" y="1859567"/>
                  <a:pt x="961451" y="1837576"/>
                </a:cubicBezTo>
                <a:cubicBezTo>
                  <a:pt x="962770" y="1830539"/>
                  <a:pt x="966728" y="1825261"/>
                  <a:pt x="974645" y="1831418"/>
                </a:cubicBezTo>
                <a:cubicBezTo>
                  <a:pt x="1032702" y="1874961"/>
                  <a:pt x="1080642" y="1926420"/>
                  <a:pt x="1103953" y="1996791"/>
                </a:cubicBezTo>
                <a:cubicBezTo>
                  <a:pt x="1105712" y="2001629"/>
                  <a:pt x="1106152" y="2006907"/>
                  <a:pt x="1109671" y="2012625"/>
                </a:cubicBezTo>
                <a:cubicBezTo>
                  <a:pt x="1113189" y="2004268"/>
                  <a:pt x="1117148" y="1995912"/>
                  <a:pt x="1119347" y="1987115"/>
                </a:cubicBezTo>
                <a:cubicBezTo>
                  <a:pt x="1122865" y="1973920"/>
                  <a:pt x="1125064" y="1960726"/>
                  <a:pt x="1128583" y="1947091"/>
                </a:cubicBezTo>
                <a:cubicBezTo>
                  <a:pt x="1129902" y="1942693"/>
                  <a:pt x="1131222" y="1938735"/>
                  <a:pt x="1133421" y="1934776"/>
                </a:cubicBezTo>
                <a:cubicBezTo>
                  <a:pt x="1137379" y="1927739"/>
                  <a:pt x="1143097" y="1925540"/>
                  <a:pt x="1149694" y="1931258"/>
                </a:cubicBezTo>
                <a:cubicBezTo>
                  <a:pt x="1159370" y="1940054"/>
                  <a:pt x="1169047" y="1948851"/>
                  <a:pt x="1176963" y="1958527"/>
                </a:cubicBezTo>
                <a:cubicBezTo>
                  <a:pt x="1219186" y="2012625"/>
                  <a:pt x="1252173" y="2072001"/>
                  <a:pt x="1271525" y="2138854"/>
                </a:cubicBezTo>
                <a:cubicBezTo>
                  <a:pt x="1271965" y="2140613"/>
                  <a:pt x="1272845" y="2142372"/>
                  <a:pt x="1274164" y="2147210"/>
                </a:cubicBezTo>
                <a:cubicBezTo>
                  <a:pt x="1277243" y="2140613"/>
                  <a:pt x="1279882" y="2136215"/>
                  <a:pt x="1281201" y="2131377"/>
                </a:cubicBezTo>
                <a:cubicBezTo>
                  <a:pt x="1286039" y="2111585"/>
                  <a:pt x="1289998" y="2091793"/>
                  <a:pt x="1294836" y="2072001"/>
                </a:cubicBezTo>
                <a:cubicBezTo>
                  <a:pt x="1297914" y="2058806"/>
                  <a:pt x="1303632" y="2055287"/>
                  <a:pt x="1313748" y="2063644"/>
                </a:cubicBezTo>
                <a:cubicBezTo>
                  <a:pt x="1330021" y="2076399"/>
                  <a:pt x="1346295" y="2089594"/>
                  <a:pt x="1358170" y="2105867"/>
                </a:cubicBezTo>
                <a:cubicBezTo>
                  <a:pt x="1390717" y="2149409"/>
                  <a:pt x="1405231" y="2200429"/>
                  <a:pt x="1409629" y="2254527"/>
                </a:cubicBezTo>
                <a:cubicBezTo>
                  <a:pt x="1410069" y="2258925"/>
                  <a:pt x="1410509" y="2263323"/>
                  <a:pt x="1412708" y="2268601"/>
                </a:cubicBezTo>
                <a:cubicBezTo>
                  <a:pt x="1416666" y="2263323"/>
                  <a:pt x="1421064" y="2258485"/>
                  <a:pt x="1424583" y="2252768"/>
                </a:cubicBezTo>
                <a:cubicBezTo>
                  <a:pt x="1431620" y="2241332"/>
                  <a:pt x="1437778" y="2229457"/>
                  <a:pt x="1444815" y="2218461"/>
                </a:cubicBezTo>
                <a:cubicBezTo>
                  <a:pt x="1451412" y="2207906"/>
                  <a:pt x="1457570" y="2206586"/>
                  <a:pt x="1465926" y="2215383"/>
                </a:cubicBezTo>
                <a:cubicBezTo>
                  <a:pt x="1475602" y="2225059"/>
                  <a:pt x="1483959" y="2236054"/>
                  <a:pt x="1490996" y="2247490"/>
                </a:cubicBezTo>
                <a:cubicBezTo>
                  <a:pt x="1516066" y="2287513"/>
                  <a:pt x="1531460" y="2331936"/>
                  <a:pt x="1546414" y="2376357"/>
                </a:cubicBezTo>
                <a:cubicBezTo>
                  <a:pt x="1547733" y="2380756"/>
                  <a:pt x="1549053" y="2384714"/>
                  <a:pt x="1550812" y="2389112"/>
                </a:cubicBezTo>
                <a:cubicBezTo>
                  <a:pt x="1551252" y="2389552"/>
                  <a:pt x="1551692" y="2390432"/>
                  <a:pt x="1553011" y="2391751"/>
                </a:cubicBezTo>
                <a:cubicBezTo>
                  <a:pt x="1555210" y="2386473"/>
                  <a:pt x="1558289" y="2382075"/>
                  <a:pt x="1559608" y="2377677"/>
                </a:cubicBezTo>
                <a:cubicBezTo>
                  <a:pt x="1561368" y="2371519"/>
                  <a:pt x="1562247" y="2364482"/>
                  <a:pt x="1564006" y="2358325"/>
                </a:cubicBezTo>
                <a:cubicBezTo>
                  <a:pt x="1566206" y="2349528"/>
                  <a:pt x="1565766" y="2338533"/>
                  <a:pt x="1575882" y="2335014"/>
                </a:cubicBezTo>
                <a:cubicBezTo>
                  <a:pt x="1587317" y="2331496"/>
                  <a:pt x="1594354" y="2340732"/>
                  <a:pt x="1600952" y="2347769"/>
                </a:cubicBezTo>
                <a:lnTo>
                  <a:pt x="1755296" y="2522520"/>
                </a:lnTo>
                <a:cubicBezTo>
                  <a:pt x="1742765" y="2461627"/>
                  <a:pt x="1686276" y="2335895"/>
                  <a:pt x="1698591" y="2332376"/>
                </a:cubicBezTo>
                <a:cubicBezTo>
                  <a:pt x="1708707" y="2330177"/>
                  <a:pt x="1719703" y="2330177"/>
                  <a:pt x="1730259" y="2328858"/>
                </a:cubicBezTo>
                <a:cubicBezTo>
                  <a:pt x="1735976" y="2328418"/>
                  <a:pt x="1740814" y="2327538"/>
                  <a:pt x="1748731" y="2326659"/>
                </a:cubicBezTo>
                <a:cubicBezTo>
                  <a:pt x="1744773" y="2321821"/>
                  <a:pt x="1742574" y="2319182"/>
                  <a:pt x="1739935" y="2316103"/>
                </a:cubicBezTo>
                <a:cubicBezTo>
                  <a:pt x="1695073" y="2262005"/>
                  <a:pt x="1663406" y="2200870"/>
                  <a:pt x="1648012" y="2131818"/>
                </a:cubicBezTo>
                <a:cubicBezTo>
                  <a:pt x="1645373" y="2119063"/>
                  <a:pt x="1644493" y="2105428"/>
                  <a:pt x="1644493" y="2092234"/>
                </a:cubicBezTo>
                <a:cubicBezTo>
                  <a:pt x="1644933" y="2075080"/>
                  <a:pt x="1656808" y="2068483"/>
                  <a:pt x="1671762" y="2076400"/>
                </a:cubicBezTo>
                <a:cubicBezTo>
                  <a:pt x="1680998" y="2081238"/>
                  <a:pt x="1688915" y="2087396"/>
                  <a:pt x="1698591" y="2092234"/>
                </a:cubicBezTo>
                <a:cubicBezTo>
                  <a:pt x="1705629" y="2095752"/>
                  <a:pt x="1713106" y="2097951"/>
                  <a:pt x="1720582" y="2100590"/>
                </a:cubicBezTo>
                <a:cubicBezTo>
                  <a:pt x="1721462" y="2099711"/>
                  <a:pt x="1722342" y="2098391"/>
                  <a:pt x="1722782" y="2097951"/>
                </a:cubicBezTo>
                <a:cubicBezTo>
                  <a:pt x="1720143" y="2093113"/>
                  <a:pt x="1717064" y="2087835"/>
                  <a:pt x="1713985" y="2083437"/>
                </a:cubicBezTo>
                <a:cubicBezTo>
                  <a:pt x="1684077" y="2031978"/>
                  <a:pt x="1656808" y="1979199"/>
                  <a:pt x="1640975" y="1921583"/>
                </a:cubicBezTo>
                <a:cubicBezTo>
                  <a:pt x="1637896" y="1910147"/>
                  <a:pt x="1636137" y="1897392"/>
                  <a:pt x="1635697" y="1885517"/>
                </a:cubicBezTo>
                <a:cubicBezTo>
                  <a:pt x="1635257" y="1871443"/>
                  <a:pt x="1640975" y="1867045"/>
                  <a:pt x="1655049" y="1869244"/>
                </a:cubicBezTo>
                <a:cubicBezTo>
                  <a:pt x="1670443" y="1871883"/>
                  <a:pt x="1685397" y="1875841"/>
                  <a:pt x="1700351" y="1878920"/>
                </a:cubicBezTo>
                <a:cubicBezTo>
                  <a:pt x="1708267" y="1880679"/>
                  <a:pt x="1716184" y="1880679"/>
                  <a:pt x="1725421" y="1878920"/>
                </a:cubicBezTo>
                <a:cubicBezTo>
                  <a:pt x="1723221" y="1876281"/>
                  <a:pt x="1720143" y="1873202"/>
                  <a:pt x="1717943" y="1870563"/>
                </a:cubicBezTo>
                <a:cubicBezTo>
                  <a:pt x="1670003" y="1820424"/>
                  <a:pt x="1635257" y="1762807"/>
                  <a:pt x="1623382" y="1693755"/>
                </a:cubicBezTo>
                <a:cubicBezTo>
                  <a:pt x="1620303" y="1675282"/>
                  <a:pt x="1620743" y="1655490"/>
                  <a:pt x="1622502" y="1636578"/>
                </a:cubicBezTo>
                <a:cubicBezTo>
                  <a:pt x="1624261" y="1617666"/>
                  <a:pt x="1632178" y="1614587"/>
                  <a:pt x="1648012" y="1623823"/>
                </a:cubicBezTo>
                <a:cubicBezTo>
                  <a:pt x="1667364" y="1634819"/>
                  <a:pt x="1686716" y="1646254"/>
                  <a:pt x="1706508" y="1657690"/>
                </a:cubicBezTo>
                <a:cubicBezTo>
                  <a:pt x="1712226" y="1660768"/>
                  <a:pt x="1718823" y="1662088"/>
                  <a:pt x="1727180" y="1664727"/>
                </a:cubicBezTo>
                <a:cubicBezTo>
                  <a:pt x="1725421" y="1660329"/>
                  <a:pt x="1724981" y="1658569"/>
                  <a:pt x="1724101" y="1656810"/>
                </a:cubicBezTo>
                <a:cubicBezTo>
                  <a:pt x="1679239" y="1583800"/>
                  <a:pt x="1651970" y="1504192"/>
                  <a:pt x="1638336" y="1420186"/>
                </a:cubicBezTo>
                <a:cubicBezTo>
                  <a:pt x="1636576" y="1409630"/>
                  <a:pt x="1636576" y="1398195"/>
                  <a:pt x="1637456" y="1386759"/>
                </a:cubicBezTo>
                <a:cubicBezTo>
                  <a:pt x="1638336" y="1373565"/>
                  <a:pt x="1644493" y="1369166"/>
                  <a:pt x="1656808" y="1373565"/>
                </a:cubicBezTo>
                <a:cubicBezTo>
                  <a:pt x="1666484" y="1376643"/>
                  <a:pt x="1674401" y="1382361"/>
                  <a:pt x="1683637" y="1386759"/>
                </a:cubicBezTo>
                <a:cubicBezTo>
                  <a:pt x="1699911" y="1394676"/>
                  <a:pt x="1715744" y="1403033"/>
                  <a:pt x="1732018" y="1410949"/>
                </a:cubicBezTo>
                <a:cubicBezTo>
                  <a:pt x="1734217" y="1412269"/>
                  <a:pt x="1737735" y="1412269"/>
                  <a:pt x="1742134" y="1412709"/>
                </a:cubicBezTo>
                <a:cubicBezTo>
                  <a:pt x="1740374" y="1409190"/>
                  <a:pt x="1739055" y="1406991"/>
                  <a:pt x="1737735" y="1405672"/>
                </a:cubicBezTo>
                <a:cubicBezTo>
                  <a:pt x="1715305" y="1375324"/>
                  <a:pt x="1703869" y="1340138"/>
                  <a:pt x="1696392" y="1304073"/>
                </a:cubicBezTo>
                <a:cubicBezTo>
                  <a:pt x="1686276" y="1254373"/>
                  <a:pt x="1682758" y="1204673"/>
                  <a:pt x="1688475" y="1154533"/>
                </a:cubicBezTo>
                <a:cubicBezTo>
                  <a:pt x="1690235" y="1140899"/>
                  <a:pt x="1693753" y="1138700"/>
                  <a:pt x="1704749" y="1145297"/>
                </a:cubicBezTo>
                <a:cubicBezTo>
                  <a:pt x="1730698" y="1161131"/>
                  <a:pt x="1756648" y="1178284"/>
                  <a:pt x="1782157" y="1194557"/>
                </a:cubicBezTo>
                <a:cubicBezTo>
                  <a:pt x="1787435" y="1197636"/>
                  <a:pt x="1792273" y="1200715"/>
                  <a:pt x="1796672" y="1203354"/>
                </a:cubicBezTo>
                <a:cubicBezTo>
                  <a:pt x="1787435" y="1179603"/>
                  <a:pt x="1776880" y="1156293"/>
                  <a:pt x="1770282" y="1131663"/>
                </a:cubicBezTo>
                <a:cubicBezTo>
                  <a:pt x="1752690" y="1069648"/>
                  <a:pt x="1746532" y="1005434"/>
                  <a:pt x="1750930" y="940780"/>
                </a:cubicBezTo>
                <a:cubicBezTo>
                  <a:pt x="1751370" y="931983"/>
                  <a:pt x="1753129" y="923187"/>
                  <a:pt x="1755328" y="914830"/>
                </a:cubicBezTo>
                <a:cubicBezTo>
                  <a:pt x="1757967" y="903835"/>
                  <a:pt x="1762366" y="901196"/>
                  <a:pt x="1772042" y="907354"/>
                </a:cubicBezTo>
                <a:cubicBezTo>
                  <a:pt x="1793153" y="920548"/>
                  <a:pt x="1813825" y="934622"/>
                  <a:pt x="1834936" y="948697"/>
                </a:cubicBezTo>
                <a:cubicBezTo>
                  <a:pt x="1838015" y="950896"/>
                  <a:pt x="1841094" y="953535"/>
                  <a:pt x="1844612" y="955294"/>
                </a:cubicBezTo>
                <a:cubicBezTo>
                  <a:pt x="1833177" y="859853"/>
                  <a:pt x="1841533" y="766610"/>
                  <a:pt x="1863525" y="670288"/>
                </a:cubicBezTo>
                <a:cubicBezTo>
                  <a:pt x="1881997" y="682604"/>
                  <a:pt x="1897391" y="692280"/>
                  <a:pt x="1913664" y="703715"/>
                </a:cubicBezTo>
                <a:cubicBezTo>
                  <a:pt x="1910586" y="663691"/>
                  <a:pt x="1913664" y="624547"/>
                  <a:pt x="1922900" y="586283"/>
                </a:cubicBezTo>
                <a:cubicBezTo>
                  <a:pt x="1932137" y="548458"/>
                  <a:pt x="1943132" y="511073"/>
                  <a:pt x="1967323" y="477207"/>
                </a:cubicBezTo>
                <a:cubicBezTo>
                  <a:pt x="1979637" y="490401"/>
                  <a:pt x="1990193" y="502277"/>
                  <a:pt x="2001189" y="514592"/>
                </a:cubicBezTo>
                <a:cubicBezTo>
                  <a:pt x="2005147" y="483804"/>
                  <a:pt x="2008666" y="453896"/>
                  <a:pt x="2013504" y="424428"/>
                </a:cubicBezTo>
                <a:cubicBezTo>
                  <a:pt x="2033296" y="303477"/>
                  <a:pt x="2057046" y="182966"/>
                  <a:pt x="2093551" y="65533"/>
                </a:cubicBezTo>
                <a:cubicBezTo>
                  <a:pt x="2100588" y="43542"/>
                  <a:pt x="2110266" y="21551"/>
                  <a:pt x="2118622" y="0"/>
                </a:cubicBezTo>
                <a:close/>
              </a:path>
            </a:pathLst>
          </a:custGeom>
          <a:solidFill>
            <a:srgbClr val="57C3A7"/>
          </a:solidFill>
          <a:ln w="4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0714B5B1-803B-4347-A7A8-245903808622}"/>
              </a:ext>
            </a:extLst>
          </p:cNvPr>
          <p:cNvGrpSpPr/>
          <p:nvPr/>
        </p:nvGrpSpPr>
        <p:grpSpPr>
          <a:xfrm>
            <a:off x="267136" y="1276168"/>
            <a:ext cx="1905973" cy="971458"/>
            <a:chOff x="394498" y="4213077"/>
            <a:chExt cx="4289882" cy="2186516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B9B40201-40FB-4460-8E50-4259BF5DB58F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B2B2827D-BFB7-431B-AD55-FC12A2DCA178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BD3A297B-8C2A-4A7C-BD98-70606C85B6F4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2B33B7A8-0BAE-4C13-872E-1F2E9A1EECD7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2A2C6318-8DB4-4744-8F49-015AFDD5EA81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4B7D9BF2-A774-40EB-8987-0A8E1B332F16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FC48FA5-C320-4F51-BD8B-A8802061CB5C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BD4C6DB9-64BD-495C-AF7A-E851B04E1BB3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15FFC418-C39E-4131-A5D6-E0BCCE58E57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E8760AB8-0D83-4E5A-90A7-1A314B3A0D97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BC86EB81-42BD-4267-BA6B-44C04869C686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1B66B9E1-9EF4-4B5A-A6AE-41AC7C04600A}"/>
                </a:ext>
              </a:extLst>
            </p:cNvPr>
            <p:cNvSpPr/>
            <p:nvPr/>
          </p:nvSpPr>
          <p:spPr>
            <a:xfrm>
              <a:off x="3997471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FB9795A1-F5B7-43D6-853F-B9D805FD6B6D}"/>
                </a:ext>
              </a:extLst>
            </p:cNvPr>
            <p:cNvSpPr/>
            <p:nvPr/>
          </p:nvSpPr>
          <p:spPr>
            <a:xfrm>
              <a:off x="4231389" y="4286353"/>
              <a:ext cx="187887" cy="183189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21787713-075E-4494-95D7-649E78292C7C}"/>
                </a:ext>
              </a:extLst>
            </p:cNvPr>
            <p:cNvSpPr/>
            <p:nvPr/>
          </p:nvSpPr>
          <p:spPr>
            <a:xfrm>
              <a:off x="1341698" y="431970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C26208E-8FF0-49EB-A6B3-85CADC9F4644}"/>
                </a:ext>
              </a:extLst>
            </p:cNvPr>
            <p:cNvSpPr/>
            <p:nvPr/>
          </p:nvSpPr>
          <p:spPr>
            <a:xfrm>
              <a:off x="1576048" y="4319703"/>
              <a:ext cx="187887" cy="183189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70DF3BF2-3E55-4CF5-B46C-CDEFA2D98C64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192AAD30-DCB6-464C-8771-4F9EB48EB524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4665A02C-05EA-4322-B124-97314BAB5A1C}"/>
              </a:ext>
            </a:extLst>
          </p:cNvPr>
          <p:cNvGrpSpPr/>
          <p:nvPr/>
        </p:nvGrpSpPr>
        <p:grpSpPr>
          <a:xfrm flipH="1">
            <a:off x="2497947" y="1556940"/>
            <a:ext cx="962946" cy="633417"/>
            <a:chOff x="3757134" y="4929368"/>
            <a:chExt cx="2269134" cy="1492617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2F4F6336-8F05-4CE1-9044-359FAAFDABEE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9CB22EBA-40BB-4D65-A5B6-E36EF9733D09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062AD350-F8C1-4D15-A7EF-17C7EEFCE14C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B2B85049-FDC2-4F10-BD55-4B06EEA5A58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7A4CD202-37B2-4DDC-ABC7-243C9390541A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CC6B15B0-E4C8-42F8-9522-F9DE51CBDB5B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060D8598-DEF1-4940-A82C-3B142FADCAF2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F6C989CD-9102-4E86-B0A5-0CE0448FEE4F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Plus Sign 194">
              <a:extLst>
                <a:ext uri="{FF2B5EF4-FFF2-40B4-BE49-F238E27FC236}">
                  <a16:creationId xmlns:a16="http://schemas.microsoft.com/office/drawing/2014/main" xmlns="" id="{5AB24601-EBBB-48C9-AF48-74FD40752DAA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E2DB7CD4-CAF4-45BE-9E15-C71DB89BF1F6}"/>
              </a:ext>
            </a:extLst>
          </p:cNvPr>
          <p:cNvGrpSpPr/>
          <p:nvPr/>
        </p:nvGrpSpPr>
        <p:grpSpPr>
          <a:xfrm>
            <a:off x="6641670" y="3285403"/>
            <a:ext cx="630216" cy="2547777"/>
            <a:chOff x="2987824" y="2451208"/>
            <a:chExt cx="837152" cy="3384360"/>
          </a:xfrm>
        </p:grpSpPr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xmlns="" id="{31EAA941-B3A3-43A8-9C4D-623F9EEA8FC7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xmlns="" id="{8B31324A-825F-43C8-B5FE-0132FAD8FB5D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8" name="Rounded Rectangle 93">
              <a:extLst>
                <a:ext uri="{FF2B5EF4-FFF2-40B4-BE49-F238E27FC236}">
                  <a16:creationId xmlns:a16="http://schemas.microsoft.com/office/drawing/2014/main" xmlns="" id="{6EAFD2CD-6934-46A8-8D9E-3EE768903B9A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47DEABFE-1E13-418F-AEE0-6620D54BFD1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B68A6BBB-F9BA-46B4-B9D3-530F3B5BBA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:a16="http://schemas.microsoft.com/office/drawing/2014/main" xmlns="" id="{D9A35291-715E-4A3E-817B-29A59E1BB37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2" name="Rounded Rectangle 97">
              <a:extLst>
                <a:ext uri="{FF2B5EF4-FFF2-40B4-BE49-F238E27FC236}">
                  <a16:creationId xmlns:a16="http://schemas.microsoft.com/office/drawing/2014/main" xmlns="" id="{4155441C-1E1A-41E0-8684-15D8C7A6DD1B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3" name="Rectangle 20">
              <a:extLst>
                <a:ext uri="{FF2B5EF4-FFF2-40B4-BE49-F238E27FC236}">
                  <a16:creationId xmlns:a16="http://schemas.microsoft.com/office/drawing/2014/main" xmlns="" id="{C9AF0FC9-9C5B-45A2-8BCC-0ED7068314D7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B3188C6A-FA5A-4519-BCE2-7D40E2047C0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7F99CA48-1CF0-4EAD-8F3E-9277A733614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39B65DE5-75C7-4DAD-9830-0DA59C7E217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F6D75618-742A-42C8-B7BD-44B069F686B3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3D2724B4-C559-4C22-BD4D-3F1580F47F04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7A3889A0-9D5A-48BA-95AC-255A722A0A6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1D7082B3-8F83-4493-9CD4-FA6C721DBA7B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498F35F6-7431-4E2C-8C45-11CB10D9D9C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8BABA844-5F2F-4E30-8263-D20F1F6AA2F1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15A41E60-33D4-436C-B6E2-71A646A36FAE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F0564D02-25CD-48C6-929F-3BFA663AF9D0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16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C0915680-5FC7-4C4F-9FF9-7618E9D3C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1342416"/>
            <a:ext cx="4493857" cy="55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그림 개체 틀 2">
            <a:extLst>
              <a:ext uri="{FF2B5EF4-FFF2-40B4-BE49-F238E27FC236}">
                <a16:creationId xmlns:a16="http://schemas.microsoft.com/office/drawing/2014/main" xmlns="" id="{A30509A6-BBF0-4492-9A00-731391EFE9EC}"/>
              </a:ext>
            </a:extLst>
          </p:cNvPr>
          <p:cNvSpPr txBox="1">
            <a:spLocks/>
          </p:cNvSpPr>
          <p:nvPr/>
        </p:nvSpPr>
        <p:spPr>
          <a:xfrm>
            <a:off x="1946891" y="1810079"/>
            <a:ext cx="2076742" cy="3237842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97" name="Picture 3" descr="D:\KBM-정애\014-Fullppt\PNG이미지\탭.png">
            <a:extLst>
              <a:ext uri="{FF2B5EF4-FFF2-40B4-BE49-F238E27FC236}">
                <a16:creationId xmlns:a16="http://schemas.microsoft.com/office/drawing/2014/main" xmlns="" id="{F66FC72A-6C78-424A-8CCD-BCE73F99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46" y="1810079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D:\KBM-정애\014-Fullppt\PNG이미지\핸드폰.png">
            <a:extLst>
              <a:ext uri="{FF2B5EF4-FFF2-40B4-BE49-F238E27FC236}">
                <a16:creationId xmlns:a16="http://schemas.microsoft.com/office/drawing/2014/main" xmlns="" id="{6645FAB2-4F75-44B3-BFC6-6FCD268A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6" y="3132731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xmlns="" id="{CAC0D55C-EBCD-4B0C-96AC-FDD29E1BD756}"/>
              </a:ext>
            </a:extLst>
          </p:cNvPr>
          <p:cNvSpPr txBox="1">
            <a:spLocks/>
          </p:cNvSpPr>
          <p:nvPr/>
        </p:nvSpPr>
        <p:spPr>
          <a:xfrm>
            <a:off x="8272460" y="2258944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  <p:sp>
        <p:nvSpPr>
          <p:cNvPr id="200" name="Picture Placeholder 2">
            <a:extLst>
              <a:ext uri="{FF2B5EF4-FFF2-40B4-BE49-F238E27FC236}">
                <a16:creationId xmlns:a16="http://schemas.microsoft.com/office/drawing/2014/main" xmlns="" id="{65736D85-37E0-4464-8F18-B78F15D5C363}"/>
              </a:ext>
            </a:extLst>
          </p:cNvPr>
          <p:cNvSpPr txBox="1">
            <a:spLocks/>
          </p:cNvSpPr>
          <p:nvPr/>
        </p:nvSpPr>
        <p:spPr>
          <a:xfrm>
            <a:off x="5553952" y="3276597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7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726751" y="1091907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73893" y="1136195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91323" y="1121361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411878" y="1133115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36647" y="2156488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56699" y="112549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73320" y="122112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98701" y="1113593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756193" y="1114610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476426" y="1167300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7003385" y="2110446"/>
            <a:ext cx="325734" cy="529812"/>
            <a:chOff x="2071598" y="2060848"/>
            <a:chExt cx="1917605" cy="3137144"/>
          </a:xfrm>
          <a:solidFill>
            <a:srgbClr val="0462BD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914573" y="2110446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425858" y="209807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263199" y="2110417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587872" y="2098075"/>
            <a:ext cx="501857" cy="554554"/>
            <a:chOff x="4835382" y="73243"/>
            <a:chExt cx="2920830" cy="3227535"/>
          </a:xfrm>
          <a:solidFill>
            <a:srgbClr val="0462BD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766943" y="2128167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63537" y="2110446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805501" y="3252351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53865" y="211044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604253" y="3252351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6142435" y="326984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277939" y="3307542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427949" y="3270605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934950" y="3271187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95507" y="4303333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52277" y="3252351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34612" y="325235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73681" y="3252351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94492" y="4356313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7006200" y="434065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273827" y="447952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357551" y="438143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738627" y="530957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90974" y="4419330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34612" y="4486458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92713" y="4356313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73231" y="4356313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579167" y="5316101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732158" y="5316101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267143" y="5316101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417153" y="5316101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32528" y="5305553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921993" y="5342043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84871" y="5305553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655086" y="5306620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424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Fully Editable Icon Sets: A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3992325" y="106266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153571" y="113319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3994411" y="409071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465990" y="3225067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147281" y="421241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625665" y="321301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8943956" y="317107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4831079" y="108922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617939" y="1089224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4690182" y="418949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8918713" y="209827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405613" y="1041121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288806" y="994811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586001" y="4171468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298751" y="5039693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417118" y="311564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191318" y="211444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4847197" y="3157784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240478" y="105136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414457" y="2086496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059849" y="3193964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204471" y="210875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5738471" y="209801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139007" y="213768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034753" y="212253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3800200" y="510584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291628" y="204214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017791" y="3204715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068475" y="505645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497297" y="514933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040877" y="514933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349250" y="515240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8892831" y="514593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195063" y="515240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205953" y="309065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281429" y="311575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4859283" y="504699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256490" y="418392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7982675" y="212461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006947" y="110985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8813075" y="110992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43728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8686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118770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993811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726751" y="1091907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73893" y="1136195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91323" y="1121361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411878" y="1133115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36647" y="2156488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56699" y="112549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73320" y="122112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98701" y="1113593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756193" y="1114610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476426" y="1167300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7003385" y="2110446"/>
            <a:ext cx="325734" cy="529812"/>
            <a:chOff x="2071598" y="2060848"/>
            <a:chExt cx="1917605" cy="3137144"/>
          </a:xfrm>
          <a:solidFill>
            <a:srgbClr val="0462BD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914573" y="2110446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425858" y="209807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263199" y="2110417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587872" y="2098075"/>
            <a:ext cx="501857" cy="554554"/>
            <a:chOff x="4835382" y="73243"/>
            <a:chExt cx="2920830" cy="3227535"/>
          </a:xfrm>
          <a:solidFill>
            <a:srgbClr val="0462BD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766943" y="2128167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63537" y="2110446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805501" y="3252351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53865" y="211044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604253" y="3252351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6142435" y="326984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277939" y="3307542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427949" y="3270605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934950" y="3271187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95507" y="4303333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52277" y="3252351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34612" y="325235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73681" y="3252351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94492" y="4356313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7006200" y="434065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273827" y="447952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357551" y="438143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738627" y="530957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90974" y="4419330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34612" y="4486458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92713" y="4356313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73231" y="4356313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579167" y="5316101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732158" y="5316101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267143" y="5316101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417153" y="5316101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32528" y="5305553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921993" y="5342043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84871" y="5305553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655086" y="5306620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5946152" y="4693367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509758" y="4772721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433526" y="3717498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549352" y="3691675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179158" y="4830686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326489" y="3725016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072435" y="5735899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047157" y="2723946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528303" y="5737318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283128" y="1618114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320519" y="4749255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6840576" y="3723733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238958" y="4792042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390673" y="1631873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331849" y="1598807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198858" y="1555215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167998" y="4834793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211290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118612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025934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5933254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131911" y="3773529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3847822" y="2627762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4807666" y="2627235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510535" y="1592219"/>
            <a:ext cx="544275" cy="544275"/>
          </a:xfrm>
          <a:prstGeom prst="hear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376178" y="5768211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316548" y="5823109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6739248" y="5767921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037392" y="5799601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013824" y="5736507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279200" y="5782007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5878248" y="5732619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529948" y="1533422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117111" y="1530366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3766111" y="1623069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642620" y="1585004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634928" y="2687710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156015" y="2686587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485223" y="2686587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205157" y="2682875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033386" y="4828901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497518" y="2551677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283518" y="2710025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126318" y="4796565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382126" y="4763860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grpSp>
        <p:nvGrpSpPr>
          <p:cNvPr id="188" name="Grupo 187"/>
          <p:cNvGrpSpPr/>
          <p:nvPr/>
        </p:nvGrpSpPr>
        <p:grpSpPr>
          <a:xfrm>
            <a:off x="1971926" y="847725"/>
            <a:ext cx="8634239" cy="5209550"/>
            <a:chOff x="1490663" y="1266825"/>
            <a:chExt cx="8316912" cy="5018088"/>
          </a:xfrm>
          <a:solidFill>
            <a:srgbClr val="EE901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751013" y="5665788"/>
              <a:ext cx="593725" cy="619125"/>
            </a:xfrm>
            <a:custGeom>
              <a:avLst/>
              <a:gdLst>
                <a:gd name="T0" fmla="*/ 76 w 261"/>
                <a:gd name="T1" fmla="*/ 272 h 272"/>
                <a:gd name="T2" fmla="*/ 23 w 261"/>
                <a:gd name="T3" fmla="*/ 255 h 272"/>
                <a:gd name="T4" fmla="*/ 0 w 261"/>
                <a:gd name="T5" fmla="*/ 220 h 272"/>
                <a:gd name="T6" fmla="*/ 0 w 261"/>
                <a:gd name="T7" fmla="*/ 58 h 272"/>
                <a:gd name="T8" fmla="*/ 23 w 261"/>
                <a:gd name="T9" fmla="*/ 22 h 272"/>
                <a:gd name="T10" fmla="*/ 189 w 261"/>
                <a:gd name="T11" fmla="*/ 20 h 272"/>
                <a:gd name="T12" fmla="*/ 215 w 261"/>
                <a:gd name="T13" fmla="*/ 60 h 272"/>
                <a:gd name="T14" fmla="*/ 228 w 261"/>
                <a:gd name="T15" fmla="*/ 78 h 272"/>
                <a:gd name="T16" fmla="*/ 261 w 261"/>
                <a:gd name="T17" fmla="*/ 124 h 272"/>
                <a:gd name="T18" fmla="*/ 260 w 261"/>
                <a:gd name="T19" fmla="*/ 272 h 272"/>
                <a:gd name="T20" fmla="*/ 76 w 261"/>
                <a:gd name="T21" fmla="*/ 272 h 272"/>
                <a:gd name="T22" fmla="*/ 198 w 261"/>
                <a:gd name="T23" fmla="*/ 73 h 272"/>
                <a:gd name="T24" fmla="*/ 174 w 261"/>
                <a:gd name="T25" fmla="*/ 25 h 272"/>
                <a:gd name="T26" fmla="*/ 38 w 261"/>
                <a:gd name="T27" fmla="*/ 25 h 272"/>
                <a:gd name="T28" fmla="*/ 15 w 261"/>
                <a:gd name="T29" fmla="*/ 60 h 272"/>
                <a:gd name="T30" fmla="*/ 15 w 261"/>
                <a:gd name="T31" fmla="*/ 212 h 272"/>
                <a:gd name="T32" fmla="*/ 49 w 261"/>
                <a:gd name="T33" fmla="*/ 256 h 272"/>
                <a:gd name="T34" fmla="*/ 71 w 261"/>
                <a:gd name="T35" fmla="*/ 260 h 272"/>
                <a:gd name="T36" fmla="*/ 247 w 261"/>
                <a:gd name="T37" fmla="*/ 267 h 272"/>
                <a:gd name="T38" fmla="*/ 247 w 261"/>
                <a:gd name="T39" fmla="*/ 248 h 272"/>
                <a:gd name="T40" fmla="*/ 247 w 261"/>
                <a:gd name="T41" fmla="*/ 138 h 272"/>
                <a:gd name="T42" fmla="*/ 198 w 261"/>
                <a:gd name="T43" fmla="*/ 81 h 272"/>
                <a:gd name="T44" fmla="*/ 186 w 261"/>
                <a:gd name="T45" fmla="*/ 79 h 272"/>
                <a:gd name="T46" fmla="*/ 97 w 261"/>
                <a:gd name="T47" fmla="*/ 76 h 272"/>
                <a:gd name="T48" fmla="*/ 34 w 261"/>
                <a:gd name="T49" fmla="*/ 56 h 272"/>
                <a:gd name="T50" fmla="*/ 175 w 261"/>
                <a:gd name="T51" fmla="*/ 57 h 272"/>
                <a:gd name="T52" fmla="*/ 173 w 261"/>
                <a:gd name="T53" fmla="*/ 63 h 272"/>
                <a:gd name="T54" fmla="*/ 198 w 261"/>
                <a:gd name="T55" fmla="*/ 7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1" h="272">
                  <a:moveTo>
                    <a:pt x="76" y="272"/>
                  </a:moveTo>
                  <a:cubicBezTo>
                    <a:pt x="58" y="266"/>
                    <a:pt x="40" y="262"/>
                    <a:pt x="23" y="255"/>
                  </a:cubicBezTo>
                  <a:cubicBezTo>
                    <a:pt x="7" y="249"/>
                    <a:pt x="0" y="238"/>
                    <a:pt x="0" y="220"/>
                  </a:cubicBezTo>
                  <a:cubicBezTo>
                    <a:pt x="1" y="166"/>
                    <a:pt x="1" y="112"/>
                    <a:pt x="0" y="58"/>
                  </a:cubicBezTo>
                  <a:cubicBezTo>
                    <a:pt x="0" y="39"/>
                    <a:pt x="8" y="28"/>
                    <a:pt x="23" y="22"/>
                  </a:cubicBezTo>
                  <a:cubicBezTo>
                    <a:pt x="78" y="0"/>
                    <a:pt x="134" y="0"/>
                    <a:pt x="189" y="20"/>
                  </a:cubicBezTo>
                  <a:cubicBezTo>
                    <a:pt x="206" y="27"/>
                    <a:pt x="219" y="39"/>
                    <a:pt x="215" y="60"/>
                  </a:cubicBezTo>
                  <a:cubicBezTo>
                    <a:pt x="214" y="70"/>
                    <a:pt x="218" y="75"/>
                    <a:pt x="228" y="78"/>
                  </a:cubicBezTo>
                  <a:cubicBezTo>
                    <a:pt x="261" y="89"/>
                    <a:pt x="261" y="89"/>
                    <a:pt x="261" y="124"/>
                  </a:cubicBezTo>
                  <a:cubicBezTo>
                    <a:pt x="261" y="173"/>
                    <a:pt x="260" y="223"/>
                    <a:pt x="260" y="272"/>
                  </a:cubicBezTo>
                  <a:cubicBezTo>
                    <a:pt x="199" y="272"/>
                    <a:pt x="137" y="272"/>
                    <a:pt x="76" y="272"/>
                  </a:cubicBezTo>
                  <a:close/>
                  <a:moveTo>
                    <a:pt x="198" y="73"/>
                  </a:moveTo>
                  <a:cubicBezTo>
                    <a:pt x="203" y="40"/>
                    <a:pt x="199" y="32"/>
                    <a:pt x="174" y="25"/>
                  </a:cubicBezTo>
                  <a:cubicBezTo>
                    <a:pt x="129" y="11"/>
                    <a:pt x="84" y="12"/>
                    <a:pt x="38" y="25"/>
                  </a:cubicBezTo>
                  <a:cubicBezTo>
                    <a:pt x="22" y="31"/>
                    <a:pt x="14" y="41"/>
                    <a:pt x="15" y="60"/>
                  </a:cubicBezTo>
                  <a:cubicBezTo>
                    <a:pt x="16" y="110"/>
                    <a:pt x="15" y="161"/>
                    <a:pt x="15" y="212"/>
                  </a:cubicBezTo>
                  <a:cubicBezTo>
                    <a:pt x="15" y="241"/>
                    <a:pt x="20" y="248"/>
                    <a:pt x="49" y="256"/>
                  </a:cubicBezTo>
                  <a:cubicBezTo>
                    <a:pt x="57" y="257"/>
                    <a:pt x="64" y="259"/>
                    <a:pt x="71" y="260"/>
                  </a:cubicBezTo>
                  <a:cubicBezTo>
                    <a:pt x="129" y="262"/>
                    <a:pt x="186" y="264"/>
                    <a:pt x="247" y="267"/>
                  </a:cubicBezTo>
                  <a:cubicBezTo>
                    <a:pt x="247" y="260"/>
                    <a:pt x="247" y="254"/>
                    <a:pt x="247" y="248"/>
                  </a:cubicBezTo>
                  <a:cubicBezTo>
                    <a:pt x="247" y="211"/>
                    <a:pt x="247" y="174"/>
                    <a:pt x="247" y="138"/>
                  </a:cubicBezTo>
                  <a:cubicBezTo>
                    <a:pt x="247" y="91"/>
                    <a:pt x="245" y="89"/>
                    <a:pt x="198" y="81"/>
                  </a:cubicBezTo>
                  <a:cubicBezTo>
                    <a:pt x="194" y="80"/>
                    <a:pt x="190" y="80"/>
                    <a:pt x="186" y="79"/>
                  </a:cubicBezTo>
                  <a:cubicBezTo>
                    <a:pt x="156" y="78"/>
                    <a:pt x="126" y="78"/>
                    <a:pt x="97" y="76"/>
                  </a:cubicBezTo>
                  <a:cubicBezTo>
                    <a:pt x="74" y="75"/>
                    <a:pt x="52" y="72"/>
                    <a:pt x="34" y="56"/>
                  </a:cubicBezTo>
                  <a:cubicBezTo>
                    <a:pt x="81" y="71"/>
                    <a:pt x="128" y="72"/>
                    <a:pt x="175" y="57"/>
                  </a:cubicBezTo>
                  <a:cubicBezTo>
                    <a:pt x="174" y="59"/>
                    <a:pt x="173" y="61"/>
                    <a:pt x="173" y="63"/>
                  </a:cubicBezTo>
                  <a:cubicBezTo>
                    <a:pt x="180" y="66"/>
                    <a:pt x="188" y="69"/>
                    <a:pt x="198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513013" y="3308350"/>
              <a:ext cx="706437" cy="698500"/>
            </a:xfrm>
            <a:custGeom>
              <a:avLst/>
              <a:gdLst>
                <a:gd name="T0" fmla="*/ 98 w 311"/>
                <a:gd name="T1" fmla="*/ 307 h 307"/>
                <a:gd name="T2" fmla="*/ 4 w 311"/>
                <a:gd name="T3" fmla="*/ 210 h 307"/>
                <a:gd name="T4" fmla="*/ 24 w 311"/>
                <a:gd name="T5" fmla="*/ 169 h 307"/>
                <a:gd name="T6" fmla="*/ 166 w 311"/>
                <a:gd name="T7" fmla="*/ 25 h 307"/>
                <a:gd name="T8" fmla="*/ 237 w 311"/>
                <a:gd name="T9" fmla="*/ 14 h 307"/>
                <a:gd name="T10" fmla="*/ 278 w 311"/>
                <a:gd name="T11" fmla="*/ 46 h 307"/>
                <a:gd name="T12" fmla="*/ 274 w 311"/>
                <a:gd name="T13" fmla="*/ 149 h 307"/>
                <a:gd name="T14" fmla="*/ 141 w 311"/>
                <a:gd name="T15" fmla="*/ 281 h 307"/>
                <a:gd name="T16" fmla="*/ 98 w 311"/>
                <a:gd name="T17" fmla="*/ 307 h 307"/>
                <a:gd name="T18" fmla="*/ 170 w 311"/>
                <a:gd name="T19" fmla="*/ 71 h 307"/>
                <a:gd name="T20" fmla="*/ 235 w 311"/>
                <a:gd name="T21" fmla="*/ 135 h 307"/>
                <a:gd name="T22" fmla="*/ 170 w 311"/>
                <a:gd name="T23" fmla="*/ 71 h 307"/>
                <a:gd name="T24" fmla="*/ 68 w 311"/>
                <a:gd name="T25" fmla="*/ 173 h 307"/>
                <a:gd name="T26" fmla="*/ 130 w 311"/>
                <a:gd name="T27" fmla="*/ 236 h 307"/>
                <a:gd name="T28" fmla="*/ 68 w 311"/>
                <a:gd name="T29" fmla="*/ 17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307">
                  <a:moveTo>
                    <a:pt x="98" y="307"/>
                  </a:moveTo>
                  <a:cubicBezTo>
                    <a:pt x="55" y="304"/>
                    <a:pt x="0" y="251"/>
                    <a:pt x="4" y="210"/>
                  </a:cubicBezTo>
                  <a:cubicBezTo>
                    <a:pt x="5" y="196"/>
                    <a:pt x="14" y="179"/>
                    <a:pt x="24" y="169"/>
                  </a:cubicBezTo>
                  <a:cubicBezTo>
                    <a:pt x="71" y="120"/>
                    <a:pt x="119" y="73"/>
                    <a:pt x="166" y="25"/>
                  </a:cubicBezTo>
                  <a:cubicBezTo>
                    <a:pt x="188" y="4"/>
                    <a:pt x="210" y="0"/>
                    <a:pt x="237" y="14"/>
                  </a:cubicBezTo>
                  <a:cubicBezTo>
                    <a:pt x="252" y="22"/>
                    <a:pt x="267" y="33"/>
                    <a:pt x="278" y="46"/>
                  </a:cubicBezTo>
                  <a:cubicBezTo>
                    <a:pt x="311" y="83"/>
                    <a:pt x="309" y="113"/>
                    <a:pt x="274" y="149"/>
                  </a:cubicBezTo>
                  <a:cubicBezTo>
                    <a:pt x="230" y="193"/>
                    <a:pt x="186" y="238"/>
                    <a:pt x="141" y="281"/>
                  </a:cubicBezTo>
                  <a:cubicBezTo>
                    <a:pt x="129" y="292"/>
                    <a:pt x="113" y="299"/>
                    <a:pt x="98" y="307"/>
                  </a:cubicBezTo>
                  <a:close/>
                  <a:moveTo>
                    <a:pt x="170" y="71"/>
                  </a:moveTo>
                  <a:cubicBezTo>
                    <a:pt x="190" y="90"/>
                    <a:pt x="219" y="118"/>
                    <a:pt x="235" y="135"/>
                  </a:cubicBezTo>
                  <a:cubicBezTo>
                    <a:pt x="223" y="114"/>
                    <a:pt x="195" y="85"/>
                    <a:pt x="170" y="71"/>
                  </a:cubicBezTo>
                  <a:close/>
                  <a:moveTo>
                    <a:pt x="68" y="173"/>
                  </a:moveTo>
                  <a:cubicBezTo>
                    <a:pt x="82" y="198"/>
                    <a:pt x="110" y="225"/>
                    <a:pt x="130" y="236"/>
                  </a:cubicBezTo>
                  <a:cubicBezTo>
                    <a:pt x="115" y="221"/>
                    <a:pt x="87" y="192"/>
                    <a:pt x="68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152900" y="4937125"/>
              <a:ext cx="527050" cy="633413"/>
            </a:xfrm>
            <a:custGeom>
              <a:avLst/>
              <a:gdLst>
                <a:gd name="T0" fmla="*/ 118 w 232"/>
                <a:gd name="T1" fmla="*/ 0 h 278"/>
                <a:gd name="T2" fmla="*/ 178 w 232"/>
                <a:gd name="T3" fmla="*/ 87 h 278"/>
                <a:gd name="T4" fmla="*/ 200 w 232"/>
                <a:gd name="T5" fmla="*/ 118 h 278"/>
                <a:gd name="T6" fmla="*/ 197 w 232"/>
                <a:gd name="T7" fmla="*/ 231 h 278"/>
                <a:gd name="T8" fmla="*/ 80 w 232"/>
                <a:gd name="T9" fmla="*/ 261 h 278"/>
                <a:gd name="T10" fmla="*/ 31 w 232"/>
                <a:gd name="T11" fmla="*/ 125 h 278"/>
                <a:gd name="T12" fmla="*/ 118 w 232"/>
                <a:gd name="T13" fmla="*/ 0 h 278"/>
                <a:gd name="T14" fmla="*/ 54 w 232"/>
                <a:gd name="T15" fmla="*/ 181 h 278"/>
                <a:gd name="T16" fmla="*/ 62 w 232"/>
                <a:gd name="T17" fmla="*/ 176 h 278"/>
                <a:gd name="T18" fmla="*/ 49 w 232"/>
                <a:gd name="T19" fmla="*/ 157 h 278"/>
                <a:gd name="T20" fmla="*/ 31 w 232"/>
                <a:gd name="T21" fmla="*/ 180 h 278"/>
                <a:gd name="T22" fmla="*/ 61 w 232"/>
                <a:gd name="T23" fmla="*/ 234 h 278"/>
                <a:gd name="T24" fmla="*/ 79 w 232"/>
                <a:gd name="T25" fmla="*/ 236 h 278"/>
                <a:gd name="T26" fmla="*/ 74 w 232"/>
                <a:gd name="T27" fmla="*/ 220 h 278"/>
                <a:gd name="T28" fmla="*/ 54 w 232"/>
                <a:gd name="T29" fmla="*/ 18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78">
                  <a:moveTo>
                    <a:pt x="118" y="0"/>
                  </a:moveTo>
                  <a:cubicBezTo>
                    <a:pt x="139" y="32"/>
                    <a:pt x="158" y="60"/>
                    <a:pt x="178" y="87"/>
                  </a:cubicBezTo>
                  <a:cubicBezTo>
                    <a:pt x="185" y="98"/>
                    <a:pt x="192" y="108"/>
                    <a:pt x="200" y="118"/>
                  </a:cubicBezTo>
                  <a:cubicBezTo>
                    <a:pt x="232" y="161"/>
                    <a:pt x="223" y="198"/>
                    <a:pt x="197" y="231"/>
                  </a:cubicBezTo>
                  <a:cubicBezTo>
                    <a:pt x="170" y="266"/>
                    <a:pt x="121" y="278"/>
                    <a:pt x="80" y="261"/>
                  </a:cubicBezTo>
                  <a:cubicBezTo>
                    <a:pt x="24" y="238"/>
                    <a:pt x="0" y="177"/>
                    <a:pt x="31" y="125"/>
                  </a:cubicBezTo>
                  <a:cubicBezTo>
                    <a:pt x="57" y="81"/>
                    <a:pt x="89" y="41"/>
                    <a:pt x="118" y="0"/>
                  </a:cubicBezTo>
                  <a:close/>
                  <a:moveTo>
                    <a:pt x="54" y="181"/>
                  </a:moveTo>
                  <a:cubicBezTo>
                    <a:pt x="57" y="179"/>
                    <a:pt x="59" y="178"/>
                    <a:pt x="62" y="176"/>
                  </a:cubicBezTo>
                  <a:cubicBezTo>
                    <a:pt x="58" y="169"/>
                    <a:pt x="54" y="157"/>
                    <a:pt x="49" y="157"/>
                  </a:cubicBezTo>
                  <a:cubicBezTo>
                    <a:pt x="36" y="157"/>
                    <a:pt x="30" y="167"/>
                    <a:pt x="31" y="180"/>
                  </a:cubicBezTo>
                  <a:cubicBezTo>
                    <a:pt x="32" y="203"/>
                    <a:pt x="42" y="221"/>
                    <a:pt x="61" y="234"/>
                  </a:cubicBezTo>
                  <a:cubicBezTo>
                    <a:pt x="65" y="237"/>
                    <a:pt x="72" y="236"/>
                    <a:pt x="79" y="236"/>
                  </a:cubicBezTo>
                  <a:cubicBezTo>
                    <a:pt x="77" y="231"/>
                    <a:pt x="77" y="225"/>
                    <a:pt x="74" y="220"/>
                  </a:cubicBezTo>
                  <a:cubicBezTo>
                    <a:pt x="68" y="207"/>
                    <a:pt x="61" y="194"/>
                    <a:pt x="5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059238" y="4068763"/>
              <a:ext cx="731837" cy="722313"/>
            </a:xfrm>
            <a:custGeom>
              <a:avLst/>
              <a:gdLst>
                <a:gd name="T0" fmla="*/ 98 w 322"/>
                <a:gd name="T1" fmla="*/ 318 h 318"/>
                <a:gd name="T2" fmla="*/ 14 w 322"/>
                <a:gd name="T3" fmla="*/ 271 h 318"/>
                <a:gd name="T4" fmla="*/ 25 w 322"/>
                <a:gd name="T5" fmla="*/ 185 h 318"/>
                <a:gd name="T6" fmla="*/ 179 w 322"/>
                <a:gd name="T7" fmla="*/ 31 h 318"/>
                <a:gd name="T8" fmla="*/ 290 w 322"/>
                <a:gd name="T9" fmla="*/ 36 h 318"/>
                <a:gd name="T10" fmla="*/ 292 w 322"/>
                <a:gd name="T11" fmla="*/ 146 h 318"/>
                <a:gd name="T12" fmla="*/ 140 w 322"/>
                <a:gd name="T13" fmla="*/ 297 h 318"/>
                <a:gd name="T14" fmla="*/ 98 w 322"/>
                <a:gd name="T15" fmla="*/ 318 h 318"/>
                <a:gd name="T16" fmla="*/ 224 w 322"/>
                <a:gd name="T17" fmla="*/ 25 h 318"/>
                <a:gd name="T18" fmla="*/ 189 w 322"/>
                <a:gd name="T19" fmla="*/ 43 h 318"/>
                <a:gd name="T20" fmla="*/ 119 w 322"/>
                <a:gd name="T21" fmla="*/ 112 h 318"/>
                <a:gd name="T22" fmla="*/ 117 w 322"/>
                <a:gd name="T23" fmla="*/ 130 h 318"/>
                <a:gd name="T24" fmla="*/ 194 w 322"/>
                <a:gd name="T25" fmla="*/ 207 h 318"/>
                <a:gd name="T26" fmla="*/ 209 w 322"/>
                <a:gd name="T27" fmla="*/ 207 h 318"/>
                <a:gd name="T28" fmla="*/ 284 w 322"/>
                <a:gd name="T29" fmla="*/ 130 h 318"/>
                <a:gd name="T30" fmla="*/ 290 w 322"/>
                <a:gd name="T31" fmla="*/ 63 h 318"/>
                <a:gd name="T32" fmla="*/ 224 w 322"/>
                <a:gd name="T33" fmla="*/ 25 h 318"/>
                <a:gd name="T34" fmla="*/ 27 w 322"/>
                <a:gd name="T35" fmla="*/ 253 h 318"/>
                <a:gd name="T36" fmla="*/ 58 w 322"/>
                <a:gd name="T37" fmla="*/ 195 h 318"/>
                <a:gd name="T38" fmla="*/ 55 w 322"/>
                <a:gd name="T39" fmla="*/ 185 h 318"/>
                <a:gd name="T40" fmla="*/ 41 w 322"/>
                <a:gd name="T41" fmla="*/ 189 h 318"/>
                <a:gd name="T42" fmla="*/ 27 w 322"/>
                <a:gd name="T43" fmla="*/ 2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2" h="318">
                  <a:moveTo>
                    <a:pt x="98" y="318"/>
                  </a:moveTo>
                  <a:cubicBezTo>
                    <a:pt x="54" y="316"/>
                    <a:pt x="29" y="301"/>
                    <a:pt x="14" y="271"/>
                  </a:cubicBezTo>
                  <a:cubicBezTo>
                    <a:pt x="0" y="240"/>
                    <a:pt x="2" y="209"/>
                    <a:pt x="25" y="185"/>
                  </a:cubicBezTo>
                  <a:cubicBezTo>
                    <a:pt x="75" y="132"/>
                    <a:pt x="126" y="81"/>
                    <a:pt x="179" y="31"/>
                  </a:cubicBezTo>
                  <a:cubicBezTo>
                    <a:pt x="211" y="0"/>
                    <a:pt x="260" y="4"/>
                    <a:pt x="290" y="36"/>
                  </a:cubicBezTo>
                  <a:cubicBezTo>
                    <a:pt x="320" y="67"/>
                    <a:pt x="322" y="115"/>
                    <a:pt x="292" y="146"/>
                  </a:cubicBezTo>
                  <a:cubicBezTo>
                    <a:pt x="243" y="198"/>
                    <a:pt x="192" y="248"/>
                    <a:pt x="140" y="297"/>
                  </a:cubicBezTo>
                  <a:cubicBezTo>
                    <a:pt x="127" y="309"/>
                    <a:pt x="107" y="314"/>
                    <a:pt x="98" y="318"/>
                  </a:cubicBezTo>
                  <a:close/>
                  <a:moveTo>
                    <a:pt x="224" y="25"/>
                  </a:moveTo>
                  <a:cubicBezTo>
                    <a:pt x="216" y="29"/>
                    <a:pt x="200" y="33"/>
                    <a:pt x="189" y="43"/>
                  </a:cubicBezTo>
                  <a:cubicBezTo>
                    <a:pt x="164" y="65"/>
                    <a:pt x="141" y="88"/>
                    <a:pt x="119" y="112"/>
                  </a:cubicBezTo>
                  <a:cubicBezTo>
                    <a:pt x="116" y="116"/>
                    <a:pt x="115" y="126"/>
                    <a:pt x="117" y="130"/>
                  </a:cubicBezTo>
                  <a:cubicBezTo>
                    <a:pt x="135" y="163"/>
                    <a:pt x="161" y="188"/>
                    <a:pt x="194" y="207"/>
                  </a:cubicBezTo>
                  <a:cubicBezTo>
                    <a:pt x="198" y="209"/>
                    <a:pt x="206" y="210"/>
                    <a:pt x="209" y="207"/>
                  </a:cubicBezTo>
                  <a:cubicBezTo>
                    <a:pt x="235" y="182"/>
                    <a:pt x="261" y="157"/>
                    <a:pt x="284" y="130"/>
                  </a:cubicBezTo>
                  <a:cubicBezTo>
                    <a:pt x="301" y="111"/>
                    <a:pt x="302" y="86"/>
                    <a:pt x="290" y="63"/>
                  </a:cubicBezTo>
                  <a:cubicBezTo>
                    <a:pt x="278" y="40"/>
                    <a:pt x="258" y="28"/>
                    <a:pt x="224" y="25"/>
                  </a:cubicBezTo>
                  <a:close/>
                  <a:moveTo>
                    <a:pt x="27" y="253"/>
                  </a:moveTo>
                  <a:cubicBezTo>
                    <a:pt x="39" y="230"/>
                    <a:pt x="49" y="213"/>
                    <a:pt x="58" y="195"/>
                  </a:cubicBezTo>
                  <a:cubicBezTo>
                    <a:pt x="59" y="193"/>
                    <a:pt x="56" y="188"/>
                    <a:pt x="55" y="185"/>
                  </a:cubicBezTo>
                  <a:cubicBezTo>
                    <a:pt x="51" y="186"/>
                    <a:pt x="44" y="186"/>
                    <a:pt x="41" y="189"/>
                  </a:cubicBezTo>
                  <a:cubicBezTo>
                    <a:pt x="26" y="205"/>
                    <a:pt x="21" y="225"/>
                    <a:pt x="27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113213" y="3309938"/>
              <a:ext cx="538162" cy="714375"/>
            </a:xfrm>
            <a:custGeom>
              <a:avLst/>
              <a:gdLst>
                <a:gd name="T0" fmla="*/ 181 w 236"/>
                <a:gd name="T1" fmla="*/ 73 h 314"/>
                <a:gd name="T2" fmla="*/ 230 w 236"/>
                <a:gd name="T3" fmla="*/ 140 h 314"/>
                <a:gd name="T4" fmla="*/ 217 w 236"/>
                <a:gd name="T5" fmla="*/ 203 h 314"/>
                <a:gd name="T6" fmla="*/ 152 w 236"/>
                <a:gd name="T7" fmla="*/ 276 h 314"/>
                <a:gd name="T8" fmla="*/ 115 w 236"/>
                <a:gd name="T9" fmla="*/ 305 h 314"/>
                <a:gd name="T10" fmla="*/ 61 w 236"/>
                <a:gd name="T11" fmla="*/ 286 h 314"/>
                <a:gd name="T12" fmla="*/ 69 w 236"/>
                <a:gd name="T13" fmla="*/ 235 h 314"/>
                <a:gd name="T14" fmla="*/ 102 w 236"/>
                <a:gd name="T15" fmla="*/ 209 h 314"/>
                <a:gd name="T16" fmla="*/ 126 w 236"/>
                <a:gd name="T17" fmla="*/ 138 h 314"/>
                <a:gd name="T18" fmla="*/ 51 w 236"/>
                <a:gd name="T19" fmla="*/ 203 h 314"/>
                <a:gd name="T20" fmla="*/ 0 w 236"/>
                <a:gd name="T21" fmla="*/ 145 h 314"/>
                <a:gd name="T22" fmla="*/ 66 w 236"/>
                <a:gd name="T23" fmla="*/ 88 h 314"/>
                <a:gd name="T24" fmla="*/ 116 w 236"/>
                <a:gd name="T25" fmla="*/ 62 h 314"/>
                <a:gd name="T26" fmla="*/ 133 w 236"/>
                <a:gd name="T27" fmla="*/ 42 h 314"/>
                <a:gd name="T28" fmla="*/ 133 w 236"/>
                <a:gd name="T29" fmla="*/ 32 h 314"/>
                <a:gd name="T30" fmla="*/ 159 w 236"/>
                <a:gd name="T31" fmla="*/ 1 h 314"/>
                <a:gd name="T32" fmla="*/ 186 w 236"/>
                <a:gd name="T33" fmla="*/ 33 h 314"/>
                <a:gd name="T34" fmla="*/ 184 w 236"/>
                <a:gd name="T35" fmla="*/ 57 h 314"/>
                <a:gd name="T36" fmla="*/ 181 w 236"/>
                <a:gd name="T37" fmla="*/ 73 h 314"/>
                <a:gd name="T38" fmla="*/ 53 w 236"/>
                <a:gd name="T39" fmla="*/ 185 h 314"/>
                <a:gd name="T40" fmla="*/ 130 w 236"/>
                <a:gd name="T41" fmla="*/ 118 h 314"/>
                <a:gd name="T42" fmla="*/ 130 w 236"/>
                <a:gd name="T43" fmla="*/ 78 h 314"/>
                <a:gd name="T44" fmla="*/ 122 w 236"/>
                <a:gd name="T45" fmla="*/ 96 h 314"/>
                <a:gd name="T46" fmla="*/ 117 w 236"/>
                <a:gd name="T47" fmla="*/ 96 h 314"/>
                <a:gd name="T48" fmla="*/ 110 w 236"/>
                <a:gd name="T49" fmla="*/ 71 h 314"/>
                <a:gd name="T50" fmla="*/ 18 w 236"/>
                <a:gd name="T51" fmla="*/ 145 h 314"/>
                <a:gd name="T52" fmla="*/ 53 w 236"/>
                <a:gd name="T53" fmla="*/ 18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314">
                  <a:moveTo>
                    <a:pt x="181" y="73"/>
                  </a:moveTo>
                  <a:cubicBezTo>
                    <a:pt x="199" y="94"/>
                    <a:pt x="222" y="111"/>
                    <a:pt x="230" y="140"/>
                  </a:cubicBezTo>
                  <a:cubicBezTo>
                    <a:pt x="236" y="164"/>
                    <a:pt x="233" y="184"/>
                    <a:pt x="217" y="203"/>
                  </a:cubicBezTo>
                  <a:cubicBezTo>
                    <a:pt x="195" y="227"/>
                    <a:pt x="174" y="252"/>
                    <a:pt x="152" y="276"/>
                  </a:cubicBezTo>
                  <a:cubicBezTo>
                    <a:pt x="141" y="287"/>
                    <a:pt x="128" y="298"/>
                    <a:pt x="115" y="305"/>
                  </a:cubicBezTo>
                  <a:cubicBezTo>
                    <a:pt x="97" y="314"/>
                    <a:pt x="73" y="304"/>
                    <a:pt x="61" y="286"/>
                  </a:cubicBezTo>
                  <a:cubicBezTo>
                    <a:pt x="51" y="269"/>
                    <a:pt x="54" y="249"/>
                    <a:pt x="69" y="235"/>
                  </a:cubicBezTo>
                  <a:cubicBezTo>
                    <a:pt x="79" y="225"/>
                    <a:pt x="91" y="218"/>
                    <a:pt x="102" y="209"/>
                  </a:cubicBezTo>
                  <a:cubicBezTo>
                    <a:pt x="120" y="194"/>
                    <a:pt x="130" y="167"/>
                    <a:pt x="126" y="138"/>
                  </a:cubicBezTo>
                  <a:cubicBezTo>
                    <a:pt x="101" y="160"/>
                    <a:pt x="77" y="180"/>
                    <a:pt x="51" y="203"/>
                  </a:cubicBezTo>
                  <a:cubicBezTo>
                    <a:pt x="34" y="184"/>
                    <a:pt x="18" y="166"/>
                    <a:pt x="0" y="145"/>
                  </a:cubicBezTo>
                  <a:cubicBezTo>
                    <a:pt x="22" y="126"/>
                    <a:pt x="44" y="107"/>
                    <a:pt x="66" y="88"/>
                  </a:cubicBezTo>
                  <a:cubicBezTo>
                    <a:pt x="81" y="76"/>
                    <a:pt x="93" y="60"/>
                    <a:pt x="116" y="62"/>
                  </a:cubicBezTo>
                  <a:cubicBezTo>
                    <a:pt x="121" y="62"/>
                    <a:pt x="128" y="49"/>
                    <a:pt x="133" y="42"/>
                  </a:cubicBezTo>
                  <a:cubicBezTo>
                    <a:pt x="135" y="39"/>
                    <a:pt x="133" y="35"/>
                    <a:pt x="133" y="32"/>
                  </a:cubicBezTo>
                  <a:cubicBezTo>
                    <a:pt x="135" y="16"/>
                    <a:pt x="141" y="3"/>
                    <a:pt x="159" y="1"/>
                  </a:cubicBezTo>
                  <a:cubicBezTo>
                    <a:pt x="173" y="0"/>
                    <a:pt x="185" y="15"/>
                    <a:pt x="186" y="33"/>
                  </a:cubicBezTo>
                  <a:cubicBezTo>
                    <a:pt x="186" y="41"/>
                    <a:pt x="185" y="49"/>
                    <a:pt x="184" y="57"/>
                  </a:cubicBezTo>
                  <a:cubicBezTo>
                    <a:pt x="183" y="62"/>
                    <a:pt x="182" y="68"/>
                    <a:pt x="181" y="73"/>
                  </a:cubicBezTo>
                  <a:close/>
                  <a:moveTo>
                    <a:pt x="53" y="185"/>
                  </a:moveTo>
                  <a:cubicBezTo>
                    <a:pt x="80" y="162"/>
                    <a:pt x="106" y="141"/>
                    <a:pt x="130" y="118"/>
                  </a:cubicBezTo>
                  <a:cubicBezTo>
                    <a:pt x="142" y="107"/>
                    <a:pt x="136" y="92"/>
                    <a:pt x="130" y="78"/>
                  </a:cubicBezTo>
                  <a:cubicBezTo>
                    <a:pt x="127" y="84"/>
                    <a:pt x="124" y="90"/>
                    <a:pt x="122" y="96"/>
                  </a:cubicBezTo>
                  <a:cubicBezTo>
                    <a:pt x="120" y="96"/>
                    <a:pt x="118" y="96"/>
                    <a:pt x="117" y="96"/>
                  </a:cubicBezTo>
                  <a:cubicBezTo>
                    <a:pt x="115" y="89"/>
                    <a:pt x="113" y="82"/>
                    <a:pt x="110" y="71"/>
                  </a:cubicBezTo>
                  <a:cubicBezTo>
                    <a:pt x="74" y="91"/>
                    <a:pt x="49" y="121"/>
                    <a:pt x="18" y="145"/>
                  </a:cubicBezTo>
                  <a:cubicBezTo>
                    <a:pt x="30" y="159"/>
                    <a:pt x="41" y="171"/>
                    <a:pt x="53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941888" y="4081463"/>
              <a:ext cx="609600" cy="622300"/>
            </a:xfrm>
            <a:custGeom>
              <a:avLst/>
              <a:gdLst>
                <a:gd name="T0" fmla="*/ 268 w 268"/>
                <a:gd name="T1" fmla="*/ 57 h 273"/>
                <a:gd name="T2" fmla="*/ 243 w 268"/>
                <a:gd name="T3" fmla="*/ 114 h 273"/>
                <a:gd name="T4" fmla="*/ 218 w 268"/>
                <a:gd name="T5" fmla="*/ 164 h 273"/>
                <a:gd name="T6" fmla="*/ 180 w 268"/>
                <a:gd name="T7" fmla="*/ 182 h 273"/>
                <a:gd name="T8" fmla="*/ 138 w 268"/>
                <a:gd name="T9" fmla="*/ 193 h 273"/>
                <a:gd name="T10" fmla="*/ 104 w 268"/>
                <a:gd name="T11" fmla="*/ 227 h 273"/>
                <a:gd name="T12" fmla="*/ 83 w 268"/>
                <a:gd name="T13" fmla="*/ 241 h 273"/>
                <a:gd name="T14" fmla="*/ 38 w 268"/>
                <a:gd name="T15" fmla="*/ 264 h 273"/>
                <a:gd name="T16" fmla="*/ 9 w 268"/>
                <a:gd name="T17" fmla="*/ 264 h 273"/>
                <a:gd name="T18" fmla="*/ 9 w 268"/>
                <a:gd name="T19" fmla="*/ 236 h 273"/>
                <a:gd name="T20" fmla="*/ 32 w 268"/>
                <a:gd name="T21" fmla="*/ 191 h 273"/>
                <a:gd name="T22" fmla="*/ 46 w 268"/>
                <a:gd name="T23" fmla="*/ 170 h 273"/>
                <a:gd name="T24" fmla="*/ 76 w 268"/>
                <a:gd name="T25" fmla="*/ 140 h 273"/>
                <a:gd name="T26" fmla="*/ 90 w 268"/>
                <a:gd name="T27" fmla="*/ 90 h 273"/>
                <a:gd name="T28" fmla="*/ 119 w 268"/>
                <a:gd name="T29" fmla="*/ 54 h 273"/>
                <a:gd name="T30" fmla="*/ 143 w 268"/>
                <a:gd name="T31" fmla="*/ 46 h 273"/>
                <a:gd name="T32" fmla="*/ 172 w 268"/>
                <a:gd name="T33" fmla="*/ 19 h 273"/>
                <a:gd name="T34" fmla="*/ 234 w 268"/>
                <a:gd name="T35" fmla="*/ 10 h 273"/>
                <a:gd name="T36" fmla="*/ 268 w 268"/>
                <a:gd name="T37" fmla="*/ 57 h 273"/>
                <a:gd name="T38" fmla="*/ 57 w 268"/>
                <a:gd name="T39" fmla="*/ 178 h 273"/>
                <a:gd name="T40" fmla="*/ 142 w 268"/>
                <a:gd name="T41" fmla="*/ 173 h 273"/>
                <a:gd name="T42" fmla="*/ 102 w 268"/>
                <a:gd name="T43" fmla="*/ 126 h 273"/>
                <a:gd name="T44" fmla="*/ 63 w 268"/>
                <a:gd name="T45" fmla="*/ 168 h 273"/>
                <a:gd name="T46" fmla="*/ 57 w 268"/>
                <a:gd name="T47" fmla="*/ 178 h 273"/>
                <a:gd name="T48" fmla="*/ 174 w 268"/>
                <a:gd name="T49" fmla="*/ 41 h 273"/>
                <a:gd name="T50" fmla="*/ 220 w 268"/>
                <a:gd name="T51" fmla="*/ 18 h 273"/>
                <a:gd name="T52" fmla="*/ 174 w 268"/>
                <a:gd name="T53" fmla="*/ 4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73">
                  <a:moveTo>
                    <a:pt x="268" y="57"/>
                  </a:moveTo>
                  <a:cubicBezTo>
                    <a:pt x="268" y="86"/>
                    <a:pt x="257" y="101"/>
                    <a:pt x="243" y="114"/>
                  </a:cubicBezTo>
                  <a:cubicBezTo>
                    <a:pt x="229" y="128"/>
                    <a:pt x="213" y="139"/>
                    <a:pt x="218" y="164"/>
                  </a:cubicBezTo>
                  <a:cubicBezTo>
                    <a:pt x="222" y="181"/>
                    <a:pt x="200" y="192"/>
                    <a:pt x="180" y="182"/>
                  </a:cubicBezTo>
                  <a:cubicBezTo>
                    <a:pt x="160" y="172"/>
                    <a:pt x="150" y="180"/>
                    <a:pt x="138" y="193"/>
                  </a:cubicBezTo>
                  <a:cubicBezTo>
                    <a:pt x="127" y="205"/>
                    <a:pt x="116" y="217"/>
                    <a:pt x="104" y="227"/>
                  </a:cubicBezTo>
                  <a:cubicBezTo>
                    <a:pt x="98" y="233"/>
                    <a:pt x="90" y="237"/>
                    <a:pt x="83" y="241"/>
                  </a:cubicBezTo>
                  <a:cubicBezTo>
                    <a:pt x="68" y="249"/>
                    <a:pt x="52" y="256"/>
                    <a:pt x="38" y="264"/>
                  </a:cubicBezTo>
                  <a:cubicBezTo>
                    <a:pt x="28" y="271"/>
                    <a:pt x="18" y="273"/>
                    <a:pt x="9" y="264"/>
                  </a:cubicBezTo>
                  <a:cubicBezTo>
                    <a:pt x="0" y="255"/>
                    <a:pt x="2" y="246"/>
                    <a:pt x="9" y="236"/>
                  </a:cubicBezTo>
                  <a:cubicBezTo>
                    <a:pt x="17" y="221"/>
                    <a:pt x="24" y="206"/>
                    <a:pt x="32" y="191"/>
                  </a:cubicBezTo>
                  <a:cubicBezTo>
                    <a:pt x="36" y="184"/>
                    <a:pt x="40" y="176"/>
                    <a:pt x="46" y="170"/>
                  </a:cubicBezTo>
                  <a:cubicBezTo>
                    <a:pt x="55" y="159"/>
                    <a:pt x="65" y="149"/>
                    <a:pt x="76" y="140"/>
                  </a:cubicBezTo>
                  <a:cubicBezTo>
                    <a:pt x="91" y="126"/>
                    <a:pt x="101" y="114"/>
                    <a:pt x="90" y="90"/>
                  </a:cubicBezTo>
                  <a:cubicBezTo>
                    <a:pt x="80" y="67"/>
                    <a:pt x="94" y="53"/>
                    <a:pt x="119" y="54"/>
                  </a:cubicBezTo>
                  <a:cubicBezTo>
                    <a:pt x="127" y="55"/>
                    <a:pt x="137" y="51"/>
                    <a:pt x="143" y="46"/>
                  </a:cubicBezTo>
                  <a:cubicBezTo>
                    <a:pt x="154" y="38"/>
                    <a:pt x="162" y="27"/>
                    <a:pt x="172" y="19"/>
                  </a:cubicBezTo>
                  <a:cubicBezTo>
                    <a:pt x="191" y="3"/>
                    <a:pt x="212" y="0"/>
                    <a:pt x="234" y="10"/>
                  </a:cubicBezTo>
                  <a:cubicBezTo>
                    <a:pt x="256" y="21"/>
                    <a:pt x="268" y="40"/>
                    <a:pt x="268" y="57"/>
                  </a:cubicBezTo>
                  <a:close/>
                  <a:moveTo>
                    <a:pt x="57" y="178"/>
                  </a:moveTo>
                  <a:cubicBezTo>
                    <a:pt x="89" y="181"/>
                    <a:pt x="118" y="182"/>
                    <a:pt x="142" y="173"/>
                  </a:cubicBezTo>
                  <a:cubicBezTo>
                    <a:pt x="128" y="157"/>
                    <a:pt x="116" y="143"/>
                    <a:pt x="102" y="126"/>
                  </a:cubicBezTo>
                  <a:cubicBezTo>
                    <a:pt x="89" y="140"/>
                    <a:pt x="76" y="154"/>
                    <a:pt x="63" y="168"/>
                  </a:cubicBezTo>
                  <a:cubicBezTo>
                    <a:pt x="62" y="170"/>
                    <a:pt x="60" y="173"/>
                    <a:pt x="57" y="178"/>
                  </a:cubicBezTo>
                  <a:close/>
                  <a:moveTo>
                    <a:pt x="174" y="41"/>
                  </a:moveTo>
                  <a:cubicBezTo>
                    <a:pt x="189" y="34"/>
                    <a:pt x="202" y="27"/>
                    <a:pt x="220" y="18"/>
                  </a:cubicBezTo>
                  <a:cubicBezTo>
                    <a:pt x="190" y="14"/>
                    <a:pt x="177" y="21"/>
                    <a:pt x="17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287713" y="3309938"/>
              <a:ext cx="719137" cy="709613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40 h 312"/>
                <a:gd name="T4" fmla="*/ 110 w 316"/>
                <a:gd name="T5" fmla="*/ 133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5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3 h 312"/>
                <a:gd name="T18" fmla="*/ 169 w 316"/>
                <a:gd name="T19" fmla="*/ 34 h 312"/>
                <a:gd name="T20" fmla="*/ 250 w 316"/>
                <a:gd name="T21" fmla="*/ 9 h 312"/>
                <a:gd name="T22" fmla="*/ 302 w 316"/>
                <a:gd name="T23" fmla="*/ 109 h 312"/>
                <a:gd name="T24" fmla="*/ 193 w 316"/>
                <a:gd name="T25" fmla="*/ 159 h 312"/>
                <a:gd name="T26" fmla="*/ 172 w 316"/>
                <a:gd name="T27" fmla="*/ 157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1 h 312"/>
                <a:gd name="T36" fmla="*/ 270 w 316"/>
                <a:gd name="T37" fmla="*/ 251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7 h 312"/>
                <a:gd name="T44" fmla="*/ 160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4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70 h 312"/>
                <a:gd name="T72" fmla="*/ 64 w 316"/>
                <a:gd name="T73" fmla="*/ 195 h 312"/>
                <a:gd name="T74" fmla="*/ 115 w 316"/>
                <a:gd name="T75" fmla="*/ 17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7"/>
                    <a:pt x="133" y="142"/>
                    <a:pt x="128" y="140"/>
                  </a:cubicBezTo>
                  <a:cubicBezTo>
                    <a:pt x="123" y="137"/>
                    <a:pt x="116" y="135"/>
                    <a:pt x="110" y="133"/>
                  </a:cubicBezTo>
                  <a:cubicBezTo>
                    <a:pt x="114" y="127"/>
                    <a:pt x="117" y="121"/>
                    <a:pt x="121" y="115"/>
                  </a:cubicBezTo>
                  <a:cubicBezTo>
                    <a:pt x="123" y="112"/>
                    <a:pt x="127" y="111"/>
                    <a:pt x="134" y="106"/>
                  </a:cubicBezTo>
                  <a:cubicBezTo>
                    <a:pt x="137" y="113"/>
                    <a:pt x="139" y="119"/>
                    <a:pt x="141" y="125"/>
                  </a:cubicBezTo>
                  <a:cubicBezTo>
                    <a:pt x="143" y="130"/>
                    <a:pt x="146" y="135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3"/>
                  </a:cubicBezTo>
                  <a:cubicBezTo>
                    <a:pt x="141" y="90"/>
                    <a:pt x="145" y="60"/>
                    <a:pt x="169" y="34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2"/>
                    <a:pt x="316" y="66"/>
                    <a:pt x="302" y="109"/>
                  </a:cubicBezTo>
                  <a:cubicBezTo>
                    <a:pt x="287" y="153"/>
                    <a:pt x="236" y="176"/>
                    <a:pt x="193" y="159"/>
                  </a:cubicBezTo>
                  <a:cubicBezTo>
                    <a:pt x="187" y="156"/>
                    <a:pt x="179" y="155"/>
                    <a:pt x="172" y="157"/>
                  </a:cubicBezTo>
                  <a:cubicBezTo>
                    <a:pt x="187" y="179"/>
                    <a:pt x="205" y="186"/>
                    <a:pt x="230" y="179"/>
                  </a:cubicBezTo>
                  <a:cubicBezTo>
                    <a:pt x="260" y="172"/>
                    <a:pt x="290" y="191"/>
                    <a:pt x="293" y="221"/>
                  </a:cubicBezTo>
                  <a:cubicBezTo>
                    <a:pt x="294" y="234"/>
                    <a:pt x="285" y="247"/>
                    <a:pt x="280" y="260"/>
                  </a:cubicBezTo>
                  <a:cubicBezTo>
                    <a:pt x="279" y="262"/>
                    <a:pt x="272" y="261"/>
                    <a:pt x="268" y="261"/>
                  </a:cubicBezTo>
                  <a:cubicBezTo>
                    <a:pt x="268" y="257"/>
                    <a:pt x="268" y="252"/>
                    <a:pt x="270" y="251"/>
                  </a:cubicBezTo>
                  <a:cubicBezTo>
                    <a:pt x="285" y="238"/>
                    <a:pt x="284" y="223"/>
                    <a:pt x="274" y="208"/>
                  </a:cubicBezTo>
                  <a:cubicBezTo>
                    <a:pt x="264" y="192"/>
                    <a:pt x="249" y="187"/>
                    <a:pt x="231" y="193"/>
                  </a:cubicBezTo>
                  <a:cubicBezTo>
                    <a:pt x="207" y="201"/>
                    <a:pt x="187" y="196"/>
                    <a:pt x="170" y="177"/>
                  </a:cubicBezTo>
                  <a:cubicBezTo>
                    <a:pt x="167" y="174"/>
                    <a:pt x="163" y="172"/>
                    <a:pt x="160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5"/>
                    <a:pt x="131" y="279"/>
                    <a:pt x="105" y="295"/>
                  </a:cubicBezTo>
                  <a:cubicBezTo>
                    <a:pt x="79" y="312"/>
                    <a:pt x="53" y="307"/>
                    <a:pt x="28" y="281"/>
                  </a:cubicBezTo>
                  <a:cubicBezTo>
                    <a:pt x="5" y="257"/>
                    <a:pt x="0" y="228"/>
                    <a:pt x="18" y="204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5"/>
                    <a:pt x="134" y="155"/>
                    <a:pt x="137" y="155"/>
                  </a:cubicBezTo>
                  <a:cubicBezTo>
                    <a:pt x="138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1"/>
                    <a:pt x="294" y="82"/>
                  </a:cubicBezTo>
                  <a:cubicBezTo>
                    <a:pt x="293" y="47"/>
                    <a:pt x="264" y="18"/>
                    <a:pt x="228" y="18"/>
                  </a:cubicBezTo>
                  <a:close/>
                  <a:moveTo>
                    <a:pt x="115" y="170"/>
                  </a:moveTo>
                  <a:cubicBezTo>
                    <a:pt x="85" y="162"/>
                    <a:pt x="63" y="174"/>
                    <a:pt x="64" y="195"/>
                  </a:cubicBezTo>
                  <a:cubicBezTo>
                    <a:pt x="80" y="187"/>
                    <a:pt x="96" y="179"/>
                    <a:pt x="115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735138" y="4079875"/>
              <a:ext cx="693737" cy="704850"/>
            </a:xfrm>
            <a:custGeom>
              <a:avLst/>
              <a:gdLst>
                <a:gd name="T0" fmla="*/ 285 w 305"/>
                <a:gd name="T1" fmla="*/ 108 h 310"/>
                <a:gd name="T2" fmla="*/ 130 w 305"/>
                <a:gd name="T3" fmla="*/ 246 h 310"/>
                <a:gd name="T4" fmla="*/ 53 w 305"/>
                <a:gd name="T5" fmla="*/ 298 h 310"/>
                <a:gd name="T6" fmla="*/ 12 w 305"/>
                <a:gd name="T7" fmla="*/ 257 h 310"/>
                <a:gd name="T8" fmla="*/ 64 w 305"/>
                <a:gd name="T9" fmla="*/ 180 h 310"/>
                <a:gd name="T10" fmla="*/ 202 w 305"/>
                <a:gd name="T11" fmla="*/ 25 h 310"/>
                <a:gd name="T12" fmla="*/ 305 w 305"/>
                <a:gd name="T13" fmla="*/ 72 h 310"/>
                <a:gd name="T14" fmla="*/ 72 w 305"/>
                <a:gd name="T15" fmla="*/ 257 h 310"/>
                <a:gd name="T16" fmla="*/ 149 w 305"/>
                <a:gd name="T17" fmla="*/ 220 h 310"/>
                <a:gd name="T18" fmla="*/ 286 w 305"/>
                <a:gd name="T19" fmla="*/ 74 h 310"/>
                <a:gd name="T20" fmla="*/ 258 w 305"/>
                <a:gd name="T21" fmla="*/ 33 h 310"/>
                <a:gd name="T22" fmla="*/ 91 w 305"/>
                <a:gd name="T23" fmla="*/ 160 h 310"/>
                <a:gd name="T24" fmla="*/ 59 w 305"/>
                <a:gd name="T25" fmla="*/ 228 h 310"/>
                <a:gd name="T26" fmla="*/ 55 w 305"/>
                <a:gd name="T27" fmla="*/ 248 h 310"/>
                <a:gd name="T28" fmla="*/ 110 w 305"/>
                <a:gd name="T29" fmla="*/ 163 h 310"/>
                <a:gd name="T30" fmla="*/ 129 w 305"/>
                <a:gd name="T31" fmla="*/ 172 h 310"/>
                <a:gd name="T32" fmla="*/ 143 w 305"/>
                <a:gd name="T33" fmla="*/ 130 h 310"/>
                <a:gd name="T34" fmla="*/ 161 w 305"/>
                <a:gd name="T35" fmla="*/ 138 h 310"/>
                <a:gd name="T36" fmla="*/ 176 w 305"/>
                <a:gd name="T37" fmla="*/ 96 h 310"/>
                <a:gd name="T38" fmla="*/ 193 w 305"/>
                <a:gd name="T39" fmla="*/ 104 h 310"/>
                <a:gd name="T40" fmla="*/ 209 w 305"/>
                <a:gd name="T41" fmla="*/ 63 h 310"/>
                <a:gd name="T42" fmla="*/ 230 w 305"/>
                <a:gd name="T43" fmla="*/ 73 h 310"/>
                <a:gd name="T44" fmla="*/ 272 w 305"/>
                <a:gd name="T45" fmla="*/ 82 h 310"/>
                <a:gd name="T46" fmla="*/ 226 w 305"/>
                <a:gd name="T47" fmla="*/ 89 h 310"/>
                <a:gd name="T48" fmla="*/ 236 w 305"/>
                <a:gd name="T49" fmla="*/ 110 h 310"/>
                <a:gd name="T50" fmla="*/ 197 w 305"/>
                <a:gd name="T51" fmla="*/ 121 h 310"/>
                <a:gd name="T52" fmla="*/ 205 w 305"/>
                <a:gd name="T53" fmla="*/ 141 h 310"/>
                <a:gd name="T54" fmla="*/ 166 w 305"/>
                <a:gd name="T55" fmla="*/ 152 h 310"/>
                <a:gd name="T56" fmla="*/ 175 w 305"/>
                <a:gd name="T57" fmla="*/ 172 h 310"/>
                <a:gd name="T58" fmla="*/ 135 w 305"/>
                <a:gd name="T59" fmla="*/ 181 h 310"/>
                <a:gd name="T60" fmla="*/ 144 w 305"/>
                <a:gd name="T61" fmla="*/ 202 h 310"/>
                <a:gd name="T62" fmla="*/ 61 w 305"/>
                <a:gd name="T63" fmla="*/ 25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310">
                  <a:moveTo>
                    <a:pt x="305" y="72"/>
                  </a:moveTo>
                  <a:cubicBezTo>
                    <a:pt x="300" y="80"/>
                    <a:pt x="295" y="97"/>
                    <a:pt x="285" y="108"/>
                  </a:cubicBezTo>
                  <a:cubicBezTo>
                    <a:pt x="246" y="149"/>
                    <a:pt x="205" y="189"/>
                    <a:pt x="165" y="229"/>
                  </a:cubicBezTo>
                  <a:cubicBezTo>
                    <a:pt x="156" y="237"/>
                    <a:pt x="142" y="245"/>
                    <a:pt x="130" y="246"/>
                  </a:cubicBezTo>
                  <a:cubicBezTo>
                    <a:pt x="108" y="249"/>
                    <a:pt x="91" y="259"/>
                    <a:pt x="77" y="274"/>
                  </a:cubicBezTo>
                  <a:cubicBezTo>
                    <a:pt x="69" y="282"/>
                    <a:pt x="61" y="291"/>
                    <a:pt x="53" y="298"/>
                  </a:cubicBezTo>
                  <a:cubicBezTo>
                    <a:pt x="39" y="310"/>
                    <a:pt x="23" y="310"/>
                    <a:pt x="12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8" y="240"/>
                    <a:pt x="37" y="232"/>
                  </a:cubicBezTo>
                  <a:cubicBezTo>
                    <a:pt x="52" y="217"/>
                    <a:pt x="61" y="201"/>
                    <a:pt x="64" y="180"/>
                  </a:cubicBezTo>
                  <a:cubicBezTo>
                    <a:pt x="65" y="168"/>
                    <a:pt x="73" y="154"/>
                    <a:pt x="81" y="145"/>
                  </a:cubicBezTo>
                  <a:cubicBezTo>
                    <a:pt x="121" y="105"/>
                    <a:pt x="161" y="65"/>
                    <a:pt x="202" y="25"/>
                  </a:cubicBezTo>
                  <a:cubicBezTo>
                    <a:pt x="220" y="7"/>
                    <a:pt x="243" y="0"/>
                    <a:pt x="268" y="11"/>
                  </a:cubicBezTo>
                  <a:cubicBezTo>
                    <a:pt x="291" y="21"/>
                    <a:pt x="302" y="39"/>
                    <a:pt x="305" y="72"/>
                  </a:cubicBezTo>
                  <a:close/>
                  <a:moveTo>
                    <a:pt x="61" y="258"/>
                  </a:moveTo>
                  <a:cubicBezTo>
                    <a:pt x="67" y="257"/>
                    <a:pt x="71" y="258"/>
                    <a:pt x="72" y="257"/>
                  </a:cubicBezTo>
                  <a:cubicBezTo>
                    <a:pt x="88" y="241"/>
                    <a:pt x="105" y="232"/>
                    <a:pt x="129" y="232"/>
                  </a:cubicBezTo>
                  <a:cubicBezTo>
                    <a:pt x="135" y="232"/>
                    <a:pt x="143" y="225"/>
                    <a:pt x="149" y="220"/>
                  </a:cubicBezTo>
                  <a:cubicBezTo>
                    <a:pt x="191" y="178"/>
                    <a:pt x="233" y="136"/>
                    <a:pt x="274" y="94"/>
                  </a:cubicBezTo>
                  <a:cubicBezTo>
                    <a:pt x="280" y="89"/>
                    <a:pt x="285" y="81"/>
                    <a:pt x="286" y="74"/>
                  </a:cubicBezTo>
                  <a:cubicBezTo>
                    <a:pt x="287" y="64"/>
                    <a:pt x="285" y="53"/>
                    <a:pt x="282" y="43"/>
                  </a:cubicBezTo>
                  <a:cubicBezTo>
                    <a:pt x="278" y="33"/>
                    <a:pt x="271" y="25"/>
                    <a:pt x="258" y="33"/>
                  </a:cubicBezTo>
                  <a:cubicBezTo>
                    <a:pt x="243" y="13"/>
                    <a:pt x="228" y="24"/>
                    <a:pt x="215" y="36"/>
                  </a:cubicBezTo>
                  <a:cubicBezTo>
                    <a:pt x="173" y="77"/>
                    <a:pt x="132" y="118"/>
                    <a:pt x="91" y="160"/>
                  </a:cubicBezTo>
                  <a:cubicBezTo>
                    <a:pt x="84" y="168"/>
                    <a:pt x="81" y="181"/>
                    <a:pt x="76" y="191"/>
                  </a:cubicBezTo>
                  <a:cubicBezTo>
                    <a:pt x="70" y="204"/>
                    <a:pt x="65" y="216"/>
                    <a:pt x="59" y="228"/>
                  </a:cubicBezTo>
                  <a:cubicBezTo>
                    <a:pt x="56" y="234"/>
                    <a:pt x="53" y="239"/>
                    <a:pt x="50" y="245"/>
                  </a:cubicBezTo>
                  <a:cubicBezTo>
                    <a:pt x="51" y="246"/>
                    <a:pt x="53" y="247"/>
                    <a:pt x="55" y="248"/>
                  </a:cubicBezTo>
                  <a:cubicBezTo>
                    <a:pt x="77" y="226"/>
                    <a:pt x="99" y="204"/>
                    <a:pt x="121" y="181"/>
                  </a:cubicBezTo>
                  <a:cubicBezTo>
                    <a:pt x="117" y="174"/>
                    <a:pt x="113" y="169"/>
                    <a:pt x="110" y="163"/>
                  </a:cubicBezTo>
                  <a:cubicBezTo>
                    <a:pt x="110" y="162"/>
                    <a:pt x="111" y="161"/>
                    <a:pt x="112" y="160"/>
                  </a:cubicBezTo>
                  <a:cubicBezTo>
                    <a:pt x="118" y="164"/>
                    <a:pt x="124" y="168"/>
                    <a:pt x="129" y="172"/>
                  </a:cubicBezTo>
                  <a:cubicBezTo>
                    <a:pt x="138" y="164"/>
                    <a:pt x="146" y="156"/>
                    <a:pt x="155" y="148"/>
                  </a:cubicBezTo>
                  <a:cubicBezTo>
                    <a:pt x="150" y="141"/>
                    <a:pt x="146" y="135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1" y="131"/>
                    <a:pt x="157" y="135"/>
                    <a:pt x="161" y="138"/>
                  </a:cubicBezTo>
                  <a:cubicBezTo>
                    <a:pt x="171" y="130"/>
                    <a:pt x="180" y="122"/>
                    <a:pt x="188" y="115"/>
                  </a:cubicBezTo>
                  <a:cubicBezTo>
                    <a:pt x="183" y="108"/>
                    <a:pt x="180" y="102"/>
                    <a:pt x="176" y="96"/>
                  </a:cubicBezTo>
                  <a:cubicBezTo>
                    <a:pt x="177" y="95"/>
                    <a:pt x="178" y="94"/>
                    <a:pt x="180" y="93"/>
                  </a:cubicBezTo>
                  <a:cubicBezTo>
                    <a:pt x="185" y="98"/>
                    <a:pt x="191" y="102"/>
                    <a:pt x="193" y="104"/>
                  </a:cubicBezTo>
                  <a:cubicBezTo>
                    <a:pt x="204" y="95"/>
                    <a:pt x="213" y="88"/>
                    <a:pt x="222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1" y="61"/>
                    <a:pt x="212" y="60"/>
                  </a:cubicBezTo>
                  <a:cubicBezTo>
                    <a:pt x="218" y="64"/>
                    <a:pt x="224" y="68"/>
                    <a:pt x="230" y="73"/>
                  </a:cubicBezTo>
                  <a:cubicBezTo>
                    <a:pt x="239" y="64"/>
                    <a:pt x="248" y="56"/>
                    <a:pt x="256" y="49"/>
                  </a:cubicBezTo>
                  <a:cubicBezTo>
                    <a:pt x="261" y="60"/>
                    <a:pt x="265" y="69"/>
                    <a:pt x="272" y="82"/>
                  </a:cubicBezTo>
                  <a:cubicBezTo>
                    <a:pt x="261" y="75"/>
                    <a:pt x="256" y="72"/>
                    <a:pt x="250" y="68"/>
                  </a:cubicBezTo>
                  <a:cubicBezTo>
                    <a:pt x="242" y="75"/>
                    <a:pt x="234" y="82"/>
                    <a:pt x="226" y="89"/>
                  </a:cubicBezTo>
                  <a:cubicBezTo>
                    <a:pt x="232" y="96"/>
                    <a:pt x="236" y="102"/>
                    <a:pt x="240" y="107"/>
                  </a:cubicBezTo>
                  <a:cubicBezTo>
                    <a:pt x="238" y="108"/>
                    <a:pt x="237" y="109"/>
                    <a:pt x="236" y="110"/>
                  </a:cubicBezTo>
                  <a:cubicBezTo>
                    <a:pt x="230" y="106"/>
                    <a:pt x="225" y="102"/>
                    <a:pt x="222" y="100"/>
                  </a:cubicBezTo>
                  <a:cubicBezTo>
                    <a:pt x="213" y="108"/>
                    <a:pt x="205" y="114"/>
                    <a:pt x="197" y="121"/>
                  </a:cubicBezTo>
                  <a:cubicBezTo>
                    <a:pt x="201" y="127"/>
                    <a:pt x="205" y="133"/>
                    <a:pt x="209" y="138"/>
                  </a:cubicBezTo>
                  <a:cubicBezTo>
                    <a:pt x="207" y="139"/>
                    <a:pt x="206" y="140"/>
                    <a:pt x="205" y="141"/>
                  </a:cubicBezTo>
                  <a:cubicBezTo>
                    <a:pt x="200" y="137"/>
                    <a:pt x="194" y="133"/>
                    <a:pt x="191" y="131"/>
                  </a:cubicBezTo>
                  <a:cubicBezTo>
                    <a:pt x="182" y="139"/>
                    <a:pt x="174" y="145"/>
                    <a:pt x="166" y="152"/>
                  </a:cubicBezTo>
                  <a:cubicBezTo>
                    <a:pt x="171" y="158"/>
                    <a:pt x="174" y="163"/>
                    <a:pt x="178" y="169"/>
                  </a:cubicBezTo>
                  <a:cubicBezTo>
                    <a:pt x="177" y="170"/>
                    <a:pt x="176" y="171"/>
                    <a:pt x="175" y="172"/>
                  </a:cubicBezTo>
                  <a:cubicBezTo>
                    <a:pt x="169" y="168"/>
                    <a:pt x="163" y="164"/>
                    <a:pt x="159" y="161"/>
                  </a:cubicBezTo>
                  <a:cubicBezTo>
                    <a:pt x="150" y="168"/>
                    <a:pt x="142" y="175"/>
                    <a:pt x="135" y="181"/>
                  </a:cubicBezTo>
                  <a:cubicBezTo>
                    <a:pt x="140" y="188"/>
                    <a:pt x="143" y="194"/>
                    <a:pt x="147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8" y="198"/>
                    <a:pt x="132" y="195"/>
                    <a:pt x="129" y="193"/>
                  </a:cubicBezTo>
                  <a:cubicBezTo>
                    <a:pt x="107" y="214"/>
                    <a:pt x="86" y="235"/>
                    <a:pt x="61" y="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281363" y="4086225"/>
              <a:ext cx="698500" cy="693738"/>
            </a:xfrm>
            <a:custGeom>
              <a:avLst/>
              <a:gdLst>
                <a:gd name="T0" fmla="*/ 263 w 307"/>
                <a:gd name="T1" fmla="*/ 219 h 305"/>
                <a:gd name="T2" fmla="*/ 220 w 307"/>
                <a:gd name="T3" fmla="*/ 185 h 305"/>
                <a:gd name="T4" fmla="*/ 173 w 307"/>
                <a:gd name="T5" fmla="*/ 213 h 305"/>
                <a:gd name="T6" fmla="*/ 159 w 307"/>
                <a:gd name="T7" fmla="*/ 252 h 305"/>
                <a:gd name="T8" fmla="*/ 86 w 307"/>
                <a:gd name="T9" fmla="*/ 296 h 305"/>
                <a:gd name="T10" fmla="*/ 44 w 307"/>
                <a:gd name="T11" fmla="*/ 218 h 305"/>
                <a:gd name="T12" fmla="*/ 50 w 307"/>
                <a:gd name="T13" fmla="*/ 195 h 305"/>
                <a:gd name="T14" fmla="*/ 43 w 307"/>
                <a:gd name="T15" fmla="*/ 173 h 305"/>
                <a:gd name="T16" fmla="*/ 16 w 307"/>
                <a:gd name="T17" fmla="*/ 35 h 305"/>
                <a:gd name="T18" fmla="*/ 72 w 307"/>
                <a:gd name="T19" fmla="*/ 3 h 305"/>
                <a:gd name="T20" fmla="*/ 86 w 307"/>
                <a:gd name="T21" fmla="*/ 14 h 305"/>
                <a:gd name="T22" fmla="*/ 81 w 307"/>
                <a:gd name="T23" fmla="*/ 30 h 305"/>
                <a:gd name="T24" fmla="*/ 65 w 307"/>
                <a:gd name="T25" fmla="*/ 31 h 305"/>
                <a:gd name="T26" fmla="*/ 23 w 307"/>
                <a:gd name="T27" fmla="*/ 53 h 305"/>
                <a:gd name="T28" fmla="*/ 52 w 307"/>
                <a:gd name="T29" fmla="*/ 157 h 305"/>
                <a:gd name="T30" fmla="*/ 108 w 307"/>
                <a:gd name="T31" fmla="*/ 163 h 305"/>
                <a:gd name="T32" fmla="*/ 169 w 307"/>
                <a:gd name="T33" fmla="*/ 81 h 305"/>
                <a:gd name="T34" fmla="*/ 145 w 307"/>
                <a:gd name="T35" fmla="*/ 52 h 305"/>
                <a:gd name="T36" fmla="*/ 128 w 307"/>
                <a:gd name="T37" fmla="*/ 41 h 305"/>
                <a:gd name="T38" fmla="*/ 132 w 307"/>
                <a:gd name="T39" fmla="*/ 26 h 305"/>
                <a:gd name="T40" fmla="*/ 150 w 307"/>
                <a:gd name="T41" fmla="*/ 26 h 305"/>
                <a:gd name="T42" fmla="*/ 181 w 307"/>
                <a:gd name="T43" fmla="*/ 83 h 305"/>
                <a:gd name="T44" fmla="*/ 76 w 307"/>
                <a:gd name="T45" fmla="*/ 186 h 305"/>
                <a:gd name="T46" fmla="*/ 68 w 307"/>
                <a:gd name="T47" fmla="*/ 188 h 305"/>
                <a:gd name="T48" fmla="*/ 77 w 307"/>
                <a:gd name="T49" fmla="*/ 279 h 305"/>
                <a:gd name="T50" fmla="*/ 138 w 307"/>
                <a:gd name="T51" fmla="*/ 262 h 305"/>
                <a:gd name="T52" fmla="*/ 157 w 307"/>
                <a:gd name="T53" fmla="*/ 219 h 305"/>
                <a:gd name="T54" fmla="*/ 213 w 307"/>
                <a:gd name="T55" fmla="*/ 172 h 305"/>
                <a:gd name="T56" fmla="*/ 274 w 307"/>
                <a:gd name="T57" fmla="*/ 210 h 305"/>
                <a:gd name="T58" fmla="*/ 288 w 307"/>
                <a:gd name="T59" fmla="*/ 228 h 305"/>
                <a:gd name="T60" fmla="*/ 292 w 307"/>
                <a:gd name="T61" fmla="*/ 277 h 305"/>
                <a:gd name="T62" fmla="*/ 245 w 307"/>
                <a:gd name="T63" fmla="*/ 276 h 305"/>
                <a:gd name="T64" fmla="*/ 250 w 307"/>
                <a:gd name="T65" fmla="*/ 227 h 305"/>
                <a:gd name="T66" fmla="*/ 263 w 307"/>
                <a:gd name="T67" fmla="*/ 2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5">
                  <a:moveTo>
                    <a:pt x="263" y="219"/>
                  </a:moveTo>
                  <a:cubicBezTo>
                    <a:pt x="256" y="197"/>
                    <a:pt x="241" y="186"/>
                    <a:pt x="220" y="185"/>
                  </a:cubicBezTo>
                  <a:cubicBezTo>
                    <a:pt x="198" y="184"/>
                    <a:pt x="182" y="193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50" y="195"/>
                  </a:cubicBezTo>
                  <a:cubicBezTo>
                    <a:pt x="50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4" y="17"/>
                    <a:pt x="52" y="0"/>
                    <a:pt x="72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3"/>
                    <a:pt x="70" y="33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2"/>
                    <a:pt x="19" y="128"/>
                    <a:pt x="52" y="157"/>
                  </a:cubicBezTo>
                  <a:cubicBezTo>
                    <a:pt x="69" y="173"/>
                    <a:pt x="90" y="172"/>
                    <a:pt x="108" y="163"/>
                  </a:cubicBezTo>
                  <a:cubicBezTo>
                    <a:pt x="140" y="146"/>
                    <a:pt x="162" y="118"/>
                    <a:pt x="169" y="81"/>
                  </a:cubicBezTo>
                  <a:cubicBezTo>
                    <a:pt x="172" y="59"/>
                    <a:pt x="167" y="54"/>
                    <a:pt x="145" y="52"/>
                  </a:cubicBezTo>
                  <a:cubicBezTo>
                    <a:pt x="139" y="51"/>
                    <a:pt x="131" y="47"/>
                    <a:pt x="128" y="41"/>
                  </a:cubicBezTo>
                  <a:cubicBezTo>
                    <a:pt x="126" y="38"/>
                    <a:pt x="128" y="28"/>
                    <a:pt x="132" y="26"/>
                  </a:cubicBezTo>
                  <a:cubicBezTo>
                    <a:pt x="137" y="23"/>
                    <a:pt x="145" y="23"/>
                    <a:pt x="150" y="26"/>
                  </a:cubicBezTo>
                  <a:cubicBezTo>
                    <a:pt x="170" y="33"/>
                    <a:pt x="185" y="62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8"/>
                  </a:cubicBezTo>
                  <a:cubicBezTo>
                    <a:pt x="43" y="206"/>
                    <a:pt x="49" y="264"/>
                    <a:pt x="77" y="279"/>
                  </a:cubicBezTo>
                  <a:cubicBezTo>
                    <a:pt x="100" y="290"/>
                    <a:pt x="123" y="285"/>
                    <a:pt x="138" y="262"/>
                  </a:cubicBezTo>
                  <a:cubicBezTo>
                    <a:pt x="147" y="249"/>
                    <a:pt x="153" y="234"/>
                    <a:pt x="157" y="219"/>
                  </a:cubicBezTo>
                  <a:cubicBezTo>
                    <a:pt x="167" y="191"/>
                    <a:pt x="185" y="174"/>
                    <a:pt x="213" y="172"/>
                  </a:cubicBezTo>
                  <a:cubicBezTo>
                    <a:pt x="238" y="171"/>
                    <a:pt x="262" y="186"/>
                    <a:pt x="274" y="210"/>
                  </a:cubicBezTo>
                  <a:cubicBezTo>
                    <a:pt x="277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1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327400" y="4910138"/>
              <a:ext cx="627062" cy="628650"/>
            </a:xfrm>
            <a:custGeom>
              <a:avLst/>
              <a:gdLst>
                <a:gd name="T0" fmla="*/ 0 w 276"/>
                <a:gd name="T1" fmla="*/ 138 h 276"/>
                <a:gd name="T2" fmla="*/ 0 w 276"/>
                <a:gd name="T3" fmla="*/ 46 h 276"/>
                <a:gd name="T4" fmla="*/ 46 w 276"/>
                <a:gd name="T5" fmla="*/ 0 h 276"/>
                <a:gd name="T6" fmla="*/ 230 w 276"/>
                <a:gd name="T7" fmla="*/ 0 h 276"/>
                <a:gd name="T8" fmla="*/ 276 w 276"/>
                <a:gd name="T9" fmla="*/ 46 h 276"/>
                <a:gd name="T10" fmla="*/ 276 w 276"/>
                <a:gd name="T11" fmla="*/ 230 h 276"/>
                <a:gd name="T12" fmla="*/ 230 w 276"/>
                <a:gd name="T13" fmla="*/ 276 h 276"/>
                <a:gd name="T14" fmla="*/ 44 w 276"/>
                <a:gd name="T15" fmla="*/ 276 h 276"/>
                <a:gd name="T16" fmla="*/ 0 w 276"/>
                <a:gd name="T17" fmla="*/ 232 h 276"/>
                <a:gd name="T18" fmla="*/ 0 w 276"/>
                <a:gd name="T19" fmla="*/ 138 h 276"/>
                <a:gd name="T20" fmla="*/ 0 w 276"/>
                <a:gd name="T21" fmla="*/ 138 h 276"/>
                <a:gd name="T22" fmla="*/ 14 w 276"/>
                <a:gd name="T23" fmla="*/ 136 h 276"/>
                <a:gd name="T24" fmla="*/ 14 w 276"/>
                <a:gd name="T25" fmla="*/ 136 h 276"/>
                <a:gd name="T26" fmla="*/ 15 w 276"/>
                <a:gd name="T27" fmla="*/ 230 h 276"/>
                <a:gd name="T28" fmla="*/ 45 w 276"/>
                <a:gd name="T29" fmla="*/ 261 h 276"/>
                <a:gd name="T30" fmla="*/ 229 w 276"/>
                <a:gd name="T31" fmla="*/ 261 h 276"/>
                <a:gd name="T32" fmla="*/ 261 w 276"/>
                <a:gd name="T33" fmla="*/ 228 h 276"/>
                <a:gd name="T34" fmla="*/ 262 w 276"/>
                <a:gd name="T35" fmla="*/ 46 h 276"/>
                <a:gd name="T36" fmla="*/ 229 w 276"/>
                <a:gd name="T37" fmla="*/ 15 h 276"/>
                <a:gd name="T38" fmla="*/ 47 w 276"/>
                <a:gd name="T39" fmla="*/ 15 h 276"/>
                <a:gd name="T40" fmla="*/ 15 w 276"/>
                <a:gd name="T41" fmla="*/ 48 h 276"/>
                <a:gd name="T42" fmla="*/ 14 w 276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7" y="0"/>
                    <a:pt x="46" y="0"/>
                  </a:cubicBezTo>
                  <a:cubicBezTo>
                    <a:pt x="107" y="0"/>
                    <a:pt x="168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5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0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4" y="136"/>
                  </a:moveTo>
                  <a:cubicBezTo>
                    <a:pt x="14" y="136"/>
                    <a:pt x="14" y="136"/>
                    <a:pt x="14" y="136"/>
                  </a:cubicBezTo>
                  <a:cubicBezTo>
                    <a:pt x="14" y="167"/>
                    <a:pt x="14" y="199"/>
                    <a:pt x="15" y="230"/>
                  </a:cubicBezTo>
                  <a:cubicBezTo>
                    <a:pt x="15" y="251"/>
                    <a:pt x="24" y="260"/>
                    <a:pt x="45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1" y="15"/>
                    <a:pt x="229" y="15"/>
                  </a:cubicBezTo>
                  <a:cubicBezTo>
                    <a:pt x="169" y="14"/>
                    <a:pt x="108" y="14"/>
                    <a:pt x="47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4" y="107"/>
                    <a:pt x="14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628900" y="4873625"/>
              <a:ext cx="461962" cy="581025"/>
            </a:xfrm>
            <a:custGeom>
              <a:avLst/>
              <a:gdLst>
                <a:gd name="T0" fmla="*/ 198 w 203"/>
                <a:gd name="T1" fmla="*/ 116 h 255"/>
                <a:gd name="T2" fmla="*/ 203 w 203"/>
                <a:gd name="T3" fmla="*/ 206 h 255"/>
                <a:gd name="T4" fmla="*/ 187 w 203"/>
                <a:gd name="T5" fmla="*/ 226 h 255"/>
                <a:gd name="T6" fmla="*/ 153 w 203"/>
                <a:gd name="T7" fmla="*/ 231 h 255"/>
                <a:gd name="T8" fmla="*/ 145 w 203"/>
                <a:gd name="T9" fmla="*/ 232 h 255"/>
                <a:gd name="T10" fmla="*/ 123 w 203"/>
                <a:gd name="T11" fmla="*/ 249 h 255"/>
                <a:gd name="T12" fmla="*/ 101 w 203"/>
                <a:gd name="T13" fmla="*/ 236 h 255"/>
                <a:gd name="T14" fmla="*/ 91 w 203"/>
                <a:gd name="T15" fmla="*/ 242 h 255"/>
                <a:gd name="T16" fmla="*/ 70 w 203"/>
                <a:gd name="T17" fmla="*/ 242 h 255"/>
                <a:gd name="T18" fmla="*/ 54 w 203"/>
                <a:gd name="T19" fmla="*/ 232 h 255"/>
                <a:gd name="T20" fmla="*/ 2 w 203"/>
                <a:gd name="T21" fmla="*/ 170 h 255"/>
                <a:gd name="T22" fmla="*/ 8 w 203"/>
                <a:gd name="T23" fmla="*/ 22 h 255"/>
                <a:gd name="T24" fmla="*/ 30 w 203"/>
                <a:gd name="T25" fmla="*/ 0 h 255"/>
                <a:gd name="T26" fmla="*/ 174 w 203"/>
                <a:gd name="T27" fmla="*/ 0 h 255"/>
                <a:gd name="T28" fmla="*/ 194 w 203"/>
                <a:gd name="T29" fmla="*/ 20 h 255"/>
                <a:gd name="T30" fmla="*/ 199 w 203"/>
                <a:gd name="T31" fmla="*/ 116 h 255"/>
                <a:gd name="T32" fmla="*/ 198 w 203"/>
                <a:gd name="T33" fmla="*/ 116 h 255"/>
                <a:gd name="T34" fmla="*/ 184 w 203"/>
                <a:gd name="T35" fmla="*/ 97 h 255"/>
                <a:gd name="T36" fmla="*/ 183 w 203"/>
                <a:gd name="T37" fmla="*/ 97 h 255"/>
                <a:gd name="T38" fmla="*/ 184 w 203"/>
                <a:gd name="T39" fmla="*/ 27 h 255"/>
                <a:gd name="T40" fmla="*/ 166 w 203"/>
                <a:gd name="T41" fmla="*/ 10 h 255"/>
                <a:gd name="T42" fmla="*/ 36 w 203"/>
                <a:gd name="T43" fmla="*/ 10 h 255"/>
                <a:gd name="T44" fmla="*/ 18 w 203"/>
                <a:gd name="T45" fmla="*/ 28 h 255"/>
                <a:gd name="T46" fmla="*/ 19 w 203"/>
                <a:gd name="T47" fmla="*/ 166 h 255"/>
                <a:gd name="T48" fmla="*/ 57 w 203"/>
                <a:gd name="T49" fmla="*/ 211 h 255"/>
                <a:gd name="T50" fmla="*/ 140 w 203"/>
                <a:gd name="T51" fmla="*/ 212 h 255"/>
                <a:gd name="T52" fmla="*/ 184 w 203"/>
                <a:gd name="T53" fmla="*/ 161 h 255"/>
                <a:gd name="T54" fmla="*/ 184 w 203"/>
                <a:gd name="T55" fmla="*/ 9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255">
                  <a:moveTo>
                    <a:pt x="198" y="116"/>
                  </a:moveTo>
                  <a:cubicBezTo>
                    <a:pt x="200" y="146"/>
                    <a:pt x="201" y="176"/>
                    <a:pt x="203" y="206"/>
                  </a:cubicBezTo>
                  <a:cubicBezTo>
                    <a:pt x="203" y="218"/>
                    <a:pt x="199" y="224"/>
                    <a:pt x="187" y="226"/>
                  </a:cubicBezTo>
                  <a:cubicBezTo>
                    <a:pt x="176" y="227"/>
                    <a:pt x="164" y="230"/>
                    <a:pt x="153" y="231"/>
                  </a:cubicBezTo>
                  <a:cubicBezTo>
                    <a:pt x="151" y="232"/>
                    <a:pt x="147" y="231"/>
                    <a:pt x="145" y="232"/>
                  </a:cubicBezTo>
                  <a:cubicBezTo>
                    <a:pt x="138" y="238"/>
                    <a:pt x="131" y="248"/>
                    <a:pt x="123" y="249"/>
                  </a:cubicBezTo>
                  <a:cubicBezTo>
                    <a:pt x="117" y="250"/>
                    <a:pt x="109" y="240"/>
                    <a:pt x="101" y="236"/>
                  </a:cubicBezTo>
                  <a:cubicBezTo>
                    <a:pt x="99" y="235"/>
                    <a:pt x="93" y="239"/>
                    <a:pt x="91" y="242"/>
                  </a:cubicBezTo>
                  <a:cubicBezTo>
                    <a:pt x="84" y="255"/>
                    <a:pt x="78" y="255"/>
                    <a:pt x="70" y="242"/>
                  </a:cubicBezTo>
                  <a:cubicBezTo>
                    <a:pt x="67" y="237"/>
                    <a:pt x="60" y="233"/>
                    <a:pt x="54" y="232"/>
                  </a:cubicBezTo>
                  <a:cubicBezTo>
                    <a:pt x="0" y="225"/>
                    <a:pt x="0" y="225"/>
                    <a:pt x="2" y="170"/>
                  </a:cubicBezTo>
                  <a:cubicBezTo>
                    <a:pt x="4" y="121"/>
                    <a:pt x="7" y="71"/>
                    <a:pt x="8" y="22"/>
                  </a:cubicBezTo>
                  <a:cubicBezTo>
                    <a:pt x="9" y="6"/>
                    <a:pt x="13" y="0"/>
                    <a:pt x="30" y="0"/>
                  </a:cubicBezTo>
                  <a:cubicBezTo>
                    <a:pt x="78" y="1"/>
                    <a:pt x="126" y="1"/>
                    <a:pt x="174" y="0"/>
                  </a:cubicBezTo>
                  <a:cubicBezTo>
                    <a:pt x="189" y="0"/>
                    <a:pt x="194" y="6"/>
                    <a:pt x="194" y="20"/>
                  </a:cubicBezTo>
                  <a:cubicBezTo>
                    <a:pt x="195" y="52"/>
                    <a:pt x="197" y="84"/>
                    <a:pt x="199" y="116"/>
                  </a:cubicBezTo>
                  <a:cubicBezTo>
                    <a:pt x="199" y="116"/>
                    <a:pt x="199" y="116"/>
                    <a:pt x="198" y="116"/>
                  </a:cubicBezTo>
                  <a:close/>
                  <a:moveTo>
                    <a:pt x="184" y="97"/>
                  </a:moveTo>
                  <a:cubicBezTo>
                    <a:pt x="184" y="97"/>
                    <a:pt x="184" y="97"/>
                    <a:pt x="183" y="97"/>
                  </a:cubicBezTo>
                  <a:cubicBezTo>
                    <a:pt x="183" y="74"/>
                    <a:pt x="183" y="51"/>
                    <a:pt x="184" y="27"/>
                  </a:cubicBezTo>
                  <a:cubicBezTo>
                    <a:pt x="184" y="14"/>
                    <a:pt x="179" y="10"/>
                    <a:pt x="166" y="10"/>
                  </a:cubicBezTo>
                  <a:cubicBezTo>
                    <a:pt x="123" y="10"/>
                    <a:pt x="79" y="10"/>
                    <a:pt x="36" y="10"/>
                  </a:cubicBezTo>
                  <a:cubicBezTo>
                    <a:pt x="23" y="10"/>
                    <a:pt x="18" y="15"/>
                    <a:pt x="18" y="28"/>
                  </a:cubicBezTo>
                  <a:cubicBezTo>
                    <a:pt x="19" y="74"/>
                    <a:pt x="18" y="120"/>
                    <a:pt x="19" y="166"/>
                  </a:cubicBezTo>
                  <a:cubicBezTo>
                    <a:pt x="19" y="185"/>
                    <a:pt x="39" y="210"/>
                    <a:pt x="57" y="211"/>
                  </a:cubicBezTo>
                  <a:cubicBezTo>
                    <a:pt x="85" y="213"/>
                    <a:pt x="113" y="214"/>
                    <a:pt x="140" y="212"/>
                  </a:cubicBezTo>
                  <a:cubicBezTo>
                    <a:pt x="167" y="210"/>
                    <a:pt x="184" y="188"/>
                    <a:pt x="184" y="161"/>
                  </a:cubicBezTo>
                  <a:cubicBezTo>
                    <a:pt x="184" y="140"/>
                    <a:pt x="184" y="119"/>
                    <a:pt x="184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546350" y="4106863"/>
              <a:ext cx="539750" cy="660400"/>
            </a:xfrm>
            <a:custGeom>
              <a:avLst/>
              <a:gdLst>
                <a:gd name="T0" fmla="*/ 150 w 237"/>
                <a:gd name="T1" fmla="*/ 150 h 290"/>
                <a:gd name="T2" fmla="*/ 168 w 237"/>
                <a:gd name="T3" fmla="*/ 178 h 290"/>
                <a:gd name="T4" fmla="*/ 186 w 237"/>
                <a:gd name="T5" fmla="*/ 183 h 290"/>
                <a:gd name="T6" fmla="*/ 229 w 237"/>
                <a:gd name="T7" fmla="*/ 228 h 290"/>
                <a:gd name="T8" fmla="*/ 229 w 237"/>
                <a:gd name="T9" fmla="*/ 274 h 290"/>
                <a:gd name="T10" fmla="*/ 212 w 237"/>
                <a:gd name="T11" fmla="*/ 290 h 290"/>
                <a:gd name="T12" fmla="*/ 72 w 237"/>
                <a:gd name="T13" fmla="*/ 289 h 290"/>
                <a:gd name="T14" fmla="*/ 49 w 237"/>
                <a:gd name="T15" fmla="*/ 285 h 290"/>
                <a:gd name="T16" fmla="*/ 15 w 237"/>
                <a:gd name="T17" fmla="*/ 242 h 290"/>
                <a:gd name="T18" fmla="*/ 14 w 237"/>
                <a:gd name="T19" fmla="*/ 194 h 290"/>
                <a:gd name="T20" fmla="*/ 35 w 237"/>
                <a:gd name="T21" fmla="*/ 155 h 290"/>
                <a:gd name="T22" fmla="*/ 16 w 237"/>
                <a:gd name="T23" fmla="*/ 29 h 290"/>
                <a:gd name="T24" fmla="*/ 32 w 237"/>
                <a:gd name="T25" fmla="*/ 14 h 290"/>
                <a:gd name="T26" fmla="*/ 149 w 237"/>
                <a:gd name="T27" fmla="*/ 13 h 290"/>
                <a:gd name="T28" fmla="*/ 168 w 237"/>
                <a:gd name="T29" fmla="*/ 40 h 290"/>
                <a:gd name="T30" fmla="*/ 168 w 237"/>
                <a:gd name="T31" fmla="*/ 90 h 290"/>
                <a:gd name="T32" fmla="*/ 150 w 237"/>
                <a:gd name="T33" fmla="*/ 150 h 290"/>
                <a:gd name="T34" fmla="*/ 153 w 237"/>
                <a:gd name="T35" fmla="*/ 75 h 290"/>
                <a:gd name="T36" fmla="*/ 153 w 237"/>
                <a:gd name="T37" fmla="*/ 43 h 290"/>
                <a:gd name="T38" fmla="*/ 133 w 237"/>
                <a:gd name="T39" fmla="*/ 18 h 290"/>
                <a:gd name="T40" fmla="*/ 50 w 237"/>
                <a:gd name="T41" fmla="*/ 18 h 290"/>
                <a:gd name="T42" fmla="*/ 29 w 237"/>
                <a:gd name="T43" fmla="*/ 42 h 290"/>
                <a:gd name="T44" fmla="*/ 30 w 237"/>
                <a:gd name="T45" fmla="*/ 109 h 290"/>
                <a:gd name="T46" fmla="*/ 41 w 237"/>
                <a:gd name="T47" fmla="*/ 140 h 290"/>
                <a:gd name="T48" fmla="*/ 117 w 237"/>
                <a:gd name="T49" fmla="*/ 159 h 290"/>
                <a:gd name="T50" fmla="*/ 153 w 237"/>
                <a:gd name="T51" fmla="*/ 103 h 290"/>
                <a:gd name="T52" fmla="*/ 153 w 237"/>
                <a:gd name="T53" fmla="*/ 75 h 290"/>
                <a:gd name="T54" fmla="*/ 131 w 237"/>
                <a:gd name="T55" fmla="*/ 229 h 290"/>
                <a:gd name="T56" fmla="*/ 153 w 237"/>
                <a:gd name="T57" fmla="*/ 197 h 290"/>
                <a:gd name="T58" fmla="*/ 153 w 237"/>
                <a:gd name="T59" fmla="*/ 181 h 290"/>
                <a:gd name="T60" fmla="*/ 129 w 237"/>
                <a:gd name="T61" fmla="*/ 166 h 290"/>
                <a:gd name="T62" fmla="*/ 51 w 237"/>
                <a:gd name="T63" fmla="*/ 166 h 290"/>
                <a:gd name="T64" fmla="*/ 29 w 237"/>
                <a:gd name="T65" fmla="*/ 181 h 290"/>
                <a:gd name="T66" fmla="*/ 29 w 237"/>
                <a:gd name="T67" fmla="*/ 237 h 290"/>
                <a:gd name="T68" fmla="*/ 70 w 237"/>
                <a:gd name="T69" fmla="*/ 280 h 290"/>
                <a:gd name="T70" fmla="*/ 199 w 237"/>
                <a:gd name="T71" fmla="*/ 281 h 290"/>
                <a:gd name="T72" fmla="*/ 215 w 237"/>
                <a:gd name="T73" fmla="*/ 265 h 290"/>
                <a:gd name="T74" fmla="*/ 215 w 237"/>
                <a:gd name="T75" fmla="*/ 247 h 290"/>
                <a:gd name="T76" fmla="*/ 196 w 237"/>
                <a:gd name="T77" fmla="*/ 229 h 290"/>
                <a:gd name="T78" fmla="*/ 131 w 237"/>
                <a:gd name="T79" fmla="*/ 229 h 290"/>
                <a:gd name="T80" fmla="*/ 166 w 237"/>
                <a:gd name="T81" fmla="*/ 225 h 290"/>
                <a:gd name="T82" fmla="*/ 199 w 237"/>
                <a:gd name="T83" fmla="*/ 225 h 290"/>
                <a:gd name="T84" fmla="*/ 215 w 237"/>
                <a:gd name="T85" fmla="*/ 209 h 290"/>
                <a:gd name="T86" fmla="*/ 200 w 237"/>
                <a:gd name="T87" fmla="*/ 193 h 290"/>
                <a:gd name="T88" fmla="*/ 169 w 237"/>
                <a:gd name="T89" fmla="*/ 193 h 290"/>
                <a:gd name="T90" fmla="*/ 166 w 237"/>
                <a:gd name="T91" fmla="*/ 22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7" h="290">
                  <a:moveTo>
                    <a:pt x="150" y="150"/>
                  </a:moveTo>
                  <a:cubicBezTo>
                    <a:pt x="157" y="162"/>
                    <a:pt x="162" y="171"/>
                    <a:pt x="168" y="178"/>
                  </a:cubicBezTo>
                  <a:cubicBezTo>
                    <a:pt x="172" y="182"/>
                    <a:pt x="180" y="183"/>
                    <a:pt x="186" y="183"/>
                  </a:cubicBezTo>
                  <a:cubicBezTo>
                    <a:pt x="237" y="184"/>
                    <a:pt x="229" y="180"/>
                    <a:pt x="229" y="228"/>
                  </a:cubicBezTo>
                  <a:cubicBezTo>
                    <a:pt x="229" y="243"/>
                    <a:pt x="229" y="258"/>
                    <a:pt x="229" y="274"/>
                  </a:cubicBezTo>
                  <a:cubicBezTo>
                    <a:pt x="229" y="285"/>
                    <a:pt x="224" y="290"/>
                    <a:pt x="212" y="290"/>
                  </a:cubicBezTo>
                  <a:cubicBezTo>
                    <a:pt x="166" y="290"/>
                    <a:pt x="119" y="290"/>
                    <a:pt x="72" y="289"/>
                  </a:cubicBezTo>
                  <a:cubicBezTo>
                    <a:pt x="65" y="289"/>
                    <a:pt x="57" y="287"/>
                    <a:pt x="49" y="285"/>
                  </a:cubicBezTo>
                  <a:cubicBezTo>
                    <a:pt x="19" y="278"/>
                    <a:pt x="15" y="272"/>
                    <a:pt x="15" y="242"/>
                  </a:cubicBezTo>
                  <a:cubicBezTo>
                    <a:pt x="15" y="226"/>
                    <a:pt x="15" y="210"/>
                    <a:pt x="14" y="194"/>
                  </a:cubicBezTo>
                  <a:cubicBezTo>
                    <a:pt x="13" y="177"/>
                    <a:pt x="15" y="162"/>
                    <a:pt x="35" y="155"/>
                  </a:cubicBezTo>
                  <a:cubicBezTo>
                    <a:pt x="0" y="116"/>
                    <a:pt x="19" y="71"/>
                    <a:pt x="16" y="29"/>
                  </a:cubicBezTo>
                  <a:cubicBezTo>
                    <a:pt x="15" y="24"/>
                    <a:pt x="25" y="16"/>
                    <a:pt x="32" y="14"/>
                  </a:cubicBezTo>
                  <a:cubicBezTo>
                    <a:pt x="71" y="0"/>
                    <a:pt x="110" y="0"/>
                    <a:pt x="149" y="13"/>
                  </a:cubicBezTo>
                  <a:cubicBezTo>
                    <a:pt x="162" y="18"/>
                    <a:pt x="169" y="26"/>
                    <a:pt x="168" y="40"/>
                  </a:cubicBezTo>
                  <a:cubicBezTo>
                    <a:pt x="167" y="57"/>
                    <a:pt x="167" y="74"/>
                    <a:pt x="168" y="90"/>
                  </a:cubicBezTo>
                  <a:cubicBezTo>
                    <a:pt x="169" y="113"/>
                    <a:pt x="168" y="136"/>
                    <a:pt x="150" y="150"/>
                  </a:cubicBezTo>
                  <a:close/>
                  <a:moveTo>
                    <a:pt x="153" y="75"/>
                  </a:moveTo>
                  <a:cubicBezTo>
                    <a:pt x="153" y="65"/>
                    <a:pt x="152" y="54"/>
                    <a:pt x="153" y="43"/>
                  </a:cubicBezTo>
                  <a:cubicBezTo>
                    <a:pt x="155" y="27"/>
                    <a:pt x="147" y="19"/>
                    <a:pt x="133" y="18"/>
                  </a:cubicBezTo>
                  <a:cubicBezTo>
                    <a:pt x="105" y="17"/>
                    <a:pt x="77" y="17"/>
                    <a:pt x="50" y="18"/>
                  </a:cubicBezTo>
                  <a:cubicBezTo>
                    <a:pt x="36" y="19"/>
                    <a:pt x="28" y="26"/>
                    <a:pt x="29" y="42"/>
                  </a:cubicBezTo>
                  <a:cubicBezTo>
                    <a:pt x="30" y="64"/>
                    <a:pt x="28" y="87"/>
                    <a:pt x="30" y="109"/>
                  </a:cubicBezTo>
                  <a:cubicBezTo>
                    <a:pt x="31" y="120"/>
                    <a:pt x="35" y="131"/>
                    <a:pt x="41" y="140"/>
                  </a:cubicBezTo>
                  <a:cubicBezTo>
                    <a:pt x="56" y="161"/>
                    <a:pt x="89" y="169"/>
                    <a:pt x="117" y="159"/>
                  </a:cubicBezTo>
                  <a:cubicBezTo>
                    <a:pt x="140" y="151"/>
                    <a:pt x="153" y="130"/>
                    <a:pt x="153" y="103"/>
                  </a:cubicBezTo>
                  <a:cubicBezTo>
                    <a:pt x="153" y="94"/>
                    <a:pt x="153" y="85"/>
                    <a:pt x="153" y="75"/>
                  </a:cubicBezTo>
                  <a:close/>
                  <a:moveTo>
                    <a:pt x="131" y="229"/>
                  </a:moveTo>
                  <a:cubicBezTo>
                    <a:pt x="153" y="220"/>
                    <a:pt x="153" y="220"/>
                    <a:pt x="153" y="197"/>
                  </a:cubicBezTo>
                  <a:cubicBezTo>
                    <a:pt x="153" y="192"/>
                    <a:pt x="153" y="187"/>
                    <a:pt x="153" y="181"/>
                  </a:cubicBezTo>
                  <a:cubicBezTo>
                    <a:pt x="152" y="166"/>
                    <a:pt x="145" y="161"/>
                    <a:pt x="129" y="166"/>
                  </a:cubicBezTo>
                  <a:cubicBezTo>
                    <a:pt x="103" y="175"/>
                    <a:pt x="77" y="175"/>
                    <a:pt x="51" y="166"/>
                  </a:cubicBezTo>
                  <a:cubicBezTo>
                    <a:pt x="37" y="161"/>
                    <a:pt x="30" y="166"/>
                    <a:pt x="29" y="181"/>
                  </a:cubicBezTo>
                  <a:cubicBezTo>
                    <a:pt x="29" y="200"/>
                    <a:pt x="29" y="218"/>
                    <a:pt x="29" y="237"/>
                  </a:cubicBezTo>
                  <a:cubicBezTo>
                    <a:pt x="29" y="272"/>
                    <a:pt x="34" y="279"/>
                    <a:pt x="70" y="280"/>
                  </a:cubicBezTo>
                  <a:cubicBezTo>
                    <a:pt x="113" y="282"/>
                    <a:pt x="156" y="281"/>
                    <a:pt x="199" y="281"/>
                  </a:cubicBezTo>
                  <a:cubicBezTo>
                    <a:pt x="210" y="281"/>
                    <a:pt x="215" y="276"/>
                    <a:pt x="215" y="265"/>
                  </a:cubicBezTo>
                  <a:cubicBezTo>
                    <a:pt x="214" y="259"/>
                    <a:pt x="214" y="253"/>
                    <a:pt x="215" y="247"/>
                  </a:cubicBezTo>
                  <a:cubicBezTo>
                    <a:pt x="216" y="233"/>
                    <a:pt x="209" y="228"/>
                    <a:pt x="196" y="229"/>
                  </a:cubicBezTo>
                  <a:cubicBezTo>
                    <a:pt x="175" y="229"/>
                    <a:pt x="155" y="229"/>
                    <a:pt x="131" y="229"/>
                  </a:cubicBezTo>
                  <a:close/>
                  <a:moveTo>
                    <a:pt x="166" y="225"/>
                  </a:moveTo>
                  <a:cubicBezTo>
                    <a:pt x="178" y="225"/>
                    <a:pt x="189" y="224"/>
                    <a:pt x="199" y="225"/>
                  </a:cubicBezTo>
                  <a:cubicBezTo>
                    <a:pt x="210" y="225"/>
                    <a:pt x="215" y="220"/>
                    <a:pt x="215" y="209"/>
                  </a:cubicBezTo>
                  <a:cubicBezTo>
                    <a:pt x="215" y="198"/>
                    <a:pt x="211" y="193"/>
                    <a:pt x="200" y="193"/>
                  </a:cubicBezTo>
                  <a:cubicBezTo>
                    <a:pt x="189" y="193"/>
                    <a:pt x="179" y="193"/>
                    <a:pt x="169" y="193"/>
                  </a:cubicBezTo>
                  <a:cubicBezTo>
                    <a:pt x="168" y="205"/>
                    <a:pt x="167" y="213"/>
                    <a:pt x="16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946650" y="3332163"/>
              <a:ext cx="514350" cy="679450"/>
            </a:xfrm>
            <a:custGeom>
              <a:avLst/>
              <a:gdLst>
                <a:gd name="T0" fmla="*/ 1 w 226"/>
                <a:gd name="T1" fmla="*/ 149 h 298"/>
                <a:gd name="T2" fmla="*/ 0 w 226"/>
                <a:gd name="T3" fmla="*/ 21 h 298"/>
                <a:gd name="T4" fmla="*/ 21 w 226"/>
                <a:gd name="T5" fmla="*/ 1 h 298"/>
                <a:gd name="T6" fmla="*/ 207 w 226"/>
                <a:gd name="T7" fmla="*/ 1 h 298"/>
                <a:gd name="T8" fmla="*/ 226 w 226"/>
                <a:gd name="T9" fmla="*/ 19 h 298"/>
                <a:gd name="T10" fmla="*/ 226 w 226"/>
                <a:gd name="T11" fmla="*/ 279 h 298"/>
                <a:gd name="T12" fmla="*/ 207 w 226"/>
                <a:gd name="T13" fmla="*/ 297 h 298"/>
                <a:gd name="T14" fmla="*/ 19 w 226"/>
                <a:gd name="T15" fmla="*/ 297 h 298"/>
                <a:gd name="T16" fmla="*/ 0 w 226"/>
                <a:gd name="T17" fmla="*/ 277 h 298"/>
                <a:gd name="T18" fmla="*/ 1 w 226"/>
                <a:gd name="T19" fmla="*/ 149 h 298"/>
                <a:gd name="T20" fmla="*/ 17 w 226"/>
                <a:gd name="T21" fmla="*/ 12 h 298"/>
                <a:gd name="T22" fmla="*/ 17 w 226"/>
                <a:gd name="T23" fmla="*/ 287 h 298"/>
                <a:gd name="T24" fmla="*/ 210 w 226"/>
                <a:gd name="T25" fmla="*/ 287 h 298"/>
                <a:gd name="T26" fmla="*/ 210 w 226"/>
                <a:gd name="T27" fmla="*/ 12 h 298"/>
                <a:gd name="T28" fmla="*/ 17 w 226"/>
                <a:gd name="T29" fmla="*/ 1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8">
                  <a:moveTo>
                    <a:pt x="1" y="149"/>
                  </a:moveTo>
                  <a:cubicBezTo>
                    <a:pt x="1" y="107"/>
                    <a:pt x="1" y="64"/>
                    <a:pt x="0" y="21"/>
                  </a:cubicBezTo>
                  <a:cubicBezTo>
                    <a:pt x="0" y="5"/>
                    <a:pt x="6" y="0"/>
                    <a:pt x="21" y="1"/>
                  </a:cubicBezTo>
                  <a:cubicBezTo>
                    <a:pt x="83" y="1"/>
                    <a:pt x="145" y="1"/>
                    <a:pt x="207" y="1"/>
                  </a:cubicBezTo>
                  <a:cubicBezTo>
                    <a:pt x="221" y="1"/>
                    <a:pt x="226" y="5"/>
                    <a:pt x="226" y="19"/>
                  </a:cubicBezTo>
                  <a:cubicBezTo>
                    <a:pt x="225" y="106"/>
                    <a:pt x="225" y="192"/>
                    <a:pt x="226" y="279"/>
                  </a:cubicBezTo>
                  <a:cubicBezTo>
                    <a:pt x="226" y="293"/>
                    <a:pt x="221" y="297"/>
                    <a:pt x="207" y="297"/>
                  </a:cubicBezTo>
                  <a:cubicBezTo>
                    <a:pt x="144" y="297"/>
                    <a:pt x="82" y="297"/>
                    <a:pt x="19" y="297"/>
                  </a:cubicBezTo>
                  <a:cubicBezTo>
                    <a:pt x="4" y="298"/>
                    <a:pt x="0" y="291"/>
                    <a:pt x="0" y="277"/>
                  </a:cubicBezTo>
                  <a:cubicBezTo>
                    <a:pt x="1" y="235"/>
                    <a:pt x="1" y="192"/>
                    <a:pt x="1" y="149"/>
                  </a:cubicBezTo>
                  <a:close/>
                  <a:moveTo>
                    <a:pt x="17" y="12"/>
                  </a:moveTo>
                  <a:cubicBezTo>
                    <a:pt x="17" y="104"/>
                    <a:pt x="17" y="195"/>
                    <a:pt x="17" y="287"/>
                  </a:cubicBezTo>
                  <a:cubicBezTo>
                    <a:pt x="81" y="287"/>
                    <a:pt x="145" y="287"/>
                    <a:pt x="210" y="287"/>
                  </a:cubicBezTo>
                  <a:cubicBezTo>
                    <a:pt x="210" y="195"/>
                    <a:pt x="210" y="104"/>
                    <a:pt x="210" y="12"/>
                  </a:cubicBezTo>
                  <a:cubicBezTo>
                    <a:pt x="145" y="12"/>
                    <a:pt x="82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848225" y="4867275"/>
              <a:ext cx="717550" cy="714375"/>
            </a:xfrm>
            <a:custGeom>
              <a:avLst/>
              <a:gdLst>
                <a:gd name="T0" fmla="*/ 103 w 315"/>
                <a:gd name="T1" fmla="*/ 314 h 314"/>
                <a:gd name="T2" fmla="*/ 0 w 315"/>
                <a:gd name="T3" fmla="*/ 211 h 314"/>
                <a:gd name="T4" fmla="*/ 14 w 315"/>
                <a:gd name="T5" fmla="*/ 197 h 314"/>
                <a:gd name="T6" fmla="*/ 203 w 315"/>
                <a:gd name="T7" fmla="*/ 44 h 314"/>
                <a:gd name="T8" fmla="*/ 234 w 315"/>
                <a:gd name="T9" fmla="*/ 12 h 314"/>
                <a:gd name="T10" fmla="*/ 266 w 315"/>
                <a:gd name="T11" fmla="*/ 7 h 314"/>
                <a:gd name="T12" fmla="*/ 293 w 315"/>
                <a:gd name="T13" fmla="*/ 27 h 314"/>
                <a:gd name="T14" fmla="*/ 292 w 315"/>
                <a:gd name="T15" fmla="*/ 88 h 314"/>
                <a:gd name="T16" fmla="*/ 122 w 315"/>
                <a:gd name="T17" fmla="*/ 291 h 314"/>
                <a:gd name="T18" fmla="*/ 103 w 315"/>
                <a:gd name="T19" fmla="*/ 314 h 314"/>
                <a:gd name="T20" fmla="*/ 256 w 315"/>
                <a:gd name="T21" fmla="*/ 107 h 314"/>
                <a:gd name="T22" fmla="*/ 221 w 315"/>
                <a:gd name="T23" fmla="*/ 73 h 314"/>
                <a:gd name="T24" fmla="*/ 190 w 315"/>
                <a:gd name="T25" fmla="*/ 69 h 314"/>
                <a:gd name="T26" fmla="*/ 45 w 315"/>
                <a:gd name="T27" fmla="*/ 188 h 314"/>
                <a:gd name="T28" fmla="*/ 24 w 315"/>
                <a:gd name="T29" fmla="*/ 206 h 314"/>
                <a:gd name="T30" fmla="*/ 105 w 315"/>
                <a:gd name="T31" fmla="*/ 292 h 314"/>
                <a:gd name="T32" fmla="*/ 256 w 315"/>
                <a:gd name="T33" fmla="*/ 107 h 314"/>
                <a:gd name="T34" fmla="*/ 262 w 315"/>
                <a:gd name="T35" fmla="*/ 94 h 314"/>
                <a:gd name="T36" fmla="*/ 300 w 315"/>
                <a:gd name="T37" fmla="*/ 56 h 314"/>
                <a:gd name="T38" fmla="*/ 257 w 315"/>
                <a:gd name="T39" fmla="*/ 13 h 314"/>
                <a:gd name="T40" fmla="*/ 219 w 315"/>
                <a:gd name="T41" fmla="*/ 51 h 314"/>
                <a:gd name="T42" fmla="*/ 262 w 315"/>
                <a:gd name="T43" fmla="*/ 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5" h="314">
                  <a:moveTo>
                    <a:pt x="103" y="314"/>
                  </a:moveTo>
                  <a:cubicBezTo>
                    <a:pt x="67" y="278"/>
                    <a:pt x="34" y="245"/>
                    <a:pt x="0" y="211"/>
                  </a:cubicBezTo>
                  <a:cubicBezTo>
                    <a:pt x="7" y="204"/>
                    <a:pt x="10" y="200"/>
                    <a:pt x="14" y="197"/>
                  </a:cubicBezTo>
                  <a:cubicBezTo>
                    <a:pt x="77" y="146"/>
                    <a:pt x="140" y="95"/>
                    <a:pt x="203" y="44"/>
                  </a:cubicBezTo>
                  <a:cubicBezTo>
                    <a:pt x="214" y="35"/>
                    <a:pt x="224" y="23"/>
                    <a:pt x="234" y="12"/>
                  </a:cubicBezTo>
                  <a:cubicBezTo>
                    <a:pt x="243" y="2"/>
                    <a:pt x="254" y="0"/>
                    <a:pt x="266" y="7"/>
                  </a:cubicBezTo>
                  <a:cubicBezTo>
                    <a:pt x="275" y="13"/>
                    <a:pt x="285" y="19"/>
                    <a:pt x="293" y="27"/>
                  </a:cubicBezTo>
                  <a:cubicBezTo>
                    <a:pt x="315" y="51"/>
                    <a:pt x="313" y="63"/>
                    <a:pt x="292" y="88"/>
                  </a:cubicBezTo>
                  <a:cubicBezTo>
                    <a:pt x="234" y="155"/>
                    <a:pt x="179" y="223"/>
                    <a:pt x="122" y="291"/>
                  </a:cubicBezTo>
                  <a:cubicBezTo>
                    <a:pt x="117" y="297"/>
                    <a:pt x="112" y="303"/>
                    <a:pt x="103" y="314"/>
                  </a:cubicBezTo>
                  <a:close/>
                  <a:moveTo>
                    <a:pt x="256" y="107"/>
                  </a:moveTo>
                  <a:cubicBezTo>
                    <a:pt x="242" y="93"/>
                    <a:pt x="229" y="85"/>
                    <a:pt x="221" y="73"/>
                  </a:cubicBezTo>
                  <a:cubicBezTo>
                    <a:pt x="211" y="57"/>
                    <a:pt x="203" y="58"/>
                    <a:pt x="190" y="69"/>
                  </a:cubicBezTo>
                  <a:cubicBezTo>
                    <a:pt x="142" y="109"/>
                    <a:pt x="93" y="148"/>
                    <a:pt x="45" y="188"/>
                  </a:cubicBezTo>
                  <a:cubicBezTo>
                    <a:pt x="37" y="195"/>
                    <a:pt x="28" y="202"/>
                    <a:pt x="24" y="206"/>
                  </a:cubicBezTo>
                  <a:cubicBezTo>
                    <a:pt x="52" y="235"/>
                    <a:pt x="78" y="263"/>
                    <a:pt x="105" y="292"/>
                  </a:cubicBezTo>
                  <a:cubicBezTo>
                    <a:pt x="156" y="230"/>
                    <a:pt x="206" y="168"/>
                    <a:pt x="256" y="107"/>
                  </a:cubicBezTo>
                  <a:close/>
                  <a:moveTo>
                    <a:pt x="262" y="94"/>
                  </a:moveTo>
                  <a:cubicBezTo>
                    <a:pt x="273" y="94"/>
                    <a:pt x="299" y="67"/>
                    <a:pt x="300" y="56"/>
                  </a:cubicBezTo>
                  <a:cubicBezTo>
                    <a:pt x="300" y="40"/>
                    <a:pt x="274" y="14"/>
                    <a:pt x="257" y="13"/>
                  </a:cubicBezTo>
                  <a:cubicBezTo>
                    <a:pt x="245" y="13"/>
                    <a:pt x="218" y="39"/>
                    <a:pt x="219" y="51"/>
                  </a:cubicBezTo>
                  <a:cubicBezTo>
                    <a:pt x="219" y="67"/>
                    <a:pt x="247" y="94"/>
                    <a:pt x="262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736725" y="3457575"/>
              <a:ext cx="679450" cy="423863"/>
            </a:xfrm>
            <a:custGeom>
              <a:avLst/>
              <a:gdLst>
                <a:gd name="T0" fmla="*/ 101 w 299"/>
                <a:gd name="T1" fmla="*/ 27 h 186"/>
                <a:gd name="T2" fmla="*/ 113 w 299"/>
                <a:gd name="T3" fmla="*/ 24 h 186"/>
                <a:gd name="T4" fmla="*/ 144 w 299"/>
                <a:gd name="T5" fmla="*/ 7 h 186"/>
                <a:gd name="T6" fmla="*/ 276 w 299"/>
                <a:gd name="T7" fmla="*/ 7 h 186"/>
                <a:gd name="T8" fmla="*/ 298 w 299"/>
                <a:gd name="T9" fmla="*/ 28 h 186"/>
                <a:gd name="T10" fmla="*/ 298 w 299"/>
                <a:gd name="T11" fmla="*/ 160 h 186"/>
                <a:gd name="T12" fmla="*/ 290 w 299"/>
                <a:gd name="T13" fmla="*/ 179 h 186"/>
                <a:gd name="T14" fmla="*/ 259 w 299"/>
                <a:gd name="T15" fmla="*/ 173 h 186"/>
                <a:gd name="T16" fmla="*/ 194 w 299"/>
                <a:gd name="T17" fmla="*/ 174 h 186"/>
                <a:gd name="T18" fmla="*/ 193 w 299"/>
                <a:gd name="T19" fmla="*/ 176 h 186"/>
                <a:gd name="T20" fmla="*/ 103 w 299"/>
                <a:gd name="T21" fmla="*/ 172 h 186"/>
                <a:gd name="T22" fmla="*/ 42 w 299"/>
                <a:gd name="T23" fmla="*/ 171 h 186"/>
                <a:gd name="T24" fmla="*/ 10 w 299"/>
                <a:gd name="T25" fmla="*/ 179 h 186"/>
                <a:gd name="T26" fmla="*/ 2 w 299"/>
                <a:gd name="T27" fmla="*/ 159 h 186"/>
                <a:gd name="T28" fmla="*/ 20 w 299"/>
                <a:gd name="T29" fmla="*/ 89 h 186"/>
                <a:gd name="T30" fmla="*/ 32 w 299"/>
                <a:gd name="T31" fmla="*/ 57 h 186"/>
                <a:gd name="T32" fmla="*/ 56 w 299"/>
                <a:gd name="T33" fmla="*/ 12 h 186"/>
                <a:gd name="T34" fmla="*/ 81 w 299"/>
                <a:gd name="T35" fmla="*/ 8 h 186"/>
                <a:gd name="T36" fmla="*/ 101 w 299"/>
                <a:gd name="T37" fmla="*/ 27 h 186"/>
                <a:gd name="T38" fmla="*/ 123 w 299"/>
                <a:gd name="T39" fmla="*/ 37 h 186"/>
                <a:gd name="T40" fmla="*/ 66 w 299"/>
                <a:gd name="T41" fmla="*/ 37 h 186"/>
                <a:gd name="T42" fmla="*/ 43 w 299"/>
                <a:gd name="T43" fmla="*/ 54 h 186"/>
                <a:gd name="T44" fmla="*/ 27 w 299"/>
                <a:gd name="T45" fmla="*/ 96 h 186"/>
                <a:gd name="T46" fmla="*/ 11 w 299"/>
                <a:gd name="T47" fmla="*/ 149 h 186"/>
                <a:gd name="T48" fmla="*/ 17 w 299"/>
                <a:gd name="T49" fmla="*/ 170 h 186"/>
                <a:gd name="T50" fmla="*/ 40 w 299"/>
                <a:gd name="T51" fmla="*/ 160 h 186"/>
                <a:gd name="T52" fmla="*/ 102 w 299"/>
                <a:gd name="T53" fmla="*/ 158 h 186"/>
                <a:gd name="T54" fmla="*/ 137 w 299"/>
                <a:gd name="T55" fmla="*/ 171 h 186"/>
                <a:gd name="T56" fmla="*/ 171 w 299"/>
                <a:gd name="T57" fmla="*/ 171 h 186"/>
                <a:gd name="T58" fmla="*/ 193 w 299"/>
                <a:gd name="T59" fmla="*/ 161 h 186"/>
                <a:gd name="T60" fmla="*/ 261 w 299"/>
                <a:gd name="T61" fmla="*/ 162 h 186"/>
                <a:gd name="T62" fmla="*/ 281 w 299"/>
                <a:gd name="T63" fmla="*/ 170 h 186"/>
                <a:gd name="T64" fmla="*/ 288 w 299"/>
                <a:gd name="T65" fmla="*/ 152 h 186"/>
                <a:gd name="T66" fmla="*/ 289 w 299"/>
                <a:gd name="T67" fmla="*/ 36 h 186"/>
                <a:gd name="T68" fmla="*/ 269 w 299"/>
                <a:gd name="T69" fmla="*/ 17 h 186"/>
                <a:gd name="T70" fmla="*/ 143 w 299"/>
                <a:gd name="T71" fmla="*/ 17 h 186"/>
                <a:gd name="T72" fmla="*/ 123 w 299"/>
                <a:gd name="T73" fmla="*/ 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9" h="186">
                  <a:moveTo>
                    <a:pt x="101" y="27"/>
                  </a:moveTo>
                  <a:cubicBezTo>
                    <a:pt x="103" y="27"/>
                    <a:pt x="112" y="26"/>
                    <a:pt x="113" y="24"/>
                  </a:cubicBezTo>
                  <a:cubicBezTo>
                    <a:pt x="114" y="0"/>
                    <a:pt x="132" y="7"/>
                    <a:pt x="144" y="7"/>
                  </a:cubicBezTo>
                  <a:cubicBezTo>
                    <a:pt x="188" y="7"/>
                    <a:pt x="232" y="8"/>
                    <a:pt x="276" y="7"/>
                  </a:cubicBezTo>
                  <a:cubicBezTo>
                    <a:pt x="292" y="7"/>
                    <a:pt x="299" y="11"/>
                    <a:pt x="298" y="28"/>
                  </a:cubicBezTo>
                  <a:cubicBezTo>
                    <a:pt x="297" y="72"/>
                    <a:pt x="298" y="116"/>
                    <a:pt x="298" y="160"/>
                  </a:cubicBezTo>
                  <a:cubicBezTo>
                    <a:pt x="297" y="167"/>
                    <a:pt x="293" y="179"/>
                    <a:pt x="290" y="179"/>
                  </a:cubicBezTo>
                  <a:cubicBezTo>
                    <a:pt x="279" y="180"/>
                    <a:pt x="265" y="180"/>
                    <a:pt x="259" y="173"/>
                  </a:cubicBezTo>
                  <a:cubicBezTo>
                    <a:pt x="234" y="149"/>
                    <a:pt x="219" y="148"/>
                    <a:pt x="194" y="174"/>
                  </a:cubicBezTo>
                  <a:cubicBezTo>
                    <a:pt x="194" y="175"/>
                    <a:pt x="194" y="176"/>
                    <a:pt x="193" y="176"/>
                  </a:cubicBezTo>
                  <a:cubicBezTo>
                    <a:pt x="183" y="186"/>
                    <a:pt x="112" y="182"/>
                    <a:pt x="103" y="172"/>
                  </a:cubicBezTo>
                  <a:cubicBezTo>
                    <a:pt x="84" y="149"/>
                    <a:pt x="63" y="150"/>
                    <a:pt x="42" y="171"/>
                  </a:cubicBezTo>
                  <a:cubicBezTo>
                    <a:pt x="35" y="178"/>
                    <a:pt x="21" y="179"/>
                    <a:pt x="10" y="179"/>
                  </a:cubicBezTo>
                  <a:cubicBezTo>
                    <a:pt x="7" y="179"/>
                    <a:pt x="2" y="166"/>
                    <a:pt x="2" y="159"/>
                  </a:cubicBezTo>
                  <a:cubicBezTo>
                    <a:pt x="0" y="134"/>
                    <a:pt x="0" y="109"/>
                    <a:pt x="20" y="89"/>
                  </a:cubicBezTo>
                  <a:cubicBezTo>
                    <a:pt x="28" y="82"/>
                    <a:pt x="28" y="67"/>
                    <a:pt x="32" y="57"/>
                  </a:cubicBezTo>
                  <a:cubicBezTo>
                    <a:pt x="39" y="42"/>
                    <a:pt x="46" y="25"/>
                    <a:pt x="56" y="12"/>
                  </a:cubicBezTo>
                  <a:cubicBezTo>
                    <a:pt x="60" y="7"/>
                    <a:pt x="73" y="6"/>
                    <a:pt x="81" y="8"/>
                  </a:cubicBezTo>
                  <a:cubicBezTo>
                    <a:pt x="88" y="9"/>
                    <a:pt x="92" y="18"/>
                    <a:pt x="101" y="27"/>
                  </a:cubicBezTo>
                  <a:close/>
                  <a:moveTo>
                    <a:pt x="123" y="37"/>
                  </a:moveTo>
                  <a:cubicBezTo>
                    <a:pt x="102" y="37"/>
                    <a:pt x="84" y="38"/>
                    <a:pt x="66" y="37"/>
                  </a:cubicBezTo>
                  <a:cubicBezTo>
                    <a:pt x="53" y="36"/>
                    <a:pt x="47" y="42"/>
                    <a:pt x="43" y="54"/>
                  </a:cubicBezTo>
                  <a:cubicBezTo>
                    <a:pt x="39" y="68"/>
                    <a:pt x="37" y="86"/>
                    <a:pt x="27" y="96"/>
                  </a:cubicBezTo>
                  <a:cubicBezTo>
                    <a:pt x="12" y="112"/>
                    <a:pt x="9" y="129"/>
                    <a:pt x="11" y="149"/>
                  </a:cubicBezTo>
                  <a:cubicBezTo>
                    <a:pt x="12" y="156"/>
                    <a:pt x="15" y="163"/>
                    <a:pt x="17" y="170"/>
                  </a:cubicBezTo>
                  <a:cubicBezTo>
                    <a:pt x="25" y="167"/>
                    <a:pt x="34" y="165"/>
                    <a:pt x="40" y="160"/>
                  </a:cubicBezTo>
                  <a:cubicBezTo>
                    <a:pt x="59" y="142"/>
                    <a:pt x="86" y="139"/>
                    <a:pt x="102" y="158"/>
                  </a:cubicBezTo>
                  <a:cubicBezTo>
                    <a:pt x="113" y="170"/>
                    <a:pt x="123" y="172"/>
                    <a:pt x="137" y="171"/>
                  </a:cubicBezTo>
                  <a:cubicBezTo>
                    <a:pt x="148" y="171"/>
                    <a:pt x="160" y="172"/>
                    <a:pt x="171" y="171"/>
                  </a:cubicBezTo>
                  <a:cubicBezTo>
                    <a:pt x="179" y="170"/>
                    <a:pt x="187" y="166"/>
                    <a:pt x="193" y="161"/>
                  </a:cubicBezTo>
                  <a:cubicBezTo>
                    <a:pt x="214" y="140"/>
                    <a:pt x="239" y="140"/>
                    <a:pt x="261" y="162"/>
                  </a:cubicBezTo>
                  <a:cubicBezTo>
                    <a:pt x="266" y="166"/>
                    <a:pt x="275" y="168"/>
                    <a:pt x="281" y="170"/>
                  </a:cubicBezTo>
                  <a:cubicBezTo>
                    <a:pt x="284" y="164"/>
                    <a:pt x="288" y="158"/>
                    <a:pt x="288" y="152"/>
                  </a:cubicBezTo>
                  <a:cubicBezTo>
                    <a:pt x="289" y="113"/>
                    <a:pt x="288" y="75"/>
                    <a:pt x="289" y="36"/>
                  </a:cubicBezTo>
                  <a:cubicBezTo>
                    <a:pt x="289" y="21"/>
                    <a:pt x="284" y="16"/>
                    <a:pt x="269" y="17"/>
                  </a:cubicBezTo>
                  <a:cubicBezTo>
                    <a:pt x="227" y="18"/>
                    <a:pt x="185" y="18"/>
                    <a:pt x="143" y="17"/>
                  </a:cubicBezTo>
                  <a:cubicBezTo>
                    <a:pt x="129" y="16"/>
                    <a:pt x="122" y="21"/>
                    <a:pt x="12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822450" y="3819525"/>
              <a:ext cx="149225" cy="144463"/>
            </a:xfrm>
            <a:custGeom>
              <a:avLst/>
              <a:gdLst>
                <a:gd name="T0" fmla="*/ 65 w 65"/>
                <a:gd name="T1" fmla="*/ 33 h 63"/>
                <a:gd name="T2" fmla="*/ 34 w 65"/>
                <a:gd name="T3" fmla="*/ 63 h 63"/>
                <a:gd name="T4" fmla="*/ 6 w 65"/>
                <a:gd name="T5" fmla="*/ 33 h 63"/>
                <a:gd name="T6" fmla="*/ 37 w 65"/>
                <a:gd name="T7" fmla="*/ 4 h 63"/>
                <a:gd name="T8" fmla="*/ 65 w 65"/>
                <a:gd name="T9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65" y="33"/>
                  </a:moveTo>
                  <a:cubicBezTo>
                    <a:pt x="65" y="50"/>
                    <a:pt x="50" y="63"/>
                    <a:pt x="34" y="63"/>
                  </a:cubicBezTo>
                  <a:cubicBezTo>
                    <a:pt x="18" y="62"/>
                    <a:pt x="0" y="46"/>
                    <a:pt x="6" y="33"/>
                  </a:cubicBezTo>
                  <a:cubicBezTo>
                    <a:pt x="11" y="21"/>
                    <a:pt x="24" y="9"/>
                    <a:pt x="37" y="4"/>
                  </a:cubicBezTo>
                  <a:cubicBezTo>
                    <a:pt x="50" y="0"/>
                    <a:pt x="65" y="18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87575" y="3827463"/>
              <a:ext cx="136525" cy="139700"/>
            </a:xfrm>
            <a:custGeom>
              <a:avLst/>
              <a:gdLst>
                <a:gd name="T0" fmla="*/ 60 w 60"/>
                <a:gd name="T1" fmla="*/ 23 h 62"/>
                <a:gd name="T2" fmla="*/ 34 w 60"/>
                <a:gd name="T3" fmla="*/ 59 h 62"/>
                <a:gd name="T4" fmla="*/ 1 w 60"/>
                <a:gd name="T5" fmla="*/ 39 h 62"/>
                <a:gd name="T6" fmla="*/ 9 w 60"/>
                <a:gd name="T7" fmla="*/ 19 h 62"/>
                <a:gd name="T8" fmla="*/ 24 w 60"/>
                <a:gd name="T9" fmla="*/ 3 h 62"/>
                <a:gd name="T10" fmla="*/ 37 w 60"/>
                <a:gd name="T11" fmla="*/ 2 h 62"/>
                <a:gd name="T12" fmla="*/ 60 w 60"/>
                <a:gd name="T1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2">
                  <a:moveTo>
                    <a:pt x="60" y="23"/>
                  </a:moveTo>
                  <a:cubicBezTo>
                    <a:pt x="57" y="46"/>
                    <a:pt x="49" y="56"/>
                    <a:pt x="34" y="59"/>
                  </a:cubicBezTo>
                  <a:cubicBezTo>
                    <a:pt x="18" y="62"/>
                    <a:pt x="5" y="55"/>
                    <a:pt x="1" y="39"/>
                  </a:cubicBezTo>
                  <a:cubicBezTo>
                    <a:pt x="0" y="33"/>
                    <a:pt x="5" y="25"/>
                    <a:pt x="9" y="19"/>
                  </a:cubicBezTo>
                  <a:cubicBezTo>
                    <a:pt x="13" y="13"/>
                    <a:pt x="18" y="7"/>
                    <a:pt x="24" y="3"/>
                  </a:cubicBezTo>
                  <a:cubicBezTo>
                    <a:pt x="27" y="1"/>
                    <a:pt x="35" y="0"/>
                    <a:pt x="37" y="2"/>
                  </a:cubicBezTo>
                  <a:cubicBezTo>
                    <a:pt x="46" y="9"/>
                    <a:pt x="54" y="18"/>
                    <a:pt x="6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525963" y="3368675"/>
              <a:ext cx="88900" cy="139700"/>
            </a:xfrm>
            <a:custGeom>
              <a:avLst/>
              <a:gdLst>
                <a:gd name="T0" fmla="*/ 0 w 39"/>
                <a:gd name="T1" fmla="*/ 47 h 61"/>
                <a:gd name="T2" fmla="*/ 3 w 39"/>
                <a:gd name="T3" fmla="*/ 31 h 61"/>
                <a:gd name="T4" fmla="*/ 7 w 39"/>
                <a:gd name="T5" fmla="*/ 24 h 61"/>
                <a:gd name="T6" fmla="*/ 34 w 39"/>
                <a:gd name="T7" fmla="*/ 10 h 61"/>
                <a:gd name="T8" fmla="*/ 35 w 39"/>
                <a:gd name="T9" fmla="*/ 43 h 61"/>
                <a:gd name="T10" fmla="*/ 4 w 39"/>
                <a:gd name="T11" fmla="*/ 52 h 61"/>
                <a:gd name="T12" fmla="*/ 0 w 39"/>
                <a:gd name="T13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1">
                  <a:moveTo>
                    <a:pt x="0" y="47"/>
                  </a:moveTo>
                  <a:cubicBezTo>
                    <a:pt x="1" y="42"/>
                    <a:pt x="2" y="36"/>
                    <a:pt x="3" y="31"/>
                  </a:cubicBezTo>
                  <a:cubicBezTo>
                    <a:pt x="4" y="29"/>
                    <a:pt x="5" y="26"/>
                    <a:pt x="7" y="24"/>
                  </a:cubicBezTo>
                  <a:cubicBezTo>
                    <a:pt x="14" y="15"/>
                    <a:pt x="21" y="0"/>
                    <a:pt x="34" y="10"/>
                  </a:cubicBezTo>
                  <a:cubicBezTo>
                    <a:pt x="39" y="15"/>
                    <a:pt x="39" y="33"/>
                    <a:pt x="35" y="43"/>
                  </a:cubicBezTo>
                  <a:cubicBezTo>
                    <a:pt x="30" y="55"/>
                    <a:pt x="17" y="61"/>
                    <a:pt x="4" y="52"/>
                  </a:cubicBezTo>
                  <a:cubicBezTo>
                    <a:pt x="2" y="51"/>
                    <a:pt x="1" y="49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584700" y="3462338"/>
              <a:ext cx="88900" cy="79375"/>
            </a:xfrm>
            <a:custGeom>
              <a:avLst/>
              <a:gdLst>
                <a:gd name="T0" fmla="*/ 31 w 39"/>
                <a:gd name="T1" fmla="*/ 31 h 35"/>
                <a:gd name="T2" fmla="*/ 18 w 39"/>
                <a:gd name="T3" fmla="*/ 35 h 35"/>
                <a:gd name="T4" fmla="*/ 6 w 39"/>
                <a:gd name="T5" fmla="*/ 17 h 35"/>
                <a:gd name="T6" fmla="*/ 21 w 39"/>
                <a:gd name="T7" fmla="*/ 2 h 35"/>
                <a:gd name="T8" fmla="*/ 36 w 39"/>
                <a:gd name="T9" fmla="*/ 4 h 35"/>
                <a:gd name="T10" fmla="*/ 37 w 39"/>
                <a:gd name="T11" fmla="*/ 18 h 35"/>
                <a:gd name="T12" fmla="*/ 31 w 39"/>
                <a:gd name="T13" fmla="*/ 32 h 35"/>
                <a:gd name="T14" fmla="*/ 31 w 39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31" y="31"/>
                  </a:moveTo>
                  <a:cubicBezTo>
                    <a:pt x="27" y="32"/>
                    <a:pt x="22" y="35"/>
                    <a:pt x="18" y="35"/>
                  </a:cubicBezTo>
                  <a:cubicBezTo>
                    <a:pt x="6" y="35"/>
                    <a:pt x="0" y="29"/>
                    <a:pt x="6" y="17"/>
                  </a:cubicBezTo>
                  <a:cubicBezTo>
                    <a:pt x="9" y="11"/>
                    <a:pt x="15" y="5"/>
                    <a:pt x="21" y="2"/>
                  </a:cubicBezTo>
                  <a:cubicBezTo>
                    <a:pt x="25" y="0"/>
                    <a:pt x="32" y="1"/>
                    <a:pt x="36" y="4"/>
                  </a:cubicBezTo>
                  <a:cubicBezTo>
                    <a:pt x="39" y="5"/>
                    <a:pt x="38" y="13"/>
                    <a:pt x="37" y="18"/>
                  </a:cubicBezTo>
                  <a:cubicBezTo>
                    <a:pt x="36" y="22"/>
                    <a:pt x="33" y="27"/>
                    <a:pt x="31" y="32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614863" y="3533775"/>
              <a:ext cx="95250" cy="65088"/>
            </a:xfrm>
            <a:custGeom>
              <a:avLst/>
              <a:gdLst>
                <a:gd name="T0" fmla="*/ 18 w 42"/>
                <a:gd name="T1" fmla="*/ 1 h 29"/>
                <a:gd name="T2" fmla="*/ 42 w 42"/>
                <a:gd name="T3" fmla="*/ 3 h 29"/>
                <a:gd name="T4" fmla="*/ 37 w 42"/>
                <a:gd name="T5" fmla="*/ 20 h 29"/>
                <a:gd name="T6" fmla="*/ 13 w 42"/>
                <a:gd name="T7" fmla="*/ 26 h 29"/>
                <a:gd name="T8" fmla="*/ 18 w 42"/>
                <a:gd name="T9" fmla="*/ 0 h 29"/>
                <a:gd name="T10" fmla="*/ 18 w 42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9">
                  <a:moveTo>
                    <a:pt x="18" y="1"/>
                  </a:moveTo>
                  <a:cubicBezTo>
                    <a:pt x="26" y="2"/>
                    <a:pt x="34" y="3"/>
                    <a:pt x="42" y="3"/>
                  </a:cubicBezTo>
                  <a:cubicBezTo>
                    <a:pt x="41" y="9"/>
                    <a:pt x="41" y="18"/>
                    <a:pt x="37" y="20"/>
                  </a:cubicBezTo>
                  <a:cubicBezTo>
                    <a:pt x="30" y="25"/>
                    <a:pt x="18" y="29"/>
                    <a:pt x="13" y="26"/>
                  </a:cubicBezTo>
                  <a:cubicBezTo>
                    <a:pt x="0" y="17"/>
                    <a:pt x="13" y="8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652963" y="3592513"/>
              <a:ext cx="82550" cy="82550"/>
            </a:xfrm>
            <a:custGeom>
              <a:avLst/>
              <a:gdLst>
                <a:gd name="T0" fmla="*/ 21 w 36"/>
                <a:gd name="T1" fmla="*/ 0 h 36"/>
                <a:gd name="T2" fmla="*/ 36 w 36"/>
                <a:gd name="T3" fmla="*/ 19 h 36"/>
                <a:gd name="T4" fmla="*/ 14 w 36"/>
                <a:gd name="T5" fmla="*/ 35 h 36"/>
                <a:gd name="T6" fmla="*/ 0 w 36"/>
                <a:gd name="T7" fmla="*/ 24 h 36"/>
                <a:gd name="T8" fmla="*/ 21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1" y="0"/>
                  </a:moveTo>
                  <a:cubicBezTo>
                    <a:pt x="28" y="9"/>
                    <a:pt x="32" y="14"/>
                    <a:pt x="36" y="19"/>
                  </a:cubicBezTo>
                  <a:cubicBezTo>
                    <a:pt x="29" y="24"/>
                    <a:pt x="22" y="31"/>
                    <a:pt x="14" y="35"/>
                  </a:cubicBezTo>
                  <a:cubicBezTo>
                    <a:pt x="11" y="36"/>
                    <a:pt x="5" y="28"/>
                    <a:pt x="0" y="24"/>
                  </a:cubicBezTo>
                  <a:cubicBezTo>
                    <a:pt x="6" y="17"/>
                    <a:pt x="12" y="1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905375" y="4691063"/>
              <a:ext cx="53975" cy="98425"/>
            </a:xfrm>
            <a:custGeom>
              <a:avLst/>
              <a:gdLst>
                <a:gd name="T0" fmla="*/ 11 w 24"/>
                <a:gd name="T1" fmla="*/ 0 h 43"/>
                <a:gd name="T2" fmla="*/ 23 w 24"/>
                <a:gd name="T3" fmla="*/ 24 h 43"/>
                <a:gd name="T4" fmla="*/ 18 w 24"/>
                <a:gd name="T5" fmla="*/ 42 h 43"/>
                <a:gd name="T6" fmla="*/ 7 w 24"/>
                <a:gd name="T7" fmla="*/ 41 h 43"/>
                <a:gd name="T8" fmla="*/ 0 w 24"/>
                <a:gd name="T9" fmla="*/ 24 h 43"/>
                <a:gd name="T10" fmla="*/ 11 w 2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3">
                  <a:moveTo>
                    <a:pt x="11" y="0"/>
                  </a:moveTo>
                  <a:cubicBezTo>
                    <a:pt x="17" y="11"/>
                    <a:pt x="22" y="17"/>
                    <a:pt x="23" y="24"/>
                  </a:cubicBezTo>
                  <a:cubicBezTo>
                    <a:pt x="24" y="29"/>
                    <a:pt x="20" y="36"/>
                    <a:pt x="18" y="42"/>
                  </a:cubicBezTo>
                  <a:cubicBezTo>
                    <a:pt x="17" y="43"/>
                    <a:pt x="9" y="43"/>
                    <a:pt x="7" y="41"/>
                  </a:cubicBezTo>
                  <a:cubicBezTo>
                    <a:pt x="4" y="36"/>
                    <a:pt x="0" y="29"/>
                    <a:pt x="0" y="24"/>
                  </a:cubicBezTo>
                  <a:cubicBezTo>
                    <a:pt x="1" y="17"/>
                    <a:pt x="6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97175" y="5478463"/>
              <a:ext cx="26987" cy="52388"/>
            </a:xfrm>
            <a:custGeom>
              <a:avLst/>
              <a:gdLst>
                <a:gd name="T0" fmla="*/ 12 w 12"/>
                <a:gd name="T1" fmla="*/ 1 h 23"/>
                <a:gd name="T2" fmla="*/ 12 w 12"/>
                <a:gd name="T3" fmla="*/ 23 h 23"/>
                <a:gd name="T4" fmla="*/ 0 w 12"/>
                <a:gd name="T5" fmla="*/ 22 h 23"/>
                <a:gd name="T6" fmla="*/ 3 w 12"/>
                <a:gd name="T7" fmla="*/ 0 h 23"/>
                <a:gd name="T8" fmla="*/ 12 w 12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2" y="1"/>
                  </a:moveTo>
                  <a:cubicBezTo>
                    <a:pt x="12" y="8"/>
                    <a:pt x="12" y="15"/>
                    <a:pt x="12" y="23"/>
                  </a:cubicBezTo>
                  <a:cubicBezTo>
                    <a:pt x="8" y="22"/>
                    <a:pt x="4" y="22"/>
                    <a:pt x="0" y="22"/>
                  </a:cubicBezTo>
                  <a:cubicBezTo>
                    <a:pt x="1" y="15"/>
                    <a:pt x="2" y="7"/>
                    <a:pt x="3" y="0"/>
                  </a:cubicBezTo>
                  <a:cubicBezTo>
                    <a:pt x="6" y="0"/>
                    <a:pt x="9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1782763" y="5691188"/>
              <a:ext cx="530225" cy="582613"/>
            </a:xfrm>
            <a:custGeom>
              <a:avLst/>
              <a:gdLst>
                <a:gd name="T0" fmla="*/ 184 w 233"/>
                <a:gd name="T1" fmla="*/ 62 h 256"/>
                <a:gd name="T2" fmla="*/ 159 w 233"/>
                <a:gd name="T3" fmla="*/ 52 h 256"/>
                <a:gd name="T4" fmla="*/ 161 w 233"/>
                <a:gd name="T5" fmla="*/ 46 h 256"/>
                <a:gd name="T6" fmla="*/ 20 w 233"/>
                <a:gd name="T7" fmla="*/ 45 h 256"/>
                <a:gd name="T8" fmla="*/ 83 w 233"/>
                <a:gd name="T9" fmla="*/ 65 h 256"/>
                <a:gd name="T10" fmla="*/ 172 w 233"/>
                <a:gd name="T11" fmla="*/ 68 h 256"/>
                <a:gd name="T12" fmla="*/ 184 w 233"/>
                <a:gd name="T13" fmla="*/ 70 h 256"/>
                <a:gd name="T14" fmla="*/ 233 w 233"/>
                <a:gd name="T15" fmla="*/ 127 h 256"/>
                <a:gd name="T16" fmla="*/ 233 w 233"/>
                <a:gd name="T17" fmla="*/ 237 h 256"/>
                <a:gd name="T18" fmla="*/ 233 w 233"/>
                <a:gd name="T19" fmla="*/ 256 h 256"/>
                <a:gd name="T20" fmla="*/ 57 w 233"/>
                <a:gd name="T21" fmla="*/ 249 h 256"/>
                <a:gd name="T22" fmla="*/ 35 w 233"/>
                <a:gd name="T23" fmla="*/ 245 h 256"/>
                <a:gd name="T24" fmla="*/ 1 w 233"/>
                <a:gd name="T25" fmla="*/ 201 h 256"/>
                <a:gd name="T26" fmla="*/ 1 w 233"/>
                <a:gd name="T27" fmla="*/ 49 h 256"/>
                <a:gd name="T28" fmla="*/ 24 w 233"/>
                <a:gd name="T29" fmla="*/ 14 h 256"/>
                <a:gd name="T30" fmla="*/ 160 w 233"/>
                <a:gd name="T31" fmla="*/ 14 h 256"/>
                <a:gd name="T32" fmla="*/ 184 w 233"/>
                <a:gd name="T33" fmla="*/ 62 h 256"/>
                <a:gd name="T34" fmla="*/ 120 w 233"/>
                <a:gd name="T35" fmla="*/ 31 h 256"/>
                <a:gd name="T36" fmla="*/ 69 w 233"/>
                <a:gd name="T37" fmla="*/ 33 h 256"/>
                <a:gd name="T38" fmla="*/ 120 w 233"/>
                <a:gd name="T39" fmla="*/ 3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256">
                  <a:moveTo>
                    <a:pt x="184" y="62"/>
                  </a:moveTo>
                  <a:cubicBezTo>
                    <a:pt x="174" y="58"/>
                    <a:pt x="166" y="55"/>
                    <a:pt x="159" y="52"/>
                  </a:cubicBezTo>
                  <a:cubicBezTo>
                    <a:pt x="159" y="50"/>
                    <a:pt x="160" y="48"/>
                    <a:pt x="161" y="46"/>
                  </a:cubicBezTo>
                  <a:cubicBezTo>
                    <a:pt x="114" y="61"/>
                    <a:pt x="67" y="60"/>
                    <a:pt x="20" y="45"/>
                  </a:cubicBezTo>
                  <a:cubicBezTo>
                    <a:pt x="38" y="61"/>
                    <a:pt x="60" y="64"/>
                    <a:pt x="83" y="65"/>
                  </a:cubicBezTo>
                  <a:cubicBezTo>
                    <a:pt x="112" y="67"/>
                    <a:pt x="142" y="67"/>
                    <a:pt x="172" y="68"/>
                  </a:cubicBezTo>
                  <a:cubicBezTo>
                    <a:pt x="176" y="69"/>
                    <a:pt x="180" y="69"/>
                    <a:pt x="184" y="70"/>
                  </a:cubicBezTo>
                  <a:cubicBezTo>
                    <a:pt x="231" y="78"/>
                    <a:pt x="233" y="80"/>
                    <a:pt x="233" y="127"/>
                  </a:cubicBezTo>
                  <a:cubicBezTo>
                    <a:pt x="233" y="163"/>
                    <a:pt x="233" y="200"/>
                    <a:pt x="233" y="237"/>
                  </a:cubicBezTo>
                  <a:cubicBezTo>
                    <a:pt x="233" y="243"/>
                    <a:pt x="233" y="249"/>
                    <a:pt x="233" y="256"/>
                  </a:cubicBezTo>
                  <a:cubicBezTo>
                    <a:pt x="172" y="253"/>
                    <a:pt x="115" y="251"/>
                    <a:pt x="57" y="249"/>
                  </a:cubicBezTo>
                  <a:cubicBezTo>
                    <a:pt x="50" y="248"/>
                    <a:pt x="43" y="246"/>
                    <a:pt x="35" y="245"/>
                  </a:cubicBezTo>
                  <a:cubicBezTo>
                    <a:pt x="6" y="237"/>
                    <a:pt x="1" y="230"/>
                    <a:pt x="1" y="201"/>
                  </a:cubicBezTo>
                  <a:cubicBezTo>
                    <a:pt x="1" y="150"/>
                    <a:pt x="2" y="99"/>
                    <a:pt x="1" y="49"/>
                  </a:cubicBezTo>
                  <a:cubicBezTo>
                    <a:pt x="0" y="30"/>
                    <a:pt x="8" y="20"/>
                    <a:pt x="24" y="14"/>
                  </a:cubicBezTo>
                  <a:cubicBezTo>
                    <a:pt x="70" y="1"/>
                    <a:pt x="115" y="0"/>
                    <a:pt x="160" y="14"/>
                  </a:cubicBezTo>
                  <a:cubicBezTo>
                    <a:pt x="185" y="21"/>
                    <a:pt x="189" y="29"/>
                    <a:pt x="184" y="62"/>
                  </a:cubicBezTo>
                  <a:close/>
                  <a:moveTo>
                    <a:pt x="120" y="31"/>
                  </a:moveTo>
                  <a:cubicBezTo>
                    <a:pt x="100" y="17"/>
                    <a:pt x="84" y="17"/>
                    <a:pt x="69" y="33"/>
                  </a:cubicBezTo>
                  <a:cubicBezTo>
                    <a:pt x="86" y="43"/>
                    <a:pt x="102" y="43"/>
                    <a:pt x="12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898775" y="3470275"/>
              <a:ext cx="147637" cy="144463"/>
            </a:xfrm>
            <a:custGeom>
              <a:avLst/>
              <a:gdLst>
                <a:gd name="T0" fmla="*/ 0 w 65"/>
                <a:gd name="T1" fmla="*/ 0 h 64"/>
                <a:gd name="T2" fmla="*/ 65 w 65"/>
                <a:gd name="T3" fmla="*/ 64 h 64"/>
                <a:gd name="T4" fmla="*/ 0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0" y="0"/>
                  </a:moveTo>
                  <a:cubicBezTo>
                    <a:pt x="25" y="14"/>
                    <a:pt x="53" y="43"/>
                    <a:pt x="65" y="64"/>
                  </a:cubicBezTo>
                  <a:cubicBezTo>
                    <a:pt x="49" y="47"/>
                    <a:pt x="2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67000" y="3702050"/>
              <a:ext cx="141287" cy="142875"/>
            </a:xfrm>
            <a:custGeom>
              <a:avLst/>
              <a:gdLst>
                <a:gd name="T0" fmla="*/ 0 w 62"/>
                <a:gd name="T1" fmla="*/ 0 h 63"/>
                <a:gd name="T2" fmla="*/ 62 w 62"/>
                <a:gd name="T3" fmla="*/ 63 h 63"/>
                <a:gd name="T4" fmla="*/ 0 w 6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3">
                  <a:moveTo>
                    <a:pt x="0" y="0"/>
                  </a:moveTo>
                  <a:cubicBezTo>
                    <a:pt x="19" y="19"/>
                    <a:pt x="47" y="48"/>
                    <a:pt x="62" y="63"/>
                  </a:cubicBezTo>
                  <a:cubicBezTo>
                    <a:pt x="42" y="52"/>
                    <a:pt x="14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973263" y="5178425"/>
              <a:ext cx="439737" cy="368300"/>
            </a:xfrm>
            <a:custGeom>
              <a:avLst/>
              <a:gdLst>
                <a:gd name="T0" fmla="*/ 0 w 193"/>
                <a:gd name="T1" fmla="*/ 99 h 162"/>
                <a:gd name="T2" fmla="*/ 54 w 193"/>
                <a:gd name="T3" fmla="*/ 100 h 162"/>
                <a:gd name="T4" fmla="*/ 74 w 193"/>
                <a:gd name="T5" fmla="*/ 130 h 162"/>
                <a:gd name="T6" fmla="*/ 181 w 193"/>
                <a:gd name="T7" fmla="*/ 0 h 162"/>
                <a:gd name="T8" fmla="*/ 167 w 193"/>
                <a:gd name="T9" fmla="*/ 63 h 162"/>
                <a:gd name="T10" fmla="*/ 92 w 193"/>
                <a:gd name="T11" fmla="*/ 147 h 162"/>
                <a:gd name="T12" fmla="*/ 61 w 193"/>
                <a:gd name="T13" fmla="*/ 150 h 162"/>
                <a:gd name="T14" fmla="*/ 0 w 193"/>
                <a:gd name="T15" fmla="*/ 9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162">
                  <a:moveTo>
                    <a:pt x="0" y="99"/>
                  </a:moveTo>
                  <a:cubicBezTo>
                    <a:pt x="26" y="73"/>
                    <a:pt x="36" y="74"/>
                    <a:pt x="54" y="100"/>
                  </a:cubicBezTo>
                  <a:cubicBezTo>
                    <a:pt x="60" y="109"/>
                    <a:pt x="66" y="118"/>
                    <a:pt x="74" y="130"/>
                  </a:cubicBezTo>
                  <a:cubicBezTo>
                    <a:pt x="108" y="84"/>
                    <a:pt x="133" y="32"/>
                    <a:pt x="181" y="0"/>
                  </a:cubicBezTo>
                  <a:cubicBezTo>
                    <a:pt x="193" y="33"/>
                    <a:pt x="189" y="41"/>
                    <a:pt x="167" y="63"/>
                  </a:cubicBezTo>
                  <a:cubicBezTo>
                    <a:pt x="141" y="89"/>
                    <a:pt x="116" y="118"/>
                    <a:pt x="92" y="147"/>
                  </a:cubicBezTo>
                  <a:cubicBezTo>
                    <a:pt x="81" y="161"/>
                    <a:pt x="74" y="162"/>
                    <a:pt x="61" y="150"/>
                  </a:cubicBezTo>
                  <a:cubicBezTo>
                    <a:pt x="42" y="131"/>
                    <a:pt x="21" y="116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221163" y="5294313"/>
              <a:ext cx="111125" cy="182563"/>
            </a:xfrm>
            <a:custGeom>
              <a:avLst/>
              <a:gdLst>
                <a:gd name="T0" fmla="*/ 24 w 49"/>
                <a:gd name="T1" fmla="*/ 24 h 80"/>
                <a:gd name="T2" fmla="*/ 44 w 49"/>
                <a:gd name="T3" fmla="*/ 63 h 80"/>
                <a:gd name="T4" fmla="*/ 49 w 49"/>
                <a:gd name="T5" fmla="*/ 79 h 80"/>
                <a:gd name="T6" fmla="*/ 31 w 49"/>
                <a:gd name="T7" fmla="*/ 77 h 80"/>
                <a:gd name="T8" fmla="*/ 1 w 49"/>
                <a:gd name="T9" fmla="*/ 23 h 80"/>
                <a:gd name="T10" fmla="*/ 19 w 49"/>
                <a:gd name="T11" fmla="*/ 0 h 80"/>
                <a:gd name="T12" fmla="*/ 32 w 49"/>
                <a:gd name="T13" fmla="*/ 19 h 80"/>
                <a:gd name="T14" fmla="*/ 24 w 49"/>
                <a:gd name="T1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80">
                  <a:moveTo>
                    <a:pt x="24" y="24"/>
                  </a:moveTo>
                  <a:cubicBezTo>
                    <a:pt x="31" y="37"/>
                    <a:pt x="38" y="50"/>
                    <a:pt x="44" y="63"/>
                  </a:cubicBezTo>
                  <a:cubicBezTo>
                    <a:pt x="47" y="68"/>
                    <a:pt x="47" y="74"/>
                    <a:pt x="49" y="79"/>
                  </a:cubicBezTo>
                  <a:cubicBezTo>
                    <a:pt x="42" y="79"/>
                    <a:pt x="35" y="80"/>
                    <a:pt x="31" y="77"/>
                  </a:cubicBezTo>
                  <a:cubicBezTo>
                    <a:pt x="12" y="64"/>
                    <a:pt x="2" y="46"/>
                    <a:pt x="1" y="23"/>
                  </a:cubicBezTo>
                  <a:cubicBezTo>
                    <a:pt x="0" y="10"/>
                    <a:pt x="6" y="0"/>
                    <a:pt x="19" y="0"/>
                  </a:cubicBezTo>
                  <a:cubicBezTo>
                    <a:pt x="24" y="0"/>
                    <a:pt x="28" y="12"/>
                    <a:pt x="32" y="19"/>
                  </a:cubicBezTo>
                  <a:cubicBezTo>
                    <a:pt x="29" y="21"/>
                    <a:pt x="27" y="22"/>
                    <a:pt x="2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321175" y="4124325"/>
              <a:ext cx="425450" cy="422275"/>
            </a:xfrm>
            <a:custGeom>
              <a:avLst/>
              <a:gdLst>
                <a:gd name="T0" fmla="*/ 109 w 187"/>
                <a:gd name="T1" fmla="*/ 0 h 185"/>
                <a:gd name="T2" fmla="*/ 175 w 187"/>
                <a:gd name="T3" fmla="*/ 38 h 185"/>
                <a:gd name="T4" fmla="*/ 169 w 187"/>
                <a:gd name="T5" fmla="*/ 105 h 185"/>
                <a:gd name="T6" fmla="*/ 94 w 187"/>
                <a:gd name="T7" fmla="*/ 182 h 185"/>
                <a:gd name="T8" fmla="*/ 79 w 187"/>
                <a:gd name="T9" fmla="*/ 182 h 185"/>
                <a:gd name="T10" fmla="*/ 2 w 187"/>
                <a:gd name="T11" fmla="*/ 105 h 185"/>
                <a:gd name="T12" fmla="*/ 4 w 187"/>
                <a:gd name="T13" fmla="*/ 87 h 185"/>
                <a:gd name="T14" fmla="*/ 74 w 187"/>
                <a:gd name="T15" fmla="*/ 18 h 185"/>
                <a:gd name="T16" fmla="*/ 109 w 187"/>
                <a:gd name="T17" fmla="*/ 0 h 185"/>
                <a:gd name="T18" fmla="*/ 121 w 187"/>
                <a:gd name="T19" fmla="*/ 16 h 185"/>
                <a:gd name="T20" fmla="*/ 76 w 187"/>
                <a:gd name="T21" fmla="*/ 39 h 185"/>
                <a:gd name="T22" fmla="*/ 98 w 187"/>
                <a:gd name="T23" fmla="*/ 25 h 185"/>
                <a:gd name="T24" fmla="*/ 121 w 187"/>
                <a:gd name="T25" fmla="*/ 1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85">
                  <a:moveTo>
                    <a:pt x="109" y="0"/>
                  </a:moveTo>
                  <a:cubicBezTo>
                    <a:pt x="143" y="3"/>
                    <a:pt x="163" y="15"/>
                    <a:pt x="175" y="38"/>
                  </a:cubicBezTo>
                  <a:cubicBezTo>
                    <a:pt x="187" y="61"/>
                    <a:pt x="186" y="86"/>
                    <a:pt x="169" y="105"/>
                  </a:cubicBezTo>
                  <a:cubicBezTo>
                    <a:pt x="146" y="132"/>
                    <a:pt x="120" y="157"/>
                    <a:pt x="94" y="182"/>
                  </a:cubicBezTo>
                  <a:cubicBezTo>
                    <a:pt x="91" y="185"/>
                    <a:pt x="83" y="184"/>
                    <a:pt x="79" y="182"/>
                  </a:cubicBezTo>
                  <a:cubicBezTo>
                    <a:pt x="46" y="163"/>
                    <a:pt x="20" y="138"/>
                    <a:pt x="2" y="105"/>
                  </a:cubicBezTo>
                  <a:cubicBezTo>
                    <a:pt x="0" y="101"/>
                    <a:pt x="1" y="91"/>
                    <a:pt x="4" y="87"/>
                  </a:cubicBezTo>
                  <a:cubicBezTo>
                    <a:pt x="26" y="63"/>
                    <a:pt x="49" y="40"/>
                    <a:pt x="74" y="18"/>
                  </a:cubicBezTo>
                  <a:cubicBezTo>
                    <a:pt x="85" y="8"/>
                    <a:pt x="101" y="4"/>
                    <a:pt x="109" y="0"/>
                  </a:cubicBezTo>
                  <a:close/>
                  <a:moveTo>
                    <a:pt x="121" y="16"/>
                  </a:moveTo>
                  <a:cubicBezTo>
                    <a:pt x="94" y="8"/>
                    <a:pt x="76" y="18"/>
                    <a:pt x="76" y="39"/>
                  </a:cubicBezTo>
                  <a:cubicBezTo>
                    <a:pt x="84" y="34"/>
                    <a:pt x="91" y="29"/>
                    <a:pt x="98" y="25"/>
                  </a:cubicBezTo>
                  <a:cubicBezTo>
                    <a:pt x="106" y="21"/>
                    <a:pt x="114" y="19"/>
                    <a:pt x="1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106863" y="4489450"/>
              <a:ext cx="87312" cy="153988"/>
            </a:xfrm>
            <a:custGeom>
              <a:avLst/>
              <a:gdLst>
                <a:gd name="T0" fmla="*/ 6 w 38"/>
                <a:gd name="T1" fmla="*/ 68 h 68"/>
                <a:gd name="T2" fmla="*/ 20 w 38"/>
                <a:gd name="T3" fmla="*/ 4 h 68"/>
                <a:gd name="T4" fmla="*/ 34 w 38"/>
                <a:gd name="T5" fmla="*/ 0 h 68"/>
                <a:gd name="T6" fmla="*/ 37 w 38"/>
                <a:gd name="T7" fmla="*/ 10 h 68"/>
                <a:gd name="T8" fmla="*/ 6 w 3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6" y="68"/>
                  </a:moveTo>
                  <a:cubicBezTo>
                    <a:pt x="0" y="40"/>
                    <a:pt x="5" y="20"/>
                    <a:pt x="20" y="4"/>
                  </a:cubicBezTo>
                  <a:cubicBezTo>
                    <a:pt x="23" y="1"/>
                    <a:pt x="30" y="1"/>
                    <a:pt x="34" y="0"/>
                  </a:cubicBezTo>
                  <a:cubicBezTo>
                    <a:pt x="35" y="3"/>
                    <a:pt x="38" y="8"/>
                    <a:pt x="37" y="10"/>
                  </a:cubicBezTo>
                  <a:cubicBezTo>
                    <a:pt x="28" y="28"/>
                    <a:pt x="18" y="45"/>
                    <a:pt x="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154488" y="3471863"/>
              <a:ext cx="282575" cy="258763"/>
            </a:xfrm>
            <a:custGeom>
              <a:avLst/>
              <a:gdLst>
                <a:gd name="T0" fmla="*/ 35 w 124"/>
                <a:gd name="T1" fmla="*/ 114 h 114"/>
                <a:gd name="T2" fmla="*/ 0 w 124"/>
                <a:gd name="T3" fmla="*/ 74 h 114"/>
                <a:gd name="T4" fmla="*/ 92 w 124"/>
                <a:gd name="T5" fmla="*/ 0 h 114"/>
                <a:gd name="T6" fmla="*/ 99 w 124"/>
                <a:gd name="T7" fmla="*/ 25 h 114"/>
                <a:gd name="T8" fmla="*/ 104 w 124"/>
                <a:gd name="T9" fmla="*/ 25 h 114"/>
                <a:gd name="T10" fmla="*/ 112 w 124"/>
                <a:gd name="T11" fmla="*/ 7 h 114"/>
                <a:gd name="T12" fmla="*/ 112 w 124"/>
                <a:gd name="T13" fmla="*/ 47 h 114"/>
                <a:gd name="T14" fmla="*/ 35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35" y="114"/>
                  </a:moveTo>
                  <a:cubicBezTo>
                    <a:pt x="23" y="100"/>
                    <a:pt x="12" y="88"/>
                    <a:pt x="0" y="74"/>
                  </a:cubicBezTo>
                  <a:cubicBezTo>
                    <a:pt x="31" y="50"/>
                    <a:pt x="56" y="20"/>
                    <a:pt x="92" y="0"/>
                  </a:cubicBezTo>
                  <a:cubicBezTo>
                    <a:pt x="95" y="11"/>
                    <a:pt x="97" y="18"/>
                    <a:pt x="99" y="25"/>
                  </a:cubicBezTo>
                  <a:cubicBezTo>
                    <a:pt x="100" y="25"/>
                    <a:pt x="102" y="25"/>
                    <a:pt x="104" y="25"/>
                  </a:cubicBezTo>
                  <a:cubicBezTo>
                    <a:pt x="106" y="19"/>
                    <a:pt x="109" y="13"/>
                    <a:pt x="112" y="7"/>
                  </a:cubicBezTo>
                  <a:cubicBezTo>
                    <a:pt x="118" y="21"/>
                    <a:pt x="124" y="36"/>
                    <a:pt x="112" y="47"/>
                  </a:cubicBezTo>
                  <a:cubicBezTo>
                    <a:pt x="88" y="70"/>
                    <a:pt x="62" y="91"/>
                    <a:pt x="3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72063" y="4368800"/>
              <a:ext cx="192087" cy="127000"/>
            </a:xfrm>
            <a:custGeom>
              <a:avLst/>
              <a:gdLst>
                <a:gd name="T0" fmla="*/ 0 w 85"/>
                <a:gd name="T1" fmla="*/ 52 h 56"/>
                <a:gd name="T2" fmla="*/ 6 w 85"/>
                <a:gd name="T3" fmla="*/ 42 h 56"/>
                <a:gd name="T4" fmla="*/ 45 w 85"/>
                <a:gd name="T5" fmla="*/ 0 h 56"/>
                <a:gd name="T6" fmla="*/ 85 w 85"/>
                <a:gd name="T7" fmla="*/ 47 h 56"/>
                <a:gd name="T8" fmla="*/ 0 w 85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0" y="52"/>
                  </a:moveTo>
                  <a:cubicBezTo>
                    <a:pt x="3" y="47"/>
                    <a:pt x="5" y="44"/>
                    <a:pt x="6" y="42"/>
                  </a:cubicBezTo>
                  <a:cubicBezTo>
                    <a:pt x="19" y="28"/>
                    <a:pt x="32" y="14"/>
                    <a:pt x="45" y="0"/>
                  </a:cubicBezTo>
                  <a:cubicBezTo>
                    <a:pt x="59" y="17"/>
                    <a:pt x="71" y="31"/>
                    <a:pt x="85" y="47"/>
                  </a:cubicBezTo>
                  <a:cubicBezTo>
                    <a:pt x="61" y="56"/>
                    <a:pt x="32" y="55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337175" y="4113213"/>
              <a:ext cx="104775" cy="61913"/>
            </a:xfrm>
            <a:custGeom>
              <a:avLst/>
              <a:gdLst>
                <a:gd name="T0" fmla="*/ 0 w 46"/>
                <a:gd name="T1" fmla="*/ 27 h 27"/>
                <a:gd name="T2" fmla="*/ 46 w 46"/>
                <a:gd name="T3" fmla="*/ 4 h 27"/>
                <a:gd name="T4" fmla="*/ 0 w 46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7">
                  <a:moveTo>
                    <a:pt x="0" y="27"/>
                  </a:moveTo>
                  <a:cubicBezTo>
                    <a:pt x="3" y="7"/>
                    <a:pt x="16" y="0"/>
                    <a:pt x="46" y="4"/>
                  </a:cubicBezTo>
                  <a:cubicBezTo>
                    <a:pt x="28" y="13"/>
                    <a:pt x="15" y="20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3649663" y="3351213"/>
              <a:ext cx="307975" cy="304800"/>
            </a:xfrm>
            <a:custGeom>
              <a:avLst/>
              <a:gdLst>
                <a:gd name="T0" fmla="*/ 69 w 135"/>
                <a:gd name="T1" fmla="*/ 0 h 134"/>
                <a:gd name="T2" fmla="*/ 135 w 135"/>
                <a:gd name="T3" fmla="*/ 64 h 134"/>
                <a:gd name="T4" fmla="*/ 65 w 135"/>
                <a:gd name="T5" fmla="*/ 134 h 134"/>
                <a:gd name="T6" fmla="*/ 1 w 135"/>
                <a:gd name="T7" fmla="*/ 71 h 134"/>
                <a:gd name="T8" fmla="*/ 69 w 135"/>
                <a:gd name="T9" fmla="*/ 0 h 134"/>
                <a:gd name="T10" fmla="*/ 16 w 135"/>
                <a:gd name="T11" fmla="*/ 84 h 134"/>
                <a:gd name="T12" fmla="*/ 63 w 135"/>
                <a:gd name="T13" fmla="*/ 81 h 134"/>
                <a:gd name="T14" fmla="*/ 72 w 135"/>
                <a:gd name="T15" fmla="*/ 75 h 134"/>
                <a:gd name="T16" fmla="*/ 69 w 135"/>
                <a:gd name="T17" fmla="*/ 64 h 134"/>
                <a:gd name="T18" fmla="*/ 59 w 135"/>
                <a:gd name="T19" fmla="*/ 63 h 134"/>
                <a:gd name="T20" fmla="*/ 16 w 135"/>
                <a:gd name="T21" fmla="*/ 84 h 134"/>
                <a:gd name="T22" fmla="*/ 123 w 135"/>
                <a:gd name="T23" fmla="*/ 49 h 134"/>
                <a:gd name="T24" fmla="*/ 77 w 135"/>
                <a:gd name="T25" fmla="*/ 10 h 134"/>
                <a:gd name="T26" fmla="*/ 123 w 135"/>
                <a:gd name="T27" fmla="*/ 4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69" y="0"/>
                  </a:moveTo>
                  <a:cubicBezTo>
                    <a:pt x="105" y="0"/>
                    <a:pt x="134" y="29"/>
                    <a:pt x="135" y="64"/>
                  </a:cubicBezTo>
                  <a:cubicBezTo>
                    <a:pt x="135" y="103"/>
                    <a:pt x="103" y="134"/>
                    <a:pt x="65" y="134"/>
                  </a:cubicBezTo>
                  <a:cubicBezTo>
                    <a:pt x="30" y="134"/>
                    <a:pt x="1" y="106"/>
                    <a:pt x="1" y="71"/>
                  </a:cubicBezTo>
                  <a:cubicBezTo>
                    <a:pt x="0" y="32"/>
                    <a:pt x="31" y="0"/>
                    <a:pt x="69" y="0"/>
                  </a:cubicBezTo>
                  <a:close/>
                  <a:moveTo>
                    <a:pt x="16" y="84"/>
                  </a:moveTo>
                  <a:cubicBezTo>
                    <a:pt x="33" y="83"/>
                    <a:pt x="48" y="82"/>
                    <a:pt x="63" y="81"/>
                  </a:cubicBezTo>
                  <a:cubicBezTo>
                    <a:pt x="66" y="80"/>
                    <a:pt x="71" y="77"/>
                    <a:pt x="72" y="75"/>
                  </a:cubicBezTo>
                  <a:cubicBezTo>
                    <a:pt x="73" y="72"/>
                    <a:pt x="71" y="66"/>
                    <a:pt x="69" y="64"/>
                  </a:cubicBezTo>
                  <a:cubicBezTo>
                    <a:pt x="67" y="62"/>
                    <a:pt x="62" y="62"/>
                    <a:pt x="59" y="63"/>
                  </a:cubicBezTo>
                  <a:cubicBezTo>
                    <a:pt x="45" y="69"/>
                    <a:pt x="32" y="76"/>
                    <a:pt x="16" y="84"/>
                  </a:cubicBezTo>
                  <a:close/>
                  <a:moveTo>
                    <a:pt x="123" y="49"/>
                  </a:moveTo>
                  <a:cubicBezTo>
                    <a:pt x="117" y="25"/>
                    <a:pt x="99" y="11"/>
                    <a:pt x="77" y="10"/>
                  </a:cubicBezTo>
                  <a:cubicBezTo>
                    <a:pt x="90" y="22"/>
                    <a:pt x="108" y="36"/>
                    <a:pt x="123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432175" y="3678238"/>
              <a:ext cx="117475" cy="76200"/>
            </a:xfrm>
            <a:custGeom>
              <a:avLst/>
              <a:gdLst>
                <a:gd name="T0" fmla="*/ 52 w 52"/>
                <a:gd name="T1" fmla="*/ 8 h 33"/>
                <a:gd name="T2" fmla="*/ 1 w 52"/>
                <a:gd name="T3" fmla="*/ 33 h 33"/>
                <a:gd name="T4" fmla="*/ 52 w 52"/>
                <a:gd name="T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3">
                  <a:moveTo>
                    <a:pt x="52" y="8"/>
                  </a:moveTo>
                  <a:cubicBezTo>
                    <a:pt x="33" y="17"/>
                    <a:pt x="17" y="25"/>
                    <a:pt x="1" y="33"/>
                  </a:cubicBezTo>
                  <a:cubicBezTo>
                    <a:pt x="0" y="12"/>
                    <a:pt x="22" y="0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847850" y="4108450"/>
              <a:ext cx="539750" cy="558800"/>
            </a:xfrm>
            <a:custGeom>
              <a:avLst/>
              <a:gdLst>
                <a:gd name="T0" fmla="*/ 11 w 237"/>
                <a:gd name="T1" fmla="*/ 245 h 245"/>
                <a:gd name="T2" fmla="*/ 79 w 237"/>
                <a:gd name="T3" fmla="*/ 180 h 245"/>
                <a:gd name="T4" fmla="*/ 94 w 237"/>
                <a:gd name="T5" fmla="*/ 189 h 245"/>
                <a:gd name="T6" fmla="*/ 97 w 237"/>
                <a:gd name="T7" fmla="*/ 186 h 245"/>
                <a:gd name="T8" fmla="*/ 85 w 237"/>
                <a:gd name="T9" fmla="*/ 168 h 245"/>
                <a:gd name="T10" fmla="*/ 109 w 237"/>
                <a:gd name="T11" fmla="*/ 148 h 245"/>
                <a:gd name="T12" fmla="*/ 125 w 237"/>
                <a:gd name="T13" fmla="*/ 159 h 245"/>
                <a:gd name="T14" fmla="*/ 128 w 237"/>
                <a:gd name="T15" fmla="*/ 156 h 245"/>
                <a:gd name="T16" fmla="*/ 116 w 237"/>
                <a:gd name="T17" fmla="*/ 139 h 245"/>
                <a:gd name="T18" fmla="*/ 141 w 237"/>
                <a:gd name="T19" fmla="*/ 118 h 245"/>
                <a:gd name="T20" fmla="*/ 155 w 237"/>
                <a:gd name="T21" fmla="*/ 128 h 245"/>
                <a:gd name="T22" fmla="*/ 159 w 237"/>
                <a:gd name="T23" fmla="*/ 125 h 245"/>
                <a:gd name="T24" fmla="*/ 147 w 237"/>
                <a:gd name="T25" fmla="*/ 108 h 245"/>
                <a:gd name="T26" fmla="*/ 172 w 237"/>
                <a:gd name="T27" fmla="*/ 87 h 245"/>
                <a:gd name="T28" fmla="*/ 186 w 237"/>
                <a:gd name="T29" fmla="*/ 97 h 245"/>
                <a:gd name="T30" fmla="*/ 190 w 237"/>
                <a:gd name="T31" fmla="*/ 94 h 245"/>
                <a:gd name="T32" fmla="*/ 176 w 237"/>
                <a:gd name="T33" fmla="*/ 76 h 245"/>
                <a:gd name="T34" fmla="*/ 200 w 237"/>
                <a:gd name="T35" fmla="*/ 55 h 245"/>
                <a:gd name="T36" fmla="*/ 222 w 237"/>
                <a:gd name="T37" fmla="*/ 69 h 245"/>
                <a:gd name="T38" fmla="*/ 206 w 237"/>
                <a:gd name="T39" fmla="*/ 36 h 245"/>
                <a:gd name="T40" fmla="*/ 180 w 237"/>
                <a:gd name="T41" fmla="*/ 60 h 245"/>
                <a:gd name="T42" fmla="*/ 162 w 237"/>
                <a:gd name="T43" fmla="*/ 47 h 245"/>
                <a:gd name="T44" fmla="*/ 159 w 237"/>
                <a:gd name="T45" fmla="*/ 50 h 245"/>
                <a:gd name="T46" fmla="*/ 172 w 237"/>
                <a:gd name="T47" fmla="*/ 68 h 245"/>
                <a:gd name="T48" fmla="*/ 143 w 237"/>
                <a:gd name="T49" fmla="*/ 91 h 245"/>
                <a:gd name="T50" fmla="*/ 130 w 237"/>
                <a:gd name="T51" fmla="*/ 80 h 245"/>
                <a:gd name="T52" fmla="*/ 126 w 237"/>
                <a:gd name="T53" fmla="*/ 83 h 245"/>
                <a:gd name="T54" fmla="*/ 138 w 237"/>
                <a:gd name="T55" fmla="*/ 102 h 245"/>
                <a:gd name="T56" fmla="*/ 111 w 237"/>
                <a:gd name="T57" fmla="*/ 125 h 245"/>
                <a:gd name="T58" fmla="*/ 96 w 237"/>
                <a:gd name="T59" fmla="*/ 114 h 245"/>
                <a:gd name="T60" fmla="*/ 93 w 237"/>
                <a:gd name="T61" fmla="*/ 117 h 245"/>
                <a:gd name="T62" fmla="*/ 105 w 237"/>
                <a:gd name="T63" fmla="*/ 135 h 245"/>
                <a:gd name="T64" fmla="*/ 79 w 237"/>
                <a:gd name="T65" fmla="*/ 159 h 245"/>
                <a:gd name="T66" fmla="*/ 62 w 237"/>
                <a:gd name="T67" fmla="*/ 147 h 245"/>
                <a:gd name="T68" fmla="*/ 60 w 237"/>
                <a:gd name="T69" fmla="*/ 150 h 245"/>
                <a:gd name="T70" fmla="*/ 71 w 237"/>
                <a:gd name="T71" fmla="*/ 168 h 245"/>
                <a:gd name="T72" fmla="*/ 5 w 237"/>
                <a:gd name="T73" fmla="*/ 235 h 245"/>
                <a:gd name="T74" fmla="*/ 0 w 237"/>
                <a:gd name="T75" fmla="*/ 232 h 245"/>
                <a:gd name="T76" fmla="*/ 9 w 237"/>
                <a:gd name="T77" fmla="*/ 215 h 245"/>
                <a:gd name="T78" fmla="*/ 26 w 237"/>
                <a:gd name="T79" fmla="*/ 178 h 245"/>
                <a:gd name="T80" fmla="*/ 41 w 237"/>
                <a:gd name="T81" fmla="*/ 147 h 245"/>
                <a:gd name="T82" fmla="*/ 165 w 237"/>
                <a:gd name="T83" fmla="*/ 23 h 245"/>
                <a:gd name="T84" fmla="*/ 208 w 237"/>
                <a:gd name="T85" fmla="*/ 20 h 245"/>
                <a:gd name="T86" fmla="*/ 232 w 237"/>
                <a:gd name="T87" fmla="*/ 30 h 245"/>
                <a:gd name="T88" fmla="*/ 236 w 237"/>
                <a:gd name="T89" fmla="*/ 61 h 245"/>
                <a:gd name="T90" fmla="*/ 224 w 237"/>
                <a:gd name="T91" fmla="*/ 81 h 245"/>
                <a:gd name="T92" fmla="*/ 99 w 237"/>
                <a:gd name="T93" fmla="*/ 207 h 245"/>
                <a:gd name="T94" fmla="*/ 79 w 237"/>
                <a:gd name="T95" fmla="*/ 219 h 245"/>
                <a:gd name="T96" fmla="*/ 22 w 237"/>
                <a:gd name="T97" fmla="*/ 244 h 245"/>
                <a:gd name="T98" fmla="*/ 11 w 237"/>
                <a:gd name="T9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245">
                  <a:moveTo>
                    <a:pt x="11" y="245"/>
                  </a:moveTo>
                  <a:cubicBezTo>
                    <a:pt x="36" y="222"/>
                    <a:pt x="57" y="201"/>
                    <a:pt x="79" y="180"/>
                  </a:cubicBezTo>
                  <a:cubicBezTo>
                    <a:pt x="82" y="182"/>
                    <a:pt x="88" y="185"/>
                    <a:pt x="94" y="189"/>
                  </a:cubicBezTo>
                  <a:cubicBezTo>
                    <a:pt x="95" y="188"/>
                    <a:pt x="96" y="187"/>
                    <a:pt x="97" y="186"/>
                  </a:cubicBezTo>
                  <a:cubicBezTo>
                    <a:pt x="93" y="181"/>
                    <a:pt x="90" y="175"/>
                    <a:pt x="85" y="168"/>
                  </a:cubicBezTo>
                  <a:cubicBezTo>
                    <a:pt x="92" y="162"/>
                    <a:pt x="100" y="155"/>
                    <a:pt x="109" y="148"/>
                  </a:cubicBezTo>
                  <a:cubicBezTo>
                    <a:pt x="113" y="151"/>
                    <a:pt x="119" y="155"/>
                    <a:pt x="125" y="159"/>
                  </a:cubicBezTo>
                  <a:cubicBezTo>
                    <a:pt x="126" y="158"/>
                    <a:pt x="127" y="157"/>
                    <a:pt x="128" y="156"/>
                  </a:cubicBezTo>
                  <a:cubicBezTo>
                    <a:pt x="124" y="150"/>
                    <a:pt x="121" y="145"/>
                    <a:pt x="116" y="139"/>
                  </a:cubicBezTo>
                  <a:cubicBezTo>
                    <a:pt x="124" y="132"/>
                    <a:pt x="132" y="126"/>
                    <a:pt x="141" y="118"/>
                  </a:cubicBezTo>
                  <a:cubicBezTo>
                    <a:pt x="144" y="120"/>
                    <a:pt x="150" y="124"/>
                    <a:pt x="155" y="128"/>
                  </a:cubicBezTo>
                  <a:cubicBezTo>
                    <a:pt x="156" y="127"/>
                    <a:pt x="157" y="126"/>
                    <a:pt x="159" y="125"/>
                  </a:cubicBezTo>
                  <a:cubicBezTo>
                    <a:pt x="155" y="120"/>
                    <a:pt x="151" y="114"/>
                    <a:pt x="147" y="108"/>
                  </a:cubicBezTo>
                  <a:cubicBezTo>
                    <a:pt x="155" y="101"/>
                    <a:pt x="163" y="95"/>
                    <a:pt x="172" y="87"/>
                  </a:cubicBezTo>
                  <a:cubicBezTo>
                    <a:pt x="175" y="89"/>
                    <a:pt x="180" y="93"/>
                    <a:pt x="186" y="97"/>
                  </a:cubicBezTo>
                  <a:cubicBezTo>
                    <a:pt x="187" y="96"/>
                    <a:pt x="188" y="95"/>
                    <a:pt x="190" y="94"/>
                  </a:cubicBezTo>
                  <a:cubicBezTo>
                    <a:pt x="186" y="89"/>
                    <a:pt x="182" y="83"/>
                    <a:pt x="176" y="76"/>
                  </a:cubicBezTo>
                  <a:cubicBezTo>
                    <a:pt x="184" y="69"/>
                    <a:pt x="192" y="62"/>
                    <a:pt x="200" y="55"/>
                  </a:cubicBezTo>
                  <a:cubicBezTo>
                    <a:pt x="206" y="59"/>
                    <a:pt x="211" y="62"/>
                    <a:pt x="222" y="69"/>
                  </a:cubicBezTo>
                  <a:cubicBezTo>
                    <a:pt x="215" y="56"/>
                    <a:pt x="211" y="47"/>
                    <a:pt x="206" y="36"/>
                  </a:cubicBezTo>
                  <a:cubicBezTo>
                    <a:pt x="198" y="43"/>
                    <a:pt x="189" y="51"/>
                    <a:pt x="180" y="60"/>
                  </a:cubicBezTo>
                  <a:cubicBezTo>
                    <a:pt x="174" y="55"/>
                    <a:pt x="168" y="51"/>
                    <a:pt x="162" y="47"/>
                  </a:cubicBezTo>
                  <a:cubicBezTo>
                    <a:pt x="161" y="48"/>
                    <a:pt x="160" y="49"/>
                    <a:pt x="159" y="50"/>
                  </a:cubicBezTo>
                  <a:cubicBezTo>
                    <a:pt x="163" y="56"/>
                    <a:pt x="167" y="61"/>
                    <a:pt x="172" y="68"/>
                  </a:cubicBezTo>
                  <a:cubicBezTo>
                    <a:pt x="163" y="75"/>
                    <a:pt x="154" y="82"/>
                    <a:pt x="143" y="91"/>
                  </a:cubicBezTo>
                  <a:cubicBezTo>
                    <a:pt x="141" y="89"/>
                    <a:pt x="135" y="85"/>
                    <a:pt x="130" y="80"/>
                  </a:cubicBezTo>
                  <a:cubicBezTo>
                    <a:pt x="128" y="81"/>
                    <a:pt x="127" y="82"/>
                    <a:pt x="126" y="83"/>
                  </a:cubicBezTo>
                  <a:cubicBezTo>
                    <a:pt x="130" y="89"/>
                    <a:pt x="133" y="95"/>
                    <a:pt x="138" y="102"/>
                  </a:cubicBezTo>
                  <a:cubicBezTo>
                    <a:pt x="130" y="109"/>
                    <a:pt x="121" y="117"/>
                    <a:pt x="111" y="125"/>
                  </a:cubicBezTo>
                  <a:cubicBezTo>
                    <a:pt x="107" y="122"/>
                    <a:pt x="101" y="118"/>
                    <a:pt x="96" y="114"/>
                  </a:cubicBezTo>
                  <a:cubicBezTo>
                    <a:pt x="95" y="115"/>
                    <a:pt x="94" y="116"/>
                    <a:pt x="93" y="117"/>
                  </a:cubicBezTo>
                  <a:cubicBezTo>
                    <a:pt x="96" y="122"/>
                    <a:pt x="100" y="128"/>
                    <a:pt x="105" y="135"/>
                  </a:cubicBezTo>
                  <a:cubicBezTo>
                    <a:pt x="96" y="143"/>
                    <a:pt x="88" y="151"/>
                    <a:pt x="79" y="159"/>
                  </a:cubicBezTo>
                  <a:cubicBezTo>
                    <a:pt x="74" y="155"/>
                    <a:pt x="68" y="151"/>
                    <a:pt x="62" y="147"/>
                  </a:cubicBezTo>
                  <a:cubicBezTo>
                    <a:pt x="61" y="148"/>
                    <a:pt x="60" y="149"/>
                    <a:pt x="60" y="150"/>
                  </a:cubicBezTo>
                  <a:cubicBezTo>
                    <a:pt x="63" y="156"/>
                    <a:pt x="67" y="161"/>
                    <a:pt x="71" y="168"/>
                  </a:cubicBezTo>
                  <a:cubicBezTo>
                    <a:pt x="49" y="191"/>
                    <a:pt x="27" y="213"/>
                    <a:pt x="5" y="235"/>
                  </a:cubicBezTo>
                  <a:cubicBezTo>
                    <a:pt x="3" y="234"/>
                    <a:pt x="1" y="233"/>
                    <a:pt x="0" y="232"/>
                  </a:cubicBezTo>
                  <a:cubicBezTo>
                    <a:pt x="3" y="226"/>
                    <a:pt x="6" y="221"/>
                    <a:pt x="9" y="215"/>
                  </a:cubicBezTo>
                  <a:cubicBezTo>
                    <a:pt x="15" y="203"/>
                    <a:pt x="20" y="191"/>
                    <a:pt x="26" y="178"/>
                  </a:cubicBezTo>
                  <a:cubicBezTo>
                    <a:pt x="31" y="168"/>
                    <a:pt x="34" y="155"/>
                    <a:pt x="41" y="147"/>
                  </a:cubicBezTo>
                  <a:cubicBezTo>
                    <a:pt x="82" y="105"/>
                    <a:pt x="123" y="64"/>
                    <a:pt x="165" y="23"/>
                  </a:cubicBezTo>
                  <a:cubicBezTo>
                    <a:pt x="178" y="11"/>
                    <a:pt x="193" y="0"/>
                    <a:pt x="208" y="20"/>
                  </a:cubicBezTo>
                  <a:cubicBezTo>
                    <a:pt x="221" y="12"/>
                    <a:pt x="228" y="20"/>
                    <a:pt x="232" y="30"/>
                  </a:cubicBezTo>
                  <a:cubicBezTo>
                    <a:pt x="235" y="40"/>
                    <a:pt x="237" y="51"/>
                    <a:pt x="236" y="61"/>
                  </a:cubicBezTo>
                  <a:cubicBezTo>
                    <a:pt x="235" y="68"/>
                    <a:pt x="230" y="76"/>
                    <a:pt x="224" y="81"/>
                  </a:cubicBezTo>
                  <a:cubicBezTo>
                    <a:pt x="183" y="123"/>
                    <a:pt x="141" y="165"/>
                    <a:pt x="99" y="207"/>
                  </a:cubicBezTo>
                  <a:cubicBezTo>
                    <a:pt x="93" y="212"/>
                    <a:pt x="85" y="219"/>
                    <a:pt x="79" y="219"/>
                  </a:cubicBezTo>
                  <a:cubicBezTo>
                    <a:pt x="55" y="219"/>
                    <a:pt x="38" y="228"/>
                    <a:pt x="22" y="244"/>
                  </a:cubicBezTo>
                  <a:cubicBezTo>
                    <a:pt x="21" y="245"/>
                    <a:pt x="17" y="244"/>
                    <a:pt x="11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3359150" y="4941888"/>
              <a:ext cx="563562" cy="561975"/>
            </a:xfrm>
            <a:custGeom>
              <a:avLst/>
              <a:gdLst>
                <a:gd name="T0" fmla="*/ 0 w 248"/>
                <a:gd name="T1" fmla="*/ 122 h 247"/>
                <a:gd name="T2" fmla="*/ 1 w 248"/>
                <a:gd name="T3" fmla="*/ 34 h 247"/>
                <a:gd name="T4" fmla="*/ 33 w 248"/>
                <a:gd name="T5" fmla="*/ 1 h 247"/>
                <a:gd name="T6" fmla="*/ 215 w 248"/>
                <a:gd name="T7" fmla="*/ 1 h 247"/>
                <a:gd name="T8" fmla="*/ 248 w 248"/>
                <a:gd name="T9" fmla="*/ 32 h 247"/>
                <a:gd name="T10" fmla="*/ 247 w 248"/>
                <a:gd name="T11" fmla="*/ 214 h 247"/>
                <a:gd name="T12" fmla="*/ 215 w 248"/>
                <a:gd name="T13" fmla="*/ 247 h 247"/>
                <a:gd name="T14" fmla="*/ 31 w 248"/>
                <a:gd name="T15" fmla="*/ 247 h 247"/>
                <a:gd name="T16" fmla="*/ 1 w 248"/>
                <a:gd name="T17" fmla="*/ 216 h 247"/>
                <a:gd name="T18" fmla="*/ 0 w 248"/>
                <a:gd name="T19" fmla="*/ 122 h 247"/>
                <a:gd name="T20" fmla="*/ 0 w 248"/>
                <a:gd name="T21" fmla="*/ 122 h 247"/>
                <a:gd name="T22" fmla="*/ 123 w 248"/>
                <a:gd name="T23" fmla="*/ 231 h 247"/>
                <a:gd name="T24" fmla="*/ 201 w 248"/>
                <a:gd name="T25" fmla="*/ 231 h 247"/>
                <a:gd name="T26" fmla="*/ 231 w 248"/>
                <a:gd name="T27" fmla="*/ 200 h 247"/>
                <a:gd name="T28" fmla="*/ 231 w 248"/>
                <a:gd name="T29" fmla="*/ 74 h 247"/>
                <a:gd name="T30" fmla="*/ 201 w 248"/>
                <a:gd name="T31" fmla="*/ 42 h 247"/>
                <a:gd name="T32" fmla="*/ 47 w 248"/>
                <a:gd name="T33" fmla="*/ 42 h 247"/>
                <a:gd name="T34" fmla="*/ 17 w 248"/>
                <a:gd name="T35" fmla="*/ 73 h 247"/>
                <a:gd name="T36" fmla="*/ 17 w 248"/>
                <a:gd name="T37" fmla="*/ 197 h 247"/>
                <a:gd name="T38" fmla="*/ 51 w 248"/>
                <a:gd name="T39" fmla="*/ 231 h 247"/>
                <a:gd name="T40" fmla="*/ 123 w 248"/>
                <a:gd name="T41" fmla="*/ 231 h 247"/>
                <a:gd name="T42" fmla="*/ 239 w 248"/>
                <a:gd name="T43" fmla="*/ 34 h 247"/>
                <a:gd name="T44" fmla="*/ 242 w 248"/>
                <a:gd name="T45" fmla="*/ 31 h 247"/>
                <a:gd name="T46" fmla="*/ 213 w 248"/>
                <a:gd name="T47" fmla="*/ 17 h 247"/>
                <a:gd name="T48" fmla="*/ 35 w 248"/>
                <a:gd name="T49" fmla="*/ 17 h 247"/>
                <a:gd name="T50" fmla="*/ 7 w 248"/>
                <a:gd name="T51" fmla="*/ 30 h 247"/>
                <a:gd name="T52" fmla="*/ 53 w 248"/>
                <a:gd name="T53" fmla="*/ 26 h 247"/>
                <a:gd name="T54" fmla="*/ 199 w 248"/>
                <a:gd name="T55" fmla="*/ 26 h 247"/>
                <a:gd name="T56" fmla="*/ 239 w 248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247">
                  <a:moveTo>
                    <a:pt x="0" y="122"/>
                  </a:moveTo>
                  <a:cubicBezTo>
                    <a:pt x="0" y="93"/>
                    <a:pt x="0" y="63"/>
                    <a:pt x="1" y="34"/>
                  </a:cubicBezTo>
                  <a:cubicBezTo>
                    <a:pt x="1" y="11"/>
                    <a:pt x="10" y="1"/>
                    <a:pt x="33" y="1"/>
                  </a:cubicBezTo>
                  <a:cubicBezTo>
                    <a:pt x="94" y="0"/>
                    <a:pt x="155" y="0"/>
                    <a:pt x="215" y="1"/>
                  </a:cubicBezTo>
                  <a:cubicBezTo>
                    <a:pt x="237" y="1"/>
                    <a:pt x="248" y="11"/>
                    <a:pt x="248" y="32"/>
                  </a:cubicBezTo>
                  <a:cubicBezTo>
                    <a:pt x="248" y="93"/>
                    <a:pt x="248" y="154"/>
                    <a:pt x="247" y="214"/>
                  </a:cubicBezTo>
                  <a:cubicBezTo>
                    <a:pt x="247" y="237"/>
                    <a:pt x="237" y="246"/>
                    <a:pt x="215" y="247"/>
                  </a:cubicBezTo>
                  <a:cubicBezTo>
                    <a:pt x="154" y="247"/>
                    <a:pt x="93" y="247"/>
                    <a:pt x="31" y="247"/>
                  </a:cubicBezTo>
                  <a:cubicBezTo>
                    <a:pt x="10" y="246"/>
                    <a:pt x="1" y="237"/>
                    <a:pt x="1" y="216"/>
                  </a:cubicBezTo>
                  <a:cubicBezTo>
                    <a:pt x="0" y="185"/>
                    <a:pt x="0" y="15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lose/>
                  <a:moveTo>
                    <a:pt x="123" y="231"/>
                  </a:moveTo>
                  <a:cubicBezTo>
                    <a:pt x="149" y="231"/>
                    <a:pt x="175" y="231"/>
                    <a:pt x="201" y="231"/>
                  </a:cubicBezTo>
                  <a:cubicBezTo>
                    <a:pt x="222" y="230"/>
                    <a:pt x="231" y="221"/>
                    <a:pt x="231" y="200"/>
                  </a:cubicBezTo>
                  <a:cubicBezTo>
                    <a:pt x="231" y="158"/>
                    <a:pt x="231" y="116"/>
                    <a:pt x="231" y="74"/>
                  </a:cubicBezTo>
                  <a:cubicBezTo>
                    <a:pt x="231" y="53"/>
                    <a:pt x="222" y="43"/>
                    <a:pt x="201" y="42"/>
                  </a:cubicBezTo>
                  <a:cubicBezTo>
                    <a:pt x="150" y="42"/>
                    <a:pt x="98" y="42"/>
                    <a:pt x="47" y="42"/>
                  </a:cubicBezTo>
                  <a:cubicBezTo>
                    <a:pt x="26" y="42"/>
                    <a:pt x="17" y="52"/>
                    <a:pt x="17" y="73"/>
                  </a:cubicBezTo>
                  <a:cubicBezTo>
                    <a:pt x="17" y="115"/>
                    <a:pt x="17" y="156"/>
                    <a:pt x="17" y="197"/>
                  </a:cubicBezTo>
                  <a:cubicBezTo>
                    <a:pt x="17" y="222"/>
                    <a:pt x="25" y="230"/>
                    <a:pt x="51" y="231"/>
                  </a:cubicBezTo>
                  <a:cubicBezTo>
                    <a:pt x="75" y="231"/>
                    <a:pt x="99" y="231"/>
                    <a:pt x="123" y="231"/>
                  </a:cubicBezTo>
                  <a:close/>
                  <a:moveTo>
                    <a:pt x="239" y="34"/>
                  </a:moveTo>
                  <a:cubicBezTo>
                    <a:pt x="240" y="33"/>
                    <a:pt x="241" y="32"/>
                    <a:pt x="242" y="31"/>
                  </a:cubicBezTo>
                  <a:cubicBezTo>
                    <a:pt x="232" y="26"/>
                    <a:pt x="223" y="18"/>
                    <a:pt x="213" y="17"/>
                  </a:cubicBezTo>
                  <a:cubicBezTo>
                    <a:pt x="154" y="16"/>
                    <a:pt x="95" y="16"/>
                    <a:pt x="35" y="17"/>
                  </a:cubicBezTo>
                  <a:cubicBezTo>
                    <a:pt x="26" y="17"/>
                    <a:pt x="16" y="26"/>
                    <a:pt x="7" y="30"/>
                  </a:cubicBezTo>
                  <a:cubicBezTo>
                    <a:pt x="24" y="30"/>
                    <a:pt x="38" y="27"/>
                    <a:pt x="53" y="26"/>
                  </a:cubicBezTo>
                  <a:cubicBezTo>
                    <a:pt x="102" y="25"/>
                    <a:pt x="150" y="25"/>
                    <a:pt x="199" y="26"/>
                  </a:cubicBezTo>
                  <a:cubicBezTo>
                    <a:pt x="212" y="27"/>
                    <a:pt x="225" y="31"/>
                    <a:pt x="2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670175" y="4895850"/>
              <a:ext cx="376237" cy="465138"/>
            </a:xfrm>
            <a:custGeom>
              <a:avLst/>
              <a:gdLst>
                <a:gd name="T0" fmla="*/ 166 w 166"/>
                <a:gd name="T1" fmla="*/ 87 h 204"/>
                <a:gd name="T2" fmla="*/ 166 w 166"/>
                <a:gd name="T3" fmla="*/ 151 h 204"/>
                <a:gd name="T4" fmla="*/ 122 w 166"/>
                <a:gd name="T5" fmla="*/ 202 h 204"/>
                <a:gd name="T6" fmla="*/ 39 w 166"/>
                <a:gd name="T7" fmla="*/ 201 h 204"/>
                <a:gd name="T8" fmla="*/ 1 w 166"/>
                <a:gd name="T9" fmla="*/ 156 h 204"/>
                <a:gd name="T10" fmla="*/ 0 w 166"/>
                <a:gd name="T11" fmla="*/ 18 h 204"/>
                <a:gd name="T12" fmla="*/ 18 w 166"/>
                <a:gd name="T13" fmla="*/ 0 h 204"/>
                <a:gd name="T14" fmla="*/ 148 w 166"/>
                <a:gd name="T15" fmla="*/ 0 h 204"/>
                <a:gd name="T16" fmla="*/ 166 w 166"/>
                <a:gd name="T17" fmla="*/ 17 h 204"/>
                <a:gd name="T18" fmla="*/ 165 w 166"/>
                <a:gd name="T19" fmla="*/ 87 h 204"/>
                <a:gd name="T20" fmla="*/ 166 w 166"/>
                <a:gd name="T21" fmla="*/ 87 h 204"/>
                <a:gd name="T22" fmla="*/ 160 w 166"/>
                <a:gd name="T23" fmla="*/ 80 h 204"/>
                <a:gd name="T24" fmla="*/ 85 w 166"/>
                <a:gd name="T25" fmla="*/ 81 h 204"/>
                <a:gd name="T26" fmla="*/ 24 w 166"/>
                <a:gd name="T27" fmla="*/ 74 h 204"/>
                <a:gd name="T28" fmla="*/ 7 w 166"/>
                <a:gd name="T29" fmla="*/ 92 h 204"/>
                <a:gd name="T30" fmla="*/ 7 w 166"/>
                <a:gd name="T31" fmla="*/ 146 h 204"/>
                <a:gd name="T32" fmla="*/ 50 w 166"/>
                <a:gd name="T33" fmla="*/ 196 h 204"/>
                <a:gd name="T34" fmla="*/ 125 w 166"/>
                <a:gd name="T35" fmla="*/ 195 h 204"/>
                <a:gd name="T36" fmla="*/ 159 w 166"/>
                <a:gd name="T37" fmla="*/ 160 h 204"/>
                <a:gd name="T38" fmla="*/ 160 w 166"/>
                <a:gd name="T39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204">
                  <a:moveTo>
                    <a:pt x="166" y="87"/>
                  </a:moveTo>
                  <a:cubicBezTo>
                    <a:pt x="166" y="109"/>
                    <a:pt x="166" y="130"/>
                    <a:pt x="166" y="151"/>
                  </a:cubicBezTo>
                  <a:cubicBezTo>
                    <a:pt x="166" y="178"/>
                    <a:pt x="149" y="200"/>
                    <a:pt x="122" y="202"/>
                  </a:cubicBezTo>
                  <a:cubicBezTo>
                    <a:pt x="95" y="204"/>
                    <a:pt x="67" y="203"/>
                    <a:pt x="39" y="201"/>
                  </a:cubicBezTo>
                  <a:cubicBezTo>
                    <a:pt x="21" y="200"/>
                    <a:pt x="1" y="175"/>
                    <a:pt x="1" y="156"/>
                  </a:cubicBezTo>
                  <a:cubicBezTo>
                    <a:pt x="0" y="110"/>
                    <a:pt x="1" y="64"/>
                    <a:pt x="0" y="18"/>
                  </a:cubicBezTo>
                  <a:cubicBezTo>
                    <a:pt x="0" y="5"/>
                    <a:pt x="5" y="0"/>
                    <a:pt x="18" y="0"/>
                  </a:cubicBezTo>
                  <a:cubicBezTo>
                    <a:pt x="61" y="0"/>
                    <a:pt x="105" y="0"/>
                    <a:pt x="148" y="0"/>
                  </a:cubicBezTo>
                  <a:cubicBezTo>
                    <a:pt x="161" y="0"/>
                    <a:pt x="166" y="4"/>
                    <a:pt x="166" y="17"/>
                  </a:cubicBezTo>
                  <a:cubicBezTo>
                    <a:pt x="165" y="41"/>
                    <a:pt x="165" y="64"/>
                    <a:pt x="165" y="87"/>
                  </a:cubicBezTo>
                  <a:cubicBezTo>
                    <a:pt x="166" y="87"/>
                    <a:pt x="166" y="87"/>
                    <a:pt x="166" y="87"/>
                  </a:cubicBezTo>
                  <a:close/>
                  <a:moveTo>
                    <a:pt x="160" y="80"/>
                  </a:moveTo>
                  <a:cubicBezTo>
                    <a:pt x="130" y="83"/>
                    <a:pt x="105" y="62"/>
                    <a:pt x="85" y="81"/>
                  </a:cubicBezTo>
                  <a:cubicBezTo>
                    <a:pt x="62" y="78"/>
                    <a:pt x="43" y="75"/>
                    <a:pt x="24" y="74"/>
                  </a:cubicBezTo>
                  <a:cubicBezTo>
                    <a:pt x="12" y="73"/>
                    <a:pt x="6" y="79"/>
                    <a:pt x="7" y="92"/>
                  </a:cubicBezTo>
                  <a:cubicBezTo>
                    <a:pt x="8" y="110"/>
                    <a:pt x="7" y="128"/>
                    <a:pt x="7" y="146"/>
                  </a:cubicBezTo>
                  <a:cubicBezTo>
                    <a:pt x="7" y="175"/>
                    <a:pt x="21" y="193"/>
                    <a:pt x="50" y="196"/>
                  </a:cubicBezTo>
                  <a:cubicBezTo>
                    <a:pt x="75" y="198"/>
                    <a:pt x="100" y="197"/>
                    <a:pt x="125" y="195"/>
                  </a:cubicBezTo>
                  <a:cubicBezTo>
                    <a:pt x="144" y="193"/>
                    <a:pt x="157" y="177"/>
                    <a:pt x="159" y="160"/>
                  </a:cubicBezTo>
                  <a:cubicBezTo>
                    <a:pt x="162" y="135"/>
                    <a:pt x="160" y="109"/>
                    <a:pt x="16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2609850" y="4144963"/>
              <a:ext cx="288925" cy="346075"/>
            </a:xfrm>
            <a:custGeom>
              <a:avLst/>
              <a:gdLst>
                <a:gd name="T0" fmla="*/ 125 w 127"/>
                <a:gd name="T1" fmla="*/ 58 h 152"/>
                <a:gd name="T2" fmla="*/ 125 w 127"/>
                <a:gd name="T3" fmla="*/ 86 h 152"/>
                <a:gd name="T4" fmla="*/ 89 w 127"/>
                <a:gd name="T5" fmla="*/ 142 h 152"/>
                <a:gd name="T6" fmla="*/ 13 w 127"/>
                <a:gd name="T7" fmla="*/ 123 h 152"/>
                <a:gd name="T8" fmla="*/ 2 w 127"/>
                <a:gd name="T9" fmla="*/ 92 h 152"/>
                <a:gd name="T10" fmla="*/ 1 w 127"/>
                <a:gd name="T11" fmla="*/ 25 h 152"/>
                <a:gd name="T12" fmla="*/ 22 w 127"/>
                <a:gd name="T13" fmla="*/ 1 h 152"/>
                <a:gd name="T14" fmla="*/ 105 w 127"/>
                <a:gd name="T15" fmla="*/ 1 h 152"/>
                <a:gd name="T16" fmla="*/ 125 w 127"/>
                <a:gd name="T17" fmla="*/ 26 h 152"/>
                <a:gd name="T18" fmla="*/ 125 w 127"/>
                <a:gd name="T19" fmla="*/ 58 h 152"/>
                <a:gd name="T20" fmla="*/ 20 w 127"/>
                <a:gd name="T21" fmla="*/ 19 h 152"/>
                <a:gd name="T22" fmla="*/ 104 w 127"/>
                <a:gd name="T23" fmla="*/ 19 h 152"/>
                <a:gd name="T24" fmla="*/ 20 w 127"/>
                <a:gd name="T2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52">
                  <a:moveTo>
                    <a:pt x="125" y="58"/>
                  </a:moveTo>
                  <a:cubicBezTo>
                    <a:pt x="125" y="68"/>
                    <a:pt x="125" y="77"/>
                    <a:pt x="125" y="86"/>
                  </a:cubicBezTo>
                  <a:cubicBezTo>
                    <a:pt x="125" y="113"/>
                    <a:pt x="112" y="134"/>
                    <a:pt x="89" y="142"/>
                  </a:cubicBezTo>
                  <a:cubicBezTo>
                    <a:pt x="61" y="152"/>
                    <a:pt x="28" y="144"/>
                    <a:pt x="13" y="123"/>
                  </a:cubicBezTo>
                  <a:cubicBezTo>
                    <a:pt x="7" y="114"/>
                    <a:pt x="3" y="103"/>
                    <a:pt x="2" y="92"/>
                  </a:cubicBezTo>
                  <a:cubicBezTo>
                    <a:pt x="0" y="70"/>
                    <a:pt x="2" y="47"/>
                    <a:pt x="1" y="25"/>
                  </a:cubicBezTo>
                  <a:cubicBezTo>
                    <a:pt x="0" y="9"/>
                    <a:pt x="8" y="2"/>
                    <a:pt x="22" y="1"/>
                  </a:cubicBezTo>
                  <a:cubicBezTo>
                    <a:pt x="49" y="0"/>
                    <a:pt x="77" y="0"/>
                    <a:pt x="105" y="1"/>
                  </a:cubicBezTo>
                  <a:cubicBezTo>
                    <a:pt x="119" y="2"/>
                    <a:pt x="127" y="10"/>
                    <a:pt x="125" y="26"/>
                  </a:cubicBezTo>
                  <a:cubicBezTo>
                    <a:pt x="124" y="37"/>
                    <a:pt x="125" y="48"/>
                    <a:pt x="125" y="58"/>
                  </a:cubicBezTo>
                  <a:close/>
                  <a:moveTo>
                    <a:pt x="20" y="19"/>
                  </a:moveTo>
                  <a:cubicBezTo>
                    <a:pt x="43" y="32"/>
                    <a:pt x="90" y="32"/>
                    <a:pt x="104" y="19"/>
                  </a:cubicBezTo>
                  <a:cubicBezTo>
                    <a:pt x="77" y="19"/>
                    <a:pt x="48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2613025" y="4473575"/>
              <a:ext cx="425450" cy="274638"/>
            </a:xfrm>
            <a:custGeom>
              <a:avLst/>
              <a:gdLst>
                <a:gd name="T0" fmla="*/ 102 w 187"/>
                <a:gd name="T1" fmla="*/ 68 h 121"/>
                <a:gd name="T2" fmla="*/ 167 w 187"/>
                <a:gd name="T3" fmla="*/ 68 h 121"/>
                <a:gd name="T4" fmla="*/ 186 w 187"/>
                <a:gd name="T5" fmla="*/ 86 h 121"/>
                <a:gd name="T6" fmla="*/ 186 w 187"/>
                <a:gd name="T7" fmla="*/ 104 h 121"/>
                <a:gd name="T8" fmla="*/ 170 w 187"/>
                <a:gd name="T9" fmla="*/ 120 h 121"/>
                <a:gd name="T10" fmla="*/ 41 w 187"/>
                <a:gd name="T11" fmla="*/ 119 h 121"/>
                <a:gd name="T12" fmla="*/ 0 w 187"/>
                <a:gd name="T13" fmla="*/ 76 h 121"/>
                <a:gd name="T14" fmla="*/ 0 w 187"/>
                <a:gd name="T15" fmla="*/ 20 h 121"/>
                <a:gd name="T16" fmla="*/ 22 w 187"/>
                <a:gd name="T17" fmla="*/ 5 h 121"/>
                <a:gd name="T18" fmla="*/ 100 w 187"/>
                <a:gd name="T19" fmla="*/ 5 h 121"/>
                <a:gd name="T20" fmla="*/ 124 w 187"/>
                <a:gd name="T21" fmla="*/ 20 h 121"/>
                <a:gd name="T22" fmla="*/ 124 w 187"/>
                <a:gd name="T23" fmla="*/ 36 h 121"/>
                <a:gd name="T24" fmla="*/ 102 w 187"/>
                <a:gd name="T25" fmla="*/ 68 h 121"/>
                <a:gd name="T26" fmla="*/ 21 w 187"/>
                <a:gd name="T27" fmla="*/ 18 h 121"/>
                <a:gd name="T28" fmla="*/ 103 w 187"/>
                <a:gd name="T29" fmla="*/ 18 h 121"/>
                <a:gd name="T30" fmla="*/ 21 w 187"/>
                <a:gd name="T31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121">
                  <a:moveTo>
                    <a:pt x="102" y="68"/>
                  </a:moveTo>
                  <a:cubicBezTo>
                    <a:pt x="126" y="68"/>
                    <a:pt x="146" y="68"/>
                    <a:pt x="167" y="68"/>
                  </a:cubicBezTo>
                  <a:cubicBezTo>
                    <a:pt x="180" y="67"/>
                    <a:pt x="187" y="72"/>
                    <a:pt x="186" y="86"/>
                  </a:cubicBezTo>
                  <a:cubicBezTo>
                    <a:pt x="185" y="92"/>
                    <a:pt x="185" y="98"/>
                    <a:pt x="186" y="104"/>
                  </a:cubicBezTo>
                  <a:cubicBezTo>
                    <a:pt x="186" y="115"/>
                    <a:pt x="181" y="120"/>
                    <a:pt x="170" y="120"/>
                  </a:cubicBezTo>
                  <a:cubicBezTo>
                    <a:pt x="127" y="120"/>
                    <a:pt x="84" y="121"/>
                    <a:pt x="41" y="119"/>
                  </a:cubicBezTo>
                  <a:cubicBezTo>
                    <a:pt x="5" y="118"/>
                    <a:pt x="0" y="111"/>
                    <a:pt x="0" y="76"/>
                  </a:cubicBezTo>
                  <a:cubicBezTo>
                    <a:pt x="0" y="57"/>
                    <a:pt x="0" y="39"/>
                    <a:pt x="0" y="20"/>
                  </a:cubicBezTo>
                  <a:cubicBezTo>
                    <a:pt x="1" y="5"/>
                    <a:pt x="8" y="0"/>
                    <a:pt x="22" y="5"/>
                  </a:cubicBezTo>
                  <a:cubicBezTo>
                    <a:pt x="48" y="14"/>
                    <a:pt x="74" y="14"/>
                    <a:pt x="100" y="5"/>
                  </a:cubicBezTo>
                  <a:cubicBezTo>
                    <a:pt x="116" y="0"/>
                    <a:pt x="123" y="5"/>
                    <a:pt x="124" y="20"/>
                  </a:cubicBezTo>
                  <a:cubicBezTo>
                    <a:pt x="124" y="26"/>
                    <a:pt x="124" y="31"/>
                    <a:pt x="124" y="36"/>
                  </a:cubicBezTo>
                  <a:cubicBezTo>
                    <a:pt x="124" y="59"/>
                    <a:pt x="124" y="59"/>
                    <a:pt x="102" y="68"/>
                  </a:cubicBezTo>
                  <a:close/>
                  <a:moveTo>
                    <a:pt x="21" y="18"/>
                  </a:moveTo>
                  <a:cubicBezTo>
                    <a:pt x="40" y="32"/>
                    <a:pt x="89" y="32"/>
                    <a:pt x="103" y="18"/>
                  </a:cubicBezTo>
                  <a:cubicBezTo>
                    <a:pt x="76" y="18"/>
                    <a:pt x="48" y="18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24175" y="4546600"/>
              <a:ext cx="111125" cy="73025"/>
            </a:xfrm>
            <a:custGeom>
              <a:avLst/>
              <a:gdLst>
                <a:gd name="T0" fmla="*/ 0 w 49"/>
                <a:gd name="T1" fmla="*/ 32 h 32"/>
                <a:gd name="T2" fmla="*/ 3 w 49"/>
                <a:gd name="T3" fmla="*/ 0 h 32"/>
                <a:gd name="T4" fmla="*/ 34 w 49"/>
                <a:gd name="T5" fmla="*/ 0 h 32"/>
                <a:gd name="T6" fmla="*/ 49 w 49"/>
                <a:gd name="T7" fmla="*/ 16 h 32"/>
                <a:gd name="T8" fmla="*/ 33 w 49"/>
                <a:gd name="T9" fmla="*/ 32 h 32"/>
                <a:gd name="T10" fmla="*/ 0 w 4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2">
                  <a:moveTo>
                    <a:pt x="0" y="32"/>
                  </a:moveTo>
                  <a:cubicBezTo>
                    <a:pt x="1" y="20"/>
                    <a:pt x="2" y="12"/>
                    <a:pt x="3" y="0"/>
                  </a:cubicBezTo>
                  <a:cubicBezTo>
                    <a:pt x="13" y="0"/>
                    <a:pt x="23" y="0"/>
                    <a:pt x="34" y="0"/>
                  </a:cubicBezTo>
                  <a:cubicBezTo>
                    <a:pt x="45" y="0"/>
                    <a:pt x="49" y="5"/>
                    <a:pt x="49" y="16"/>
                  </a:cubicBezTo>
                  <a:cubicBezTo>
                    <a:pt x="49" y="27"/>
                    <a:pt x="44" y="32"/>
                    <a:pt x="33" y="32"/>
                  </a:cubicBezTo>
                  <a:cubicBezTo>
                    <a:pt x="23" y="31"/>
                    <a:pt x="12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4984750" y="3360738"/>
              <a:ext cx="439737" cy="625475"/>
            </a:xfrm>
            <a:custGeom>
              <a:avLst/>
              <a:gdLst>
                <a:gd name="T0" fmla="*/ 0 w 193"/>
                <a:gd name="T1" fmla="*/ 0 h 275"/>
                <a:gd name="T2" fmla="*/ 193 w 193"/>
                <a:gd name="T3" fmla="*/ 0 h 275"/>
                <a:gd name="T4" fmla="*/ 193 w 193"/>
                <a:gd name="T5" fmla="*/ 275 h 275"/>
                <a:gd name="T6" fmla="*/ 0 w 193"/>
                <a:gd name="T7" fmla="*/ 275 h 275"/>
                <a:gd name="T8" fmla="*/ 0 w 193"/>
                <a:gd name="T9" fmla="*/ 0 h 275"/>
                <a:gd name="T10" fmla="*/ 78 w 193"/>
                <a:gd name="T11" fmla="*/ 47 h 275"/>
                <a:gd name="T12" fmla="*/ 69 w 193"/>
                <a:gd name="T13" fmla="*/ 45 h 275"/>
                <a:gd name="T14" fmla="*/ 45 w 193"/>
                <a:gd name="T15" fmla="*/ 19 h 275"/>
                <a:gd name="T16" fmla="*/ 30 w 193"/>
                <a:gd name="T17" fmla="*/ 36 h 275"/>
                <a:gd name="T18" fmla="*/ 33 w 193"/>
                <a:gd name="T19" fmla="*/ 39 h 275"/>
                <a:gd name="T20" fmla="*/ 17 w 193"/>
                <a:gd name="T21" fmla="*/ 41 h 275"/>
                <a:gd name="T22" fmla="*/ 33 w 193"/>
                <a:gd name="T23" fmla="*/ 61 h 275"/>
                <a:gd name="T24" fmla="*/ 36 w 193"/>
                <a:gd name="T25" fmla="*/ 78 h 275"/>
                <a:gd name="T26" fmla="*/ 60 w 193"/>
                <a:gd name="T27" fmla="*/ 65 h 275"/>
                <a:gd name="T28" fmla="*/ 78 w 193"/>
                <a:gd name="T29" fmla="*/ 47 h 275"/>
                <a:gd name="T30" fmla="*/ 16 w 193"/>
                <a:gd name="T31" fmla="*/ 176 h 275"/>
                <a:gd name="T32" fmla="*/ 16 w 193"/>
                <a:gd name="T33" fmla="*/ 180 h 275"/>
                <a:gd name="T34" fmla="*/ 175 w 193"/>
                <a:gd name="T35" fmla="*/ 180 h 275"/>
                <a:gd name="T36" fmla="*/ 175 w 193"/>
                <a:gd name="T37" fmla="*/ 176 h 275"/>
                <a:gd name="T38" fmla="*/ 16 w 193"/>
                <a:gd name="T39" fmla="*/ 176 h 275"/>
                <a:gd name="T40" fmla="*/ 17 w 193"/>
                <a:gd name="T41" fmla="*/ 145 h 275"/>
                <a:gd name="T42" fmla="*/ 17 w 193"/>
                <a:gd name="T43" fmla="*/ 150 h 275"/>
                <a:gd name="T44" fmla="*/ 176 w 193"/>
                <a:gd name="T45" fmla="*/ 150 h 275"/>
                <a:gd name="T46" fmla="*/ 176 w 193"/>
                <a:gd name="T47" fmla="*/ 145 h 275"/>
                <a:gd name="T48" fmla="*/ 17 w 193"/>
                <a:gd name="T49" fmla="*/ 145 h 275"/>
                <a:gd name="T50" fmla="*/ 17 w 193"/>
                <a:gd name="T51" fmla="*/ 114 h 275"/>
                <a:gd name="T52" fmla="*/ 17 w 193"/>
                <a:gd name="T53" fmla="*/ 119 h 275"/>
                <a:gd name="T54" fmla="*/ 175 w 193"/>
                <a:gd name="T55" fmla="*/ 119 h 275"/>
                <a:gd name="T56" fmla="*/ 175 w 193"/>
                <a:gd name="T57" fmla="*/ 114 h 275"/>
                <a:gd name="T58" fmla="*/ 17 w 193"/>
                <a:gd name="T59" fmla="*/ 114 h 275"/>
                <a:gd name="T60" fmla="*/ 16 w 193"/>
                <a:gd name="T61" fmla="*/ 206 h 275"/>
                <a:gd name="T62" fmla="*/ 16 w 193"/>
                <a:gd name="T63" fmla="*/ 210 h 275"/>
                <a:gd name="T64" fmla="*/ 175 w 193"/>
                <a:gd name="T65" fmla="*/ 210 h 275"/>
                <a:gd name="T66" fmla="*/ 175 w 193"/>
                <a:gd name="T67" fmla="*/ 206 h 275"/>
                <a:gd name="T68" fmla="*/ 16 w 193"/>
                <a:gd name="T69" fmla="*/ 206 h 275"/>
                <a:gd name="T70" fmla="*/ 176 w 193"/>
                <a:gd name="T71" fmla="*/ 253 h 275"/>
                <a:gd name="T72" fmla="*/ 175 w 193"/>
                <a:gd name="T73" fmla="*/ 248 h 275"/>
                <a:gd name="T74" fmla="*/ 99 w 193"/>
                <a:gd name="T75" fmla="*/ 248 h 275"/>
                <a:gd name="T76" fmla="*/ 99 w 193"/>
                <a:gd name="T77" fmla="*/ 253 h 275"/>
                <a:gd name="T78" fmla="*/ 176 w 193"/>
                <a:gd name="T79" fmla="*/ 25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275">
                  <a:moveTo>
                    <a:pt x="0" y="0"/>
                  </a:moveTo>
                  <a:cubicBezTo>
                    <a:pt x="65" y="0"/>
                    <a:pt x="128" y="0"/>
                    <a:pt x="193" y="0"/>
                  </a:cubicBezTo>
                  <a:cubicBezTo>
                    <a:pt x="193" y="92"/>
                    <a:pt x="193" y="183"/>
                    <a:pt x="193" y="275"/>
                  </a:cubicBezTo>
                  <a:cubicBezTo>
                    <a:pt x="128" y="275"/>
                    <a:pt x="64" y="275"/>
                    <a:pt x="0" y="275"/>
                  </a:cubicBezTo>
                  <a:cubicBezTo>
                    <a:pt x="0" y="183"/>
                    <a:pt x="0" y="92"/>
                    <a:pt x="0" y="0"/>
                  </a:cubicBezTo>
                  <a:close/>
                  <a:moveTo>
                    <a:pt x="78" y="47"/>
                  </a:moveTo>
                  <a:cubicBezTo>
                    <a:pt x="75" y="46"/>
                    <a:pt x="72" y="46"/>
                    <a:pt x="69" y="45"/>
                  </a:cubicBezTo>
                  <a:cubicBezTo>
                    <a:pt x="62" y="37"/>
                    <a:pt x="55" y="30"/>
                    <a:pt x="45" y="19"/>
                  </a:cubicBezTo>
                  <a:cubicBezTo>
                    <a:pt x="41" y="23"/>
                    <a:pt x="36" y="29"/>
                    <a:pt x="30" y="36"/>
                  </a:cubicBezTo>
                  <a:cubicBezTo>
                    <a:pt x="31" y="37"/>
                    <a:pt x="32" y="38"/>
                    <a:pt x="33" y="39"/>
                  </a:cubicBezTo>
                  <a:cubicBezTo>
                    <a:pt x="27" y="40"/>
                    <a:pt x="21" y="41"/>
                    <a:pt x="17" y="41"/>
                  </a:cubicBezTo>
                  <a:cubicBezTo>
                    <a:pt x="8" y="61"/>
                    <a:pt x="22" y="60"/>
                    <a:pt x="33" y="61"/>
                  </a:cubicBezTo>
                  <a:cubicBezTo>
                    <a:pt x="34" y="68"/>
                    <a:pt x="35" y="73"/>
                    <a:pt x="36" y="78"/>
                  </a:cubicBezTo>
                  <a:cubicBezTo>
                    <a:pt x="56" y="87"/>
                    <a:pt x="54" y="71"/>
                    <a:pt x="60" y="65"/>
                  </a:cubicBezTo>
                  <a:cubicBezTo>
                    <a:pt x="66" y="59"/>
                    <a:pt x="72" y="53"/>
                    <a:pt x="78" y="47"/>
                  </a:cubicBezTo>
                  <a:close/>
                  <a:moveTo>
                    <a:pt x="16" y="176"/>
                  </a:moveTo>
                  <a:cubicBezTo>
                    <a:pt x="16" y="177"/>
                    <a:pt x="16" y="179"/>
                    <a:pt x="16" y="180"/>
                  </a:cubicBezTo>
                  <a:cubicBezTo>
                    <a:pt x="69" y="180"/>
                    <a:pt x="122" y="180"/>
                    <a:pt x="175" y="180"/>
                  </a:cubicBezTo>
                  <a:cubicBezTo>
                    <a:pt x="175" y="179"/>
                    <a:pt x="175" y="177"/>
                    <a:pt x="175" y="176"/>
                  </a:cubicBezTo>
                  <a:cubicBezTo>
                    <a:pt x="122" y="176"/>
                    <a:pt x="69" y="176"/>
                    <a:pt x="16" y="176"/>
                  </a:cubicBezTo>
                  <a:close/>
                  <a:moveTo>
                    <a:pt x="17" y="145"/>
                  </a:moveTo>
                  <a:cubicBezTo>
                    <a:pt x="17" y="147"/>
                    <a:pt x="17" y="148"/>
                    <a:pt x="17" y="150"/>
                  </a:cubicBezTo>
                  <a:cubicBezTo>
                    <a:pt x="70" y="150"/>
                    <a:pt x="123" y="150"/>
                    <a:pt x="176" y="150"/>
                  </a:cubicBezTo>
                  <a:cubicBezTo>
                    <a:pt x="176" y="148"/>
                    <a:pt x="176" y="147"/>
                    <a:pt x="176" y="145"/>
                  </a:cubicBezTo>
                  <a:cubicBezTo>
                    <a:pt x="123" y="145"/>
                    <a:pt x="70" y="145"/>
                    <a:pt x="17" y="145"/>
                  </a:cubicBezTo>
                  <a:close/>
                  <a:moveTo>
                    <a:pt x="17" y="114"/>
                  </a:moveTo>
                  <a:cubicBezTo>
                    <a:pt x="17" y="116"/>
                    <a:pt x="17" y="117"/>
                    <a:pt x="17" y="119"/>
                  </a:cubicBezTo>
                  <a:cubicBezTo>
                    <a:pt x="70" y="119"/>
                    <a:pt x="122" y="119"/>
                    <a:pt x="175" y="119"/>
                  </a:cubicBezTo>
                  <a:cubicBezTo>
                    <a:pt x="175" y="117"/>
                    <a:pt x="175" y="116"/>
                    <a:pt x="175" y="114"/>
                  </a:cubicBezTo>
                  <a:cubicBezTo>
                    <a:pt x="122" y="114"/>
                    <a:pt x="70" y="114"/>
                    <a:pt x="17" y="114"/>
                  </a:cubicBezTo>
                  <a:close/>
                  <a:moveTo>
                    <a:pt x="16" y="206"/>
                  </a:moveTo>
                  <a:cubicBezTo>
                    <a:pt x="16" y="208"/>
                    <a:pt x="16" y="209"/>
                    <a:pt x="16" y="210"/>
                  </a:cubicBezTo>
                  <a:cubicBezTo>
                    <a:pt x="69" y="210"/>
                    <a:pt x="122" y="210"/>
                    <a:pt x="175" y="210"/>
                  </a:cubicBezTo>
                  <a:cubicBezTo>
                    <a:pt x="175" y="209"/>
                    <a:pt x="175" y="208"/>
                    <a:pt x="175" y="206"/>
                  </a:cubicBezTo>
                  <a:cubicBezTo>
                    <a:pt x="122" y="206"/>
                    <a:pt x="69" y="206"/>
                    <a:pt x="16" y="206"/>
                  </a:cubicBezTo>
                  <a:close/>
                  <a:moveTo>
                    <a:pt x="176" y="253"/>
                  </a:moveTo>
                  <a:cubicBezTo>
                    <a:pt x="175" y="251"/>
                    <a:pt x="175" y="249"/>
                    <a:pt x="175" y="248"/>
                  </a:cubicBezTo>
                  <a:cubicBezTo>
                    <a:pt x="150" y="248"/>
                    <a:pt x="124" y="248"/>
                    <a:pt x="99" y="248"/>
                  </a:cubicBezTo>
                  <a:cubicBezTo>
                    <a:pt x="99" y="249"/>
                    <a:pt x="99" y="251"/>
                    <a:pt x="99" y="253"/>
                  </a:cubicBezTo>
                  <a:cubicBezTo>
                    <a:pt x="124" y="253"/>
                    <a:pt x="150" y="253"/>
                    <a:pt x="176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903788" y="4995863"/>
              <a:ext cx="527050" cy="534988"/>
            </a:xfrm>
            <a:custGeom>
              <a:avLst/>
              <a:gdLst>
                <a:gd name="T0" fmla="*/ 232 w 232"/>
                <a:gd name="T1" fmla="*/ 50 h 235"/>
                <a:gd name="T2" fmla="*/ 81 w 232"/>
                <a:gd name="T3" fmla="*/ 235 h 235"/>
                <a:gd name="T4" fmla="*/ 0 w 232"/>
                <a:gd name="T5" fmla="*/ 149 h 235"/>
                <a:gd name="T6" fmla="*/ 21 w 232"/>
                <a:gd name="T7" fmla="*/ 131 h 235"/>
                <a:gd name="T8" fmla="*/ 166 w 232"/>
                <a:gd name="T9" fmla="*/ 12 h 235"/>
                <a:gd name="T10" fmla="*/ 197 w 232"/>
                <a:gd name="T11" fmla="*/ 16 h 235"/>
                <a:gd name="T12" fmla="*/ 232 w 232"/>
                <a:gd name="T13" fmla="*/ 50 h 235"/>
                <a:gd name="T14" fmla="*/ 72 w 232"/>
                <a:gd name="T15" fmla="*/ 202 h 235"/>
                <a:gd name="T16" fmla="*/ 74 w 232"/>
                <a:gd name="T17" fmla="*/ 200 h 235"/>
                <a:gd name="T18" fmla="*/ 33 w 232"/>
                <a:gd name="T19" fmla="*/ 162 h 235"/>
                <a:gd name="T20" fmla="*/ 30 w 232"/>
                <a:gd name="T21" fmla="*/ 165 h 235"/>
                <a:gd name="T22" fmla="*/ 72 w 232"/>
                <a:gd name="T23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235">
                  <a:moveTo>
                    <a:pt x="232" y="50"/>
                  </a:moveTo>
                  <a:cubicBezTo>
                    <a:pt x="182" y="111"/>
                    <a:pt x="132" y="173"/>
                    <a:pt x="81" y="235"/>
                  </a:cubicBezTo>
                  <a:cubicBezTo>
                    <a:pt x="54" y="206"/>
                    <a:pt x="28" y="178"/>
                    <a:pt x="0" y="149"/>
                  </a:cubicBezTo>
                  <a:cubicBezTo>
                    <a:pt x="4" y="145"/>
                    <a:pt x="13" y="138"/>
                    <a:pt x="21" y="131"/>
                  </a:cubicBezTo>
                  <a:cubicBezTo>
                    <a:pt x="69" y="91"/>
                    <a:pt x="118" y="52"/>
                    <a:pt x="166" y="12"/>
                  </a:cubicBezTo>
                  <a:cubicBezTo>
                    <a:pt x="179" y="1"/>
                    <a:pt x="187" y="0"/>
                    <a:pt x="197" y="16"/>
                  </a:cubicBezTo>
                  <a:cubicBezTo>
                    <a:pt x="205" y="28"/>
                    <a:pt x="218" y="36"/>
                    <a:pt x="232" y="50"/>
                  </a:cubicBezTo>
                  <a:close/>
                  <a:moveTo>
                    <a:pt x="72" y="202"/>
                  </a:moveTo>
                  <a:cubicBezTo>
                    <a:pt x="72" y="202"/>
                    <a:pt x="73" y="201"/>
                    <a:pt x="74" y="200"/>
                  </a:cubicBezTo>
                  <a:cubicBezTo>
                    <a:pt x="60" y="187"/>
                    <a:pt x="46" y="175"/>
                    <a:pt x="33" y="162"/>
                  </a:cubicBezTo>
                  <a:cubicBezTo>
                    <a:pt x="32" y="163"/>
                    <a:pt x="31" y="164"/>
                    <a:pt x="30" y="165"/>
                  </a:cubicBezTo>
                  <a:cubicBezTo>
                    <a:pt x="44" y="178"/>
                    <a:pt x="58" y="190"/>
                    <a:pt x="72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5345113" y="4895850"/>
              <a:ext cx="185737" cy="185738"/>
            </a:xfrm>
            <a:custGeom>
              <a:avLst/>
              <a:gdLst>
                <a:gd name="T0" fmla="*/ 44 w 82"/>
                <a:gd name="T1" fmla="*/ 81 h 81"/>
                <a:gd name="T2" fmla="*/ 1 w 82"/>
                <a:gd name="T3" fmla="*/ 38 h 81"/>
                <a:gd name="T4" fmla="*/ 39 w 82"/>
                <a:gd name="T5" fmla="*/ 0 h 81"/>
                <a:gd name="T6" fmla="*/ 82 w 82"/>
                <a:gd name="T7" fmla="*/ 43 h 81"/>
                <a:gd name="T8" fmla="*/ 44 w 82"/>
                <a:gd name="T9" fmla="*/ 81 h 81"/>
                <a:gd name="T10" fmla="*/ 21 w 82"/>
                <a:gd name="T11" fmla="*/ 20 h 81"/>
                <a:gd name="T12" fmla="*/ 63 w 82"/>
                <a:gd name="T13" fmla="*/ 60 h 81"/>
                <a:gd name="T14" fmla="*/ 73 w 82"/>
                <a:gd name="T15" fmla="*/ 53 h 81"/>
                <a:gd name="T16" fmla="*/ 48 w 82"/>
                <a:gd name="T17" fmla="*/ 34 h 81"/>
                <a:gd name="T18" fmla="*/ 30 w 82"/>
                <a:gd name="T19" fmla="*/ 10 h 81"/>
                <a:gd name="T20" fmla="*/ 21 w 82"/>
                <a:gd name="T2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1">
                  <a:moveTo>
                    <a:pt x="44" y="81"/>
                  </a:moveTo>
                  <a:cubicBezTo>
                    <a:pt x="29" y="81"/>
                    <a:pt x="1" y="54"/>
                    <a:pt x="1" y="38"/>
                  </a:cubicBezTo>
                  <a:cubicBezTo>
                    <a:pt x="0" y="26"/>
                    <a:pt x="27" y="0"/>
                    <a:pt x="39" y="0"/>
                  </a:cubicBezTo>
                  <a:cubicBezTo>
                    <a:pt x="56" y="1"/>
                    <a:pt x="82" y="27"/>
                    <a:pt x="82" y="43"/>
                  </a:cubicBezTo>
                  <a:cubicBezTo>
                    <a:pt x="81" y="54"/>
                    <a:pt x="55" y="81"/>
                    <a:pt x="44" y="81"/>
                  </a:cubicBezTo>
                  <a:close/>
                  <a:moveTo>
                    <a:pt x="21" y="20"/>
                  </a:moveTo>
                  <a:cubicBezTo>
                    <a:pt x="35" y="33"/>
                    <a:pt x="49" y="46"/>
                    <a:pt x="63" y="60"/>
                  </a:cubicBezTo>
                  <a:cubicBezTo>
                    <a:pt x="66" y="58"/>
                    <a:pt x="69" y="56"/>
                    <a:pt x="73" y="53"/>
                  </a:cubicBezTo>
                  <a:cubicBezTo>
                    <a:pt x="63" y="45"/>
                    <a:pt x="55" y="40"/>
                    <a:pt x="48" y="34"/>
                  </a:cubicBezTo>
                  <a:cubicBezTo>
                    <a:pt x="42" y="27"/>
                    <a:pt x="36" y="19"/>
                    <a:pt x="30" y="10"/>
                  </a:cubicBezTo>
                  <a:cubicBezTo>
                    <a:pt x="26" y="14"/>
                    <a:pt x="24" y="17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757363" y="3494088"/>
              <a:ext cx="636587" cy="355600"/>
            </a:xfrm>
            <a:custGeom>
              <a:avLst/>
              <a:gdLst>
                <a:gd name="T0" fmla="*/ 114 w 280"/>
                <a:gd name="T1" fmla="*/ 21 h 156"/>
                <a:gd name="T2" fmla="*/ 134 w 280"/>
                <a:gd name="T3" fmla="*/ 1 h 156"/>
                <a:gd name="T4" fmla="*/ 260 w 280"/>
                <a:gd name="T5" fmla="*/ 1 h 156"/>
                <a:gd name="T6" fmla="*/ 280 w 280"/>
                <a:gd name="T7" fmla="*/ 20 h 156"/>
                <a:gd name="T8" fmla="*/ 279 w 280"/>
                <a:gd name="T9" fmla="*/ 136 h 156"/>
                <a:gd name="T10" fmla="*/ 272 w 280"/>
                <a:gd name="T11" fmla="*/ 154 h 156"/>
                <a:gd name="T12" fmla="*/ 252 w 280"/>
                <a:gd name="T13" fmla="*/ 146 h 156"/>
                <a:gd name="T14" fmla="*/ 184 w 280"/>
                <a:gd name="T15" fmla="*/ 145 h 156"/>
                <a:gd name="T16" fmla="*/ 162 w 280"/>
                <a:gd name="T17" fmla="*/ 155 h 156"/>
                <a:gd name="T18" fmla="*/ 128 w 280"/>
                <a:gd name="T19" fmla="*/ 155 h 156"/>
                <a:gd name="T20" fmla="*/ 93 w 280"/>
                <a:gd name="T21" fmla="*/ 142 h 156"/>
                <a:gd name="T22" fmla="*/ 31 w 280"/>
                <a:gd name="T23" fmla="*/ 144 h 156"/>
                <a:gd name="T24" fmla="*/ 8 w 280"/>
                <a:gd name="T25" fmla="*/ 154 h 156"/>
                <a:gd name="T26" fmla="*/ 2 w 280"/>
                <a:gd name="T27" fmla="*/ 133 h 156"/>
                <a:gd name="T28" fmla="*/ 18 w 280"/>
                <a:gd name="T29" fmla="*/ 80 h 156"/>
                <a:gd name="T30" fmla="*/ 34 w 280"/>
                <a:gd name="T31" fmla="*/ 38 h 156"/>
                <a:gd name="T32" fmla="*/ 57 w 280"/>
                <a:gd name="T33" fmla="*/ 21 h 156"/>
                <a:gd name="T34" fmla="*/ 114 w 280"/>
                <a:gd name="T35" fmla="*/ 21 h 156"/>
                <a:gd name="T36" fmla="*/ 104 w 280"/>
                <a:gd name="T37" fmla="*/ 34 h 156"/>
                <a:gd name="T38" fmla="*/ 37 w 280"/>
                <a:gd name="T39" fmla="*/ 76 h 156"/>
                <a:gd name="T40" fmla="*/ 104 w 280"/>
                <a:gd name="T41" fmla="*/ 76 h 156"/>
                <a:gd name="T42" fmla="*/ 104 w 280"/>
                <a:gd name="T43" fmla="*/ 34 h 156"/>
                <a:gd name="T44" fmla="*/ 186 w 280"/>
                <a:gd name="T45" fmla="*/ 40 h 156"/>
                <a:gd name="T46" fmla="*/ 182 w 280"/>
                <a:gd name="T47" fmla="*/ 39 h 156"/>
                <a:gd name="T48" fmla="*/ 166 w 280"/>
                <a:gd name="T49" fmla="*/ 52 h 156"/>
                <a:gd name="T50" fmla="*/ 186 w 280"/>
                <a:gd name="T51" fmla="*/ 69 h 156"/>
                <a:gd name="T52" fmla="*/ 205 w 280"/>
                <a:gd name="T53" fmla="*/ 81 h 156"/>
                <a:gd name="T54" fmla="*/ 202 w 280"/>
                <a:gd name="T55" fmla="*/ 77 h 156"/>
                <a:gd name="T56" fmla="*/ 229 w 280"/>
                <a:gd name="T57" fmla="*/ 53 h 156"/>
                <a:gd name="T58" fmla="*/ 209 w 280"/>
                <a:gd name="T59" fmla="*/ 39 h 156"/>
                <a:gd name="T60" fmla="*/ 197 w 280"/>
                <a:gd name="T61" fmla="*/ 22 h 156"/>
                <a:gd name="T62" fmla="*/ 188 w 280"/>
                <a:gd name="T63" fmla="*/ 24 h 156"/>
                <a:gd name="T64" fmla="*/ 186 w 280"/>
                <a:gd name="T65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156">
                  <a:moveTo>
                    <a:pt x="114" y="21"/>
                  </a:moveTo>
                  <a:cubicBezTo>
                    <a:pt x="113" y="5"/>
                    <a:pt x="120" y="0"/>
                    <a:pt x="134" y="1"/>
                  </a:cubicBezTo>
                  <a:cubicBezTo>
                    <a:pt x="176" y="2"/>
                    <a:pt x="218" y="2"/>
                    <a:pt x="260" y="1"/>
                  </a:cubicBezTo>
                  <a:cubicBezTo>
                    <a:pt x="275" y="0"/>
                    <a:pt x="280" y="5"/>
                    <a:pt x="280" y="20"/>
                  </a:cubicBezTo>
                  <a:cubicBezTo>
                    <a:pt x="279" y="59"/>
                    <a:pt x="280" y="97"/>
                    <a:pt x="279" y="136"/>
                  </a:cubicBezTo>
                  <a:cubicBezTo>
                    <a:pt x="279" y="142"/>
                    <a:pt x="275" y="148"/>
                    <a:pt x="272" y="154"/>
                  </a:cubicBezTo>
                  <a:cubicBezTo>
                    <a:pt x="266" y="152"/>
                    <a:pt x="257" y="150"/>
                    <a:pt x="252" y="146"/>
                  </a:cubicBezTo>
                  <a:cubicBezTo>
                    <a:pt x="230" y="124"/>
                    <a:pt x="205" y="124"/>
                    <a:pt x="184" y="145"/>
                  </a:cubicBezTo>
                  <a:cubicBezTo>
                    <a:pt x="178" y="150"/>
                    <a:pt x="170" y="154"/>
                    <a:pt x="162" y="155"/>
                  </a:cubicBezTo>
                  <a:cubicBezTo>
                    <a:pt x="151" y="156"/>
                    <a:pt x="139" y="155"/>
                    <a:pt x="128" y="155"/>
                  </a:cubicBezTo>
                  <a:cubicBezTo>
                    <a:pt x="114" y="156"/>
                    <a:pt x="104" y="154"/>
                    <a:pt x="93" y="142"/>
                  </a:cubicBezTo>
                  <a:cubicBezTo>
                    <a:pt x="77" y="123"/>
                    <a:pt x="50" y="126"/>
                    <a:pt x="31" y="144"/>
                  </a:cubicBezTo>
                  <a:cubicBezTo>
                    <a:pt x="25" y="149"/>
                    <a:pt x="16" y="151"/>
                    <a:pt x="8" y="154"/>
                  </a:cubicBezTo>
                  <a:cubicBezTo>
                    <a:pt x="6" y="147"/>
                    <a:pt x="3" y="140"/>
                    <a:pt x="2" y="133"/>
                  </a:cubicBezTo>
                  <a:cubicBezTo>
                    <a:pt x="0" y="113"/>
                    <a:pt x="3" y="96"/>
                    <a:pt x="18" y="80"/>
                  </a:cubicBezTo>
                  <a:cubicBezTo>
                    <a:pt x="28" y="70"/>
                    <a:pt x="30" y="52"/>
                    <a:pt x="34" y="38"/>
                  </a:cubicBezTo>
                  <a:cubicBezTo>
                    <a:pt x="38" y="26"/>
                    <a:pt x="44" y="20"/>
                    <a:pt x="57" y="21"/>
                  </a:cubicBezTo>
                  <a:cubicBezTo>
                    <a:pt x="75" y="22"/>
                    <a:pt x="93" y="21"/>
                    <a:pt x="114" y="21"/>
                  </a:cubicBezTo>
                  <a:close/>
                  <a:moveTo>
                    <a:pt x="104" y="34"/>
                  </a:moveTo>
                  <a:cubicBezTo>
                    <a:pt x="48" y="28"/>
                    <a:pt x="39" y="34"/>
                    <a:pt x="37" y="76"/>
                  </a:cubicBezTo>
                  <a:cubicBezTo>
                    <a:pt x="59" y="76"/>
                    <a:pt x="81" y="76"/>
                    <a:pt x="104" y="76"/>
                  </a:cubicBezTo>
                  <a:cubicBezTo>
                    <a:pt x="104" y="62"/>
                    <a:pt x="104" y="49"/>
                    <a:pt x="104" y="34"/>
                  </a:cubicBezTo>
                  <a:close/>
                  <a:moveTo>
                    <a:pt x="186" y="40"/>
                  </a:moveTo>
                  <a:cubicBezTo>
                    <a:pt x="185" y="40"/>
                    <a:pt x="183" y="39"/>
                    <a:pt x="182" y="39"/>
                  </a:cubicBezTo>
                  <a:cubicBezTo>
                    <a:pt x="177" y="43"/>
                    <a:pt x="172" y="48"/>
                    <a:pt x="166" y="52"/>
                  </a:cubicBezTo>
                  <a:cubicBezTo>
                    <a:pt x="172" y="57"/>
                    <a:pt x="178" y="62"/>
                    <a:pt x="186" y="69"/>
                  </a:cubicBezTo>
                  <a:cubicBezTo>
                    <a:pt x="186" y="79"/>
                    <a:pt x="190" y="87"/>
                    <a:pt x="205" y="81"/>
                  </a:cubicBezTo>
                  <a:cubicBezTo>
                    <a:pt x="204" y="80"/>
                    <a:pt x="203" y="78"/>
                    <a:pt x="202" y="77"/>
                  </a:cubicBezTo>
                  <a:cubicBezTo>
                    <a:pt x="210" y="70"/>
                    <a:pt x="217" y="63"/>
                    <a:pt x="229" y="53"/>
                  </a:cubicBezTo>
                  <a:cubicBezTo>
                    <a:pt x="234" y="39"/>
                    <a:pt x="216" y="45"/>
                    <a:pt x="209" y="39"/>
                  </a:cubicBezTo>
                  <a:cubicBezTo>
                    <a:pt x="206" y="32"/>
                    <a:pt x="202" y="27"/>
                    <a:pt x="197" y="22"/>
                  </a:cubicBezTo>
                  <a:cubicBezTo>
                    <a:pt x="196" y="21"/>
                    <a:pt x="191" y="23"/>
                    <a:pt x="188" y="24"/>
                  </a:cubicBezTo>
                  <a:cubicBezTo>
                    <a:pt x="187" y="30"/>
                    <a:pt x="187" y="35"/>
                    <a:pt x="18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939925" y="5729288"/>
              <a:ext cx="115887" cy="58738"/>
            </a:xfrm>
            <a:custGeom>
              <a:avLst/>
              <a:gdLst>
                <a:gd name="T0" fmla="*/ 51 w 51"/>
                <a:gd name="T1" fmla="*/ 14 h 26"/>
                <a:gd name="T2" fmla="*/ 0 w 51"/>
                <a:gd name="T3" fmla="*/ 16 h 26"/>
                <a:gd name="T4" fmla="*/ 51 w 51"/>
                <a:gd name="T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6">
                  <a:moveTo>
                    <a:pt x="51" y="14"/>
                  </a:moveTo>
                  <a:cubicBezTo>
                    <a:pt x="33" y="26"/>
                    <a:pt x="17" y="26"/>
                    <a:pt x="0" y="16"/>
                  </a:cubicBezTo>
                  <a:cubicBezTo>
                    <a:pt x="15" y="0"/>
                    <a:pt x="31" y="0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494213" y="4143375"/>
              <a:ext cx="101600" cy="69850"/>
            </a:xfrm>
            <a:custGeom>
              <a:avLst/>
              <a:gdLst>
                <a:gd name="T0" fmla="*/ 45 w 45"/>
                <a:gd name="T1" fmla="*/ 8 h 31"/>
                <a:gd name="T2" fmla="*/ 22 w 45"/>
                <a:gd name="T3" fmla="*/ 17 h 31"/>
                <a:gd name="T4" fmla="*/ 0 w 45"/>
                <a:gd name="T5" fmla="*/ 31 h 31"/>
                <a:gd name="T6" fmla="*/ 45 w 45"/>
                <a:gd name="T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1">
                  <a:moveTo>
                    <a:pt x="45" y="8"/>
                  </a:moveTo>
                  <a:cubicBezTo>
                    <a:pt x="38" y="11"/>
                    <a:pt x="30" y="13"/>
                    <a:pt x="22" y="17"/>
                  </a:cubicBezTo>
                  <a:cubicBezTo>
                    <a:pt x="15" y="21"/>
                    <a:pt x="8" y="26"/>
                    <a:pt x="0" y="31"/>
                  </a:cubicBezTo>
                  <a:cubicBezTo>
                    <a:pt x="0" y="10"/>
                    <a:pt x="18" y="0"/>
                    <a:pt x="4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686175" y="3492500"/>
              <a:ext cx="130175" cy="49213"/>
            </a:xfrm>
            <a:custGeom>
              <a:avLst/>
              <a:gdLst>
                <a:gd name="T0" fmla="*/ 0 w 57"/>
                <a:gd name="T1" fmla="*/ 22 h 22"/>
                <a:gd name="T2" fmla="*/ 43 w 57"/>
                <a:gd name="T3" fmla="*/ 1 h 22"/>
                <a:gd name="T4" fmla="*/ 53 w 57"/>
                <a:gd name="T5" fmla="*/ 2 h 22"/>
                <a:gd name="T6" fmla="*/ 56 w 57"/>
                <a:gd name="T7" fmla="*/ 13 h 22"/>
                <a:gd name="T8" fmla="*/ 47 w 57"/>
                <a:gd name="T9" fmla="*/ 19 h 22"/>
                <a:gd name="T10" fmla="*/ 0 w 57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2">
                  <a:moveTo>
                    <a:pt x="0" y="22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5" y="4"/>
                    <a:pt x="57" y="10"/>
                    <a:pt x="56" y="13"/>
                  </a:cubicBezTo>
                  <a:cubicBezTo>
                    <a:pt x="55" y="15"/>
                    <a:pt x="50" y="18"/>
                    <a:pt x="47" y="19"/>
                  </a:cubicBezTo>
                  <a:cubicBezTo>
                    <a:pt x="32" y="20"/>
                    <a:pt x="17" y="21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824288" y="3373438"/>
              <a:ext cx="104775" cy="88900"/>
            </a:xfrm>
            <a:custGeom>
              <a:avLst/>
              <a:gdLst>
                <a:gd name="T0" fmla="*/ 46 w 46"/>
                <a:gd name="T1" fmla="*/ 39 h 39"/>
                <a:gd name="T2" fmla="*/ 0 w 46"/>
                <a:gd name="T3" fmla="*/ 0 h 39"/>
                <a:gd name="T4" fmla="*/ 46 w 46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cubicBezTo>
                    <a:pt x="31" y="26"/>
                    <a:pt x="13" y="12"/>
                    <a:pt x="0" y="0"/>
                  </a:cubicBezTo>
                  <a:cubicBezTo>
                    <a:pt x="22" y="1"/>
                    <a:pt x="40" y="15"/>
                    <a:pt x="4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397250" y="5037138"/>
              <a:ext cx="487362" cy="430213"/>
            </a:xfrm>
            <a:custGeom>
              <a:avLst/>
              <a:gdLst>
                <a:gd name="T0" fmla="*/ 106 w 214"/>
                <a:gd name="T1" fmla="*/ 189 h 189"/>
                <a:gd name="T2" fmla="*/ 34 w 214"/>
                <a:gd name="T3" fmla="*/ 189 h 189"/>
                <a:gd name="T4" fmla="*/ 0 w 214"/>
                <a:gd name="T5" fmla="*/ 155 h 189"/>
                <a:gd name="T6" fmla="*/ 0 w 214"/>
                <a:gd name="T7" fmla="*/ 31 h 189"/>
                <a:gd name="T8" fmla="*/ 30 w 214"/>
                <a:gd name="T9" fmla="*/ 0 h 189"/>
                <a:gd name="T10" fmla="*/ 184 w 214"/>
                <a:gd name="T11" fmla="*/ 0 h 189"/>
                <a:gd name="T12" fmla="*/ 214 w 214"/>
                <a:gd name="T13" fmla="*/ 32 h 189"/>
                <a:gd name="T14" fmla="*/ 214 w 214"/>
                <a:gd name="T15" fmla="*/ 158 h 189"/>
                <a:gd name="T16" fmla="*/ 184 w 214"/>
                <a:gd name="T17" fmla="*/ 189 h 189"/>
                <a:gd name="T18" fmla="*/ 106 w 214"/>
                <a:gd name="T19" fmla="*/ 189 h 189"/>
                <a:gd name="T20" fmla="*/ 168 w 214"/>
                <a:gd name="T21" fmla="*/ 11 h 189"/>
                <a:gd name="T22" fmla="*/ 168 w 214"/>
                <a:gd name="T23" fmla="*/ 11 h 189"/>
                <a:gd name="T24" fmla="*/ 152 w 214"/>
                <a:gd name="T25" fmla="*/ 10 h 189"/>
                <a:gd name="T26" fmla="*/ 117 w 214"/>
                <a:gd name="T27" fmla="*/ 8 h 189"/>
                <a:gd name="T28" fmla="*/ 96 w 214"/>
                <a:gd name="T29" fmla="*/ 8 h 189"/>
                <a:gd name="T30" fmla="*/ 62 w 214"/>
                <a:gd name="T31" fmla="*/ 9 h 189"/>
                <a:gd name="T32" fmla="*/ 43 w 214"/>
                <a:gd name="T33" fmla="*/ 13 h 189"/>
                <a:gd name="T34" fmla="*/ 14 w 214"/>
                <a:gd name="T35" fmla="*/ 154 h 189"/>
                <a:gd name="T36" fmla="*/ 30 w 214"/>
                <a:gd name="T37" fmla="*/ 175 h 189"/>
                <a:gd name="T38" fmla="*/ 52 w 214"/>
                <a:gd name="T39" fmla="*/ 164 h 189"/>
                <a:gd name="T40" fmla="*/ 64 w 214"/>
                <a:gd name="T41" fmla="*/ 144 h 189"/>
                <a:gd name="T42" fmla="*/ 96 w 214"/>
                <a:gd name="T43" fmla="*/ 121 h 189"/>
                <a:gd name="T44" fmla="*/ 81 w 214"/>
                <a:gd name="T45" fmla="*/ 133 h 189"/>
                <a:gd name="T46" fmla="*/ 98 w 214"/>
                <a:gd name="T47" fmla="*/ 141 h 189"/>
                <a:gd name="T48" fmla="*/ 80 w 214"/>
                <a:gd name="T49" fmla="*/ 152 h 189"/>
                <a:gd name="T50" fmla="*/ 97 w 214"/>
                <a:gd name="T51" fmla="*/ 161 h 189"/>
                <a:gd name="T52" fmla="*/ 79 w 214"/>
                <a:gd name="T53" fmla="*/ 173 h 189"/>
                <a:gd name="T54" fmla="*/ 107 w 214"/>
                <a:gd name="T55" fmla="*/ 183 h 189"/>
                <a:gd name="T56" fmla="*/ 133 w 214"/>
                <a:gd name="T57" fmla="*/ 172 h 189"/>
                <a:gd name="T58" fmla="*/ 117 w 214"/>
                <a:gd name="T59" fmla="*/ 160 h 189"/>
                <a:gd name="T60" fmla="*/ 134 w 214"/>
                <a:gd name="T61" fmla="*/ 153 h 189"/>
                <a:gd name="T62" fmla="*/ 116 w 214"/>
                <a:gd name="T63" fmla="*/ 141 h 189"/>
                <a:gd name="T64" fmla="*/ 133 w 214"/>
                <a:gd name="T65" fmla="*/ 132 h 189"/>
                <a:gd name="T66" fmla="*/ 118 w 214"/>
                <a:gd name="T67" fmla="*/ 121 h 189"/>
                <a:gd name="T68" fmla="*/ 122 w 214"/>
                <a:gd name="T69" fmla="*/ 116 h 189"/>
                <a:gd name="T70" fmla="*/ 139 w 214"/>
                <a:gd name="T71" fmla="*/ 129 h 189"/>
                <a:gd name="T72" fmla="*/ 164 w 214"/>
                <a:gd name="T73" fmla="*/ 167 h 189"/>
                <a:gd name="T74" fmla="*/ 198 w 214"/>
                <a:gd name="T75" fmla="*/ 160 h 189"/>
                <a:gd name="T76" fmla="*/ 204 w 214"/>
                <a:gd name="T77" fmla="*/ 110 h 189"/>
                <a:gd name="T78" fmla="*/ 168 w 214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4" h="189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8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1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4" y="74"/>
                    <a:pt x="214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8" y="11"/>
                    <a:pt x="168" y="11"/>
                    <a:pt x="168" y="11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39" y="16"/>
                    <a:pt x="129" y="22"/>
                    <a:pt x="117" y="8"/>
                  </a:cubicBezTo>
                  <a:cubicBezTo>
                    <a:pt x="114" y="4"/>
                    <a:pt x="99" y="4"/>
                    <a:pt x="96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2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2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1" y="132"/>
                    <a:pt x="77" y="119"/>
                    <a:pt x="96" y="121"/>
                  </a:cubicBezTo>
                  <a:cubicBezTo>
                    <a:pt x="91" y="125"/>
                    <a:pt x="86" y="128"/>
                    <a:pt x="81" y="133"/>
                  </a:cubicBezTo>
                  <a:cubicBezTo>
                    <a:pt x="86" y="136"/>
                    <a:pt x="91" y="138"/>
                    <a:pt x="98" y="141"/>
                  </a:cubicBezTo>
                  <a:cubicBezTo>
                    <a:pt x="91" y="145"/>
                    <a:pt x="86" y="148"/>
                    <a:pt x="80" y="152"/>
                  </a:cubicBezTo>
                  <a:cubicBezTo>
                    <a:pt x="86" y="155"/>
                    <a:pt x="91" y="158"/>
                    <a:pt x="97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3"/>
                  </a:cubicBezTo>
                  <a:cubicBezTo>
                    <a:pt x="115" y="183"/>
                    <a:pt x="124" y="177"/>
                    <a:pt x="133" y="172"/>
                  </a:cubicBezTo>
                  <a:cubicBezTo>
                    <a:pt x="127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6" y="141"/>
                  </a:cubicBezTo>
                  <a:cubicBezTo>
                    <a:pt x="123" y="137"/>
                    <a:pt x="128" y="135"/>
                    <a:pt x="133" y="132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2" y="116"/>
                  </a:cubicBezTo>
                  <a:cubicBezTo>
                    <a:pt x="128" y="120"/>
                    <a:pt x="135" y="123"/>
                    <a:pt x="139" y="129"/>
                  </a:cubicBezTo>
                  <a:cubicBezTo>
                    <a:pt x="148" y="141"/>
                    <a:pt x="154" y="155"/>
                    <a:pt x="164" y="167"/>
                  </a:cubicBezTo>
                  <a:cubicBezTo>
                    <a:pt x="176" y="183"/>
                    <a:pt x="193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1" y="74"/>
                    <a:pt x="187" y="41"/>
                    <a:pt x="16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375025" y="4978400"/>
              <a:ext cx="533400" cy="41275"/>
            </a:xfrm>
            <a:custGeom>
              <a:avLst/>
              <a:gdLst>
                <a:gd name="T0" fmla="*/ 232 w 235"/>
                <a:gd name="T1" fmla="*/ 18 h 18"/>
                <a:gd name="T2" fmla="*/ 192 w 235"/>
                <a:gd name="T3" fmla="*/ 10 h 18"/>
                <a:gd name="T4" fmla="*/ 46 w 235"/>
                <a:gd name="T5" fmla="*/ 10 h 18"/>
                <a:gd name="T6" fmla="*/ 0 w 235"/>
                <a:gd name="T7" fmla="*/ 14 h 18"/>
                <a:gd name="T8" fmla="*/ 28 w 235"/>
                <a:gd name="T9" fmla="*/ 1 h 18"/>
                <a:gd name="T10" fmla="*/ 206 w 235"/>
                <a:gd name="T11" fmla="*/ 1 h 18"/>
                <a:gd name="T12" fmla="*/ 235 w 235"/>
                <a:gd name="T13" fmla="*/ 15 h 18"/>
                <a:gd name="T14" fmla="*/ 232 w 23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8">
                  <a:moveTo>
                    <a:pt x="232" y="18"/>
                  </a:moveTo>
                  <a:cubicBezTo>
                    <a:pt x="218" y="15"/>
                    <a:pt x="205" y="11"/>
                    <a:pt x="192" y="10"/>
                  </a:cubicBezTo>
                  <a:cubicBezTo>
                    <a:pt x="143" y="9"/>
                    <a:pt x="95" y="9"/>
                    <a:pt x="46" y="10"/>
                  </a:cubicBezTo>
                  <a:cubicBezTo>
                    <a:pt x="31" y="11"/>
                    <a:pt x="17" y="14"/>
                    <a:pt x="0" y="14"/>
                  </a:cubicBezTo>
                  <a:cubicBezTo>
                    <a:pt x="9" y="10"/>
                    <a:pt x="19" y="1"/>
                    <a:pt x="28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5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682875" y="5037138"/>
              <a:ext cx="355600" cy="309563"/>
            </a:xfrm>
            <a:custGeom>
              <a:avLst/>
              <a:gdLst>
                <a:gd name="T0" fmla="*/ 154 w 156"/>
                <a:gd name="T1" fmla="*/ 18 h 136"/>
                <a:gd name="T2" fmla="*/ 153 w 156"/>
                <a:gd name="T3" fmla="*/ 98 h 136"/>
                <a:gd name="T4" fmla="*/ 119 w 156"/>
                <a:gd name="T5" fmla="*/ 133 h 136"/>
                <a:gd name="T6" fmla="*/ 44 w 156"/>
                <a:gd name="T7" fmla="*/ 134 h 136"/>
                <a:gd name="T8" fmla="*/ 1 w 156"/>
                <a:gd name="T9" fmla="*/ 84 h 136"/>
                <a:gd name="T10" fmla="*/ 1 w 156"/>
                <a:gd name="T11" fmla="*/ 30 h 136"/>
                <a:gd name="T12" fmla="*/ 18 w 156"/>
                <a:gd name="T13" fmla="*/ 12 h 136"/>
                <a:gd name="T14" fmla="*/ 79 w 156"/>
                <a:gd name="T15" fmla="*/ 19 h 136"/>
                <a:gd name="T16" fmla="*/ 154 w 156"/>
                <a:gd name="T17" fmla="*/ 18 h 136"/>
                <a:gd name="T18" fmla="*/ 10 w 156"/>
                <a:gd name="T19" fmla="*/ 104 h 136"/>
                <a:gd name="T20" fmla="*/ 19 w 156"/>
                <a:gd name="T21" fmla="*/ 104 h 136"/>
                <a:gd name="T22" fmla="*/ 16 w 156"/>
                <a:gd name="T23" fmla="*/ 66 h 136"/>
                <a:gd name="T24" fmla="*/ 7 w 156"/>
                <a:gd name="T25" fmla="*/ 66 h 136"/>
                <a:gd name="T26" fmla="*/ 10 w 156"/>
                <a:gd name="T27" fmla="*/ 10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36">
                  <a:moveTo>
                    <a:pt x="154" y="18"/>
                  </a:moveTo>
                  <a:cubicBezTo>
                    <a:pt x="154" y="47"/>
                    <a:pt x="156" y="73"/>
                    <a:pt x="153" y="98"/>
                  </a:cubicBezTo>
                  <a:cubicBezTo>
                    <a:pt x="151" y="115"/>
                    <a:pt x="138" y="131"/>
                    <a:pt x="119" y="133"/>
                  </a:cubicBezTo>
                  <a:cubicBezTo>
                    <a:pt x="94" y="135"/>
                    <a:pt x="69" y="136"/>
                    <a:pt x="44" y="134"/>
                  </a:cubicBezTo>
                  <a:cubicBezTo>
                    <a:pt x="15" y="131"/>
                    <a:pt x="1" y="113"/>
                    <a:pt x="1" y="84"/>
                  </a:cubicBezTo>
                  <a:cubicBezTo>
                    <a:pt x="1" y="66"/>
                    <a:pt x="2" y="48"/>
                    <a:pt x="1" y="30"/>
                  </a:cubicBezTo>
                  <a:cubicBezTo>
                    <a:pt x="0" y="17"/>
                    <a:pt x="6" y="11"/>
                    <a:pt x="18" y="12"/>
                  </a:cubicBezTo>
                  <a:cubicBezTo>
                    <a:pt x="37" y="13"/>
                    <a:pt x="56" y="16"/>
                    <a:pt x="79" y="19"/>
                  </a:cubicBezTo>
                  <a:cubicBezTo>
                    <a:pt x="99" y="0"/>
                    <a:pt x="124" y="21"/>
                    <a:pt x="154" y="18"/>
                  </a:cubicBezTo>
                  <a:close/>
                  <a:moveTo>
                    <a:pt x="10" y="104"/>
                  </a:moveTo>
                  <a:cubicBezTo>
                    <a:pt x="13" y="104"/>
                    <a:pt x="16" y="104"/>
                    <a:pt x="19" y="104"/>
                  </a:cubicBezTo>
                  <a:cubicBezTo>
                    <a:pt x="18" y="91"/>
                    <a:pt x="17" y="78"/>
                    <a:pt x="16" y="66"/>
                  </a:cubicBezTo>
                  <a:cubicBezTo>
                    <a:pt x="13" y="66"/>
                    <a:pt x="10" y="66"/>
                    <a:pt x="7" y="66"/>
                  </a:cubicBezTo>
                  <a:cubicBezTo>
                    <a:pt x="8" y="79"/>
                    <a:pt x="9" y="92"/>
                    <a:pt x="1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655888" y="4189413"/>
              <a:ext cx="190500" cy="28575"/>
            </a:xfrm>
            <a:custGeom>
              <a:avLst/>
              <a:gdLst>
                <a:gd name="T0" fmla="*/ 0 w 84"/>
                <a:gd name="T1" fmla="*/ 0 h 13"/>
                <a:gd name="T2" fmla="*/ 84 w 84"/>
                <a:gd name="T3" fmla="*/ 0 h 13"/>
                <a:gd name="T4" fmla="*/ 0 w 84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3">
                  <a:moveTo>
                    <a:pt x="0" y="0"/>
                  </a:moveTo>
                  <a:cubicBezTo>
                    <a:pt x="28" y="0"/>
                    <a:pt x="57" y="0"/>
                    <a:pt x="84" y="0"/>
                  </a:cubicBezTo>
                  <a:cubicBezTo>
                    <a:pt x="70" y="13"/>
                    <a:pt x="23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660650" y="4514850"/>
              <a:ext cx="185737" cy="31750"/>
            </a:xfrm>
            <a:custGeom>
              <a:avLst/>
              <a:gdLst>
                <a:gd name="T0" fmla="*/ 0 w 82"/>
                <a:gd name="T1" fmla="*/ 0 h 14"/>
                <a:gd name="T2" fmla="*/ 82 w 82"/>
                <a:gd name="T3" fmla="*/ 0 h 14"/>
                <a:gd name="T4" fmla="*/ 0 w 8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4">
                  <a:moveTo>
                    <a:pt x="0" y="0"/>
                  </a:moveTo>
                  <a:cubicBezTo>
                    <a:pt x="27" y="0"/>
                    <a:pt x="55" y="0"/>
                    <a:pt x="82" y="0"/>
                  </a:cubicBezTo>
                  <a:cubicBezTo>
                    <a:pt x="68" y="14"/>
                    <a:pt x="19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003800" y="3403600"/>
              <a:ext cx="158750" cy="153988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59 h 68"/>
                <a:gd name="T6" fmla="*/ 25 w 70"/>
                <a:gd name="T7" fmla="*/ 42 h 68"/>
                <a:gd name="T8" fmla="*/ 9 w 70"/>
                <a:gd name="T9" fmla="*/ 22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59"/>
                  </a:cubicBezTo>
                  <a:cubicBezTo>
                    <a:pt x="27" y="54"/>
                    <a:pt x="26" y="49"/>
                    <a:pt x="25" y="42"/>
                  </a:cubicBezTo>
                  <a:cubicBezTo>
                    <a:pt x="14" y="41"/>
                    <a:pt x="0" y="42"/>
                    <a:pt x="9" y="22"/>
                  </a:cubicBezTo>
                  <a:cubicBezTo>
                    <a:pt x="13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0"/>
                    <a:pt x="33" y="4"/>
                    <a:pt x="37" y="0"/>
                  </a:cubicBezTo>
                  <a:cubicBezTo>
                    <a:pt x="47" y="11"/>
                    <a:pt x="54" y="18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021263" y="3760788"/>
              <a:ext cx="361950" cy="9525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024438" y="3690938"/>
              <a:ext cx="360362" cy="11113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024438" y="3619500"/>
              <a:ext cx="358775" cy="11113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3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021263" y="3829050"/>
              <a:ext cx="361950" cy="9525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210175" y="3924300"/>
              <a:ext cx="174625" cy="11113"/>
            </a:xfrm>
            <a:custGeom>
              <a:avLst/>
              <a:gdLst>
                <a:gd name="T0" fmla="*/ 77 w 77"/>
                <a:gd name="T1" fmla="*/ 5 h 5"/>
                <a:gd name="T2" fmla="*/ 0 w 77"/>
                <a:gd name="T3" fmla="*/ 5 h 5"/>
                <a:gd name="T4" fmla="*/ 0 w 77"/>
                <a:gd name="T5" fmla="*/ 0 h 5"/>
                <a:gd name="T6" fmla="*/ 76 w 77"/>
                <a:gd name="T7" fmla="*/ 0 h 5"/>
                <a:gd name="T8" fmla="*/ 77 w 7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7" y="5"/>
                  </a:moveTo>
                  <a:cubicBezTo>
                    <a:pt x="51" y="5"/>
                    <a:pt x="25" y="5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1"/>
                    <a:pt x="76" y="3"/>
                    <a:pt x="7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046413" y="2138363"/>
              <a:ext cx="514350" cy="676275"/>
            </a:xfrm>
            <a:custGeom>
              <a:avLst/>
              <a:gdLst>
                <a:gd name="T0" fmla="*/ 1 w 226"/>
                <a:gd name="T1" fmla="*/ 148 h 297"/>
                <a:gd name="T2" fmla="*/ 0 w 226"/>
                <a:gd name="T3" fmla="*/ 21 h 297"/>
                <a:gd name="T4" fmla="*/ 21 w 226"/>
                <a:gd name="T5" fmla="*/ 0 h 297"/>
                <a:gd name="T6" fmla="*/ 207 w 226"/>
                <a:gd name="T7" fmla="*/ 0 h 297"/>
                <a:gd name="T8" fmla="*/ 226 w 226"/>
                <a:gd name="T9" fmla="*/ 18 h 297"/>
                <a:gd name="T10" fmla="*/ 226 w 226"/>
                <a:gd name="T11" fmla="*/ 278 h 297"/>
                <a:gd name="T12" fmla="*/ 207 w 226"/>
                <a:gd name="T13" fmla="*/ 297 h 297"/>
                <a:gd name="T14" fmla="*/ 19 w 226"/>
                <a:gd name="T15" fmla="*/ 297 h 297"/>
                <a:gd name="T16" fmla="*/ 0 w 226"/>
                <a:gd name="T17" fmla="*/ 276 h 297"/>
                <a:gd name="T18" fmla="*/ 1 w 226"/>
                <a:gd name="T19" fmla="*/ 148 h 297"/>
                <a:gd name="T20" fmla="*/ 17 w 226"/>
                <a:gd name="T21" fmla="*/ 11 h 297"/>
                <a:gd name="T22" fmla="*/ 17 w 226"/>
                <a:gd name="T23" fmla="*/ 286 h 297"/>
                <a:gd name="T24" fmla="*/ 210 w 226"/>
                <a:gd name="T25" fmla="*/ 286 h 297"/>
                <a:gd name="T26" fmla="*/ 210 w 226"/>
                <a:gd name="T27" fmla="*/ 11 h 297"/>
                <a:gd name="T28" fmla="*/ 17 w 226"/>
                <a:gd name="T29" fmla="*/ 1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7">
                  <a:moveTo>
                    <a:pt x="1" y="148"/>
                  </a:moveTo>
                  <a:cubicBezTo>
                    <a:pt x="1" y="106"/>
                    <a:pt x="1" y="63"/>
                    <a:pt x="0" y="21"/>
                  </a:cubicBezTo>
                  <a:cubicBezTo>
                    <a:pt x="0" y="5"/>
                    <a:pt x="6" y="0"/>
                    <a:pt x="21" y="0"/>
                  </a:cubicBezTo>
                  <a:cubicBezTo>
                    <a:pt x="83" y="0"/>
                    <a:pt x="145" y="0"/>
                    <a:pt x="207" y="0"/>
                  </a:cubicBezTo>
                  <a:cubicBezTo>
                    <a:pt x="221" y="0"/>
                    <a:pt x="226" y="4"/>
                    <a:pt x="226" y="18"/>
                  </a:cubicBezTo>
                  <a:cubicBezTo>
                    <a:pt x="225" y="105"/>
                    <a:pt x="225" y="191"/>
                    <a:pt x="226" y="278"/>
                  </a:cubicBezTo>
                  <a:cubicBezTo>
                    <a:pt x="226" y="292"/>
                    <a:pt x="221" y="297"/>
                    <a:pt x="207" y="297"/>
                  </a:cubicBezTo>
                  <a:cubicBezTo>
                    <a:pt x="145" y="296"/>
                    <a:pt x="82" y="296"/>
                    <a:pt x="19" y="297"/>
                  </a:cubicBezTo>
                  <a:cubicBezTo>
                    <a:pt x="4" y="297"/>
                    <a:pt x="0" y="290"/>
                    <a:pt x="0" y="276"/>
                  </a:cubicBezTo>
                  <a:cubicBezTo>
                    <a:pt x="1" y="234"/>
                    <a:pt x="1" y="191"/>
                    <a:pt x="1" y="148"/>
                  </a:cubicBezTo>
                  <a:close/>
                  <a:moveTo>
                    <a:pt x="17" y="11"/>
                  </a:moveTo>
                  <a:cubicBezTo>
                    <a:pt x="17" y="103"/>
                    <a:pt x="17" y="194"/>
                    <a:pt x="17" y="286"/>
                  </a:cubicBezTo>
                  <a:cubicBezTo>
                    <a:pt x="82" y="286"/>
                    <a:pt x="145" y="286"/>
                    <a:pt x="210" y="286"/>
                  </a:cubicBezTo>
                  <a:cubicBezTo>
                    <a:pt x="210" y="194"/>
                    <a:pt x="210" y="103"/>
                    <a:pt x="210" y="11"/>
                  </a:cubicBezTo>
                  <a:cubicBezTo>
                    <a:pt x="146" y="11"/>
                    <a:pt x="82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03563" y="2206625"/>
              <a:ext cx="160337" cy="153988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60 h 68"/>
                <a:gd name="T6" fmla="*/ 25 w 70"/>
                <a:gd name="T7" fmla="*/ 42 h 68"/>
                <a:gd name="T8" fmla="*/ 9 w 70"/>
                <a:gd name="T9" fmla="*/ 23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60"/>
                  </a:cubicBezTo>
                  <a:cubicBezTo>
                    <a:pt x="27" y="55"/>
                    <a:pt x="26" y="49"/>
                    <a:pt x="25" y="42"/>
                  </a:cubicBezTo>
                  <a:cubicBezTo>
                    <a:pt x="14" y="41"/>
                    <a:pt x="0" y="42"/>
                    <a:pt x="9" y="23"/>
                  </a:cubicBezTo>
                  <a:cubicBezTo>
                    <a:pt x="14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1"/>
                    <a:pt x="33" y="4"/>
                    <a:pt x="37" y="0"/>
                  </a:cubicBezTo>
                  <a:cubicBezTo>
                    <a:pt x="48" y="11"/>
                    <a:pt x="54" y="19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22613" y="2563813"/>
              <a:ext cx="361950" cy="9525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24200" y="2492375"/>
              <a:ext cx="361950" cy="12700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4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24200" y="2422525"/>
              <a:ext cx="360362" cy="11113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4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122613" y="2632075"/>
              <a:ext cx="361950" cy="11113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311525" y="2727325"/>
              <a:ext cx="174625" cy="11113"/>
            </a:xfrm>
            <a:custGeom>
              <a:avLst/>
              <a:gdLst>
                <a:gd name="T0" fmla="*/ 77 w 77"/>
                <a:gd name="T1" fmla="*/ 5 h 5"/>
                <a:gd name="T2" fmla="*/ 0 w 77"/>
                <a:gd name="T3" fmla="*/ 5 h 5"/>
                <a:gd name="T4" fmla="*/ 0 w 77"/>
                <a:gd name="T5" fmla="*/ 0 h 5"/>
                <a:gd name="T6" fmla="*/ 76 w 77"/>
                <a:gd name="T7" fmla="*/ 0 h 5"/>
                <a:gd name="T8" fmla="*/ 77 w 7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7" y="5"/>
                  </a:moveTo>
                  <a:cubicBezTo>
                    <a:pt x="51" y="5"/>
                    <a:pt x="26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2"/>
                    <a:pt x="77" y="3"/>
                    <a:pt x="7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972050" y="5365750"/>
              <a:ext cx="100012" cy="90488"/>
            </a:xfrm>
            <a:custGeom>
              <a:avLst/>
              <a:gdLst>
                <a:gd name="T0" fmla="*/ 42 w 44"/>
                <a:gd name="T1" fmla="*/ 40 h 40"/>
                <a:gd name="T2" fmla="*/ 0 w 44"/>
                <a:gd name="T3" fmla="*/ 3 h 40"/>
                <a:gd name="T4" fmla="*/ 3 w 44"/>
                <a:gd name="T5" fmla="*/ 0 h 40"/>
                <a:gd name="T6" fmla="*/ 44 w 44"/>
                <a:gd name="T7" fmla="*/ 38 h 40"/>
                <a:gd name="T8" fmla="*/ 42 w 4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0">
                  <a:moveTo>
                    <a:pt x="42" y="40"/>
                  </a:moveTo>
                  <a:cubicBezTo>
                    <a:pt x="28" y="28"/>
                    <a:pt x="14" y="16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16" y="13"/>
                    <a:pt x="30" y="25"/>
                    <a:pt x="44" y="38"/>
                  </a:cubicBezTo>
                  <a:cubicBezTo>
                    <a:pt x="43" y="39"/>
                    <a:pt x="42" y="40"/>
                    <a:pt x="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392738" y="4919663"/>
              <a:ext cx="117475" cy="112713"/>
            </a:xfrm>
            <a:custGeom>
              <a:avLst/>
              <a:gdLst>
                <a:gd name="T0" fmla="*/ 0 w 52"/>
                <a:gd name="T1" fmla="*/ 10 h 50"/>
                <a:gd name="T2" fmla="*/ 9 w 52"/>
                <a:gd name="T3" fmla="*/ 0 h 50"/>
                <a:gd name="T4" fmla="*/ 27 w 52"/>
                <a:gd name="T5" fmla="*/ 24 h 50"/>
                <a:gd name="T6" fmla="*/ 52 w 52"/>
                <a:gd name="T7" fmla="*/ 43 h 50"/>
                <a:gd name="T8" fmla="*/ 42 w 52"/>
                <a:gd name="T9" fmla="*/ 50 h 50"/>
                <a:gd name="T10" fmla="*/ 0 w 52"/>
                <a:gd name="T1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0">
                  <a:moveTo>
                    <a:pt x="0" y="10"/>
                  </a:moveTo>
                  <a:cubicBezTo>
                    <a:pt x="3" y="7"/>
                    <a:pt x="5" y="4"/>
                    <a:pt x="9" y="0"/>
                  </a:cubicBezTo>
                  <a:cubicBezTo>
                    <a:pt x="15" y="9"/>
                    <a:pt x="21" y="17"/>
                    <a:pt x="27" y="24"/>
                  </a:cubicBezTo>
                  <a:cubicBezTo>
                    <a:pt x="34" y="30"/>
                    <a:pt x="42" y="35"/>
                    <a:pt x="52" y="43"/>
                  </a:cubicBezTo>
                  <a:cubicBezTo>
                    <a:pt x="48" y="46"/>
                    <a:pt x="45" y="48"/>
                    <a:pt x="42" y="50"/>
                  </a:cubicBezTo>
                  <a:cubicBezTo>
                    <a:pt x="28" y="36"/>
                    <a:pt x="14" y="23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841500" y="3557588"/>
              <a:ext cx="152400" cy="109538"/>
            </a:xfrm>
            <a:custGeom>
              <a:avLst/>
              <a:gdLst>
                <a:gd name="T0" fmla="*/ 67 w 67"/>
                <a:gd name="T1" fmla="*/ 6 h 48"/>
                <a:gd name="T2" fmla="*/ 67 w 67"/>
                <a:gd name="T3" fmla="*/ 48 h 48"/>
                <a:gd name="T4" fmla="*/ 0 w 67"/>
                <a:gd name="T5" fmla="*/ 48 h 48"/>
                <a:gd name="T6" fmla="*/ 67 w 67"/>
                <a:gd name="T7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8">
                  <a:moveTo>
                    <a:pt x="67" y="6"/>
                  </a:moveTo>
                  <a:cubicBezTo>
                    <a:pt x="67" y="21"/>
                    <a:pt x="67" y="34"/>
                    <a:pt x="67" y="48"/>
                  </a:cubicBezTo>
                  <a:cubicBezTo>
                    <a:pt x="44" y="48"/>
                    <a:pt x="22" y="48"/>
                    <a:pt x="0" y="48"/>
                  </a:cubicBezTo>
                  <a:cubicBezTo>
                    <a:pt x="2" y="6"/>
                    <a:pt x="11" y="0"/>
                    <a:pt x="6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135188" y="3541713"/>
              <a:ext cx="153987" cy="150813"/>
            </a:xfrm>
            <a:custGeom>
              <a:avLst/>
              <a:gdLst>
                <a:gd name="T0" fmla="*/ 20 w 68"/>
                <a:gd name="T1" fmla="*/ 19 h 66"/>
                <a:gd name="T2" fmla="*/ 22 w 68"/>
                <a:gd name="T3" fmla="*/ 3 h 66"/>
                <a:gd name="T4" fmla="*/ 31 w 68"/>
                <a:gd name="T5" fmla="*/ 1 h 66"/>
                <a:gd name="T6" fmla="*/ 43 w 68"/>
                <a:gd name="T7" fmla="*/ 18 h 66"/>
                <a:gd name="T8" fmla="*/ 63 w 68"/>
                <a:gd name="T9" fmla="*/ 32 h 66"/>
                <a:gd name="T10" fmla="*/ 36 w 68"/>
                <a:gd name="T11" fmla="*/ 56 h 66"/>
                <a:gd name="T12" fmla="*/ 39 w 68"/>
                <a:gd name="T13" fmla="*/ 60 h 66"/>
                <a:gd name="T14" fmla="*/ 20 w 68"/>
                <a:gd name="T15" fmla="*/ 48 h 66"/>
                <a:gd name="T16" fmla="*/ 0 w 68"/>
                <a:gd name="T17" fmla="*/ 31 h 66"/>
                <a:gd name="T18" fmla="*/ 16 w 68"/>
                <a:gd name="T19" fmla="*/ 18 h 66"/>
                <a:gd name="T20" fmla="*/ 20 w 68"/>
                <a:gd name="T21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6">
                  <a:moveTo>
                    <a:pt x="20" y="19"/>
                  </a:moveTo>
                  <a:cubicBezTo>
                    <a:pt x="21" y="14"/>
                    <a:pt x="21" y="9"/>
                    <a:pt x="22" y="3"/>
                  </a:cubicBezTo>
                  <a:cubicBezTo>
                    <a:pt x="25" y="2"/>
                    <a:pt x="30" y="0"/>
                    <a:pt x="31" y="1"/>
                  </a:cubicBezTo>
                  <a:cubicBezTo>
                    <a:pt x="36" y="6"/>
                    <a:pt x="40" y="11"/>
                    <a:pt x="43" y="18"/>
                  </a:cubicBezTo>
                  <a:cubicBezTo>
                    <a:pt x="50" y="24"/>
                    <a:pt x="68" y="18"/>
                    <a:pt x="63" y="32"/>
                  </a:cubicBezTo>
                  <a:cubicBezTo>
                    <a:pt x="51" y="42"/>
                    <a:pt x="44" y="49"/>
                    <a:pt x="36" y="56"/>
                  </a:cubicBezTo>
                  <a:cubicBezTo>
                    <a:pt x="37" y="57"/>
                    <a:pt x="38" y="59"/>
                    <a:pt x="39" y="60"/>
                  </a:cubicBezTo>
                  <a:cubicBezTo>
                    <a:pt x="24" y="66"/>
                    <a:pt x="20" y="58"/>
                    <a:pt x="20" y="48"/>
                  </a:cubicBezTo>
                  <a:cubicBezTo>
                    <a:pt x="12" y="41"/>
                    <a:pt x="6" y="36"/>
                    <a:pt x="0" y="31"/>
                  </a:cubicBezTo>
                  <a:cubicBezTo>
                    <a:pt x="6" y="27"/>
                    <a:pt x="11" y="22"/>
                    <a:pt x="16" y="18"/>
                  </a:cubicBezTo>
                  <a:cubicBezTo>
                    <a:pt x="17" y="18"/>
                    <a:pt x="19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400425" y="5041900"/>
              <a:ext cx="463550" cy="414338"/>
            </a:xfrm>
            <a:custGeom>
              <a:avLst/>
              <a:gdLst>
                <a:gd name="T0" fmla="*/ 203 w 204"/>
                <a:gd name="T1" fmla="*/ 108 h 182"/>
                <a:gd name="T2" fmla="*/ 163 w 204"/>
                <a:gd name="T3" fmla="*/ 165 h 182"/>
                <a:gd name="T4" fmla="*/ 121 w 204"/>
                <a:gd name="T5" fmla="*/ 114 h 182"/>
                <a:gd name="T6" fmla="*/ 132 w 204"/>
                <a:gd name="T7" fmla="*/ 130 h 182"/>
                <a:gd name="T8" fmla="*/ 133 w 204"/>
                <a:gd name="T9" fmla="*/ 151 h 182"/>
                <a:gd name="T10" fmla="*/ 132 w 204"/>
                <a:gd name="T11" fmla="*/ 170 h 182"/>
                <a:gd name="T12" fmla="*/ 78 w 204"/>
                <a:gd name="T13" fmla="*/ 171 h 182"/>
                <a:gd name="T14" fmla="*/ 79 w 204"/>
                <a:gd name="T15" fmla="*/ 150 h 182"/>
                <a:gd name="T16" fmla="*/ 80 w 204"/>
                <a:gd name="T17" fmla="*/ 131 h 182"/>
                <a:gd name="T18" fmla="*/ 63 w 204"/>
                <a:gd name="T19" fmla="*/ 142 h 182"/>
                <a:gd name="T20" fmla="*/ 29 w 204"/>
                <a:gd name="T21" fmla="*/ 173 h 182"/>
                <a:gd name="T22" fmla="*/ 42 w 204"/>
                <a:gd name="T23" fmla="*/ 11 h 182"/>
                <a:gd name="T24" fmla="*/ 95 w 204"/>
                <a:gd name="T25" fmla="*/ 6 h 182"/>
                <a:gd name="T26" fmla="*/ 151 w 204"/>
                <a:gd name="T27" fmla="*/ 8 h 182"/>
                <a:gd name="T28" fmla="*/ 123 w 204"/>
                <a:gd name="T29" fmla="*/ 30 h 182"/>
                <a:gd name="T30" fmla="*/ 92 w 204"/>
                <a:gd name="T31" fmla="*/ 95 h 182"/>
                <a:gd name="T32" fmla="*/ 34 w 204"/>
                <a:gd name="T33" fmla="*/ 110 h 182"/>
                <a:gd name="T34" fmla="*/ 189 w 204"/>
                <a:gd name="T35" fmla="*/ 80 h 182"/>
                <a:gd name="T36" fmla="*/ 179 w 204"/>
                <a:gd name="T37" fmla="*/ 110 h 182"/>
                <a:gd name="T38" fmla="*/ 94 w 204"/>
                <a:gd name="T39" fmla="*/ 76 h 182"/>
                <a:gd name="T40" fmla="*/ 53 w 204"/>
                <a:gd name="T41" fmla="*/ 84 h 182"/>
                <a:gd name="T42" fmla="*/ 38 w 204"/>
                <a:gd name="T43" fmla="*/ 37 h 182"/>
                <a:gd name="T44" fmla="*/ 92 w 204"/>
                <a:gd name="T45" fmla="*/ 50 h 182"/>
                <a:gd name="T46" fmla="*/ 120 w 204"/>
                <a:gd name="T47" fmla="*/ 50 h 182"/>
                <a:gd name="T48" fmla="*/ 174 w 204"/>
                <a:gd name="T49" fmla="*/ 36 h 182"/>
                <a:gd name="T50" fmla="*/ 115 w 204"/>
                <a:gd name="T51" fmla="*/ 76 h 182"/>
                <a:gd name="T52" fmla="*/ 187 w 204"/>
                <a:gd name="T53" fmla="*/ 63 h 182"/>
                <a:gd name="T54" fmla="*/ 15 w 204"/>
                <a:gd name="T55" fmla="*/ 116 h 182"/>
                <a:gd name="T56" fmla="*/ 15 w 204"/>
                <a:gd name="T57" fmla="*/ 116 h 182"/>
                <a:gd name="T58" fmla="*/ 154 w 204"/>
                <a:gd name="T59" fmla="*/ 129 h 182"/>
                <a:gd name="T60" fmla="*/ 48 w 204"/>
                <a:gd name="T61" fmla="*/ 14 h 182"/>
                <a:gd name="T62" fmla="*/ 69 w 204"/>
                <a:gd name="T63" fmla="*/ 35 h 182"/>
                <a:gd name="T64" fmla="*/ 91 w 204"/>
                <a:gd name="T65" fmla="*/ 2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82">
                  <a:moveTo>
                    <a:pt x="167" y="9"/>
                  </a:moveTo>
                  <a:cubicBezTo>
                    <a:pt x="186" y="39"/>
                    <a:pt x="200" y="72"/>
                    <a:pt x="203" y="108"/>
                  </a:cubicBezTo>
                  <a:cubicBezTo>
                    <a:pt x="204" y="124"/>
                    <a:pt x="201" y="142"/>
                    <a:pt x="197" y="158"/>
                  </a:cubicBezTo>
                  <a:cubicBezTo>
                    <a:pt x="192" y="177"/>
                    <a:pt x="175" y="181"/>
                    <a:pt x="163" y="165"/>
                  </a:cubicBezTo>
                  <a:cubicBezTo>
                    <a:pt x="153" y="153"/>
                    <a:pt x="147" y="139"/>
                    <a:pt x="138" y="127"/>
                  </a:cubicBezTo>
                  <a:cubicBezTo>
                    <a:pt x="134" y="121"/>
                    <a:pt x="127" y="118"/>
                    <a:pt x="121" y="114"/>
                  </a:cubicBezTo>
                  <a:cubicBezTo>
                    <a:pt x="120" y="116"/>
                    <a:pt x="119" y="117"/>
                    <a:pt x="117" y="119"/>
                  </a:cubicBezTo>
                  <a:cubicBezTo>
                    <a:pt x="122" y="123"/>
                    <a:pt x="126" y="126"/>
                    <a:pt x="132" y="130"/>
                  </a:cubicBezTo>
                  <a:cubicBezTo>
                    <a:pt x="127" y="133"/>
                    <a:pt x="122" y="135"/>
                    <a:pt x="115" y="139"/>
                  </a:cubicBezTo>
                  <a:cubicBezTo>
                    <a:pt x="122" y="143"/>
                    <a:pt x="127" y="146"/>
                    <a:pt x="133" y="151"/>
                  </a:cubicBezTo>
                  <a:cubicBezTo>
                    <a:pt x="127" y="153"/>
                    <a:pt x="123" y="155"/>
                    <a:pt x="116" y="158"/>
                  </a:cubicBezTo>
                  <a:cubicBezTo>
                    <a:pt x="122" y="162"/>
                    <a:pt x="126" y="166"/>
                    <a:pt x="132" y="170"/>
                  </a:cubicBezTo>
                  <a:cubicBezTo>
                    <a:pt x="123" y="175"/>
                    <a:pt x="114" y="181"/>
                    <a:pt x="106" y="181"/>
                  </a:cubicBezTo>
                  <a:cubicBezTo>
                    <a:pt x="98" y="182"/>
                    <a:pt x="89" y="175"/>
                    <a:pt x="78" y="171"/>
                  </a:cubicBezTo>
                  <a:cubicBezTo>
                    <a:pt x="85" y="166"/>
                    <a:pt x="90" y="163"/>
                    <a:pt x="96" y="159"/>
                  </a:cubicBezTo>
                  <a:cubicBezTo>
                    <a:pt x="90" y="156"/>
                    <a:pt x="85" y="153"/>
                    <a:pt x="79" y="150"/>
                  </a:cubicBezTo>
                  <a:cubicBezTo>
                    <a:pt x="85" y="146"/>
                    <a:pt x="90" y="143"/>
                    <a:pt x="97" y="139"/>
                  </a:cubicBezTo>
                  <a:cubicBezTo>
                    <a:pt x="90" y="136"/>
                    <a:pt x="85" y="134"/>
                    <a:pt x="80" y="131"/>
                  </a:cubicBezTo>
                  <a:cubicBezTo>
                    <a:pt x="85" y="126"/>
                    <a:pt x="90" y="123"/>
                    <a:pt x="95" y="119"/>
                  </a:cubicBezTo>
                  <a:cubicBezTo>
                    <a:pt x="76" y="117"/>
                    <a:pt x="70" y="130"/>
                    <a:pt x="63" y="142"/>
                  </a:cubicBezTo>
                  <a:cubicBezTo>
                    <a:pt x="59" y="149"/>
                    <a:pt x="57" y="157"/>
                    <a:pt x="51" y="162"/>
                  </a:cubicBezTo>
                  <a:cubicBezTo>
                    <a:pt x="45" y="168"/>
                    <a:pt x="35" y="175"/>
                    <a:pt x="29" y="173"/>
                  </a:cubicBezTo>
                  <a:cubicBezTo>
                    <a:pt x="22" y="171"/>
                    <a:pt x="15" y="160"/>
                    <a:pt x="13" y="152"/>
                  </a:cubicBezTo>
                  <a:cubicBezTo>
                    <a:pt x="0" y="101"/>
                    <a:pt x="19" y="55"/>
                    <a:pt x="42" y="11"/>
                  </a:cubicBezTo>
                  <a:cubicBezTo>
                    <a:pt x="47" y="2"/>
                    <a:pt x="52" y="0"/>
                    <a:pt x="61" y="7"/>
                  </a:cubicBezTo>
                  <a:cubicBezTo>
                    <a:pt x="72" y="15"/>
                    <a:pt x="83" y="21"/>
                    <a:pt x="95" y="6"/>
                  </a:cubicBezTo>
                  <a:cubicBezTo>
                    <a:pt x="98" y="2"/>
                    <a:pt x="113" y="2"/>
                    <a:pt x="116" y="6"/>
                  </a:cubicBezTo>
                  <a:cubicBezTo>
                    <a:pt x="128" y="20"/>
                    <a:pt x="138" y="14"/>
                    <a:pt x="151" y="8"/>
                  </a:cubicBezTo>
                  <a:cubicBezTo>
                    <a:pt x="155" y="6"/>
                    <a:pt x="162" y="9"/>
                    <a:pt x="167" y="9"/>
                  </a:cubicBezTo>
                  <a:cubicBezTo>
                    <a:pt x="152" y="16"/>
                    <a:pt x="137" y="23"/>
                    <a:pt x="123" y="30"/>
                  </a:cubicBezTo>
                  <a:cubicBezTo>
                    <a:pt x="140" y="44"/>
                    <a:pt x="160" y="35"/>
                    <a:pt x="167" y="9"/>
                  </a:cubicBezTo>
                  <a:close/>
                  <a:moveTo>
                    <a:pt x="92" y="95"/>
                  </a:moveTo>
                  <a:cubicBezTo>
                    <a:pt x="65" y="105"/>
                    <a:pt x="42" y="99"/>
                    <a:pt x="22" y="80"/>
                  </a:cubicBezTo>
                  <a:cubicBezTo>
                    <a:pt x="18" y="98"/>
                    <a:pt x="21" y="104"/>
                    <a:pt x="34" y="110"/>
                  </a:cubicBezTo>
                  <a:cubicBezTo>
                    <a:pt x="52" y="120"/>
                    <a:pt x="77" y="114"/>
                    <a:pt x="92" y="95"/>
                  </a:cubicBezTo>
                  <a:close/>
                  <a:moveTo>
                    <a:pt x="189" y="80"/>
                  </a:moveTo>
                  <a:cubicBezTo>
                    <a:pt x="169" y="102"/>
                    <a:pt x="145" y="102"/>
                    <a:pt x="115" y="94"/>
                  </a:cubicBezTo>
                  <a:cubicBezTo>
                    <a:pt x="137" y="115"/>
                    <a:pt x="161" y="120"/>
                    <a:pt x="179" y="110"/>
                  </a:cubicBezTo>
                  <a:cubicBezTo>
                    <a:pt x="189" y="104"/>
                    <a:pt x="197" y="96"/>
                    <a:pt x="189" y="80"/>
                  </a:cubicBezTo>
                  <a:close/>
                  <a:moveTo>
                    <a:pt x="94" y="76"/>
                  </a:moveTo>
                  <a:cubicBezTo>
                    <a:pt x="72" y="71"/>
                    <a:pt x="50" y="67"/>
                    <a:pt x="29" y="63"/>
                  </a:cubicBezTo>
                  <a:cubicBezTo>
                    <a:pt x="35" y="71"/>
                    <a:pt x="43" y="81"/>
                    <a:pt x="53" y="84"/>
                  </a:cubicBezTo>
                  <a:cubicBezTo>
                    <a:pt x="67" y="89"/>
                    <a:pt x="82" y="90"/>
                    <a:pt x="94" y="76"/>
                  </a:cubicBezTo>
                  <a:close/>
                  <a:moveTo>
                    <a:pt x="38" y="37"/>
                  </a:moveTo>
                  <a:cubicBezTo>
                    <a:pt x="32" y="48"/>
                    <a:pt x="43" y="54"/>
                    <a:pt x="54" y="59"/>
                  </a:cubicBezTo>
                  <a:cubicBezTo>
                    <a:pt x="72" y="65"/>
                    <a:pt x="88" y="60"/>
                    <a:pt x="92" y="50"/>
                  </a:cubicBezTo>
                  <a:cubicBezTo>
                    <a:pt x="75" y="46"/>
                    <a:pt x="58" y="41"/>
                    <a:pt x="38" y="37"/>
                  </a:cubicBezTo>
                  <a:close/>
                  <a:moveTo>
                    <a:pt x="120" y="50"/>
                  </a:moveTo>
                  <a:cubicBezTo>
                    <a:pt x="127" y="62"/>
                    <a:pt x="147" y="66"/>
                    <a:pt x="163" y="56"/>
                  </a:cubicBezTo>
                  <a:cubicBezTo>
                    <a:pt x="172" y="51"/>
                    <a:pt x="180" y="44"/>
                    <a:pt x="174" y="36"/>
                  </a:cubicBezTo>
                  <a:cubicBezTo>
                    <a:pt x="154" y="41"/>
                    <a:pt x="137" y="45"/>
                    <a:pt x="120" y="50"/>
                  </a:cubicBezTo>
                  <a:close/>
                  <a:moveTo>
                    <a:pt x="115" y="76"/>
                  </a:moveTo>
                  <a:cubicBezTo>
                    <a:pt x="132" y="89"/>
                    <a:pt x="148" y="89"/>
                    <a:pt x="163" y="83"/>
                  </a:cubicBezTo>
                  <a:cubicBezTo>
                    <a:pt x="172" y="79"/>
                    <a:pt x="178" y="70"/>
                    <a:pt x="187" y="63"/>
                  </a:cubicBezTo>
                  <a:cubicBezTo>
                    <a:pt x="161" y="67"/>
                    <a:pt x="140" y="71"/>
                    <a:pt x="115" y="76"/>
                  </a:cubicBezTo>
                  <a:close/>
                  <a:moveTo>
                    <a:pt x="15" y="116"/>
                  </a:moveTo>
                  <a:cubicBezTo>
                    <a:pt x="24" y="141"/>
                    <a:pt x="43" y="145"/>
                    <a:pt x="56" y="129"/>
                  </a:cubicBezTo>
                  <a:cubicBezTo>
                    <a:pt x="44" y="125"/>
                    <a:pt x="30" y="121"/>
                    <a:pt x="15" y="116"/>
                  </a:cubicBezTo>
                  <a:close/>
                  <a:moveTo>
                    <a:pt x="197" y="116"/>
                  </a:moveTo>
                  <a:cubicBezTo>
                    <a:pt x="182" y="121"/>
                    <a:pt x="168" y="125"/>
                    <a:pt x="154" y="129"/>
                  </a:cubicBezTo>
                  <a:cubicBezTo>
                    <a:pt x="174" y="144"/>
                    <a:pt x="187" y="140"/>
                    <a:pt x="197" y="116"/>
                  </a:cubicBezTo>
                  <a:close/>
                  <a:moveTo>
                    <a:pt x="48" y="14"/>
                  </a:moveTo>
                  <a:cubicBezTo>
                    <a:pt x="46" y="16"/>
                    <a:pt x="45" y="17"/>
                    <a:pt x="44" y="18"/>
                  </a:cubicBezTo>
                  <a:cubicBezTo>
                    <a:pt x="52" y="24"/>
                    <a:pt x="60" y="32"/>
                    <a:pt x="69" y="35"/>
                  </a:cubicBezTo>
                  <a:cubicBezTo>
                    <a:pt x="76" y="37"/>
                    <a:pt x="85" y="33"/>
                    <a:pt x="93" y="32"/>
                  </a:cubicBezTo>
                  <a:cubicBezTo>
                    <a:pt x="92" y="31"/>
                    <a:pt x="92" y="30"/>
                    <a:pt x="91" y="29"/>
                  </a:cubicBezTo>
                  <a:cubicBezTo>
                    <a:pt x="77" y="24"/>
                    <a:pt x="62" y="19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698750" y="5187950"/>
              <a:ext cx="26987" cy="85725"/>
            </a:xfrm>
            <a:custGeom>
              <a:avLst/>
              <a:gdLst>
                <a:gd name="T0" fmla="*/ 3 w 12"/>
                <a:gd name="T1" fmla="*/ 38 h 38"/>
                <a:gd name="T2" fmla="*/ 0 w 12"/>
                <a:gd name="T3" fmla="*/ 0 h 38"/>
                <a:gd name="T4" fmla="*/ 9 w 12"/>
                <a:gd name="T5" fmla="*/ 0 h 38"/>
                <a:gd name="T6" fmla="*/ 12 w 12"/>
                <a:gd name="T7" fmla="*/ 38 h 38"/>
                <a:gd name="T8" fmla="*/ 3 w 1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8">
                  <a:moveTo>
                    <a:pt x="3" y="38"/>
                  </a:moveTo>
                  <a:cubicBezTo>
                    <a:pt x="2" y="26"/>
                    <a:pt x="1" y="13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12"/>
                    <a:pt x="11" y="25"/>
                    <a:pt x="12" y="38"/>
                  </a:cubicBezTo>
                  <a:cubicBezTo>
                    <a:pt x="9" y="38"/>
                    <a:pt x="6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440113" y="5224463"/>
              <a:ext cx="168275" cy="90488"/>
            </a:xfrm>
            <a:custGeom>
              <a:avLst/>
              <a:gdLst>
                <a:gd name="T0" fmla="*/ 74 w 74"/>
                <a:gd name="T1" fmla="*/ 15 h 40"/>
                <a:gd name="T2" fmla="*/ 16 w 74"/>
                <a:gd name="T3" fmla="*/ 30 h 40"/>
                <a:gd name="T4" fmla="*/ 4 w 74"/>
                <a:gd name="T5" fmla="*/ 0 h 40"/>
                <a:gd name="T6" fmla="*/ 74 w 74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74" y="15"/>
                  </a:moveTo>
                  <a:cubicBezTo>
                    <a:pt x="59" y="34"/>
                    <a:pt x="34" y="40"/>
                    <a:pt x="16" y="30"/>
                  </a:cubicBezTo>
                  <a:cubicBezTo>
                    <a:pt x="3" y="24"/>
                    <a:pt x="0" y="18"/>
                    <a:pt x="4" y="0"/>
                  </a:cubicBezTo>
                  <a:cubicBezTo>
                    <a:pt x="24" y="19"/>
                    <a:pt x="47" y="25"/>
                    <a:pt x="7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660775" y="5224463"/>
              <a:ext cx="187325" cy="90488"/>
            </a:xfrm>
            <a:custGeom>
              <a:avLst/>
              <a:gdLst>
                <a:gd name="T0" fmla="*/ 74 w 82"/>
                <a:gd name="T1" fmla="*/ 0 h 40"/>
                <a:gd name="T2" fmla="*/ 64 w 82"/>
                <a:gd name="T3" fmla="*/ 30 h 40"/>
                <a:gd name="T4" fmla="*/ 0 w 82"/>
                <a:gd name="T5" fmla="*/ 14 h 40"/>
                <a:gd name="T6" fmla="*/ 74 w 8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0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65513" y="5184775"/>
              <a:ext cx="147637" cy="61913"/>
            </a:xfrm>
            <a:custGeom>
              <a:avLst/>
              <a:gdLst>
                <a:gd name="T0" fmla="*/ 65 w 65"/>
                <a:gd name="T1" fmla="*/ 13 h 27"/>
                <a:gd name="T2" fmla="*/ 24 w 65"/>
                <a:gd name="T3" fmla="*/ 21 h 27"/>
                <a:gd name="T4" fmla="*/ 0 w 65"/>
                <a:gd name="T5" fmla="*/ 0 h 27"/>
                <a:gd name="T6" fmla="*/ 65 w 65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7">
                  <a:moveTo>
                    <a:pt x="65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1" y="4"/>
                    <a:pt x="43" y="8"/>
                    <a:pt x="6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71863" y="5126038"/>
              <a:ext cx="136525" cy="63500"/>
            </a:xfrm>
            <a:custGeom>
              <a:avLst/>
              <a:gdLst>
                <a:gd name="T0" fmla="*/ 6 w 60"/>
                <a:gd name="T1" fmla="*/ 0 h 28"/>
                <a:gd name="T2" fmla="*/ 60 w 60"/>
                <a:gd name="T3" fmla="*/ 13 h 28"/>
                <a:gd name="T4" fmla="*/ 22 w 60"/>
                <a:gd name="T5" fmla="*/ 22 h 28"/>
                <a:gd name="T6" fmla="*/ 6 w 6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8">
                  <a:moveTo>
                    <a:pt x="6" y="0"/>
                  </a:moveTo>
                  <a:cubicBezTo>
                    <a:pt x="26" y="4"/>
                    <a:pt x="43" y="9"/>
                    <a:pt x="60" y="13"/>
                  </a:cubicBezTo>
                  <a:cubicBezTo>
                    <a:pt x="56" y="23"/>
                    <a:pt x="40" y="28"/>
                    <a:pt x="22" y="22"/>
                  </a:cubicBezTo>
                  <a:cubicBezTo>
                    <a:pt x="11" y="17"/>
                    <a:pt x="0" y="1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671888" y="5124450"/>
              <a:ext cx="136525" cy="68263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7" y="9"/>
                    <a:pt x="34" y="5"/>
                    <a:pt x="54" y="0"/>
                  </a:cubicBezTo>
                  <a:cubicBezTo>
                    <a:pt x="60" y="8"/>
                    <a:pt x="52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660775" y="5184775"/>
              <a:ext cx="163512" cy="60325"/>
            </a:xfrm>
            <a:custGeom>
              <a:avLst/>
              <a:gdLst>
                <a:gd name="T0" fmla="*/ 0 w 72"/>
                <a:gd name="T1" fmla="*/ 13 h 26"/>
                <a:gd name="T2" fmla="*/ 72 w 72"/>
                <a:gd name="T3" fmla="*/ 0 h 26"/>
                <a:gd name="T4" fmla="*/ 48 w 72"/>
                <a:gd name="T5" fmla="*/ 20 h 26"/>
                <a:gd name="T6" fmla="*/ 0 w 72"/>
                <a:gd name="T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13"/>
                  </a:moveTo>
                  <a:cubicBezTo>
                    <a:pt x="25" y="8"/>
                    <a:pt x="46" y="4"/>
                    <a:pt x="72" y="0"/>
                  </a:cubicBezTo>
                  <a:cubicBezTo>
                    <a:pt x="63" y="7"/>
                    <a:pt x="57" y="16"/>
                    <a:pt x="48" y="20"/>
                  </a:cubicBezTo>
                  <a:cubicBezTo>
                    <a:pt x="33" y="26"/>
                    <a:pt x="17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433763" y="5305425"/>
              <a:ext cx="93662" cy="6667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5" y="5"/>
                    <a:pt x="29" y="9"/>
                    <a:pt x="41" y="13"/>
                  </a:cubicBezTo>
                  <a:cubicBezTo>
                    <a:pt x="28" y="29"/>
                    <a:pt x="9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679825" y="5062538"/>
              <a:ext cx="100012" cy="79375"/>
            </a:xfrm>
            <a:custGeom>
              <a:avLst/>
              <a:gdLst>
                <a:gd name="T0" fmla="*/ 44 w 44"/>
                <a:gd name="T1" fmla="*/ 0 h 35"/>
                <a:gd name="T2" fmla="*/ 0 w 44"/>
                <a:gd name="T3" fmla="*/ 21 h 35"/>
                <a:gd name="T4" fmla="*/ 44 w 44"/>
                <a:gd name="T5" fmla="*/ 0 h 35"/>
                <a:gd name="T6" fmla="*/ 44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44" y="0"/>
                  </a:moveTo>
                  <a:cubicBezTo>
                    <a:pt x="37" y="26"/>
                    <a:pt x="17" y="35"/>
                    <a:pt x="0" y="21"/>
                  </a:cubicBezTo>
                  <a:cubicBezTo>
                    <a:pt x="14" y="14"/>
                    <a:pt x="29" y="7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749675" y="5305425"/>
              <a:ext cx="98425" cy="65088"/>
            </a:xfrm>
            <a:custGeom>
              <a:avLst/>
              <a:gdLst>
                <a:gd name="T0" fmla="*/ 43 w 43"/>
                <a:gd name="T1" fmla="*/ 0 h 28"/>
                <a:gd name="T2" fmla="*/ 0 w 43"/>
                <a:gd name="T3" fmla="*/ 13 h 28"/>
                <a:gd name="T4" fmla="*/ 43 w 43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8">
                  <a:moveTo>
                    <a:pt x="43" y="0"/>
                  </a:moveTo>
                  <a:cubicBezTo>
                    <a:pt x="33" y="24"/>
                    <a:pt x="20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500438" y="5073650"/>
              <a:ext cx="111125" cy="52388"/>
            </a:xfrm>
            <a:custGeom>
              <a:avLst/>
              <a:gdLst>
                <a:gd name="T0" fmla="*/ 4 w 49"/>
                <a:gd name="T1" fmla="*/ 0 h 23"/>
                <a:gd name="T2" fmla="*/ 47 w 49"/>
                <a:gd name="T3" fmla="*/ 15 h 23"/>
                <a:gd name="T4" fmla="*/ 49 w 49"/>
                <a:gd name="T5" fmla="*/ 18 h 23"/>
                <a:gd name="T6" fmla="*/ 25 w 49"/>
                <a:gd name="T7" fmla="*/ 21 h 23"/>
                <a:gd name="T8" fmla="*/ 0 w 49"/>
                <a:gd name="T9" fmla="*/ 4 h 23"/>
                <a:gd name="T10" fmla="*/ 4 w 4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3">
                  <a:moveTo>
                    <a:pt x="4" y="0"/>
                  </a:moveTo>
                  <a:cubicBezTo>
                    <a:pt x="18" y="5"/>
                    <a:pt x="33" y="10"/>
                    <a:pt x="47" y="15"/>
                  </a:cubicBezTo>
                  <a:cubicBezTo>
                    <a:pt x="48" y="16"/>
                    <a:pt x="48" y="17"/>
                    <a:pt x="49" y="18"/>
                  </a:cubicBezTo>
                  <a:cubicBezTo>
                    <a:pt x="41" y="19"/>
                    <a:pt x="32" y="23"/>
                    <a:pt x="25" y="21"/>
                  </a:cubicBezTo>
                  <a:cubicBezTo>
                    <a:pt x="16" y="18"/>
                    <a:pt x="8" y="10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729038" y="2185988"/>
              <a:ext cx="628650" cy="628650"/>
            </a:xfrm>
            <a:custGeom>
              <a:avLst/>
              <a:gdLst>
                <a:gd name="T0" fmla="*/ 0 w 276"/>
                <a:gd name="T1" fmla="*/ 138 h 276"/>
                <a:gd name="T2" fmla="*/ 0 w 276"/>
                <a:gd name="T3" fmla="*/ 46 h 276"/>
                <a:gd name="T4" fmla="*/ 46 w 276"/>
                <a:gd name="T5" fmla="*/ 0 h 276"/>
                <a:gd name="T6" fmla="*/ 230 w 276"/>
                <a:gd name="T7" fmla="*/ 0 h 276"/>
                <a:gd name="T8" fmla="*/ 276 w 276"/>
                <a:gd name="T9" fmla="*/ 46 h 276"/>
                <a:gd name="T10" fmla="*/ 276 w 276"/>
                <a:gd name="T11" fmla="*/ 230 h 276"/>
                <a:gd name="T12" fmla="*/ 230 w 276"/>
                <a:gd name="T13" fmla="*/ 276 h 276"/>
                <a:gd name="T14" fmla="*/ 44 w 276"/>
                <a:gd name="T15" fmla="*/ 276 h 276"/>
                <a:gd name="T16" fmla="*/ 0 w 276"/>
                <a:gd name="T17" fmla="*/ 232 h 276"/>
                <a:gd name="T18" fmla="*/ 0 w 276"/>
                <a:gd name="T19" fmla="*/ 138 h 276"/>
                <a:gd name="T20" fmla="*/ 0 w 276"/>
                <a:gd name="T21" fmla="*/ 138 h 276"/>
                <a:gd name="T22" fmla="*/ 15 w 276"/>
                <a:gd name="T23" fmla="*/ 136 h 276"/>
                <a:gd name="T24" fmla="*/ 15 w 276"/>
                <a:gd name="T25" fmla="*/ 136 h 276"/>
                <a:gd name="T26" fmla="*/ 15 w 276"/>
                <a:gd name="T27" fmla="*/ 230 h 276"/>
                <a:gd name="T28" fmla="*/ 46 w 276"/>
                <a:gd name="T29" fmla="*/ 261 h 276"/>
                <a:gd name="T30" fmla="*/ 229 w 276"/>
                <a:gd name="T31" fmla="*/ 261 h 276"/>
                <a:gd name="T32" fmla="*/ 261 w 276"/>
                <a:gd name="T33" fmla="*/ 228 h 276"/>
                <a:gd name="T34" fmla="*/ 262 w 276"/>
                <a:gd name="T35" fmla="*/ 46 h 276"/>
                <a:gd name="T36" fmla="*/ 230 w 276"/>
                <a:gd name="T37" fmla="*/ 15 h 276"/>
                <a:gd name="T38" fmla="*/ 48 w 276"/>
                <a:gd name="T39" fmla="*/ 15 h 276"/>
                <a:gd name="T40" fmla="*/ 15 w 276"/>
                <a:gd name="T41" fmla="*/ 48 h 276"/>
                <a:gd name="T42" fmla="*/ 15 w 276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8" y="0"/>
                    <a:pt x="46" y="0"/>
                  </a:cubicBezTo>
                  <a:cubicBezTo>
                    <a:pt x="107" y="0"/>
                    <a:pt x="169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6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1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4" y="199"/>
                    <a:pt x="15" y="230"/>
                  </a:cubicBezTo>
                  <a:cubicBezTo>
                    <a:pt x="15" y="251"/>
                    <a:pt x="24" y="261"/>
                    <a:pt x="46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69" y="14"/>
                    <a:pt x="108" y="14"/>
                    <a:pt x="48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5" y="107"/>
                    <a:pt x="15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800475" y="2312988"/>
              <a:ext cx="488950" cy="430213"/>
            </a:xfrm>
            <a:custGeom>
              <a:avLst/>
              <a:gdLst>
                <a:gd name="T0" fmla="*/ 106 w 215"/>
                <a:gd name="T1" fmla="*/ 189 h 189"/>
                <a:gd name="T2" fmla="*/ 34 w 215"/>
                <a:gd name="T3" fmla="*/ 189 h 189"/>
                <a:gd name="T4" fmla="*/ 0 w 215"/>
                <a:gd name="T5" fmla="*/ 155 h 189"/>
                <a:gd name="T6" fmla="*/ 0 w 215"/>
                <a:gd name="T7" fmla="*/ 31 h 189"/>
                <a:gd name="T8" fmla="*/ 30 w 215"/>
                <a:gd name="T9" fmla="*/ 0 h 189"/>
                <a:gd name="T10" fmla="*/ 184 w 215"/>
                <a:gd name="T11" fmla="*/ 0 h 189"/>
                <a:gd name="T12" fmla="*/ 214 w 215"/>
                <a:gd name="T13" fmla="*/ 32 h 189"/>
                <a:gd name="T14" fmla="*/ 214 w 215"/>
                <a:gd name="T15" fmla="*/ 158 h 189"/>
                <a:gd name="T16" fmla="*/ 184 w 215"/>
                <a:gd name="T17" fmla="*/ 189 h 189"/>
                <a:gd name="T18" fmla="*/ 106 w 215"/>
                <a:gd name="T19" fmla="*/ 189 h 189"/>
                <a:gd name="T20" fmla="*/ 168 w 215"/>
                <a:gd name="T21" fmla="*/ 11 h 189"/>
                <a:gd name="T22" fmla="*/ 169 w 215"/>
                <a:gd name="T23" fmla="*/ 12 h 189"/>
                <a:gd name="T24" fmla="*/ 152 w 215"/>
                <a:gd name="T25" fmla="*/ 10 h 189"/>
                <a:gd name="T26" fmla="*/ 117 w 215"/>
                <a:gd name="T27" fmla="*/ 8 h 189"/>
                <a:gd name="T28" fmla="*/ 97 w 215"/>
                <a:gd name="T29" fmla="*/ 8 h 189"/>
                <a:gd name="T30" fmla="*/ 62 w 215"/>
                <a:gd name="T31" fmla="*/ 9 h 189"/>
                <a:gd name="T32" fmla="*/ 43 w 215"/>
                <a:gd name="T33" fmla="*/ 13 h 189"/>
                <a:gd name="T34" fmla="*/ 14 w 215"/>
                <a:gd name="T35" fmla="*/ 154 h 189"/>
                <a:gd name="T36" fmla="*/ 30 w 215"/>
                <a:gd name="T37" fmla="*/ 175 h 189"/>
                <a:gd name="T38" fmla="*/ 53 w 215"/>
                <a:gd name="T39" fmla="*/ 164 h 189"/>
                <a:gd name="T40" fmla="*/ 64 w 215"/>
                <a:gd name="T41" fmla="*/ 144 h 189"/>
                <a:gd name="T42" fmla="*/ 96 w 215"/>
                <a:gd name="T43" fmla="*/ 121 h 189"/>
                <a:gd name="T44" fmla="*/ 81 w 215"/>
                <a:gd name="T45" fmla="*/ 133 h 189"/>
                <a:gd name="T46" fmla="*/ 98 w 215"/>
                <a:gd name="T47" fmla="*/ 142 h 189"/>
                <a:gd name="T48" fmla="*/ 80 w 215"/>
                <a:gd name="T49" fmla="*/ 152 h 189"/>
                <a:gd name="T50" fmla="*/ 98 w 215"/>
                <a:gd name="T51" fmla="*/ 161 h 189"/>
                <a:gd name="T52" fmla="*/ 79 w 215"/>
                <a:gd name="T53" fmla="*/ 173 h 189"/>
                <a:gd name="T54" fmla="*/ 107 w 215"/>
                <a:gd name="T55" fmla="*/ 184 h 189"/>
                <a:gd name="T56" fmla="*/ 133 w 215"/>
                <a:gd name="T57" fmla="*/ 172 h 189"/>
                <a:gd name="T58" fmla="*/ 117 w 215"/>
                <a:gd name="T59" fmla="*/ 160 h 189"/>
                <a:gd name="T60" fmla="*/ 134 w 215"/>
                <a:gd name="T61" fmla="*/ 153 h 189"/>
                <a:gd name="T62" fmla="*/ 117 w 215"/>
                <a:gd name="T63" fmla="*/ 141 h 189"/>
                <a:gd name="T64" fmla="*/ 133 w 215"/>
                <a:gd name="T65" fmla="*/ 133 h 189"/>
                <a:gd name="T66" fmla="*/ 118 w 215"/>
                <a:gd name="T67" fmla="*/ 121 h 189"/>
                <a:gd name="T68" fmla="*/ 123 w 215"/>
                <a:gd name="T69" fmla="*/ 116 h 189"/>
                <a:gd name="T70" fmla="*/ 139 w 215"/>
                <a:gd name="T71" fmla="*/ 129 h 189"/>
                <a:gd name="T72" fmla="*/ 164 w 215"/>
                <a:gd name="T73" fmla="*/ 167 h 189"/>
                <a:gd name="T74" fmla="*/ 198 w 215"/>
                <a:gd name="T75" fmla="*/ 160 h 189"/>
                <a:gd name="T76" fmla="*/ 204 w 215"/>
                <a:gd name="T77" fmla="*/ 110 h 189"/>
                <a:gd name="T78" fmla="*/ 168 w 215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89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9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2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5" y="74"/>
                    <a:pt x="215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40" y="16"/>
                    <a:pt x="129" y="22"/>
                    <a:pt x="117" y="8"/>
                  </a:cubicBezTo>
                  <a:cubicBezTo>
                    <a:pt x="114" y="4"/>
                    <a:pt x="100" y="4"/>
                    <a:pt x="97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3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3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1" y="125"/>
                    <a:pt x="87" y="129"/>
                    <a:pt x="81" y="133"/>
                  </a:cubicBezTo>
                  <a:cubicBezTo>
                    <a:pt x="87" y="136"/>
                    <a:pt x="91" y="138"/>
                    <a:pt x="98" y="142"/>
                  </a:cubicBezTo>
                  <a:cubicBezTo>
                    <a:pt x="91" y="146"/>
                    <a:pt x="86" y="148"/>
                    <a:pt x="80" y="152"/>
                  </a:cubicBezTo>
                  <a:cubicBezTo>
                    <a:pt x="87" y="155"/>
                    <a:pt x="91" y="158"/>
                    <a:pt x="98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4"/>
                  </a:cubicBezTo>
                  <a:cubicBezTo>
                    <a:pt x="116" y="183"/>
                    <a:pt x="124" y="177"/>
                    <a:pt x="133" y="172"/>
                  </a:cubicBezTo>
                  <a:cubicBezTo>
                    <a:pt x="128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7" y="141"/>
                  </a:cubicBezTo>
                  <a:cubicBezTo>
                    <a:pt x="123" y="138"/>
                    <a:pt x="128" y="135"/>
                    <a:pt x="133" y="133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3" y="116"/>
                  </a:cubicBezTo>
                  <a:cubicBezTo>
                    <a:pt x="128" y="120"/>
                    <a:pt x="135" y="124"/>
                    <a:pt x="139" y="129"/>
                  </a:cubicBezTo>
                  <a:cubicBezTo>
                    <a:pt x="148" y="141"/>
                    <a:pt x="154" y="156"/>
                    <a:pt x="164" y="167"/>
                  </a:cubicBezTo>
                  <a:cubicBezTo>
                    <a:pt x="176" y="183"/>
                    <a:pt x="194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2" y="74"/>
                    <a:pt x="187" y="41"/>
                    <a:pt x="16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776663" y="2254250"/>
              <a:ext cx="534987" cy="41275"/>
            </a:xfrm>
            <a:custGeom>
              <a:avLst/>
              <a:gdLst>
                <a:gd name="T0" fmla="*/ 232 w 235"/>
                <a:gd name="T1" fmla="*/ 18 h 18"/>
                <a:gd name="T2" fmla="*/ 192 w 235"/>
                <a:gd name="T3" fmla="*/ 10 h 18"/>
                <a:gd name="T4" fmla="*/ 46 w 235"/>
                <a:gd name="T5" fmla="*/ 10 h 18"/>
                <a:gd name="T6" fmla="*/ 0 w 235"/>
                <a:gd name="T7" fmla="*/ 14 h 18"/>
                <a:gd name="T8" fmla="*/ 29 w 235"/>
                <a:gd name="T9" fmla="*/ 1 h 18"/>
                <a:gd name="T10" fmla="*/ 206 w 235"/>
                <a:gd name="T11" fmla="*/ 1 h 18"/>
                <a:gd name="T12" fmla="*/ 235 w 235"/>
                <a:gd name="T13" fmla="*/ 15 h 18"/>
                <a:gd name="T14" fmla="*/ 232 w 23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8">
                  <a:moveTo>
                    <a:pt x="232" y="18"/>
                  </a:moveTo>
                  <a:cubicBezTo>
                    <a:pt x="219" y="15"/>
                    <a:pt x="205" y="11"/>
                    <a:pt x="192" y="10"/>
                  </a:cubicBezTo>
                  <a:cubicBezTo>
                    <a:pt x="143" y="9"/>
                    <a:pt x="95" y="10"/>
                    <a:pt x="46" y="10"/>
                  </a:cubicBezTo>
                  <a:cubicBezTo>
                    <a:pt x="32" y="11"/>
                    <a:pt x="17" y="14"/>
                    <a:pt x="0" y="14"/>
                  </a:cubicBezTo>
                  <a:cubicBezTo>
                    <a:pt x="10" y="10"/>
                    <a:pt x="19" y="2"/>
                    <a:pt x="29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6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844925" y="2500313"/>
              <a:ext cx="166687" cy="90488"/>
            </a:xfrm>
            <a:custGeom>
              <a:avLst/>
              <a:gdLst>
                <a:gd name="T0" fmla="*/ 73 w 73"/>
                <a:gd name="T1" fmla="*/ 15 h 40"/>
                <a:gd name="T2" fmla="*/ 15 w 73"/>
                <a:gd name="T3" fmla="*/ 30 h 40"/>
                <a:gd name="T4" fmla="*/ 3 w 73"/>
                <a:gd name="T5" fmla="*/ 0 h 40"/>
                <a:gd name="T6" fmla="*/ 73 w 73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0">
                  <a:moveTo>
                    <a:pt x="73" y="15"/>
                  </a:moveTo>
                  <a:cubicBezTo>
                    <a:pt x="58" y="35"/>
                    <a:pt x="34" y="40"/>
                    <a:pt x="15" y="30"/>
                  </a:cubicBezTo>
                  <a:cubicBezTo>
                    <a:pt x="2" y="24"/>
                    <a:pt x="0" y="18"/>
                    <a:pt x="3" y="0"/>
                  </a:cubicBezTo>
                  <a:cubicBezTo>
                    <a:pt x="24" y="19"/>
                    <a:pt x="47" y="25"/>
                    <a:pt x="7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064000" y="2500313"/>
              <a:ext cx="185737" cy="90488"/>
            </a:xfrm>
            <a:custGeom>
              <a:avLst/>
              <a:gdLst>
                <a:gd name="T0" fmla="*/ 74 w 82"/>
                <a:gd name="T1" fmla="*/ 0 h 40"/>
                <a:gd name="T2" fmla="*/ 64 w 82"/>
                <a:gd name="T3" fmla="*/ 30 h 40"/>
                <a:gd name="T4" fmla="*/ 0 w 82"/>
                <a:gd name="T5" fmla="*/ 14 h 40"/>
                <a:gd name="T6" fmla="*/ 74 w 8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0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868738" y="2460625"/>
              <a:ext cx="149225" cy="61913"/>
            </a:xfrm>
            <a:custGeom>
              <a:avLst/>
              <a:gdLst>
                <a:gd name="T0" fmla="*/ 66 w 66"/>
                <a:gd name="T1" fmla="*/ 13 h 27"/>
                <a:gd name="T2" fmla="*/ 24 w 66"/>
                <a:gd name="T3" fmla="*/ 21 h 27"/>
                <a:gd name="T4" fmla="*/ 0 w 66"/>
                <a:gd name="T5" fmla="*/ 0 h 27"/>
                <a:gd name="T6" fmla="*/ 66 w 66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7">
                  <a:moveTo>
                    <a:pt x="66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2" y="4"/>
                    <a:pt x="43" y="8"/>
                    <a:pt x="6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876675" y="2401888"/>
              <a:ext cx="134937" cy="63500"/>
            </a:xfrm>
            <a:custGeom>
              <a:avLst/>
              <a:gdLst>
                <a:gd name="T0" fmla="*/ 5 w 59"/>
                <a:gd name="T1" fmla="*/ 0 h 28"/>
                <a:gd name="T2" fmla="*/ 59 w 59"/>
                <a:gd name="T3" fmla="*/ 13 h 28"/>
                <a:gd name="T4" fmla="*/ 21 w 59"/>
                <a:gd name="T5" fmla="*/ 22 h 28"/>
                <a:gd name="T6" fmla="*/ 5 w 5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5" y="0"/>
                  </a:moveTo>
                  <a:cubicBezTo>
                    <a:pt x="25" y="4"/>
                    <a:pt x="42" y="9"/>
                    <a:pt x="59" y="13"/>
                  </a:cubicBezTo>
                  <a:cubicBezTo>
                    <a:pt x="55" y="23"/>
                    <a:pt x="40" y="28"/>
                    <a:pt x="21" y="22"/>
                  </a:cubicBezTo>
                  <a:cubicBezTo>
                    <a:pt x="10" y="17"/>
                    <a:pt x="0" y="1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075113" y="2400300"/>
              <a:ext cx="136525" cy="68263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8" y="9"/>
                    <a:pt x="34" y="5"/>
                    <a:pt x="54" y="0"/>
                  </a:cubicBezTo>
                  <a:cubicBezTo>
                    <a:pt x="60" y="8"/>
                    <a:pt x="53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064000" y="2460625"/>
              <a:ext cx="163512" cy="61913"/>
            </a:xfrm>
            <a:custGeom>
              <a:avLst/>
              <a:gdLst>
                <a:gd name="T0" fmla="*/ 0 w 72"/>
                <a:gd name="T1" fmla="*/ 13 h 27"/>
                <a:gd name="T2" fmla="*/ 72 w 72"/>
                <a:gd name="T3" fmla="*/ 0 h 27"/>
                <a:gd name="T4" fmla="*/ 49 w 72"/>
                <a:gd name="T5" fmla="*/ 20 h 27"/>
                <a:gd name="T6" fmla="*/ 0 w 72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7">
                  <a:moveTo>
                    <a:pt x="0" y="13"/>
                  </a:moveTo>
                  <a:cubicBezTo>
                    <a:pt x="26" y="8"/>
                    <a:pt x="47" y="4"/>
                    <a:pt x="72" y="0"/>
                  </a:cubicBezTo>
                  <a:cubicBezTo>
                    <a:pt x="64" y="7"/>
                    <a:pt x="57" y="16"/>
                    <a:pt x="49" y="20"/>
                  </a:cubicBezTo>
                  <a:cubicBezTo>
                    <a:pt x="33" y="27"/>
                    <a:pt x="17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838575" y="2581275"/>
              <a:ext cx="93662" cy="6667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4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081463" y="2338388"/>
              <a:ext cx="103187" cy="79375"/>
            </a:xfrm>
            <a:custGeom>
              <a:avLst/>
              <a:gdLst>
                <a:gd name="T0" fmla="*/ 44 w 45"/>
                <a:gd name="T1" fmla="*/ 0 h 35"/>
                <a:gd name="T2" fmla="*/ 0 w 45"/>
                <a:gd name="T3" fmla="*/ 21 h 35"/>
                <a:gd name="T4" fmla="*/ 45 w 45"/>
                <a:gd name="T5" fmla="*/ 1 h 35"/>
                <a:gd name="T6" fmla="*/ 44 w 4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5">
                  <a:moveTo>
                    <a:pt x="44" y="0"/>
                  </a:moveTo>
                  <a:cubicBezTo>
                    <a:pt x="38" y="26"/>
                    <a:pt x="17" y="35"/>
                    <a:pt x="0" y="21"/>
                  </a:cubicBezTo>
                  <a:cubicBezTo>
                    <a:pt x="14" y="15"/>
                    <a:pt x="29" y="8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152900" y="2581275"/>
              <a:ext cx="96837" cy="65088"/>
            </a:xfrm>
            <a:custGeom>
              <a:avLst/>
              <a:gdLst>
                <a:gd name="T0" fmla="*/ 43 w 43"/>
                <a:gd name="T1" fmla="*/ 0 h 28"/>
                <a:gd name="T2" fmla="*/ 0 w 43"/>
                <a:gd name="T3" fmla="*/ 13 h 28"/>
                <a:gd name="T4" fmla="*/ 43 w 43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8">
                  <a:moveTo>
                    <a:pt x="43" y="0"/>
                  </a:moveTo>
                  <a:cubicBezTo>
                    <a:pt x="33" y="24"/>
                    <a:pt x="21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902075" y="2352675"/>
              <a:ext cx="111125" cy="49213"/>
            </a:xfrm>
            <a:custGeom>
              <a:avLst/>
              <a:gdLst>
                <a:gd name="T0" fmla="*/ 4 w 49"/>
                <a:gd name="T1" fmla="*/ 0 h 22"/>
                <a:gd name="T2" fmla="*/ 47 w 49"/>
                <a:gd name="T3" fmla="*/ 14 h 22"/>
                <a:gd name="T4" fmla="*/ 49 w 49"/>
                <a:gd name="T5" fmla="*/ 17 h 22"/>
                <a:gd name="T6" fmla="*/ 26 w 49"/>
                <a:gd name="T7" fmla="*/ 20 h 22"/>
                <a:gd name="T8" fmla="*/ 0 w 49"/>
                <a:gd name="T9" fmla="*/ 3 h 22"/>
                <a:gd name="T10" fmla="*/ 4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4" y="0"/>
                  </a:moveTo>
                  <a:cubicBezTo>
                    <a:pt x="19" y="4"/>
                    <a:pt x="33" y="9"/>
                    <a:pt x="47" y="14"/>
                  </a:cubicBezTo>
                  <a:cubicBezTo>
                    <a:pt x="48" y="15"/>
                    <a:pt x="48" y="16"/>
                    <a:pt x="49" y="17"/>
                  </a:cubicBezTo>
                  <a:cubicBezTo>
                    <a:pt x="41" y="18"/>
                    <a:pt x="32" y="22"/>
                    <a:pt x="26" y="20"/>
                  </a:cubicBezTo>
                  <a:cubicBezTo>
                    <a:pt x="16" y="17"/>
                    <a:pt x="9" y="9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5992813" y="5265738"/>
              <a:ext cx="593725" cy="619125"/>
            </a:xfrm>
            <a:custGeom>
              <a:avLst/>
              <a:gdLst>
                <a:gd name="T0" fmla="*/ 76 w 261"/>
                <a:gd name="T1" fmla="*/ 272 h 272"/>
                <a:gd name="T2" fmla="*/ 23 w 261"/>
                <a:gd name="T3" fmla="*/ 255 h 272"/>
                <a:gd name="T4" fmla="*/ 0 w 261"/>
                <a:gd name="T5" fmla="*/ 219 h 272"/>
                <a:gd name="T6" fmla="*/ 0 w 261"/>
                <a:gd name="T7" fmla="*/ 57 h 272"/>
                <a:gd name="T8" fmla="*/ 23 w 261"/>
                <a:gd name="T9" fmla="*/ 22 h 272"/>
                <a:gd name="T10" fmla="*/ 189 w 261"/>
                <a:gd name="T11" fmla="*/ 20 h 272"/>
                <a:gd name="T12" fmla="*/ 215 w 261"/>
                <a:gd name="T13" fmla="*/ 60 h 272"/>
                <a:gd name="T14" fmla="*/ 228 w 261"/>
                <a:gd name="T15" fmla="*/ 78 h 272"/>
                <a:gd name="T16" fmla="*/ 261 w 261"/>
                <a:gd name="T17" fmla="*/ 124 h 272"/>
                <a:gd name="T18" fmla="*/ 260 w 261"/>
                <a:gd name="T19" fmla="*/ 272 h 272"/>
                <a:gd name="T20" fmla="*/ 76 w 261"/>
                <a:gd name="T21" fmla="*/ 272 h 272"/>
                <a:gd name="T22" fmla="*/ 198 w 261"/>
                <a:gd name="T23" fmla="*/ 72 h 272"/>
                <a:gd name="T24" fmla="*/ 174 w 261"/>
                <a:gd name="T25" fmla="*/ 25 h 272"/>
                <a:gd name="T26" fmla="*/ 38 w 261"/>
                <a:gd name="T27" fmla="*/ 25 h 272"/>
                <a:gd name="T28" fmla="*/ 15 w 261"/>
                <a:gd name="T29" fmla="*/ 60 h 272"/>
                <a:gd name="T30" fmla="*/ 15 w 261"/>
                <a:gd name="T31" fmla="*/ 211 h 272"/>
                <a:gd name="T32" fmla="*/ 49 w 261"/>
                <a:gd name="T33" fmla="*/ 256 h 272"/>
                <a:gd name="T34" fmla="*/ 71 w 261"/>
                <a:gd name="T35" fmla="*/ 260 h 272"/>
                <a:gd name="T36" fmla="*/ 247 w 261"/>
                <a:gd name="T37" fmla="*/ 267 h 272"/>
                <a:gd name="T38" fmla="*/ 247 w 261"/>
                <a:gd name="T39" fmla="*/ 247 h 272"/>
                <a:gd name="T40" fmla="*/ 247 w 261"/>
                <a:gd name="T41" fmla="*/ 138 h 272"/>
                <a:gd name="T42" fmla="*/ 198 w 261"/>
                <a:gd name="T43" fmla="*/ 81 h 272"/>
                <a:gd name="T44" fmla="*/ 186 w 261"/>
                <a:gd name="T45" fmla="*/ 79 h 272"/>
                <a:gd name="T46" fmla="*/ 96 w 261"/>
                <a:gd name="T47" fmla="*/ 76 h 272"/>
                <a:gd name="T48" fmla="*/ 34 w 261"/>
                <a:gd name="T49" fmla="*/ 56 h 272"/>
                <a:gd name="T50" fmla="*/ 175 w 261"/>
                <a:gd name="T51" fmla="*/ 57 h 272"/>
                <a:gd name="T52" fmla="*/ 172 w 261"/>
                <a:gd name="T53" fmla="*/ 63 h 272"/>
                <a:gd name="T54" fmla="*/ 198 w 261"/>
                <a:gd name="T55" fmla="*/ 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1" h="272">
                  <a:moveTo>
                    <a:pt x="76" y="272"/>
                  </a:moveTo>
                  <a:cubicBezTo>
                    <a:pt x="58" y="266"/>
                    <a:pt x="40" y="262"/>
                    <a:pt x="23" y="255"/>
                  </a:cubicBezTo>
                  <a:cubicBezTo>
                    <a:pt x="7" y="249"/>
                    <a:pt x="0" y="238"/>
                    <a:pt x="0" y="219"/>
                  </a:cubicBezTo>
                  <a:cubicBezTo>
                    <a:pt x="1" y="165"/>
                    <a:pt x="1" y="111"/>
                    <a:pt x="0" y="57"/>
                  </a:cubicBezTo>
                  <a:cubicBezTo>
                    <a:pt x="0" y="39"/>
                    <a:pt x="7" y="28"/>
                    <a:pt x="23" y="22"/>
                  </a:cubicBezTo>
                  <a:cubicBezTo>
                    <a:pt x="78" y="0"/>
                    <a:pt x="134" y="0"/>
                    <a:pt x="189" y="20"/>
                  </a:cubicBezTo>
                  <a:cubicBezTo>
                    <a:pt x="206" y="27"/>
                    <a:pt x="218" y="39"/>
                    <a:pt x="215" y="60"/>
                  </a:cubicBezTo>
                  <a:cubicBezTo>
                    <a:pt x="214" y="70"/>
                    <a:pt x="218" y="75"/>
                    <a:pt x="228" y="78"/>
                  </a:cubicBezTo>
                  <a:cubicBezTo>
                    <a:pt x="261" y="89"/>
                    <a:pt x="261" y="89"/>
                    <a:pt x="261" y="124"/>
                  </a:cubicBezTo>
                  <a:cubicBezTo>
                    <a:pt x="261" y="173"/>
                    <a:pt x="260" y="223"/>
                    <a:pt x="260" y="272"/>
                  </a:cubicBezTo>
                  <a:cubicBezTo>
                    <a:pt x="199" y="272"/>
                    <a:pt x="137" y="272"/>
                    <a:pt x="76" y="272"/>
                  </a:cubicBezTo>
                  <a:close/>
                  <a:moveTo>
                    <a:pt x="198" y="72"/>
                  </a:moveTo>
                  <a:cubicBezTo>
                    <a:pt x="202" y="40"/>
                    <a:pt x="199" y="32"/>
                    <a:pt x="174" y="25"/>
                  </a:cubicBezTo>
                  <a:cubicBezTo>
                    <a:pt x="129" y="11"/>
                    <a:pt x="83" y="11"/>
                    <a:pt x="38" y="25"/>
                  </a:cubicBezTo>
                  <a:cubicBezTo>
                    <a:pt x="22" y="31"/>
                    <a:pt x="14" y="41"/>
                    <a:pt x="15" y="60"/>
                  </a:cubicBezTo>
                  <a:cubicBezTo>
                    <a:pt x="16" y="110"/>
                    <a:pt x="15" y="161"/>
                    <a:pt x="15" y="211"/>
                  </a:cubicBezTo>
                  <a:cubicBezTo>
                    <a:pt x="15" y="241"/>
                    <a:pt x="20" y="248"/>
                    <a:pt x="49" y="256"/>
                  </a:cubicBezTo>
                  <a:cubicBezTo>
                    <a:pt x="56" y="257"/>
                    <a:pt x="64" y="259"/>
                    <a:pt x="71" y="260"/>
                  </a:cubicBezTo>
                  <a:cubicBezTo>
                    <a:pt x="129" y="262"/>
                    <a:pt x="186" y="264"/>
                    <a:pt x="247" y="267"/>
                  </a:cubicBezTo>
                  <a:cubicBezTo>
                    <a:pt x="247" y="260"/>
                    <a:pt x="247" y="254"/>
                    <a:pt x="247" y="247"/>
                  </a:cubicBezTo>
                  <a:cubicBezTo>
                    <a:pt x="247" y="211"/>
                    <a:pt x="247" y="174"/>
                    <a:pt x="247" y="138"/>
                  </a:cubicBezTo>
                  <a:cubicBezTo>
                    <a:pt x="247" y="91"/>
                    <a:pt x="245" y="89"/>
                    <a:pt x="198" y="81"/>
                  </a:cubicBezTo>
                  <a:cubicBezTo>
                    <a:pt x="194" y="80"/>
                    <a:pt x="190" y="79"/>
                    <a:pt x="186" y="79"/>
                  </a:cubicBezTo>
                  <a:cubicBezTo>
                    <a:pt x="156" y="78"/>
                    <a:pt x="126" y="78"/>
                    <a:pt x="96" y="76"/>
                  </a:cubicBezTo>
                  <a:cubicBezTo>
                    <a:pt x="74" y="75"/>
                    <a:pt x="52" y="72"/>
                    <a:pt x="34" y="56"/>
                  </a:cubicBezTo>
                  <a:cubicBezTo>
                    <a:pt x="81" y="71"/>
                    <a:pt x="128" y="72"/>
                    <a:pt x="175" y="57"/>
                  </a:cubicBezTo>
                  <a:cubicBezTo>
                    <a:pt x="174" y="59"/>
                    <a:pt x="173" y="61"/>
                    <a:pt x="172" y="63"/>
                  </a:cubicBezTo>
                  <a:cubicBezTo>
                    <a:pt x="180" y="66"/>
                    <a:pt x="188" y="69"/>
                    <a:pt x="19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6754813" y="2906713"/>
              <a:ext cx="708025" cy="700088"/>
            </a:xfrm>
            <a:custGeom>
              <a:avLst/>
              <a:gdLst>
                <a:gd name="T0" fmla="*/ 98 w 311"/>
                <a:gd name="T1" fmla="*/ 307 h 307"/>
                <a:gd name="T2" fmla="*/ 4 w 311"/>
                <a:gd name="T3" fmla="*/ 210 h 307"/>
                <a:gd name="T4" fmla="*/ 24 w 311"/>
                <a:gd name="T5" fmla="*/ 168 h 307"/>
                <a:gd name="T6" fmla="*/ 166 w 311"/>
                <a:gd name="T7" fmla="*/ 25 h 307"/>
                <a:gd name="T8" fmla="*/ 237 w 311"/>
                <a:gd name="T9" fmla="*/ 14 h 307"/>
                <a:gd name="T10" fmla="*/ 278 w 311"/>
                <a:gd name="T11" fmla="*/ 46 h 307"/>
                <a:gd name="T12" fmla="*/ 274 w 311"/>
                <a:gd name="T13" fmla="*/ 148 h 307"/>
                <a:gd name="T14" fmla="*/ 141 w 311"/>
                <a:gd name="T15" fmla="*/ 281 h 307"/>
                <a:gd name="T16" fmla="*/ 98 w 311"/>
                <a:gd name="T17" fmla="*/ 307 h 307"/>
                <a:gd name="T18" fmla="*/ 170 w 311"/>
                <a:gd name="T19" fmla="*/ 71 h 307"/>
                <a:gd name="T20" fmla="*/ 235 w 311"/>
                <a:gd name="T21" fmla="*/ 135 h 307"/>
                <a:gd name="T22" fmla="*/ 170 w 311"/>
                <a:gd name="T23" fmla="*/ 71 h 307"/>
                <a:gd name="T24" fmla="*/ 68 w 311"/>
                <a:gd name="T25" fmla="*/ 173 h 307"/>
                <a:gd name="T26" fmla="*/ 130 w 311"/>
                <a:gd name="T27" fmla="*/ 236 h 307"/>
                <a:gd name="T28" fmla="*/ 68 w 311"/>
                <a:gd name="T29" fmla="*/ 17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307">
                  <a:moveTo>
                    <a:pt x="98" y="307"/>
                  </a:moveTo>
                  <a:cubicBezTo>
                    <a:pt x="54" y="303"/>
                    <a:pt x="0" y="251"/>
                    <a:pt x="4" y="210"/>
                  </a:cubicBezTo>
                  <a:cubicBezTo>
                    <a:pt x="5" y="196"/>
                    <a:pt x="14" y="179"/>
                    <a:pt x="24" y="168"/>
                  </a:cubicBezTo>
                  <a:cubicBezTo>
                    <a:pt x="70" y="120"/>
                    <a:pt x="118" y="73"/>
                    <a:pt x="166" y="25"/>
                  </a:cubicBezTo>
                  <a:cubicBezTo>
                    <a:pt x="188" y="4"/>
                    <a:pt x="210" y="0"/>
                    <a:pt x="237" y="14"/>
                  </a:cubicBezTo>
                  <a:cubicBezTo>
                    <a:pt x="252" y="22"/>
                    <a:pt x="266" y="33"/>
                    <a:pt x="278" y="46"/>
                  </a:cubicBezTo>
                  <a:cubicBezTo>
                    <a:pt x="311" y="83"/>
                    <a:pt x="309" y="113"/>
                    <a:pt x="274" y="148"/>
                  </a:cubicBezTo>
                  <a:cubicBezTo>
                    <a:pt x="230" y="193"/>
                    <a:pt x="186" y="238"/>
                    <a:pt x="141" y="281"/>
                  </a:cubicBezTo>
                  <a:cubicBezTo>
                    <a:pt x="129" y="292"/>
                    <a:pt x="113" y="299"/>
                    <a:pt x="98" y="307"/>
                  </a:cubicBezTo>
                  <a:close/>
                  <a:moveTo>
                    <a:pt x="170" y="71"/>
                  </a:moveTo>
                  <a:cubicBezTo>
                    <a:pt x="190" y="90"/>
                    <a:pt x="218" y="118"/>
                    <a:pt x="235" y="135"/>
                  </a:cubicBezTo>
                  <a:cubicBezTo>
                    <a:pt x="223" y="114"/>
                    <a:pt x="195" y="85"/>
                    <a:pt x="170" y="71"/>
                  </a:cubicBezTo>
                  <a:close/>
                  <a:moveTo>
                    <a:pt x="68" y="173"/>
                  </a:moveTo>
                  <a:cubicBezTo>
                    <a:pt x="82" y="197"/>
                    <a:pt x="110" y="225"/>
                    <a:pt x="130" y="236"/>
                  </a:cubicBezTo>
                  <a:cubicBezTo>
                    <a:pt x="115" y="221"/>
                    <a:pt x="87" y="192"/>
                    <a:pt x="68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5997575" y="4498975"/>
              <a:ext cx="666750" cy="685800"/>
            </a:xfrm>
            <a:custGeom>
              <a:avLst/>
              <a:gdLst>
                <a:gd name="T0" fmla="*/ 80 w 293"/>
                <a:gd name="T1" fmla="*/ 0 h 302"/>
                <a:gd name="T2" fmla="*/ 181 w 293"/>
                <a:gd name="T3" fmla="*/ 0 h 302"/>
                <a:gd name="T4" fmla="*/ 181 w 293"/>
                <a:gd name="T5" fmla="*/ 81 h 302"/>
                <a:gd name="T6" fmla="*/ 263 w 293"/>
                <a:gd name="T7" fmla="*/ 81 h 302"/>
                <a:gd name="T8" fmla="*/ 265 w 293"/>
                <a:gd name="T9" fmla="*/ 116 h 302"/>
                <a:gd name="T10" fmla="*/ 290 w 293"/>
                <a:gd name="T11" fmla="*/ 103 h 302"/>
                <a:gd name="T12" fmla="*/ 293 w 293"/>
                <a:gd name="T13" fmla="*/ 170 h 302"/>
                <a:gd name="T14" fmla="*/ 284 w 293"/>
                <a:gd name="T15" fmla="*/ 182 h 302"/>
                <a:gd name="T16" fmla="*/ 193 w 293"/>
                <a:gd name="T17" fmla="*/ 279 h 302"/>
                <a:gd name="T18" fmla="*/ 157 w 293"/>
                <a:gd name="T19" fmla="*/ 283 h 302"/>
                <a:gd name="T20" fmla="*/ 109 w 293"/>
                <a:gd name="T21" fmla="*/ 265 h 302"/>
                <a:gd name="T22" fmla="*/ 81 w 293"/>
                <a:gd name="T23" fmla="*/ 265 h 302"/>
                <a:gd name="T24" fmla="*/ 81 w 293"/>
                <a:gd name="T25" fmla="*/ 184 h 302"/>
                <a:gd name="T26" fmla="*/ 0 w 293"/>
                <a:gd name="T27" fmla="*/ 184 h 302"/>
                <a:gd name="T28" fmla="*/ 0 w 293"/>
                <a:gd name="T29" fmla="*/ 82 h 302"/>
                <a:gd name="T30" fmla="*/ 80 w 293"/>
                <a:gd name="T31" fmla="*/ 82 h 302"/>
                <a:gd name="T32" fmla="*/ 80 w 293"/>
                <a:gd name="T33" fmla="*/ 0 h 302"/>
                <a:gd name="T34" fmla="*/ 96 w 293"/>
                <a:gd name="T35" fmla="*/ 222 h 302"/>
                <a:gd name="T36" fmla="*/ 157 w 293"/>
                <a:gd name="T37" fmla="*/ 272 h 302"/>
                <a:gd name="T38" fmla="*/ 188 w 293"/>
                <a:gd name="T39" fmla="*/ 270 h 302"/>
                <a:gd name="T40" fmla="*/ 263 w 293"/>
                <a:gd name="T41" fmla="*/ 185 h 302"/>
                <a:gd name="T42" fmla="*/ 277 w 293"/>
                <a:gd name="T43" fmla="*/ 123 h 302"/>
                <a:gd name="T44" fmla="*/ 170 w 293"/>
                <a:gd name="T45" fmla="*/ 253 h 302"/>
                <a:gd name="T46" fmla="*/ 150 w 293"/>
                <a:gd name="T47" fmla="*/ 223 h 302"/>
                <a:gd name="T48" fmla="*/ 96 w 293"/>
                <a:gd name="T49" fmla="*/ 22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302">
                  <a:moveTo>
                    <a:pt x="80" y="0"/>
                  </a:moveTo>
                  <a:cubicBezTo>
                    <a:pt x="115" y="0"/>
                    <a:pt x="147" y="0"/>
                    <a:pt x="181" y="0"/>
                  </a:cubicBezTo>
                  <a:cubicBezTo>
                    <a:pt x="181" y="27"/>
                    <a:pt x="181" y="52"/>
                    <a:pt x="181" y="81"/>
                  </a:cubicBezTo>
                  <a:cubicBezTo>
                    <a:pt x="210" y="81"/>
                    <a:pt x="236" y="81"/>
                    <a:pt x="263" y="81"/>
                  </a:cubicBezTo>
                  <a:cubicBezTo>
                    <a:pt x="264" y="94"/>
                    <a:pt x="265" y="104"/>
                    <a:pt x="265" y="116"/>
                  </a:cubicBezTo>
                  <a:cubicBezTo>
                    <a:pt x="273" y="112"/>
                    <a:pt x="279" y="109"/>
                    <a:pt x="290" y="103"/>
                  </a:cubicBezTo>
                  <a:cubicBezTo>
                    <a:pt x="291" y="127"/>
                    <a:pt x="293" y="149"/>
                    <a:pt x="293" y="170"/>
                  </a:cubicBezTo>
                  <a:cubicBezTo>
                    <a:pt x="293" y="174"/>
                    <a:pt x="288" y="178"/>
                    <a:pt x="284" y="182"/>
                  </a:cubicBezTo>
                  <a:cubicBezTo>
                    <a:pt x="254" y="214"/>
                    <a:pt x="222" y="246"/>
                    <a:pt x="193" y="279"/>
                  </a:cubicBezTo>
                  <a:cubicBezTo>
                    <a:pt x="176" y="299"/>
                    <a:pt x="175" y="302"/>
                    <a:pt x="157" y="283"/>
                  </a:cubicBezTo>
                  <a:cubicBezTo>
                    <a:pt x="143" y="269"/>
                    <a:pt x="128" y="262"/>
                    <a:pt x="109" y="265"/>
                  </a:cubicBezTo>
                  <a:cubicBezTo>
                    <a:pt x="100" y="266"/>
                    <a:pt x="92" y="265"/>
                    <a:pt x="81" y="265"/>
                  </a:cubicBezTo>
                  <a:cubicBezTo>
                    <a:pt x="81" y="238"/>
                    <a:pt x="81" y="212"/>
                    <a:pt x="81" y="184"/>
                  </a:cubicBezTo>
                  <a:cubicBezTo>
                    <a:pt x="53" y="184"/>
                    <a:pt x="27" y="184"/>
                    <a:pt x="0" y="184"/>
                  </a:cubicBezTo>
                  <a:cubicBezTo>
                    <a:pt x="0" y="150"/>
                    <a:pt x="0" y="117"/>
                    <a:pt x="0" y="82"/>
                  </a:cubicBezTo>
                  <a:cubicBezTo>
                    <a:pt x="26" y="82"/>
                    <a:pt x="52" y="82"/>
                    <a:pt x="80" y="82"/>
                  </a:cubicBezTo>
                  <a:cubicBezTo>
                    <a:pt x="80" y="54"/>
                    <a:pt x="80" y="28"/>
                    <a:pt x="80" y="0"/>
                  </a:cubicBezTo>
                  <a:close/>
                  <a:moveTo>
                    <a:pt x="96" y="222"/>
                  </a:moveTo>
                  <a:cubicBezTo>
                    <a:pt x="117" y="239"/>
                    <a:pt x="138" y="254"/>
                    <a:pt x="157" y="272"/>
                  </a:cubicBezTo>
                  <a:cubicBezTo>
                    <a:pt x="170" y="285"/>
                    <a:pt x="177" y="284"/>
                    <a:pt x="188" y="270"/>
                  </a:cubicBezTo>
                  <a:cubicBezTo>
                    <a:pt x="212" y="241"/>
                    <a:pt x="237" y="212"/>
                    <a:pt x="263" y="185"/>
                  </a:cubicBezTo>
                  <a:cubicBezTo>
                    <a:pt x="285" y="164"/>
                    <a:pt x="289" y="156"/>
                    <a:pt x="277" y="123"/>
                  </a:cubicBezTo>
                  <a:cubicBezTo>
                    <a:pt x="229" y="155"/>
                    <a:pt x="204" y="207"/>
                    <a:pt x="170" y="253"/>
                  </a:cubicBezTo>
                  <a:cubicBezTo>
                    <a:pt x="162" y="241"/>
                    <a:pt x="156" y="232"/>
                    <a:pt x="150" y="223"/>
                  </a:cubicBezTo>
                  <a:cubicBezTo>
                    <a:pt x="132" y="196"/>
                    <a:pt x="122" y="196"/>
                    <a:pt x="96" y="2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8394700" y="4537075"/>
              <a:ext cx="528637" cy="631825"/>
            </a:xfrm>
            <a:custGeom>
              <a:avLst/>
              <a:gdLst>
                <a:gd name="T0" fmla="*/ 117 w 232"/>
                <a:gd name="T1" fmla="*/ 0 h 278"/>
                <a:gd name="T2" fmla="*/ 178 w 232"/>
                <a:gd name="T3" fmla="*/ 87 h 278"/>
                <a:gd name="T4" fmla="*/ 200 w 232"/>
                <a:gd name="T5" fmla="*/ 118 h 278"/>
                <a:gd name="T6" fmla="*/ 197 w 232"/>
                <a:gd name="T7" fmla="*/ 231 h 278"/>
                <a:gd name="T8" fmla="*/ 80 w 232"/>
                <a:gd name="T9" fmla="*/ 261 h 278"/>
                <a:gd name="T10" fmla="*/ 31 w 232"/>
                <a:gd name="T11" fmla="*/ 125 h 278"/>
                <a:gd name="T12" fmla="*/ 117 w 232"/>
                <a:gd name="T13" fmla="*/ 0 h 278"/>
                <a:gd name="T14" fmla="*/ 54 w 232"/>
                <a:gd name="T15" fmla="*/ 181 h 278"/>
                <a:gd name="T16" fmla="*/ 62 w 232"/>
                <a:gd name="T17" fmla="*/ 176 h 278"/>
                <a:gd name="T18" fmla="*/ 49 w 232"/>
                <a:gd name="T19" fmla="*/ 157 h 278"/>
                <a:gd name="T20" fmla="*/ 31 w 232"/>
                <a:gd name="T21" fmla="*/ 180 h 278"/>
                <a:gd name="T22" fmla="*/ 61 w 232"/>
                <a:gd name="T23" fmla="*/ 234 h 278"/>
                <a:gd name="T24" fmla="*/ 78 w 232"/>
                <a:gd name="T25" fmla="*/ 236 h 278"/>
                <a:gd name="T26" fmla="*/ 74 w 232"/>
                <a:gd name="T27" fmla="*/ 220 h 278"/>
                <a:gd name="T28" fmla="*/ 54 w 232"/>
                <a:gd name="T29" fmla="*/ 18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78">
                  <a:moveTo>
                    <a:pt x="117" y="0"/>
                  </a:moveTo>
                  <a:cubicBezTo>
                    <a:pt x="139" y="32"/>
                    <a:pt x="158" y="60"/>
                    <a:pt x="178" y="87"/>
                  </a:cubicBezTo>
                  <a:cubicBezTo>
                    <a:pt x="185" y="98"/>
                    <a:pt x="192" y="108"/>
                    <a:pt x="200" y="118"/>
                  </a:cubicBezTo>
                  <a:cubicBezTo>
                    <a:pt x="232" y="161"/>
                    <a:pt x="223" y="198"/>
                    <a:pt x="197" y="231"/>
                  </a:cubicBezTo>
                  <a:cubicBezTo>
                    <a:pt x="169" y="266"/>
                    <a:pt x="121" y="278"/>
                    <a:pt x="80" y="261"/>
                  </a:cubicBezTo>
                  <a:cubicBezTo>
                    <a:pt x="24" y="238"/>
                    <a:pt x="0" y="177"/>
                    <a:pt x="31" y="125"/>
                  </a:cubicBezTo>
                  <a:cubicBezTo>
                    <a:pt x="57" y="81"/>
                    <a:pt x="89" y="41"/>
                    <a:pt x="117" y="0"/>
                  </a:cubicBezTo>
                  <a:close/>
                  <a:moveTo>
                    <a:pt x="54" y="181"/>
                  </a:moveTo>
                  <a:cubicBezTo>
                    <a:pt x="57" y="179"/>
                    <a:pt x="59" y="178"/>
                    <a:pt x="62" y="176"/>
                  </a:cubicBezTo>
                  <a:cubicBezTo>
                    <a:pt x="58" y="169"/>
                    <a:pt x="54" y="157"/>
                    <a:pt x="49" y="157"/>
                  </a:cubicBezTo>
                  <a:cubicBezTo>
                    <a:pt x="36" y="157"/>
                    <a:pt x="30" y="167"/>
                    <a:pt x="31" y="180"/>
                  </a:cubicBezTo>
                  <a:cubicBezTo>
                    <a:pt x="32" y="203"/>
                    <a:pt x="42" y="221"/>
                    <a:pt x="61" y="234"/>
                  </a:cubicBezTo>
                  <a:cubicBezTo>
                    <a:pt x="65" y="237"/>
                    <a:pt x="72" y="235"/>
                    <a:pt x="78" y="236"/>
                  </a:cubicBezTo>
                  <a:cubicBezTo>
                    <a:pt x="77" y="231"/>
                    <a:pt x="76" y="225"/>
                    <a:pt x="74" y="220"/>
                  </a:cubicBezTo>
                  <a:cubicBezTo>
                    <a:pt x="68" y="207"/>
                    <a:pt x="61" y="194"/>
                    <a:pt x="5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8299450" y="3667125"/>
              <a:ext cx="735012" cy="723900"/>
            </a:xfrm>
            <a:custGeom>
              <a:avLst/>
              <a:gdLst>
                <a:gd name="T0" fmla="*/ 99 w 323"/>
                <a:gd name="T1" fmla="*/ 318 h 318"/>
                <a:gd name="T2" fmla="*/ 15 w 323"/>
                <a:gd name="T3" fmla="*/ 271 h 318"/>
                <a:gd name="T4" fmla="*/ 26 w 323"/>
                <a:gd name="T5" fmla="*/ 185 h 318"/>
                <a:gd name="T6" fmla="*/ 180 w 323"/>
                <a:gd name="T7" fmla="*/ 31 h 318"/>
                <a:gd name="T8" fmla="*/ 291 w 323"/>
                <a:gd name="T9" fmla="*/ 36 h 318"/>
                <a:gd name="T10" fmla="*/ 293 w 323"/>
                <a:gd name="T11" fmla="*/ 146 h 318"/>
                <a:gd name="T12" fmla="*/ 141 w 323"/>
                <a:gd name="T13" fmla="*/ 297 h 318"/>
                <a:gd name="T14" fmla="*/ 99 w 323"/>
                <a:gd name="T15" fmla="*/ 318 h 318"/>
                <a:gd name="T16" fmla="*/ 225 w 323"/>
                <a:gd name="T17" fmla="*/ 25 h 318"/>
                <a:gd name="T18" fmla="*/ 189 w 323"/>
                <a:gd name="T19" fmla="*/ 43 h 318"/>
                <a:gd name="T20" fmla="*/ 120 w 323"/>
                <a:gd name="T21" fmla="*/ 112 h 318"/>
                <a:gd name="T22" fmla="*/ 118 w 323"/>
                <a:gd name="T23" fmla="*/ 130 h 318"/>
                <a:gd name="T24" fmla="*/ 194 w 323"/>
                <a:gd name="T25" fmla="*/ 207 h 318"/>
                <a:gd name="T26" fmla="*/ 210 w 323"/>
                <a:gd name="T27" fmla="*/ 207 h 318"/>
                <a:gd name="T28" fmla="*/ 285 w 323"/>
                <a:gd name="T29" fmla="*/ 130 h 318"/>
                <a:gd name="T30" fmla="*/ 291 w 323"/>
                <a:gd name="T31" fmla="*/ 63 h 318"/>
                <a:gd name="T32" fmla="*/ 225 w 323"/>
                <a:gd name="T33" fmla="*/ 25 h 318"/>
                <a:gd name="T34" fmla="*/ 28 w 323"/>
                <a:gd name="T35" fmla="*/ 253 h 318"/>
                <a:gd name="T36" fmla="*/ 59 w 323"/>
                <a:gd name="T37" fmla="*/ 195 h 318"/>
                <a:gd name="T38" fmla="*/ 56 w 323"/>
                <a:gd name="T39" fmla="*/ 185 h 318"/>
                <a:gd name="T40" fmla="*/ 42 w 323"/>
                <a:gd name="T41" fmla="*/ 189 h 318"/>
                <a:gd name="T42" fmla="*/ 28 w 323"/>
                <a:gd name="T43" fmla="*/ 2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318">
                  <a:moveTo>
                    <a:pt x="99" y="318"/>
                  </a:moveTo>
                  <a:cubicBezTo>
                    <a:pt x="55" y="316"/>
                    <a:pt x="30" y="301"/>
                    <a:pt x="15" y="271"/>
                  </a:cubicBezTo>
                  <a:cubicBezTo>
                    <a:pt x="0" y="240"/>
                    <a:pt x="3" y="209"/>
                    <a:pt x="26" y="185"/>
                  </a:cubicBezTo>
                  <a:cubicBezTo>
                    <a:pt x="76" y="132"/>
                    <a:pt x="127" y="81"/>
                    <a:pt x="180" y="31"/>
                  </a:cubicBezTo>
                  <a:cubicBezTo>
                    <a:pt x="212" y="0"/>
                    <a:pt x="261" y="4"/>
                    <a:pt x="291" y="36"/>
                  </a:cubicBezTo>
                  <a:cubicBezTo>
                    <a:pt x="321" y="67"/>
                    <a:pt x="323" y="115"/>
                    <a:pt x="293" y="146"/>
                  </a:cubicBezTo>
                  <a:cubicBezTo>
                    <a:pt x="243" y="198"/>
                    <a:pt x="193" y="248"/>
                    <a:pt x="141" y="297"/>
                  </a:cubicBezTo>
                  <a:cubicBezTo>
                    <a:pt x="128" y="309"/>
                    <a:pt x="108" y="314"/>
                    <a:pt x="99" y="318"/>
                  </a:cubicBezTo>
                  <a:close/>
                  <a:moveTo>
                    <a:pt x="225" y="25"/>
                  </a:moveTo>
                  <a:cubicBezTo>
                    <a:pt x="217" y="29"/>
                    <a:pt x="201" y="33"/>
                    <a:pt x="189" y="43"/>
                  </a:cubicBezTo>
                  <a:cubicBezTo>
                    <a:pt x="165" y="64"/>
                    <a:pt x="142" y="88"/>
                    <a:pt x="120" y="112"/>
                  </a:cubicBezTo>
                  <a:cubicBezTo>
                    <a:pt x="117" y="116"/>
                    <a:pt x="115" y="126"/>
                    <a:pt x="118" y="130"/>
                  </a:cubicBezTo>
                  <a:cubicBezTo>
                    <a:pt x="136" y="163"/>
                    <a:pt x="162" y="188"/>
                    <a:pt x="194" y="207"/>
                  </a:cubicBezTo>
                  <a:cubicBezTo>
                    <a:pt x="199" y="209"/>
                    <a:pt x="207" y="210"/>
                    <a:pt x="210" y="207"/>
                  </a:cubicBezTo>
                  <a:cubicBezTo>
                    <a:pt x="236" y="182"/>
                    <a:pt x="262" y="157"/>
                    <a:pt x="285" y="130"/>
                  </a:cubicBezTo>
                  <a:cubicBezTo>
                    <a:pt x="302" y="111"/>
                    <a:pt x="303" y="86"/>
                    <a:pt x="291" y="63"/>
                  </a:cubicBezTo>
                  <a:cubicBezTo>
                    <a:pt x="279" y="40"/>
                    <a:pt x="259" y="28"/>
                    <a:pt x="225" y="25"/>
                  </a:cubicBezTo>
                  <a:close/>
                  <a:moveTo>
                    <a:pt x="28" y="253"/>
                  </a:moveTo>
                  <a:cubicBezTo>
                    <a:pt x="40" y="230"/>
                    <a:pt x="50" y="213"/>
                    <a:pt x="59" y="195"/>
                  </a:cubicBezTo>
                  <a:cubicBezTo>
                    <a:pt x="60" y="192"/>
                    <a:pt x="57" y="188"/>
                    <a:pt x="56" y="185"/>
                  </a:cubicBezTo>
                  <a:cubicBezTo>
                    <a:pt x="51" y="186"/>
                    <a:pt x="45" y="186"/>
                    <a:pt x="42" y="189"/>
                  </a:cubicBezTo>
                  <a:cubicBezTo>
                    <a:pt x="27" y="205"/>
                    <a:pt x="22" y="225"/>
                    <a:pt x="28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8356600" y="2909888"/>
              <a:ext cx="536575" cy="714375"/>
            </a:xfrm>
            <a:custGeom>
              <a:avLst/>
              <a:gdLst>
                <a:gd name="T0" fmla="*/ 181 w 236"/>
                <a:gd name="T1" fmla="*/ 73 h 314"/>
                <a:gd name="T2" fmla="*/ 230 w 236"/>
                <a:gd name="T3" fmla="*/ 140 h 314"/>
                <a:gd name="T4" fmla="*/ 216 w 236"/>
                <a:gd name="T5" fmla="*/ 203 h 314"/>
                <a:gd name="T6" fmla="*/ 152 w 236"/>
                <a:gd name="T7" fmla="*/ 276 h 314"/>
                <a:gd name="T8" fmla="*/ 115 w 236"/>
                <a:gd name="T9" fmla="*/ 305 h 314"/>
                <a:gd name="T10" fmla="*/ 61 w 236"/>
                <a:gd name="T11" fmla="*/ 286 h 314"/>
                <a:gd name="T12" fmla="*/ 69 w 236"/>
                <a:gd name="T13" fmla="*/ 235 h 314"/>
                <a:gd name="T14" fmla="*/ 102 w 236"/>
                <a:gd name="T15" fmla="*/ 209 h 314"/>
                <a:gd name="T16" fmla="*/ 126 w 236"/>
                <a:gd name="T17" fmla="*/ 138 h 314"/>
                <a:gd name="T18" fmla="*/ 51 w 236"/>
                <a:gd name="T19" fmla="*/ 203 h 314"/>
                <a:gd name="T20" fmla="*/ 0 w 236"/>
                <a:gd name="T21" fmla="*/ 145 h 314"/>
                <a:gd name="T22" fmla="*/ 66 w 236"/>
                <a:gd name="T23" fmla="*/ 88 h 314"/>
                <a:gd name="T24" fmla="*/ 116 w 236"/>
                <a:gd name="T25" fmla="*/ 62 h 314"/>
                <a:gd name="T26" fmla="*/ 133 w 236"/>
                <a:gd name="T27" fmla="*/ 41 h 314"/>
                <a:gd name="T28" fmla="*/ 133 w 236"/>
                <a:gd name="T29" fmla="*/ 32 h 314"/>
                <a:gd name="T30" fmla="*/ 159 w 236"/>
                <a:gd name="T31" fmla="*/ 1 h 314"/>
                <a:gd name="T32" fmla="*/ 186 w 236"/>
                <a:gd name="T33" fmla="*/ 33 h 314"/>
                <a:gd name="T34" fmla="*/ 184 w 236"/>
                <a:gd name="T35" fmla="*/ 57 h 314"/>
                <a:gd name="T36" fmla="*/ 181 w 236"/>
                <a:gd name="T37" fmla="*/ 73 h 314"/>
                <a:gd name="T38" fmla="*/ 53 w 236"/>
                <a:gd name="T39" fmla="*/ 185 h 314"/>
                <a:gd name="T40" fmla="*/ 130 w 236"/>
                <a:gd name="T41" fmla="*/ 118 h 314"/>
                <a:gd name="T42" fmla="*/ 130 w 236"/>
                <a:gd name="T43" fmla="*/ 78 h 314"/>
                <a:gd name="T44" fmla="*/ 121 w 236"/>
                <a:gd name="T45" fmla="*/ 95 h 314"/>
                <a:gd name="T46" fmla="*/ 117 w 236"/>
                <a:gd name="T47" fmla="*/ 95 h 314"/>
                <a:gd name="T48" fmla="*/ 110 w 236"/>
                <a:gd name="T49" fmla="*/ 71 h 314"/>
                <a:gd name="T50" fmla="*/ 18 w 236"/>
                <a:gd name="T51" fmla="*/ 145 h 314"/>
                <a:gd name="T52" fmla="*/ 53 w 236"/>
                <a:gd name="T53" fmla="*/ 18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314">
                  <a:moveTo>
                    <a:pt x="181" y="73"/>
                  </a:moveTo>
                  <a:cubicBezTo>
                    <a:pt x="199" y="94"/>
                    <a:pt x="221" y="111"/>
                    <a:pt x="230" y="140"/>
                  </a:cubicBezTo>
                  <a:cubicBezTo>
                    <a:pt x="236" y="164"/>
                    <a:pt x="233" y="184"/>
                    <a:pt x="216" y="203"/>
                  </a:cubicBezTo>
                  <a:cubicBezTo>
                    <a:pt x="195" y="227"/>
                    <a:pt x="174" y="252"/>
                    <a:pt x="152" y="276"/>
                  </a:cubicBezTo>
                  <a:cubicBezTo>
                    <a:pt x="141" y="287"/>
                    <a:pt x="128" y="298"/>
                    <a:pt x="115" y="305"/>
                  </a:cubicBezTo>
                  <a:cubicBezTo>
                    <a:pt x="97" y="314"/>
                    <a:pt x="73" y="304"/>
                    <a:pt x="61" y="286"/>
                  </a:cubicBezTo>
                  <a:cubicBezTo>
                    <a:pt x="51" y="269"/>
                    <a:pt x="54" y="249"/>
                    <a:pt x="69" y="235"/>
                  </a:cubicBezTo>
                  <a:cubicBezTo>
                    <a:pt x="79" y="225"/>
                    <a:pt x="91" y="218"/>
                    <a:pt x="102" y="209"/>
                  </a:cubicBezTo>
                  <a:cubicBezTo>
                    <a:pt x="120" y="193"/>
                    <a:pt x="130" y="167"/>
                    <a:pt x="126" y="138"/>
                  </a:cubicBezTo>
                  <a:cubicBezTo>
                    <a:pt x="100" y="160"/>
                    <a:pt x="77" y="180"/>
                    <a:pt x="51" y="203"/>
                  </a:cubicBezTo>
                  <a:cubicBezTo>
                    <a:pt x="34" y="184"/>
                    <a:pt x="18" y="165"/>
                    <a:pt x="0" y="145"/>
                  </a:cubicBezTo>
                  <a:cubicBezTo>
                    <a:pt x="22" y="126"/>
                    <a:pt x="44" y="107"/>
                    <a:pt x="66" y="88"/>
                  </a:cubicBezTo>
                  <a:cubicBezTo>
                    <a:pt x="81" y="76"/>
                    <a:pt x="93" y="60"/>
                    <a:pt x="116" y="62"/>
                  </a:cubicBezTo>
                  <a:cubicBezTo>
                    <a:pt x="121" y="62"/>
                    <a:pt x="128" y="49"/>
                    <a:pt x="133" y="41"/>
                  </a:cubicBezTo>
                  <a:cubicBezTo>
                    <a:pt x="135" y="39"/>
                    <a:pt x="133" y="35"/>
                    <a:pt x="133" y="32"/>
                  </a:cubicBezTo>
                  <a:cubicBezTo>
                    <a:pt x="135" y="16"/>
                    <a:pt x="141" y="3"/>
                    <a:pt x="159" y="1"/>
                  </a:cubicBezTo>
                  <a:cubicBezTo>
                    <a:pt x="173" y="0"/>
                    <a:pt x="185" y="15"/>
                    <a:pt x="186" y="33"/>
                  </a:cubicBezTo>
                  <a:cubicBezTo>
                    <a:pt x="186" y="41"/>
                    <a:pt x="184" y="49"/>
                    <a:pt x="184" y="57"/>
                  </a:cubicBezTo>
                  <a:cubicBezTo>
                    <a:pt x="183" y="62"/>
                    <a:pt x="182" y="68"/>
                    <a:pt x="181" y="73"/>
                  </a:cubicBezTo>
                  <a:close/>
                  <a:moveTo>
                    <a:pt x="53" y="185"/>
                  </a:moveTo>
                  <a:cubicBezTo>
                    <a:pt x="80" y="162"/>
                    <a:pt x="106" y="141"/>
                    <a:pt x="130" y="118"/>
                  </a:cubicBezTo>
                  <a:cubicBezTo>
                    <a:pt x="142" y="107"/>
                    <a:pt x="136" y="92"/>
                    <a:pt x="130" y="78"/>
                  </a:cubicBezTo>
                  <a:cubicBezTo>
                    <a:pt x="127" y="84"/>
                    <a:pt x="124" y="89"/>
                    <a:pt x="121" y="95"/>
                  </a:cubicBezTo>
                  <a:cubicBezTo>
                    <a:pt x="120" y="95"/>
                    <a:pt x="118" y="95"/>
                    <a:pt x="117" y="95"/>
                  </a:cubicBezTo>
                  <a:cubicBezTo>
                    <a:pt x="115" y="89"/>
                    <a:pt x="113" y="82"/>
                    <a:pt x="110" y="71"/>
                  </a:cubicBezTo>
                  <a:cubicBezTo>
                    <a:pt x="74" y="91"/>
                    <a:pt x="49" y="121"/>
                    <a:pt x="18" y="145"/>
                  </a:cubicBezTo>
                  <a:cubicBezTo>
                    <a:pt x="30" y="159"/>
                    <a:pt x="41" y="171"/>
                    <a:pt x="53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9183688" y="3681413"/>
              <a:ext cx="609600" cy="620713"/>
            </a:xfrm>
            <a:custGeom>
              <a:avLst/>
              <a:gdLst>
                <a:gd name="T0" fmla="*/ 268 w 268"/>
                <a:gd name="T1" fmla="*/ 57 h 273"/>
                <a:gd name="T2" fmla="*/ 243 w 268"/>
                <a:gd name="T3" fmla="*/ 114 h 273"/>
                <a:gd name="T4" fmla="*/ 218 w 268"/>
                <a:gd name="T5" fmla="*/ 164 h 273"/>
                <a:gd name="T6" fmla="*/ 180 w 268"/>
                <a:gd name="T7" fmla="*/ 182 h 273"/>
                <a:gd name="T8" fmla="*/ 138 w 268"/>
                <a:gd name="T9" fmla="*/ 193 h 273"/>
                <a:gd name="T10" fmla="*/ 104 w 268"/>
                <a:gd name="T11" fmla="*/ 227 h 273"/>
                <a:gd name="T12" fmla="*/ 83 w 268"/>
                <a:gd name="T13" fmla="*/ 241 h 273"/>
                <a:gd name="T14" fmla="*/ 38 w 268"/>
                <a:gd name="T15" fmla="*/ 264 h 273"/>
                <a:gd name="T16" fmla="*/ 9 w 268"/>
                <a:gd name="T17" fmla="*/ 264 h 273"/>
                <a:gd name="T18" fmla="*/ 9 w 268"/>
                <a:gd name="T19" fmla="*/ 236 h 273"/>
                <a:gd name="T20" fmla="*/ 32 w 268"/>
                <a:gd name="T21" fmla="*/ 191 h 273"/>
                <a:gd name="T22" fmla="*/ 46 w 268"/>
                <a:gd name="T23" fmla="*/ 170 h 273"/>
                <a:gd name="T24" fmla="*/ 75 w 268"/>
                <a:gd name="T25" fmla="*/ 140 h 273"/>
                <a:gd name="T26" fmla="*/ 90 w 268"/>
                <a:gd name="T27" fmla="*/ 90 h 273"/>
                <a:gd name="T28" fmla="*/ 119 w 268"/>
                <a:gd name="T29" fmla="*/ 54 h 273"/>
                <a:gd name="T30" fmla="*/ 143 w 268"/>
                <a:gd name="T31" fmla="*/ 46 h 273"/>
                <a:gd name="T32" fmla="*/ 172 w 268"/>
                <a:gd name="T33" fmla="*/ 19 h 273"/>
                <a:gd name="T34" fmla="*/ 234 w 268"/>
                <a:gd name="T35" fmla="*/ 10 h 273"/>
                <a:gd name="T36" fmla="*/ 268 w 268"/>
                <a:gd name="T37" fmla="*/ 57 h 273"/>
                <a:gd name="T38" fmla="*/ 57 w 268"/>
                <a:gd name="T39" fmla="*/ 178 h 273"/>
                <a:gd name="T40" fmla="*/ 142 w 268"/>
                <a:gd name="T41" fmla="*/ 173 h 273"/>
                <a:gd name="T42" fmla="*/ 101 w 268"/>
                <a:gd name="T43" fmla="*/ 126 h 273"/>
                <a:gd name="T44" fmla="*/ 63 w 268"/>
                <a:gd name="T45" fmla="*/ 168 h 273"/>
                <a:gd name="T46" fmla="*/ 57 w 268"/>
                <a:gd name="T47" fmla="*/ 178 h 273"/>
                <a:gd name="T48" fmla="*/ 174 w 268"/>
                <a:gd name="T49" fmla="*/ 41 h 273"/>
                <a:gd name="T50" fmla="*/ 220 w 268"/>
                <a:gd name="T51" fmla="*/ 18 h 273"/>
                <a:gd name="T52" fmla="*/ 174 w 268"/>
                <a:gd name="T53" fmla="*/ 4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73">
                  <a:moveTo>
                    <a:pt x="268" y="57"/>
                  </a:moveTo>
                  <a:cubicBezTo>
                    <a:pt x="268" y="86"/>
                    <a:pt x="257" y="100"/>
                    <a:pt x="243" y="114"/>
                  </a:cubicBezTo>
                  <a:cubicBezTo>
                    <a:pt x="229" y="128"/>
                    <a:pt x="213" y="139"/>
                    <a:pt x="218" y="164"/>
                  </a:cubicBezTo>
                  <a:cubicBezTo>
                    <a:pt x="222" y="181"/>
                    <a:pt x="200" y="192"/>
                    <a:pt x="180" y="182"/>
                  </a:cubicBezTo>
                  <a:cubicBezTo>
                    <a:pt x="160" y="172"/>
                    <a:pt x="150" y="180"/>
                    <a:pt x="138" y="193"/>
                  </a:cubicBezTo>
                  <a:cubicBezTo>
                    <a:pt x="127" y="205"/>
                    <a:pt x="116" y="217"/>
                    <a:pt x="104" y="227"/>
                  </a:cubicBezTo>
                  <a:cubicBezTo>
                    <a:pt x="98" y="233"/>
                    <a:pt x="90" y="237"/>
                    <a:pt x="83" y="241"/>
                  </a:cubicBezTo>
                  <a:cubicBezTo>
                    <a:pt x="68" y="249"/>
                    <a:pt x="52" y="256"/>
                    <a:pt x="38" y="264"/>
                  </a:cubicBezTo>
                  <a:cubicBezTo>
                    <a:pt x="28" y="271"/>
                    <a:pt x="18" y="273"/>
                    <a:pt x="9" y="264"/>
                  </a:cubicBezTo>
                  <a:cubicBezTo>
                    <a:pt x="0" y="255"/>
                    <a:pt x="2" y="246"/>
                    <a:pt x="9" y="236"/>
                  </a:cubicBezTo>
                  <a:cubicBezTo>
                    <a:pt x="17" y="221"/>
                    <a:pt x="24" y="206"/>
                    <a:pt x="32" y="191"/>
                  </a:cubicBezTo>
                  <a:cubicBezTo>
                    <a:pt x="36" y="183"/>
                    <a:pt x="40" y="176"/>
                    <a:pt x="46" y="170"/>
                  </a:cubicBezTo>
                  <a:cubicBezTo>
                    <a:pt x="55" y="159"/>
                    <a:pt x="65" y="149"/>
                    <a:pt x="75" y="140"/>
                  </a:cubicBezTo>
                  <a:cubicBezTo>
                    <a:pt x="91" y="126"/>
                    <a:pt x="101" y="114"/>
                    <a:pt x="90" y="90"/>
                  </a:cubicBezTo>
                  <a:cubicBezTo>
                    <a:pt x="80" y="67"/>
                    <a:pt x="94" y="53"/>
                    <a:pt x="119" y="54"/>
                  </a:cubicBezTo>
                  <a:cubicBezTo>
                    <a:pt x="127" y="55"/>
                    <a:pt x="136" y="51"/>
                    <a:pt x="143" y="46"/>
                  </a:cubicBezTo>
                  <a:cubicBezTo>
                    <a:pt x="154" y="38"/>
                    <a:pt x="162" y="27"/>
                    <a:pt x="172" y="19"/>
                  </a:cubicBezTo>
                  <a:cubicBezTo>
                    <a:pt x="191" y="3"/>
                    <a:pt x="212" y="0"/>
                    <a:pt x="234" y="10"/>
                  </a:cubicBezTo>
                  <a:cubicBezTo>
                    <a:pt x="256" y="21"/>
                    <a:pt x="267" y="40"/>
                    <a:pt x="268" y="57"/>
                  </a:cubicBezTo>
                  <a:close/>
                  <a:moveTo>
                    <a:pt x="57" y="178"/>
                  </a:moveTo>
                  <a:cubicBezTo>
                    <a:pt x="89" y="181"/>
                    <a:pt x="118" y="182"/>
                    <a:pt x="142" y="173"/>
                  </a:cubicBezTo>
                  <a:cubicBezTo>
                    <a:pt x="128" y="157"/>
                    <a:pt x="116" y="143"/>
                    <a:pt x="101" y="126"/>
                  </a:cubicBezTo>
                  <a:cubicBezTo>
                    <a:pt x="89" y="140"/>
                    <a:pt x="76" y="154"/>
                    <a:pt x="63" y="168"/>
                  </a:cubicBezTo>
                  <a:cubicBezTo>
                    <a:pt x="61" y="170"/>
                    <a:pt x="60" y="173"/>
                    <a:pt x="57" y="178"/>
                  </a:cubicBezTo>
                  <a:close/>
                  <a:moveTo>
                    <a:pt x="174" y="41"/>
                  </a:moveTo>
                  <a:cubicBezTo>
                    <a:pt x="189" y="34"/>
                    <a:pt x="202" y="27"/>
                    <a:pt x="220" y="18"/>
                  </a:cubicBezTo>
                  <a:cubicBezTo>
                    <a:pt x="190" y="14"/>
                    <a:pt x="177" y="21"/>
                    <a:pt x="17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7531100" y="2909888"/>
              <a:ext cx="717550" cy="709613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40 h 312"/>
                <a:gd name="T4" fmla="*/ 110 w 316"/>
                <a:gd name="T5" fmla="*/ 133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5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3 h 312"/>
                <a:gd name="T18" fmla="*/ 168 w 316"/>
                <a:gd name="T19" fmla="*/ 33 h 312"/>
                <a:gd name="T20" fmla="*/ 250 w 316"/>
                <a:gd name="T21" fmla="*/ 9 h 312"/>
                <a:gd name="T22" fmla="*/ 302 w 316"/>
                <a:gd name="T23" fmla="*/ 109 h 312"/>
                <a:gd name="T24" fmla="*/ 193 w 316"/>
                <a:gd name="T25" fmla="*/ 158 h 312"/>
                <a:gd name="T26" fmla="*/ 172 w 316"/>
                <a:gd name="T27" fmla="*/ 156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1 h 312"/>
                <a:gd name="T36" fmla="*/ 270 w 316"/>
                <a:gd name="T37" fmla="*/ 251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7 h 312"/>
                <a:gd name="T44" fmla="*/ 159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4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70 h 312"/>
                <a:gd name="T72" fmla="*/ 63 w 316"/>
                <a:gd name="T73" fmla="*/ 195 h 312"/>
                <a:gd name="T74" fmla="*/ 115 w 316"/>
                <a:gd name="T75" fmla="*/ 17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7"/>
                    <a:pt x="133" y="142"/>
                    <a:pt x="128" y="140"/>
                  </a:cubicBezTo>
                  <a:cubicBezTo>
                    <a:pt x="122" y="137"/>
                    <a:pt x="116" y="135"/>
                    <a:pt x="110" y="133"/>
                  </a:cubicBezTo>
                  <a:cubicBezTo>
                    <a:pt x="114" y="127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5"/>
                  </a:cubicBezTo>
                  <a:cubicBezTo>
                    <a:pt x="143" y="130"/>
                    <a:pt x="146" y="135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3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2"/>
                    <a:pt x="316" y="66"/>
                    <a:pt x="302" y="109"/>
                  </a:cubicBezTo>
                  <a:cubicBezTo>
                    <a:pt x="287" y="153"/>
                    <a:pt x="236" y="176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9"/>
                    <a:pt x="205" y="186"/>
                    <a:pt x="230" y="179"/>
                  </a:cubicBezTo>
                  <a:cubicBezTo>
                    <a:pt x="260" y="172"/>
                    <a:pt x="290" y="191"/>
                    <a:pt x="293" y="221"/>
                  </a:cubicBezTo>
                  <a:cubicBezTo>
                    <a:pt x="294" y="234"/>
                    <a:pt x="285" y="247"/>
                    <a:pt x="280" y="260"/>
                  </a:cubicBezTo>
                  <a:cubicBezTo>
                    <a:pt x="279" y="262"/>
                    <a:pt x="272" y="261"/>
                    <a:pt x="268" y="261"/>
                  </a:cubicBezTo>
                  <a:cubicBezTo>
                    <a:pt x="268" y="257"/>
                    <a:pt x="268" y="252"/>
                    <a:pt x="270" y="251"/>
                  </a:cubicBezTo>
                  <a:cubicBezTo>
                    <a:pt x="285" y="238"/>
                    <a:pt x="284" y="223"/>
                    <a:pt x="274" y="208"/>
                  </a:cubicBezTo>
                  <a:cubicBezTo>
                    <a:pt x="264" y="192"/>
                    <a:pt x="249" y="187"/>
                    <a:pt x="231" y="193"/>
                  </a:cubicBezTo>
                  <a:cubicBezTo>
                    <a:pt x="207" y="201"/>
                    <a:pt x="187" y="196"/>
                    <a:pt x="170" y="177"/>
                  </a:cubicBezTo>
                  <a:cubicBezTo>
                    <a:pt x="167" y="174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5"/>
                    <a:pt x="131" y="279"/>
                    <a:pt x="105" y="295"/>
                  </a:cubicBezTo>
                  <a:cubicBezTo>
                    <a:pt x="79" y="312"/>
                    <a:pt x="53" y="307"/>
                    <a:pt x="28" y="281"/>
                  </a:cubicBezTo>
                  <a:cubicBezTo>
                    <a:pt x="5" y="257"/>
                    <a:pt x="0" y="228"/>
                    <a:pt x="18" y="204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5"/>
                    <a:pt x="134" y="155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8"/>
                    <a:pt x="228" y="18"/>
                  </a:cubicBezTo>
                  <a:close/>
                  <a:moveTo>
                    <a:pt x="115" y="170"/>
                  </a:moveTo>
                  <a:cubicBezTo>
                    <a:pt x="85" y="162"/>
                    <a:pt x="63" y="174"/>
                    <a:pt x="63" y="195"/>
                  </a:cubicBezTo>
                  <a:cubicBezTo>
                    <a:pt x="80" y="187"/>
                    <a:pt x="96" y="179"/>
                    <a:pt x="115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5976938" y="3678238"/>
              <a:ext cx="693737" cy="706438"/>
            </a:xfrm>
            <a:custGeom>
              <a:avLst/>
              <a:gdLst>
                <a:gd name="T0" fmla="*/ 284 w 305"/>
                <a:gd name="T1" fmla="*/ 108 h 310"/>
                <a:gd name="T2" fmla="*/ 130 w 305"/>
                <a:gd name="T3" fmla="*/ 246 h 310"/>
                <a:gd name="T4" fmla="*/ 52 w 305"/>
                <a:gd name="T5" fmla="*/ 298 h 310"/>
                <a:gd name="T6" fmla="*/ 12 w 305"/>
                <a:gd name="T7" fmla="*/ 257 h 310"/>
                <a:gd name="T8" fmla="*/ 63 w 305"/>
                <a:gd name="T9" fmla="*/ 180 h 310"/>
                <a:gd name="T10" fmla="*/ 202 w 305"/>
                <a:gd name="T11" fmla="*/ 25 h 310"/>
                <a:gd name="T12" fmla="*/ 305 w 305"/>
                <a:gd name="T13" fmla="*/ 72 h 310"/>
                <a:gd name="T14" fmla="*/ 72 w 305"/>
                <a:gd name="T15" fmla="*/ 257 h 310"/>
                <a:gd name="T16" fmla="*/ 149 w 305"/>
                <a:gd name="T17" fmla="*/ 220 h 310"/>
                <a:gd name="T18" fmla="*/ 286 w 305"/>
                <a:gd name="T19" fmla="*/ 74 h 310"/>
                <a:gd name="T20" fmla="*/ 258 w 305"/>
                <a:gd name="T21" fmla="*/ 33 h 310"/>
                <a:gd name="T22" fmla="*/ 91 w 305"/>
                <a:gd name="T23" fmla="*/ 160 h 310"/>
                <a:gd name="T24" fmla="*/ 59 w 305"/>
                <a:gd name="T25" fmla="*/ 228 h 310"/>
                <a:gd name="T26" fmla="*/ 55 w 305"/>
                <a:gd name="T27" fmla="*/ 248 h 310"/>
                <a:gd name="T28" fmla="*/ 109 w 305"/>
                <a:gd name="T29" fmla="*/ 163 h 310"/>
                <a:gd name="T30" fmla="*/ 128 w 305"/>
                <a:gd name="T31" fmla="*/ 172 h 310"/>
                <a:gd name="T32" fmla="*/ 142 w 305"/>
                <a:gd name="T33" fmla="*/ 129 h 310"/>
                <a:gd name="T34" fmla="*/ 161 w 305"/>
                <a:gd name="T35" fmla="*/ 138 h 310"/>
                <a:gd name="T36" fmla="*/ 176 w 305"/>
                <a:gd name="T37" fmla="*/ 96 h 310"/>
                <a:gd name="T38" fmla="*/ 193 w 305"/>
                <a:gd name="T39" fmla="*/ 104 h 310"/>
                <a:gd name="T40" fmla="*/ 209 w 305"/>
                <a:gd name="T41" fmla="*/ 63 h 310"/>
                <a:gd name="T42" fmla="*/ 230 w 305"/>
                <a:gd name="T43" fmla="*/ 73 h 310"/>
                <a:gd name="T44" fmla="*/ 272 w 305"/>
                <a:gd name="T45" fmla="*/ 82 h 310"/>
                <a:gd name="T46" fmla="*/ 226 w 305"/>
                <a:gd name="T47" fmla="*/ 89 h 310"/>
                <a:gd name="T48" fmla="*/ 236 w 305"/>
                <a:gd name="T49" fmla="*/ 110 h 310"/>
                <a:gd name="T50" fmla="*/ 197 w 305"/>
                <a:gd name="T51" fmla="*/ 120 h 310"/>
                <a:gd name="T52" fmla="*/ 205 w 305"/>
                <a:gd name="T53" fmla="*/ 141 h 310"/>
                <a:gd name="T54" fmla="*/ 166 w 305"/>
                <a:gd name="T55" fmla="*/ 152 h 310"/>
                <a:gd name="T56" fmla="*/ 175 w 305"/>
                <a:gd name="T57" fmla="*/ 172 h 310"/>
                <a:gd name="T58" fmla="*/ 135 w 305"/>
                <a:gd name="T59" fmla="*/ 181 h 310"/>
                <a:gd name="T60" fmla="*/ 144 w 305"/>
                <a:gd name="T61" fmla="*/ 202 h 310"/>
                <a:gd name="T62" fmla="*/ 61 w 305"/>
                <a:gd name="T63" fmla="*/ 25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310">
                  <a:moveTo>
                    <a:pt x="305" y="72"/>
                  </a:moveTo>
                  <a:cubicBezTo>
                    <a:pt x="300" y="80"/>
                    <a:pt x="295" y="97"/>
                    <a:pt x="284" y="108"/>
                  </a:cubicBezTo>
                  <a:cubicBezTo>
                    <a:pt x="246" y="149"/>
                    <a:pt x="205" y="189"/>
                    <a:pt x="164" y="228"/>
                  </a:cubicBezTo>
                  <a:cubicBezTo>
                    <a:pt x="155" y="237"/>
                    <a:pt x="142" y="245"/>
                    <a:pt x="130" y="246"/>
                  </a:cubicBezTo>
                  <a:cubicBezTo>
                    <a:pt x="108" y="249"/>
                    <a:pt x="91" y="259"/>
                    <a:pt x="77" y="274"/>
                  </a:cubicBezTo>
                  <a:cubicBezTo>
                    <a:pt x="69" y="282"/>
                    <a:pt x="61" y="291"/>
                    <a:pt x="52" y="298"/>
                  </a:cubicBezTo>
                  <a:cubicBezTo>
                    <a:pt x="39" y="310"/>
                    <a:pt x="23" y="310"/>
                    <a:pt x="11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8" y="240"/>
                    <a:pt x="37" y="232"/>
                  </a:cubicBezTo>
                  <a:cubicBezTo>
                    <a:pt x="52" y="217"/>
                    <a:pt x="61" y="201"/>
                    <a:pt x="63" y="180"/>
                  </a:cubicBezTo>
                  <a:cubicBezTo>
                    <a:pt x="65" y="168"/>
                    <a:pt x="73" y="154"/>
                    <a:pt x="81" y="145"/>
                  </a:cubicBezTo>
                  <a:cubicBezTo>
                    <a:pt x="121" y="104"/>
                    <a:pt x="161" y="65"/>
                    <a:pt x="202" y="25"/>
                  </a:cubicBezTo>
                  <a:cubicBezTo>
                    <a:pt x="220" y="7"/>
                    <a:pt x="243" y="0"/>
                    <a:pt x="268" y="11"/>
                  </a:cubicBezTo>
                  <a:cubicBezTo>
                    <a:pt x="290" y="21"/>
                    <a:pt x="302" y="39"/>
                    <a:pt x="305" y="72"/>
                  </a:cubicBezTo>
                  <a:close/>
                  <a:moveTo>
                    <a:pt x="61" y="258"/>
                  </a:moveTo>
                  <a:cubicBezTo>
                    <a:pt x="67" y="257"/>
                    <a:pt x="71" y="258"/>
                    <a:pt x="72" y="257"/>
                  </a:cubicBezTo>
                  <a:cubicBezTo>
                    <a:pt x="88" y="241"/>
                    <a:pt x="105" y="231"/>
                    <a:pt x="128" y="231"/>
                  </a:cubicBezTo>
                  <a:cubicBezTo>
                    <a:pt x="135" y="231"/>
                    <a:pt x="143" y="225"/>
                    <a:pt x="149" y="220"/>
                  </a:cubicBezTo>
                  <a:cubicBezTo>
                    <a:pt x="191" y="178"/>
                    <a:pt x="233" y="136"/>
                    <a:pt x="274" y="94"/>
                  </a:cubicBezTo>
                  <a:cubicBezTo>
                    <a:pt x="280" y="89"/>
                    <a:pt x="285" y="81"/>
                    <a:pt x="286" y="74"/>
                  </a:cubicBezTo>
                  <a:cubicBezTo>
                    <a:pt x="287" y="64"/>
                    <a:pt x="285" y="53"/>
                    <a:pt x="282" y="43"/>
                  </a:cubicBezTo>
                  <a:cubicBezTo>
                    <a:pt x="278" y="33"/>
                    <a:pt x="271" y="25"/>
                    <a:pt x="258" y="33"/>
                  </a:cubicBezTo>
                  <a:cubicBezTo>
                    <a:pt x="243" y="13"/>
                    <a:pt x="228" y="24"/>
                    <a:pt x="215" y="36"/>
                  </a:cubicBezTo>
                  <a:cubicBezTo>
                    <a:pt x="173" y="77"/>
                    <a:pt x="132" y="118"/>
                    <a:pt x="91" y="160"/>
                  </a:cubicBezTo>
                  <a:cubicBezTo>
                    <a:pt x="83" y="168"/>
                    <a:pt x="81" y="181"/>
                    <a:pt x="76" y="191"/>
                  </a:cubicBezTo>
                  <a:cubicBezTo>
                    <a:pt x="70" y="204"/>
                    <a:pt x="65" y="216"/>
                    <a:pt x="59" y="228"/>
                  </a:cubicBezTo>
                  <a:cubicBezTo>
                    <a:pt x="56" y="234"/>
                    <a:pt x="53" y="239"/>
                    <a:pt x="50" y="245"/>
                  </a:cubicBezTo>
                  <a:cubicBezTo>
                    <a:pt x="51" y="246"/>
                    <a:pt x="53" y="247"/>
                    <a:pt x="55" y="248"/>
                  </a:cubicBezTo>
                  <a:cubicBezTo>
                    <a:pt x="77" y="226"/>
                    <a:pt x="99" y="203"/>
                    <a:pt x="121" y="181"/>
                  </a:cubicBezTo>
                  <a:cubicBezTo>
                    <a:pt x="117" y="174"/>
                    <a:pt x="113" y="169"/>
                    <a:pt x="109" y="163"/>
                  </a:cubicBezTo>
                  <a:cubicBezTo>
                    <a:pt x="110" y="162"/>
                    <a:pt x="111" y="161"/>
                    <a:pt x="112" y="160"/>
                  </a:cubicBezTo>
                  <a:cubicBezTo>
                    <a:pt x="118" y="164"/>
                    <a:pt x="123" y="168"/>
                    <a:pt x="128" y="172"/>
                  </a:cubicBezTo>
                  <a:cubicBezTo>
                    <a:pt x="137" y="164"/>
                    <a:pt x="146" y="156"/>
                    <a:pt x="155" y="148"/>
                  </a:cubicBezTo>
                  <a:cubicBezTo>
                    <a:pt x="150" y="141"/>
                    <a:pt x="146" y="135"/>
                    <a:pt x="142" y="129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1" y="131"/>
                    <a:pt x="157" y="135"/>
                    <a:pt x="161" y="138"/>
                  </a:cubicBezTo>
                  <a:cubicBezTo>
                    <a:pt x="171" y="130"/>
                    <a:pt x="179" y="122"/>
                    <a:pt x="188" y="115"/>
                  </a:cubicBezTo>
                  <a:cubicBezTo>
                    <a:pt x="183" y="108"/>
                    <a:pt x="179" y="102"/>
                    <a:pt x="176" y="96"/>
                  </a:cubicBezTo>
                  <a:cubicBezTo>
                    <a:pt x="177" y="95"/>
                    <a:pt x="178" y="94"/>
                    <a:pt x="179" y="93"/>
                  </a:cubicBezTo>
                  <a:cubicBezTo>
                    <a:pt x="185" y="97"/>
                    <a:pt x="191" y="102"/>
                    <a:pt x="193" y="104"/>
                  </a:cubicBezTo>
                  <a:cubicBezTo>
                    <a:pt x="204" y="95"/>
                    <a:pt x="213" y="88"/>
                    <a:pt x="222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1" y="61"/>
                    <a:pt x="212" y="60"/>
                  </a:cubicBezTo>
                  <a:cubicBezTo>
                    <a:pt x="218" y="64"/>
                    <a:pt x="223" y="68"/>
                    <a:pt x="230" y="73"/>
                  </a:cubicBezTo>
                  <a:cubicBezTo>
                    <a:pt x="239" y="64"/>
                    <a:pt x="248" y="56"/>
                    <a:pt x="256" y="48"/>
                  </a:cubicBezTo>
                  <a:cubicBezTo>
                    <a:pt x="261" y="60"/>
                    <a:pt x="265" y="69"/>
                    <a:pt x="272" y="82"/>
                  </a:cubicBezTo>
                  <a:cubicBezTo>
                    <a:pt x="261" y="75"/>
                    <a:pt x="255" y="72"/>
                    <a:pt x="250" y="68"/>
                  </a:cubicBezTo>
                  <a:cubicBezTo>
                    <a:pt x="242" y="75"/>
                    <a:pt x="234" y="82"/>
                    <a:pt x="226" y="89"/>
                  </a:cubicBezTo>
                  <a:cubicBezTo>
                    <a:pt x="232" y="96"/>
                    <a:pt x="236" y="102"/>
                    <a:pt x="239" y="107"/>
                  </a:cubicBezTo>
                  <a:cubicBezTo>
                    <a:pt x="238" y="108"/>
                    <a:pt x="237" y="109"/>
                    <a:pt x="236" y="110"/>
                  </a:cubicBezTo>
                  <a:cubicBezTo>
                    <a:pt x="230" y="106"/>
                    <a:pt x="225" y="102"/>
                    <a:pt x="222" y="100"/>
                  </a:cubicBezTo>
                  <a:cubicBezTo>
                    <a:pt x="213" y="108"/>
                    <a:pt x="204" y="114"/>
                    <a:pt x="197" y="120"/>
                  </a:cubicBezTo>
                  <a:cubicBezTo>
                    <a:pt x="201" y="127"/>
                    <a:pt x="205" y="133"/>
                    <a:pt x="209" y="138"/>
                  </a:cubicBezTo>
                  <a:cubicBezTo>
                    <a:pt x="207" y="139"/>
                    <a:pt x="206" y="140"/>
                    <a:pt x="205" y="141"/>
                  </a:cubicBezTo>
                  <a:cubicBezTo>
                    <a:pt x="199" y="137"/>
                    <a:pt x="194" y="133"/>
                    <a:pt x="191" y="131"/>
                  </a:cubicBezTo>
                  <a:cubicBezTo>
                    <a:pt x="182" y="139"/>
                    <a:pt x="174" y="145"/>
                    <a:pt x="166" y="152"/>
                  </a:cubicBezTo>
                  <a:cubicBezTo>
                    <a:pt x="171" y="158"/>
                    <a:pt x="174" y="163"/>
                    <a:pt x="178" y="169"/>
                  </a:cubicBezTo>
                  <a:cubicBezTo>
                    <a:pt x="177" y="170"/>
                    <a:pt x="176" y="171"/>
                    <a:pt x="175" y="172"/>
                  </a:cubicBezTo>
                  <a:cubicBezTo>
                    <a:pt x="169" y="168"/>
                    <a:pt x="163" y="164"/>
                    <a:pt x="159" y="161"/>
                  </a:cubicBezTo>
                  <a:cubicBezTo>
                    <a:pt x="150" y="168"/>
                    <a:pt x="142" y="175"/>
                    <a:pt x="135" y="181"/>
                  </a:cubicBezTo>
                  <a:cubicBezTo>
                    <a:pt x="139" y="188"/>
                    <a:pt x="143" y="194"/>
                    <a:pt x="147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8" y="198"/>
                    <a:pt x="132" y="195"/>
                    <a:pt x="129" y="193"/>
                  </a:cubicBezTo>
                  <a:cubicBezTo>
                    <a:pt x="107" y="214"/>
                    <a:pt x="86" y="235"/>
                    <a:pt x="61" y="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4498975" y="2092325"/>
              <a:ext cx="693737" cy="706438"/>
            </a:xfrm>
            <a:custGeom>
              <a:avLst/>
              <a:gdLst>
                <a:gd name="T0" fmla="*/ 285 w 305"/>
                <a:gd name="T1" fmla="*/ 108 h 310"/>
                <a:gd name="T2" fmla="*/ 131 w 305"/>
                <a:gd name="T3" fmla="*/ 246 h 310"/>
                <a:gd name="T4" fmla="*/ 53 w 305"/>
                <a:gd name="T5" fmla="*/ 298 h 310"/>
                <a:gd name="T6" fmla="*/ 12 w 305"/>
                <a:gd name="T7" fmla="*/ 257 h 310"/>
                <a:gd name="T8" fmla="*/ 64 w 305"/>
                <a:gd name="T9" fmla="*/ 180 h 310"/>
                <a:gd name="T10" fmla="*/ 202 w 305"/>
                <a:gd name="T11" fmla="*/ 25 h 310"/>
                <a:gd name="T12" fmla="*/ 305 w 305"/>
                <a:gd name="T13" fmla="*/ 72 h 310"/>
                <a:gd name="T14" fmla="*/ 73 w 305"/>
                <a:gd name="T15" fmla="*/ 257 h 310"/>
                <a:gd name="T16" fmla="*/ 149 w 305"/>
                <a:gd name="T17" fmla="*/ 220 h 310"/>
                <a:gd name="T18" fmla="*/ 286 w 305"/>
                <a:gd name="T19" fmla="*/ 74 h 310"/>
                <a:gd name="T20" fmla="*/ 259 w 305"/>
                <a:gd name="T21" fmla="*/ 33 h 310"/>
                <a:gd name="T22" fmla="*/ 92 w 305"/>
                <a:gd name="T23" fmla="*/ 160 h 310"/>
                <a:gd name="T24" fmla="*/ 60 w 305"/>
                <a:gd name="T25" fmla="*/ 228 h 310"/>
                <a:gd name="T26" fmla="*/ 55 w 305"/>
                <a:gd name="T27" fmla="*/ 248 h 310"/>
                <a:gd name="T28" fmla="*/ 110 w 305"/>
                <a:gd name="T29" fmla="*/ 163 h 310"/>
                <a:gd name="T30" fmla="*/ 129 w 305"/>
                <a:gd name="T31" fmla="*/ 172 h 310"/>
                <a:gd name="T32" fmla="*/ 143 w 305"/>
                <a:gd name="T33" fmla="*/ 130 h 310"/>
                <a:gd name="T34" fmla="*/ 162 w 305"/>
                <a:gd name="T35" fmla="*/ 138 h 310"/>
                <a:gd name="T36" fmla="*/ 176 w 305"/>
                <a:gd name="T37" fmla="*/ 96 h 310"/>
                <a:gd name="T38" fmla="*/ 194 w 305"/>
                <a:gd name="T39" fmla="*/ 104 h 310"/>
                <a:gd name="T40" fmla="*/ 209 w 305"/>
                <a:gd name="T41" fmla="*/ 63 h 310"/>
                <a:gd name="T42" fmla="*/ 231 w 305"/>
                <a:gd name="T43" fmla="*/ 73 h 310"/>
                <a:gd name="T44" fmla="*/ 272 w 305"/>
                <a:gd name="T45" fmla="*/ 82 h 310"/>
                <a:gd name="T46" fmla="*/ 227 w 305"/>
                <a:gd name="T47" fmla="*/ 89 h 310"/>
                <a:gd name="T48" fmla="*/ 237 w 305"/>
                <a:gd name="T49" fmla="*/ 110 h 310"/>
                <a:gd name="T50" fmla="*/ 197 w 305"/>
                <a:gd name="T51" fmla="*/ 121 h 310"/>
                <a:gd name="T52" fmla="*/ 206 w 305"/>
                <a:gd name="T53" fmla="*/ 141 h 310"/>
                <a:gd name="T54" fmla="*/ 167 w 305"/>
                <a:gd name="T55" fmla="*/ 152 h 310"/>
                <a:gd name="T56" fmla="*/ 175 w 305"/>
                <a:gd name="T57" fmla="*/ 172 h 310"/>
                <a:gd name="T58" fmla="*/ 135 w 305"/>
                <a:gd name="T59" fmla="*/ 181 h 310"/>
                <a:gd name="T60" fmla="*/ 144 w 305"/>
                <a:gd name="T61" fmla="*/ 202 h 310"/>
                <a:gd name="T62" fmla="*/ 62 w 305"/>
                <a:gd name="T63" fmla="*/ 25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310">
                  <a:moveTo>
                    <a:pt x="305" y="72"/>
                  </a:moveTo>
                  <a:cubicBezTo>
                    <a:pt x="301" y="80"/>
                    <a:pt x="296" y="97"/>
                    <a:pt x="285" y="108"/>
                  </a:cubicBezTo>
                  <a:cubicBezTo>
                    <a:pt x="246" y="149"/>
                    <a:pt x="206" y="189"/>
                    <a:pt x="165" y="229"/>
                  </a:cubicBezTo>
                  <a:cubicBezTo>
                    <a:pt x="156" y="237"/>
                    <a:pt x="143" y="245"/>
                    <a:pt x="131" y="246"/>
                  </a:cubicBezTo>
                  <a:cubicBezTo>
                    <a:pt x="108" y="249"/>
                    <a:pt x="92" y="259"/>
                    <a:pt x="77" y="274"/>
                  </a:cubicBezTo>
                  <a:cubicBezTo>
                    <a:pt x="69" y="282"/>
                    <a:pt x="62" y="291"/>
                    <a:pt x="53" y="298"/>
                  </a:cubicBezTo>
                  <a:cubicBezTo>
                    <a:pt x="39" y="310"/>
                    <a:pt x="24" y="310"/>
                    <a:pt x="12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9" y="240"/>
                    <a:pt x="38" y="232"/>
                  </a:cubicBezTo>
                  <a:cubicBezTo>
                    <a:pt x="53" y="217"/>
                    <a:pt x="62" y="201"/>
                    <a:pt x="64" y="180"/>
                  </a:cubicBezTo>
                  <a:cubicBezTo>
                    <a:pt x="65" y="168"/>
                    <a:pt x="73" y="154"/>
                    <a:pt x="82" y="145"/>
                  </a:cubicBezTo>
                  <a:cubicBezTo>
                    <a:pt x="121" y="105"/>
                    <a:pt x="162" y="65"/>
                    <a:pt x="202" y="25"/>
                  </a:cubicBezTo>
                  <a:cubicBezTo>
                    <a:pt x="221" y="7"/>
                    <a:pt x="243" y="0"/>
                    <a:pt x="268" y="11"/>
                  </a:cubicBezTo>
                  <a:cubicBezTo>
                    <a:pt x="291" y="21"/>
                    <a:pt x="303" y="39"/>
                    <a:pt x="305" y="72"/>
                  </a:cubicBezTo>
                  <a:close/>
                  <a:moveTo>
                    <a:pt x="62" y="258"/>
                  </a:moveTo>
                  <a:cubicBezTo>
                    <a:pt x="68" y="257"/>
                    <a:pt x="71" y="258"/>
                    <a:pt x="73" y="257"/>
                  </a:cubicBezTo>
                  <a:cubicBezTo>
                    <a:pt x="88" y="241"/>
                    <a:pt x="106" y="232"/>
                    <a:pt x="129" y="232"/>
                  </a:cubicBezTo>
                  <a:cubicBezTo>
                    <a:pt x="136" y="232"/>
                    <a:pt x="144" y="225"/>
                    <a:pt x="149" y="220"/>
                  </a:cubicBezTo>
                  <a:cubicBezTo>
                    <a:pt x="191" y="178"/>
                    <a:pt x="233" y="136"/>
                    <a:pt x="275" y="94"/>
                  </a:cubicBezTo>
                  <a:cubicBezTo>
                    <a:pt x="280" y="89"/>
                    <a:pt x="286" y="81"/>
                    <a:pt x="286" y="74"/>
                  </a:cubicBezTo>
                  <a:cubicBezTo>
                    <a:pt x="287" y="64"/>
                    <a:pt x="286" y="53"/>
                    <a:pt x="282" y="43"/>
                  </a:cubicBezTo>
                  <a:cubicBezTo>
                    <a:pt x="279" y="33"/>
                    <a:pt x="271" y="25"/>
                    <a:pt x="259" y="33"/>
                  </a:cubicBezTo>
                  <a:cubicBezTo>
                    <a:pt x="243" y="13"/>
                    <a:pt x="228" y="24"/>
                    <a:pt x="216" y="36"/>
                  </a:cubicBezTo>
                  <a:cubicBezTo>
                    <a:pt x="174" y="77"/>
                    <a:pt x="132" y="118"/>
                    <a:pt x="92" y="160"/>
                  </a:cubicBezTo>
                  <a:cubicBezTo>
                    <a:pt x="84" y="168"/>
                    <a:pt x="81" y="181"/>
                    <a:pt x="76" y="191"/>
                  </a:cubicBezTo>
                  <a:cubicBezTo>
                    <a:pt x="71" y="204"/>
                    <a:pt x="65" y="216"/>
                    <a:pt x="60" y="228"/>
                  </a:cubicBezTo>
                  <a:cubicBezTo>
                    <a:pt x="57" y="234"/>
                    <a:pt x="53" y="239"/>
                    <a:pt x="50" y="245"/>
                  </a:cubicBezTo>
                  <a:cubicBezTo>
                    <a:pt x="52" y="246"/>
                    <a:pt x="54" y="247"/>
                    <a:pt x="55" y="248"/>
                  </a:cubicBezTo>
                  <a:cubicBezTo>
                    <a:pt x="78" y="226"/>
                    <a:pt x="100" y="204"/>
                    <a:pt x="122" y="181"/>
                  </a:cubicBezTo>
                  <a:cubicBezTo>
                    <a:pt x="117" y="174"/>
                    <a:pt x="114" y="169"/>
                    <a:pt x="110" y="163"/>
                  </a:cubicBezTo>
                  <a:cubicBezTo>
                    <a:pt x="111" y="162"/>
                    <a:pt x="112" y="161"/>
                    <a:pt x="113" y="160"/>
                  </a:cubicBezTo>
                  <a:cubicBezTo>
                    <a:pt x="118" y="164"/>
                    <a:pt x="124" y="168"/>
                    <a:pt x="129" y="172"/>
                  </a:cubicBezTo>
                  <a:cubicBezTo>
                    <a:pt x="138" y="164"/>
                    <a:pt x="147" y="156"/>
                    <a:pt x="155" y="148"/>
                  </a:cubicBezTo>
                  <a:cubicBezTo>
                    <a:pt x="151" y="141"/>
                    <a:pt x="147" y="135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2" y="131"/>
                    <a:pt x="157" y="135"/>
                    <a:pt x="162" y="138"/>
                  </a:cubicBezTo>
                  <a:cubicBezTo>
                    <a:pt x="171" y="130"/>
                    <a:pt x="180" y="122"/>
                    <a:pt x="189" y="115"/>
                  </a:cubicBezTo>
                  <a:cubicBezTo>
                    <a:pt x="184" y="108"/>
                    <a:pt x="180" y="102"/>
                    <a:pt x="176" y="96"/>
                  </a:cubicBezTo>
                  <a:cubicBezTo>
                    <a:pt x="178" y="95"/>
                    <a:pt x="179" y="94"/>
                    <a:pt x="180" y="93"/>
                  </a:cubicBezTo>
                  <a:cubicBezTo>
                    <a:pt x="186" y="98"/>
                    <a:pt x="191" y="102"/>
                    <a:pt x="194" y="104"/>
                  </a:cubicBezTo>
                  <a:cubicBezTo>
                    <a:pt x="204" y="96"/>
                    <a:pt x="214" y="88"/>
                    <a:pt x="223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2" y="61"/>
                    <a:pt x="213" y="60"/>
                  </a:cubicBezTo>
                  <a:cubicBezTo>
                    <a:pt x="218" y="64"/>
                    <a:pt x="224" y="68"/>
                    <a:pt x="231" y="73"/>
                  </a:cubicBezTo>
                  <a:cubicBezTo>
                    <a:pt x="240" y="64"/>
                    <a:pt x="249" y="56"/>
                    <a:pt x="257" y="49"/>
                  </a:cubicBezTo>
                  <a:cubicBezTo>
                    <a:pt x="262" y="60"/>
                    <a:pt x="266" y="69"/>
                    <a:pt x="272" y="82"/>
                  </a:cubicBezTo>
                  <a:cubicBezTo>
                    <a:pt x="262" y="75"/>
                    <a:pt x="256" y="72"/>
                    <a:pt x="251" y="68"/>
                  </a:cubicBezTo>
                  <a:cubicBezTo>
                    <a:pt x="242" y="76"/>
                    <a:pt x="234" y="82"/>
                    <a:pt x="227" y="89"/>
                  </a:cubicBezTo>
                  <a:cubicBezTo>
                    <a:pt x="232" y="96"/>
                    <a:pt x="236" y="102"/>
                    <a:pt x="240" y="107"/>
                  </a:cubicBezTo>
                  <a:cubicBezTo>
                    <a:pt x="239" y="108"/>
                    <a:pt x="238" y="109"/>
                    <a:pt x="237" y="110"/>
                  </a:cubicBezTo>
                  <a:cubicBezTo>
                    <a:pt x="231" y="106"/>
                    <a:pt x="225" y="102"/>
                    <a:pt x="223" y="100"/>
                  </a:cubicBezTo>
                  <a:cubicBezTo>
                    <a:pt x="213" y="108"/>
                    <a:pt x="205" y="114"/>
                    <a:pt x="197" y="121"/>
                  </a:cubicBezTo>
                  <a:cubicBezTo>
                    <a:pt x="202" y="127"/>
                    <a:pt x="205" y="133"/>
                    <a:pt x="209" y="138"/>
                  </a:cubicBezTo>
                  <a:cubicBezTo>
                    <a:pt x="208" y="139"/>
                    <a:pt x="207" y="140"/>
                    <a:pt x="206" y="141"/>
                  </a:cubicBezTo>
                  <a:cubicBezTo>
                    <a:pt x="200" y="137"/>
                    <a:pt x="194" y="133"/>
                    <a:pt x="191" y="131"/>
                  </a:cubicBezTo>
                  <a:cubicBezTo>
                    <a:pt x="182" y="139"/>
                    <a:pt x="175" y="145"/>
                    <a:pt x="167" y="152"/>
                  </a:cubicBezTo>
                  <a:cubicBezTo>
                    <a:pt x="171" y="158"/>
                    <a:pt x="175" y="163"/>
                    <a:pt x="179" y="169"/>
                  </a:cubicBezTo>
                  <a:cubicBezTo>
                    <a:pt x="178" y="170"/>
                    <a:pt x="176" y="171"/>
                    <a:pt x="175" y="172"/>
                  </a:cubicBezTo>
                  <a:cubicBezTo>
                    <a:pt x="170" y="168"/>
                    <a:pt x="164" y="164"/>
                    <a:pt x="159" y="161"/>
                  </a:cubicBezTo>
                  <a:cubicBezTo>
                    <a:pt x="151" y="168"/>
                    <a:pt x="143" y="175"/>
                    <a:pt x="135" y="181"/>
                  </a:cubicBezTo>
                  <a:cubicBezTo>
                    <a:pt x="140" y="188"/>
                    <a:pt x="144" y="194"/>
                    <a:pt x="148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9" y="198"/>
                    <a:pt x="133" y="195"/>
                    <a:pt x="130" y="193"/>
                  </a:cubicBezTo>
                  <a:cubicBezTo>
                    <a:pt x="107" y="214"/>
                    <a:pt x="86" y="235"/>
                    <a:pt x="62" y="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523163" y="3686175"/>
              <a:ext cx="698500" cy="693738"/>
            </a:xfrm>
            <a:custGeom>
              <a:avLst/>
              <a:gdLst>
                <a:gd name="T0" fmla="*/ 263 w 307"/>
                <a:gd name="T1" fmla="*/ 219 h 305"/>
                <a:gd name="T2" fmla="*/ 219 w 307"/>
                <a:gd name="T3" fmla="*/ 185 h 305"/>
                <a:gd name="T4" fmla="*/ 173 w 307"/>
                <a:gd name="T5" fmla="*/ 213 h 305"/>
                <a:gd name="T6" fmla="*/ 159 w 307"/>
                <a:gd name="T7" fmla="*/ 252 h 305"/>
                <a:gd name="T8" fmla="*/ 86 w 307"/>
                <a:gd name="T9" fmla="*/ 296 h 305"/>
                <a:gd name="T10" fmla="*/ 44 w 307"/>
                <a:gd name="T11" fmla="*/ 218 h 305"/>
                <a:gd name="T12" fmla="*/ 49 w 307"/>
                <a:gd name="T13" fmla="*/ 195 h 305"/>
                <a:gd name="T14" fmla="*/ 43 w 307"/>
                <a:gd name="T15" fmla="*/ 173 h 305"/>
                <a:gd name="T16" fmla="*/ 16 w 307"/>
                <a:gd name="T17" fmla="*/ 35 h 305"/>
                <a:gd name="T18" fmla="*/ 71 w 307"/>
                <a:gd name="T19" fmla="*/ 3 h 305"/>
                <a:gd name="T20" fmla="*/ 86 w 307"/>
                <a:gd name="T21" fmla="*/ 14 h 305"/>
                <a:gd name="T22" fmla="*/ 81 w 307"/>
                <a:gd name="T23" fmla="*/ 30 h 305"/>
                <a:gd name="T24" fmla="*/ 65 w 307"/>
                <a:gd name="T25" fmla="*/ 31 h 305"/>
                <a:gd name="T26" fmla="*/ 23 w 307"/>
                <a:gd name="T27" fmla="*/ 53 h 305"/>
                <a:gd name="T28" fmla="*/ 51 w 307"/>
                <a:gd name="T29" fmla="*/ 157 h 305"/>
                <a:gd name="T30" fmla="*/ 108 w 307"/>
                <a:gd name="T31" fmla="*/ 163 h 305"/>
                <a:gd name="T32" fmla="*/ 169 w 307"/>
                <a:gd name="T33" fmla="*/ 81 h 305"/>
                <a:gd name="T34" fmla="*/ 145 w 307"/>
                <a:gd name="T35" fmla="*/ 52 h 305"/>
                <a:gd name="T36" fmla="*/ 128 w 307"/>
                <a:gd name="T37" fmla="*/ 41 h 305"/>
                <a:gd name="T38" fmla="*/ 132 w 307"/>
                <a:gd name="T39" fmla="*/ 26 h 305"/>
                <a:gd name="T40" fmla="*/ 150 w 307"/>
                <a:gd name="T41" fmla="*/ 25 h 305"/>
                <a:gd name="T42" fmla="*/ 181 w 307"/>
                <a:gd name="T43" fmla="*/ 83 h 305"/>
                <a:gd name="T44" fmla="*/ 76 w 307"/>
                <a:gd name="T45" fmla="*/ 186 h 305"/>
                <a:gd name="T46" fmla="*/ 68 w 307"/>
                <a:gd name="T47" fmla="*/ 187 h 305"/>
                <a:gd name="T48" fmla="*/ 77 w 307"/>
                <a:gd name="T49" fmla="*/ 279 h 305"/>
                <a:gd name="T50" fmla="*/ 138 w 307"/>
                <a:gd name="T51" fmla="*/ 262 h 305"/>
                <a:gd name="T52" fmla="*/ 157 w 307"/>
                <a:gd name="T53" fmla="*/ 219 h 305"/>
                <a:gd name="T54" fmla="*/ 213 w 307"/>
                <a:gd name="T55" fmla="*/ 172 h 305"/>
                <a:gd name="T56" fmla="*/ 274 w 307"/>
                <a:gd name="T57" fmla="*/ 210 h 305"/>
                <a:gd name="T58" fmla="*/ 288 w 307"/>
                <a:gd name="T59" fmla="*/ 228 h 305"/>
                <a:gd name="T60" fmla="*/ 292 w 307"/>
                <a:gd name="T61" fmla="*/ 277 h 305"/>
                <a:gd name="T62" fmla="*/ 245 w 307"/>
                <a:gd name="T63" fmla="*/ 276 h 305"/>
                <a:gd name="T64" fmla="*/ 250 w 307"/>
                <a:gd name="T65" fmla="*/ 227 h 305"/>
                <a:gd name="T66" fmla="*/ 263 w 307"/>
                <a:gd name="T67" fmla="*/ 2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5">
                  <a:moveTo>
                    <a:pt x="263" y="219"/>
                  </a:moveTo>
                  <a:cubicBezTo>
                    <a:pt x="256" y="197"/>
                    <a:pt x="241" y="186"/>
                    <a:pt x="219" y="185"/>
                  </a:cubicBezTo>
                  <a:cubicBezTo>
                    <a:pt x="198" y="184"/>
                    <a:pt x="182" y="192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49" y="195"/>
                  </a:cubicBezTo>
                  <a:cubicBezTo>
                    <a:pt x="49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3" y="17"/>
                    <a:pt x="52" y="0"/>
                    <a:pt x="71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2"/>
                    <a:pt x="70" y="32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1"/>
                    <a:pt x="19" y="128"/>
                    <a:pt x="51" y="157"/>
                  </a:cubicBezTo>
                  <a:cubicBezTo>
                    <a:pt x="69" y="173"/>
                    <a:pt x="90" y="172"/>
                    <a:pt x="108" y="163"/>
                  </a:cubicBezTo>
                  <a:cubicBezTo>
                    <a:pt x="140" y="146"/>
                    <a:pt x="162" y="118"/>
                    <a:pt x="169" y="81"/>
                  </a:cubicBezTo>
                  <a:cubicBezTo>
                    <a:pt x="172" y="59"/>
                    <a:pt x="167" y="54"/>
                    <a:pt x="145" y="52"/>
                  </a:cubicBezTo>
                  <a:cubicBezTo>
                    <a:pt x="138" y="51"/>
                    <a:pt x="131" y="46"/>
                    <a:pt x="128" y="41"/>
                  </a:cubicBezTo>
                  <a:cubicBezTo>
                    <a:pt x="125" y="38"/>
                    <a:pt x="128" y="28"/>
                    <a:pt x="132" y="26"/>
                  </a:cubicBezTo>
                  <a:cubicBezTo>
                    <a:pt x="136" y="23"/>
                    <a:pt x="145" y="23"/>
                    <a:pt x="150" y="25"/>
                  </a:cubicBezTo>
                  <a:cubicBezTo>
                    <a:pt x="170" y="33"/>
                    <a:pt x="185" y="61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7"/>
                  </a:cubicBezTo>
                  <a:cubicBezTo>
                    <a:pt x="43" y="206"/>
                    <a:pt x="49" y="264"/>
                    <a:pt x="77" y="279"/>
                  </a:cubicBezTo>
                  <a:cubicBezTo>
                    <a:pt x="100" y="290"/>
                    <a:pt x="123" y="285"/>
                    <a:pt x="138" y="262"/>
                  </a:cubicBezTo>
                  <a:cubicBezTo>
                    <a:pt x="147" y="249"/>
                    <a:pt x="152" y="234"/>
                    <a:pt x="157" y="219"/>
                  </a:cubicBezTo>
                  <a:cubicBezTo>
                    <a:pt x="167" y="191"/>
                    <a:pt x="185" y="174"/>
                    <a:pt x="213" y="172"/>
                  </a:cubicBezTo>
                  <a:cubicBezTo>
                    <a:pt x="238" y="171"/>
                    <a:pt x="262" y="186"/>
                    <a:pt x="274" y="210"/>
                  </a:cubicBezTo>
                  <a:cubicBezTo>
                    <a:pt x="277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0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065463" y="1268412"/>
              <a:ext cx="698500" cy="692150"/>
            </a:xfrm>
            <a:custGeom>
              <a:avLst/>
              <a:gdLst>
                <a:gd name="T0" fmla="*/ 263 w 307"/>
                <a:gd name="T1" fmla="*/ 218 h 304"/>
                <a:gd name="T2" fmla="*/ 219 w 307"/>
                <a:gd name="T3" fmla="*/ 184 h 304"/>
                <a:gd name="T4" fmla="*/ 173 w 307"/>
                <a:gd name="T5" fmla="*/ 212 h 304"/>
                <a:gd name="T6" fmla="*/ 159 w 307"/>
                <a:gd name="T7" fmla="*/ 251 h 304"/>
                <a:gd name="T8" fmla="*/ 86 w 307"/>
                <a:gd name="T9" fmla="*/ 295 h 304"/>
                <a:gd name="T10" fmla="*/ 44 w 307"/>
                <a:gd name="T11" fmla="*/ 217 h 304"/>
                <a:gd name="T12" fmla="*/ 49 w 307"/>
                <a:gd name="T13" fmla="*/ 194 h 304"/>
                <a:gd name="T14" fmla="*/ 43 w 307"/>
                <a:gd name="T15" fmla="*/ 172 h 304"/>
                <a:gd name="T16" fmla="*/ 16 w 307"/>
                <a:gd name="T17" fmla="*/ 34 h 304"/>
                <a:gd name="T18" fmla="*/ 71 w 307"/>
                <a:gd name="T19" fmla="*/ 3 h 304"/>
                <a:gd name="T20" fmla="*/ 86 w 307"/>
                <a:gd name="T21" fmla="*/ 13 h 304"/>
                <a:gd name="T22" fmla="*/ 81 w 307"/>
                <a:gd name="T23" fmla="*/ 29 h 304"/>
                <a:gd name="T24" fmla="*/ 65 w 307"/>
                <a:gd name="T25" fmla="*/ 30 h 304"/>
                <a:gd name="T26" fmla="*/ 23 w 307"/>
                <a:gd name="T27" fmla="*/ 52 h 304"/>
                <a:gd name="T28" fmla="*/ 51 w 307"/>
                <a:gd name="T29" fmla="*/ 156 h 304"/>
                <a:gd name="T30" fmla="*/ 108 w 307"/>
                <a:gd name="T31" fmla="*/ 162 h 304"/>
                <a:gd name="T32" fmla="*/ 169 w 307"/>
                <a:gd name="T33" fmla="*/ 80 h 304"/>
                <a:gd name="T34" fmla="*/ 145 w 307"/>
                <a:gd name="T35" fmla="*/ 51 h 304"/>
                <a:gd name="T36" fmla="*/ 128 w 307"/>
                <a:gd name="T37" fmla="*/ 41 h 304"/>
                <a:gd name="T38" fmla="*/ 132 w 307"/>
                <a:gd name="T39" fmla="*/ 25 h 304"/>
                <a:gd name="T40" fmla="*/ 150 w 307"/>
                <a:gd name="T41" fmla="*/ 25 h 304"/>
                <a:gd name="T42" fmla="*/ 181 w 307"/>
                <a:gd name="T43" fmla="*/ 82 h 304"/>
                <a:gd name="T44" fmla="*/ 76 w 307"/>
                <a:gd name="T45" fmla="*/ 185 h 304"/>
                <a:gd name="T46" fmla="*/ 68 w 307"/>
                <a:gd name="T47" fmla="*/ 187 h 304"/>
                <a:gd name="T48" fmla="*/ 77 w 307"/>
                <a:gd name="T49" fmla="*/ 278 h 304"/>
                <a:gd name="T50" fmla="*/ 138 w 307"/>
                <a:gd name="T51" fmla="*/ 261 h 304"/>
                <a:gd name="T52" fmla="*/ 157 w 307"/>
                <a:gd name="T53" fmla="*/ 218 h 304"/>
                <a:gd name="T54" fmla="*/ 213 w 307"/>
                <a:gd name="T55" fmla="*/ 172 h 304"/>
                <a:gd name="T56" fmla="*/ 274 w 307"/>
                <a:gd name="T57" fmla="*/ 210 h 304"/>
                <a:gd name="T58" fmla="*/ 288 w 307"/>
                <a:gd name="T59" fmla="*/ 227 h 304"/>
                <a:gd name="T60" fmla="*/ 292 w 307"/>
                <a:gd name="T61" fmla="*/ 276 h 304"/>
                <a:gd name="T62" fmla="*/ 245 w 307"/>
                <a:gd name="T63" fmla="*/ 275 h 304"/>
                <a:gd name="T64" fmla="*/ 250 w 307"/>
                <a:gd name="T65" fmla="*/ 226 h 304"/>
                <a:gd name="T66" fmla="*/ 263 w 307"/>
                <a:gd name="T67" fmla="*/ 2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4">
                  <a:moveTo>
                    <a:pt x="263" y="218"/>
                  </a:moveTo>
                  <a:cubicBezTo>
                    <a:pt x="256" y="196"/>
                    <a:pt x="241" y="185"/>
                    <a:pt x="219" y="184"/>
                  </a:cubicBezTo>
                  <a:cubicBezTo>
                    <a:pt x="198" y="183"/>
                    <a:pt x="182" y="192"/>
                    <a:pt x="173" y="212"/>
                  </a:cubicBezTo>
                  <a:cubicBezTo>
                    <a:pt x="168" y="225"/>
                    <a:pt x="164" y="238"/>
                    <a:pt x="159" y="251"/>
                  </a:cubicBezTo>
                  <a:cubicBezTo>
                    <a:pt x="148" y="284"/>
                    <a:pt x="114" y="304"/>
                    <a:pt x="86" y="295"/>
                  </a:cubicBezTo>
                  <a:cubicBezTo>
                    <a:pt x="50" y="284"/>
                    <a:pt x="34" y="254"/>
                    <a:pt x="44" y="217"/>
                  </a:cubicBezTo>
                  <a:cubicBezTo>
                    <a:pt x="46" y="209"/>
                    <a:pt x="49" y="202"/>
                    <a:pt x="49" y="194"/>
                  </a:cubicBezTo>
                  <a:cubicBezTo>
                    <a:pt x="49" y="186"/>
                    <a:pt x="48" y="177"/>
                    <a:pt x="43" y="172"/>
                  </a:cubicBezTo>
                  <a:cubicBezTo>
                    <a:pt x="15" y="142"/>
                    <a:pt x="0" y="71"/>
                    <a:pt x="16" y="34"/>
                  </a:cubicBezTo>
                  <a:cubicBezTo>
                    <a:pt x="23" y="17"/>
                    <a:pt x="52" y="0"/>
                    <a:pt x="71" y="3"/>
                  </a:cubicBezTo>
                  <a:cubicBezTo>
                    <a:pt x="77" y="4"/>
                    <a:pt x="84" y="8"/>
                    <a:pt x="86" y="13"/>
                  </a:cubicBezTo>
                  <a:cubicBezTo>
                    <a:pt x="88" y="17"/>
                    <a:pt x="85" y="26"/>
                    <a:pt x="81" y="29"/>
                  </a:cubicBezTo>
                  <a:cubicBezTo>
                    <a:pt x="78" y="32"/>
                    <a:pt x="70" y="32"/>
                    <a:pt x="65" y="30"/>
                  </a:cubicBezTo>
                  <a:cubicBezTo>
                    <a:pt x="39" y="20"/>
                    <a:pt x="28" y="24"/>
                    <a:pt x="23" y="52"/>
                  </a:cubicBezTo>
                  <a:cubicBezTo>
                    <a:pt x="16" y="91"/>
                    <a:pt x="19" y="128"/>
                    <a:pt x="51" y="156"/>
                  </a:cubicBezTo>
                  <a:cubicBezTo>
                    <a:pt x="69" y="172"/>
                    <a:pt x="90" y="171"/>
                    <a:pt x="108" y="162"/>
                  </a:cubicBezTo>
                  <a:cubicBezTo>
                    <a:pt x="140" y="145"/>
                    <a:pt x="162" y="117"/>
                    <a:pt x="169" y="80"/>
                  </a:cubicBezTo>
                  <a:cubicBezTo>
                    <a:pt x="172" y="58"/>
                    <a:pt x="167" y="53"/>
                    <a:pt x="145" y="51"/>
                  </a:cubicBezTo>
                  <a:cubicBezTo>
                    <a:pt x="138" y="50"/>
                    <a:pt x="131" y="46"/>
                    <a:pt x="128" y="41"/>
                  </a:cubicBezTo>
                  <a:cubicBezTo>
                    <a:pt x="125" y="38"/>
                    <a:pt x="128" y="27"/>
                    <a:pt x="132" y="25"/>
                  </a:cubicBezTo>
                  <a:cubicBezTo>
                    <a:pt x="136" y="22"/>
                    <a:pt x="145" y="23"/>
                    <a:pt x="150" y="25"/>
                  </a:cubicBezTo>
                  <a:cubicBezTo>
                    <a:pt x="170" y="32"/>
                    <a:pt x="185" y="61"/>
                    <a:pt x="181" y="82"/>
                  </a:cubicBezTo>
                  <a:cubicBezTo>
                    <a:pt x="171" y="130"/>
                    <a:pt x="124" y="176"/>
                    <a:pt x="76" y="185"/>
                  </a:cubicBezTo>
                  <a:cubicBezTo>
                    <a:pt x="73" y="185"/>
                    <a:pt x="70" y="185"/>
                    <a:pt x="68" y="187"/>
                  </a:cubicBezTo>
                  <a:cubicBezTo>
                    <a:pt x="43" y="205"/>
                    <a:pt x="49" y="263"/>
                    <a:pt x="77" y="278"/>
                  </a:cubicBezTo>
                  <a:cubicBezTo>
                    <a:pt x="100" y="290"/>
                    <a:pt x="123" y="285"/>
                    <a:pt x="138" y="261"/>
                  </a:cubicBezTo>
                  <a:cubicBezTo>
                    <a:pt x="147" y="249"/>
                    <a:pt x="152" y="233"/>
                    <a:pt x="157" y="218"/>
                  </a:cubicBezTo>
                  <a:cubicBezTo>
                    <a:pt x="167" y="190"/>
                    <a:pt x="185" y="174"/>
                    <a:pt x="213" y="172"/>
                  </a:cubicBezTo>
                  <a:cubicBezTo>
                    <a:pt x="238" y="170"/>
                    <a:pt x="262" y="185"/>
                    <a:pt x="274" y="210"/>
                  </a:cubicBezTo>
                  <a:cubicBezTo>
                    <a:pt x="277" y="216"/>
                    <a:pt x="283" y="222"/>
                    <a:pt x="288" y="227"/>
                  </a:cubicBezTo>
                  <a:cubicBezTo>
                    <a:pt x="305" y="242"/>
                    <a:pt x="307" y="261"/>
                    <a:pt x="292" y="276"/>
                  </a:cubicBezTo>
                  <a:cubicBezTo>
                    <a:pt x="280" y="288"/>
                    <a:pt x="256" y="287"/>
                    <a:pt x="245" y="275"/>
                  </a:cubicBezTo>
                  <a:cubicBezTo>
                    <a:pt x="231" y="260"/>
                    <a:pt x="233" y="240"/>
                    <a:pt x="250" y="226"/>
                  </a:cubicBezTo>
                  <a:cubicBezTo>
                    <a:pt x="254" y="224"/>
                    <a:pt x="258" y="222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166938" y="2170113"/>
              <a:ext cx="698500" cy="693738"/>
            </a:xfrm>
            <a:custGeom>
              <a:avLst/>
              <a:gdLst>
                <a:gd name="T0" fmla="*/ 263 w 307"/>
                <a:gd name="T1" fmla="*/ 219 h 305"/>
                <a:gd name="T2" fmla="*/ 220 w 307"/>
                <a:gd name="T3" fmla="*/ 185 h 305"/>
                <a:gd name="T4" fmla="*/ 173 w 307"/>
                <a:gd name="T5" fmla="*/ 213 h 305"/>
                <a:gd name="T6" fmla="*/ 159 w 307"/>
                <a:gd name="T7" fmla="*/ 252 h 305"/>
                <a:gd name="T8" fmla="*/ 86 w 307"/>
                <a:gd name="T9" fmla="*/ 296 h 305"/>
                <a:gd name="T10" fmla="*/ 44 w 307"/>
                <a:gd name="T11" fmla="*/ 218 h 305"/>
                <a:gd name="T12" fmla="*/ 50 w 307"/>
                <a:gd name="T13" fmla="*/ 195 h 305"/>
                <a:gd name="T14" fmla="*/ 43 w 307"/>
                <a:gd name="T15" fmla="*/ 173 h 305"/>
                <a:gd name="T16" fmla="*/ 16 w 307"/>
                <a:gd name="T17" fmla="*/ 35 h 305"/>
                <a:gd name="T18" fmla="*/ 72 w 307"/>
                <a:gd name="T19" fmla="*/ 3 h 305"/>
                <a:gd name="T20" fmla="*/ 86 w 307"/>
                <a:gd name="T21" fmla="*/ 14 h 305"/>
                <a:gd name="T22" fmla="*/ 81 w 307"/>
                <a:gd name="T23" fmla="*/ 30 h 305"/>
                <a:gd name="T24" fmla="*/ 65 w 307"/>
                <a:gd name="T25" fmla="*/ 31 h 305"/>
                <a:gd name="T26" fmla="*/ 23 w 307"/>
                <a:gd name="T27" fmla="*/ 53 h 305"/>
                <a:gd name="T28" fmla="*/ 52 w 307"/>
                <a:gd name="T29" fmla="*/ 157 h 305"/>
                <a:gd name="T30" fmla="*/ 108 w 307"/>
                <a:gd name="T31" fmla="*/ 163 h 305"/>
                <a:gd name="T32" fmla="*/ 169 w 307"/>
                <a:gd name="T33" fmla="*/ 81 h 305"/>
                <a:gd name="T34" fmla="*/ 145 w 307"/>
                <a:gd name="T35" fmla="*/ 52 h 305"/>
                <a:gd name="T36" fmla="*/ 128 w 307"/>
                <a:gd name="T37" fmla="*/ 41 h 305"/>
                <a:gd name="T38" fmla="*/ 132 w 307"/>
                <a:gd name="T39" fmla="*/ 26 h 305"/>
                <a:gd name="T40" fmla="*/ 150 w 307"/>
                <a:gd name="T41" fmla="*/ 25 h 305"/>
                <a:gd name="T42" fmla="*/ 181 w 307"/>
                <a:gd name="T43" fmla="*/ 83 h 305"/>
                <a:gd name="T44" fmla="*/ 76 w 307"/>
                <a:gd name="T45" fmla="*/ 186 h 305"/>
                <a:gd name="T46" fmla="*/ 68 w 307"/>
                <a:gd name="T47" fmla="*/ 188 h 305"/>
                <a:gd name="T48" fmla="*/ 78 w 307"/>
                <a:gd name="T49" fmla="*/ 279 h 305"/>
                <a:gd name="T50" fmla="*/ 139 w 307"/>
                <a:gd name="T51" fmla="*/ 262 h 305"/>
                <a:gd name="T52" fmla="*/ 158 w 307"/>
                <a:gd name="T53" fmla="*/ 219 h 305"/>
                <a:gd name="T54" fmla="*/ 214 w 307"/>
                <a:gd name="T55" fmla="*/ 172 h 305"/>
                <a:gd name="T56" fmla="*/ 274 w 307"/>
                <a:gd name="T57" fmla="*/ 210 h 305"/>
                <a:gd name="T58" fmla="*/ 288 w 307"/>
                <a:gd name="T59" fmla="*/ 228 h 305"/>
                <a:gd name="T60" fmla="*/ 292 w 307"/>
                <a:gd name="T61" fmla="*/ 277 h 305"/>
                <a:gd name="T62" fmla="*/ 245 w 307"/>
                <a:gd name="T63" fmla="*/ 276 h 305"/>
                <a:gd name="T64" fmla="*/ 250 w 307"/>
                <a:gd name="T65" fmla="*/ 227 h 305"/>
                <a:gd name="T66" fmla="*/ 263 w 307"/>
                <a:gd name="T67" fmla="*/ 2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5">
                  <a:moveTo>
                    <a:pt x="263" y="219"/>
                  </a:moveTo>
                  <a:cubicBezTo>
                    <a:pt x="256" y="197"/>
                    <a:pt x="241" y="186"/>
                    <a:pt x="220" y="185"/>
                  </a:cubicBezTo>
                  <a:cubicBezTo>
                    <a:pt x="198" y="184"/>
                    <a:pt x="182" y="193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50" y="195"/>
                  </a:cubicBezTo>
                  <a:cubicBezTo>
                    <a:pt x="50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4" y="17"/>
                    <a:pt x="52" y="0"/>
                    <a:pt x="72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3"/>
                    <a:pt x="70" y="32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1"/>
                    <a:pt x="19" y="128"/>
                    <a:pt x="52" y="157"/>
                  </a:cubicBezTo>
                  <a:cubicBezTo>
                    <a:pt x="69" y="173"/>
                    <a:pt x="91" y="172"/>
                    <a:pt x="108" y="163"/>
                  </a:cubicBezTo>
                  <a:cubicBezTo>
                    <a:pt x="141" y="146"/>
                    <a:pt x="162" y="118"/>
                    <a:pt x="169" y="81"/>
                  </a:cubicBezTo>
                  <a:cubicBezTo>
                    <a:pt x="173" y="59"/>
                    <a:pt x="167" y="54"/>
                    <a:pt x="145" y="52"/>
                  </a:cubicBezTo>
                  <a:cubicBezTo>
                    <a:pt x="139" y="51"/>
                    <a:pt x="131" y="46"/>
                    <a:pt x="128" y="41"/>
                  </a:cubicBezTo>
                  <a:cubicBezTo>
                    <a:pt x="126" y="38"/>
                    <a:pt x="129" y="28"/>
                    <a:pt x="132" y="26"/>
                  </a:cubicBezTo>
                  <a:cubicBezTo>
                    <a:pt x="137" y="23"/>
                    <a:pt x="145" y="23"/>
                    <a:pt x="150" y="25"/>
                  </a:cubicBezTo>
                  <a:cubicBezTo>
                    <a:pt x="170" y="33"/>
                    <a:pt x="185" y="61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8"/>
                  </a:cubicBezTo>
                  <a:cubicBezTo>
                    <a:pt x="43" y="206"/>
                    <a:pt x="49" y="264"/>
                    <a:pt x="78" y="279"/>
                  </a:cubicBezTo>
                  <a:cubicBezTo>
                    <a:pt x="100" y="290"/>
                    <a:pt x="123" y="285"/>
                    <a:pt x="139" y="262"/>
                  </a:cubicBezTo>
                  <a:cubicBezTo>
                    <a:pt x="147" y="249"/>
                    <a:pt x="153" y="234"/>
                    <a:pt x="158" y="219"/>
                  </a:cubicBezTo>
                  <a:cubicBezTo>
                    <a:pt x="167" y="191"/>
                    <a:pt x="186" y="174"/>
                    <a:pt x="214" y="172"/>
                  </a:cubicBezTo>
                  <a:cubicBezTo>
                    <a:pt x="239" y="171"/>
                    <a:pt x="262" y="186"/>
                    <a:pt x="274" y="210"/>
                  </a:cubicBezTo>
                  <a:cubicBezTo>
                    <a:pt x="278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1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7567613" y="4510088"/>
              <a:ext cx="630237" cy="627063"/>
            </a:xfrm>
            <a:custGeom>
              <a:avLst/>
              <a:gdLst>
                <a:gd name="T0" fmla="*/ 1 w 277"/>
                <a:gd name="T1" fmla="*/ 138 h 276"/>
                <a:gd name="T2" fmla="*/ 1 w 277"/>
                <a:gd name="T3" fmla="*/ 46 h 276"/>
                <a:gd name="T4" fmla="*/ 47 w 277"/>
                <a:gd name="T5" fmla="*/ 0 h 276"/>
                <a:gd name="T6" fmla="*/ 230 w 277"/>
                <a:gd name="T7" fmla="*/ 0 h 276"/>
                <a:gd name="T8" fmla="*/ 276 w 277"/>
                <a:gd name="T9" fmla="*/ 45 h 276"/>
                <a:gd name="T10" fmla="*/ 276 w 277"/>
                <a:gd name="T11" fmla="*/ 229 h 276"/>
                <a:gd name="T12" fmla="*/ 231 w 277"/>
                <a:gd name="T13" fmla="*/ 275 h 276"/>
                <a:gd name="T14" fmla="*/ 45 w 277"/>
                <a:gd name="T15" fmla="*/ 275 h 276"/>
                <a:gd name="T16" fmla="*/ 1 w 277"/>
                <a:gd name="T17" fmla="*/ 232 h 276"/>
                <a:gd name="T18" fmla="*/ 1 w 277"/>
                <a:gd name="T19" fmla="*/ 138 h 276"/>
                <a:gd name="T20" fmla="*/ 1 w 277"/>
                <a:gd name="T21" fmla="*/ 138 h 276"/>
                <a:gd name="T22" fmla="*/ 15 w 277"/>
                <a:gd name="T23" fmla="*/ 136 h 276"/>
                <a:gd name="T24" fmla="*/ 15 w 277"/>
                <a:gd name="T25" fmla="*/ 136 h 276"/>
                <a:gd name="T26" fmla="*/ 16 w 277"/>
                <a:gd name="T27" fmla="*/ 230 h 276"/>
                <a:gd name="T28" fmla="*/ 46 w 277"/>
                <a:gd name="T29" fmla="*/ 261 h 276"/>
                <a:gd name="T30" fmla="*/ 230 w 277"/>
                <a:gd name="T31" fmla="*/ 261 h 276"/>
                <a:gd name="T32" fmla="*/ 262 w 277"/>
                <a:gd name="T33" fmla="*/ 228 h 276"/>
                <a:gd name="T34" fmla="*/ 263 w 277"/>
                <a:gd name="T35" fmla="*/ 46 h 276"/>
                <a:gd name="T36" fmla="*/ 230 w 277"/>
                <a:gd name="T37" fmla="*/ 15 h 276"/>
                <a:gd name="T38" fmla="*/ 48 w 277"/>
                <a:gd name="T39" fmla="*/ 15 h 276"/>
                <a:gd name="T40" fmla="*/ 15 w 277"/>
                <a:gd name="T41" fmla="*/ 48 h 276"/>
                <a:gd name="T42" fmla="*/ 15 w 277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76">
                  <a:moveTo>
                    <a:pt x="1" y="138"/>
                  </a:moveTo>
                  <a:cubicBezTo>
                    <a:pt x="1" y="107"/>
                    <a:pt x="0" y="76"/>
                    <a:pt x="1" y="46"/>
                  </a:cubicBezTo>
                  <a:cubicBezTo>
                    <a:pt x="1" y="17"/>
                    <a:pt x="18" y="0"/>
                    <a:pt x="47" y="0"/>
                  </a:cubicBezTo>
                  <a:cubicBezTo>
                    <a:pt x="108" y="0"/>
                    <a:pt x="169" y="0"/>
                    <a:pt x="230" y="0"/>
                  </a:cubicBezTo>
                  <a:cubicBezTo>
                    <a:pt x="260" y="0"/>
                    <a:pt x="276" y="17"/>
                    <a:pt x="276" y="45"/>
                  </a:cubicBezTo>
                  <a:cubicBezTo>
                    <a:pt x="277" y="107"/>
                    <a:pt x="277" y="168"/>
                    <a:pt x="276" y="229"/>
                  </a:cubicBezTo>
                  <a:cubicBezTo>
                    <a:pt x="276" y="258"/>
                    <a:pt x="260" y="275"/>
                    <a:pt x="231" y="275"/>
                  </a:cubicBezTo>
                  <a:cubicBezTo>
                    <a:pt x="169" y="276"/>
                    <a:pt x="107" y="276"/>
                    <a:pt x="45" y="275"/>
                  </a:cubicBezTo>
                  <a:cubicBezTo>
                    <a:pt x="19" y="275"/>
                    <a:pt x="1" y="258"/>
                    <a:pt x="1" y="232"/>
                  </a:cubicBezTo>
                  <a:cubicBezTo>
                    <a:pt x="0" y="200"/>
                    <a:pt x="1" y="169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5" y="198"/>
                    <a:pt x="16" y="230"/>
                  </a:cubicBezTo>
                  <a:cubicBezTo>
                    <a:pt x="16" y="251"/>
                    <a:pt x="25" y="260"/>
                    <a:pt x="46" y="261"/>
                  </a:cubicBezTo>
                  <a:cubicBezTo>
                    <a:pt x="107" y="261"/>
                    <a:pt x="169" y="261"/>
                    <a:pt x="230" y="261"/>
                  </a:cubicBezTo>
                  <a:cubicBezTo>
                    <a:pt x="252" y="260"/>
                    <a:pt x="262" y="250"/>
                    <a:pt x="262" y="228"/>
                  </a:cubicBezTo>
                  <a:cubicBezTo>
                    <a:pt x="263" y="168"/>
                    <a:pt x="263" y="107"/>
                    <a:pt x="263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70" y="14"/>
                    <a:pt x="109" y="14"/>
                    <a:pt x="48" y="15"/>
                  </a:cubicBezTo>
                  <a:cubicBezTo>
                    <a:pt x="25" y="15"/>
                    <a:pt x="16" y="25"/>
                    <a:pt x="15" y="48"/>
                  </a:cubicBezTo>
                  <a:cubicBezTo>
                    <a:pt x="15" y="77"/>
                    <a:pt x="15" y="106"/>
                    <a:pt x="15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6870700" y="4473575"/>
              <a:ext cx="461962" cy="579438"/>
            </a:xfrm>
            <a:custGeom>
              <a:avLst/>
              <a:gdLst>
                <a:gd name="T0" fmla="*/ 198 w 203"/>
                <a:gd name="T1" fmla="*/ 116 h 255"/>
                <a:gd name="T2" fmla="*/ 203 w 203"/>
                <a:gd name="T3" fmla="*/ 206 h 255"/>
                <a:gd name="T4" fmla="*/ 187 w 203"/>
                <a:gd name="T5" fmla="*/ 226 h 255"/>
                <a:gd name="T6" fmla="*/ 153 w 203"/>
                <a:gd name="T7" fmla="*/ 231 h 255"/>
                <a:gd name="T8" fmla="*/ 145 w 203"/>
                <a:gd name="T9" fmla="*/ 232 h 255"/>
                <a:gd name="T10" fmla="*/ 123 w 203"/>
                <a:gd name="T11" fmla="*/ 249 h 255"/>
                <a:gd name="T12" fmla="*/ 101 w 203"/>
                <a:gd name="T13" fmla="*/ 236 h 255"/>
                <a:gd name="T14" fmla="*/ 91 w 203"/>
                <a:gd name="T15" fmla="*/ 242 h 255"/>
                <a:gd name="T16" fmla="*/ 70 w 203"/>
                <a:gd name="T17" fmla="*/ 242 h 255"/>
                <a:gd name="T18" fmla="*/ 54 w 203"/>
                <a:gd name="T19" fmla="*/ 232 h 255"/>
                <a:gd name="T20" fmla="*/ 2 w 203"/>
                <a:gd name="T21" fmla="*/ 170 h 255"/>
                <a:gd name="T22" fmla="*/ 8 w 203"/>
                <a:gd name="T23" fmla="*/ 22 h 255"/>
                <a:gd name="T24" fmla="*/ 30 w 203"/>
                <a:gd name="T25" fmla="*/ 0 h 255"/>
                <a:gd name="T26" fmla="*/ 174 w 203"/>
                <a:gd name="T27" fmla="*/ 0 h 255"/>
                <a:gd name="T28" fmla="*/ 194 w 203"/>
                <a:gd name="T29" fmla="*/ 20 h 255"/>
                <a:gd name="T30" fmla="*/ 199 w 203"/>
                <a:gd name="T31" fmla="*/ 116 h 255"/>
                <a:gd name="T32" fmla="*/ 198 w 203"/>
                <a:gd name="T33" fmla="*/ 116 h 255"/>
                <a:gd name="T34" fmla="*/ 184 w 203"/>
                <a:gd name="T35" fmla="*/ 97 h 255"/>
                <a:gd name="T36" fmla="*/ 183 w 203"/>
                <a:gd name="T37" fmla="*/ 97 h 255"/>
                <a:gd name="T38" fmla="*/ 184 w 203"/>
                <a:gd name="T39" fmla="*/ 27 h 255"/>
                <a:gd name="T40" fmla="*/ 166 w 203"/>
                <a:gd name="T41" fmla="*/ 10 h 255"/>
                <a:gd name="T42" fmla="*/ 36 w 203"/>
                <a:gd name="T43" fmla="*/ 10 h 255"/>
                <a:gd name="T44" fmla="*/ 18 w 203"/>
                <a:gd name="T45" fmla="*/ 28 h 255"/>
                <a:gd name="T46" fmla="*/ 18 w 203"/>
                <a:gd name="T47" fmla="*/ 166 h 255"/>
                <a:gd name="T48" fmla="*/ 57 w 203"/>
                <a:gd name="T49" fmla="*/ 211 h 255"/>
                <a:gd name="T50" fmla="*/ 140 w 203"/>
                <a:gd name="T51" fmla="*/ 212 h 255"/>
                <a:gd name="T52" fmla="*/ 184 w 203"/>
                <a:gd name="T53" fmla="*/ 161 h 255"/>
                <a:gd name="T54" fmla="*/ 184 w 203"/>
                <a:gd name="T55" fmla="*/ 9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255">
                  <a:moveTo>
                    <a:pt x="198" y="116"/>
                  </a:moveTo>
                  <a:cubicBezTo>
                    <a:pt x="200" y="146"/>
                    <a:pt x="201" y="176"/>
                    <a:pt x="203" y="206"/>
                  </a:cubicBezTo>
                  <a:cubicBezTo>
                    <a:pt x="203" y="218"/>
                    <a:pt x="199" y="224"/>
                    <a:pt x="187" y="226"/>
                  </a:cubicBezTo>
                  <a:cubicBezTo>
                    <a:pt x="175" y="227"/>
                    <a:pt x="164" y="229"/>
                    <a:pt x="153" y="231"/>
                  </a:cubicBezTo>
                  <a:cubicBezTo>
                    <a:pt x="151" y="232"/>
                    <a:pt x="147" y="231"/>
                    <a:pt x="145" y="232"/>
                  </a:cubicBezTo>
                  <a:cubicBezTo>
                    <a:pt x="138" y="238"/>
                    <a:pt x="131" y="248"/>
                    <a:pt x="123" y="249"/>
                  </a:cubicBezTo>
                  <a:cubicBezTo>
                    <a:pt x="117" y="250"/>
                    <a:pt x="109" y="240"/>
                    <a:pt x="101" y="236"/>
                  </a:cubicBezTo>
                  <a:cubicBezTo>
                    <a:pt x="99" y="235"/>
                    <a:pt x="93" y="238"/>
                    <a:pt x="91" y="242"/>
                  </a:cubicBezTo>
                  <a:cubicBezTo>
                    <a:pt x="84" y="255"/>
                    <a:pt x="78" y="255"/>
                    <a:pt x="70" y="242"/>
                  </a:cubicBezTo>
                  <a:cubicBezTo>
                    <a:pt x="67" y="237"/>
                    <a:pt x="60" y="233"/>
                    <a:pt x="54" y="232"/>
                  </a:cubicBezTo>
                  <a:cubicBezTo>
                    <a:pt x="0" y="225"/>
                    <a:pt x="0" y="225"/>
                    <a:pt x="2" y="170"/>
                  </a:cubicBezTo>
                  <a:cubicBezTo>
                    <a:pt x="4" y="121"/>
                    <a:pt x="7" y="71"/>
                    <a:pt x="8" y="22"/>
                  </a:cubicBezTo>
                  <a:cubicBezTo>
                    <a:pt x="8" y="6"/>
                    <a:pt x="13" y="0"/>
                    <a:pt x="30" y="0"/>
                  </a:cubicBezTo>
                  <a:cubicBezTo>
                    <a:pt x="78" y="1"/>
                    <a:pt x="126" y="0"/>
                    <a:pt x="174" y="0"/>
                  </a:cubicBezTo>
                  <a:cubicBezTo>
                    <a:pt x="189" y="0"/>
                    <a:pt x="194" y="6"/>
                    <a:pt x="194" y="20"/>
                  </a:cubicBezTo>
                  <a:cubicBezTo>
                    <a:pt x="195" y="52"/>
                    <a:pt x="197" y="84"/>
                    <a:pt x="199" y="116"/>
                  </a:cubicBezTo>
                  <a:cubicBezTo>
                    <a:pt x="199" y="116"/>
                    <a:pt x="198" y="116"/>
                    <a:pt x="198" y="116"/>
                  </a:cubicBezTo>
                  <a:close/>
                  <a:moveTo>
                    <a:pt x="184" y="97"/>
                  </a:moveTo>
                  <a:cubicBezTo>
                    <a:pt x="184" y="97"/>
                    <a:pt x="183" y="97"/>
                    <a:pt x="183" y="97"/>
                  </a:cubicBezTo>
                  <a:cubicBezTo>
                    <a:pt x="183" y="74"/>
                    <a:pt x="183" y="51"/>
                    <a:pt x="184" y="27"/>
                  </a:cubicBezTo>
                  <a:cubicBezTo>
                    <a:pt x="184" y="14"/>
                    <a:pt x="178" y="9"/>
                    <a:pt x="166" y="10"/>
                  </a:cubicBezTo>
                  <a:cubicBezTo>
                    <a:pt x="123" y="10"/>
                    <a:pt x="79" y="10"/>
                    <a:pt x="36" y="10"/>
                  </a:cubicBezTo>
                  <a:cubicBezTo>
                    <a:pt x="23" y="10"/>
                    <a:pt x="18" y="15"/>
                    <a:pt x="18" y="28"/>
                  </a:cubicBezTo>
                  <a:cubicBezTo>
                    <a:pt x="19" y="74"/>
                    <a:pt x="18" y="120"/>
                    <a:pt x="18" y="166"/>
                  </a:cubicBezTo>
                  <a:cubicBezTo>
                    <a:pt x="19" y="185"/>
                    <a:pt x="38" y="210"/>
                    <a:pt x="57" y="211"/>
                  </a:cubicBezTo>
                  <a:cubicBezTo>
                    <a:pt x="85" y="213"/>
                    <a:pt x="113" y="214"/>
                    <a:pt x="140" y="212"/>
                  </a:cubicBezTo>
                  <a:cubicBezTo>
                    <a:pt x="167" y="210"/>
                    <a:pt x="183" y="188"/>
                    <a:pt x="184" y="161"/>
                  </a:cubicBezTo>
                  <a:cubicBezTo>
                    <a:pt x="184" y="140"/>
                    <a:pt x="184" y="119"/>
                    <a:pt x="184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6789738" y="3706813"/>
              <a:ext cx="538162" cy="658813"/>
            </a:xfrm>
            <a:custGeom>
              <a:avLst/>
              <a:gdLst>
                <a:gd name="T0" fmla="*/ 150 w 237"/>
                <a:gd name="T1" fmla="*/ 150 h 290"/>
                <a:gd name="T2" fmla="*/ 168 w 237"/>
                <a:gd name="T3" fmla="*/ 178 h 290"/>
                <a:gd name="T4" fmla="*/ 186 w 237"/>
                <a:gd name="T5" fmla="*/ 183 h 290"/>
                <a:gd name="T6" fmla="*/ 229 w 237"/>
                <a:gd name="T7" fmla="*/ 227 h 290"/>
                <a:gd name="T8" fmla="*/ 229 w 237"/>
                <a:gd name="T9" fmla="*/ 273 h 290"/>
                <a:gd name="T10" fmla="*/ 212 w 237"/>
                <a:gd name="T11" fmla="*/ 290 h 290"/>
                <a:gd name="T12" fmla="*/ 72 w 237"/>
                <a:gd name="T13" fmla="*/ 289 h 290"/>
                <a:gd name="T14" fmla="*/ 49 w 237"/>
                <a:gd name="T15" fmla="*/ 285 h 290"/>
                <a:gd name="T16" fmla="*/ 14 w 237"/>
                <a:gd name="T17" fmla="*/ 242 h 290"/>
                <a:gd name="T18" fmla="*/ 14 w 237"/>
                <a:gd name="T19" fmla="*/ 194 h 290"/>
                <a:gd name="T20" fmla="*/ 35 w 237"/>
                <a:gd name="T21" fmla="*/ 155 h 290"/>
                <a:gd name="T22" fmla="*/ 16 w 237"/>
                <a:gd name="T23" fmla="*/ 29 h 290"/>
                <a:gd name="T24" fmla="*/ 32 w 237"/>
                <a:gd name="T25" fmla="*/ 14 h 290"/>
                <a:gd name="T26" fmla="*/ 149 w 237"/>
                <a:gd name="T27" fmla="*/ 13 h 290"/>
                <a:gd name="T28" fmla="*/ 168 w 237"/>
                <a:gd name="T29" fmla="*/ 40 h 290"/>
                <a:gd name="T30" fmla="*/ 167 w 237"/>
                <a:gd name="T31" fmla="*/ 90 h 290"/>
                <a:gd name="T32" fmla="*/ 150 w 237"/>
                <a:gd name="T33" fmla="*/ 150 h 290"/>
                <a:gd name="T34" fmla="*/ 153 w 237"/>
                <a:gd name="T35" fmla="*/ 75 h 290"/>
                <a:gd name="T36" fmla="*/ 153 w 237"/>
                <a:gd name="T37" fmla="*/ 43 h 290"/>
                <a:gd name="T38" fmla="*/ 133 w 237"/>
                <a:gd name="T39" fmla="*/ 18 h 290"/>
                <a:gd name="T40" fmla="*/ 49 w 237"/>
                <a:gd name="T41" fmla="*/ 18 h 290"/>
                <a:gd name="T42" fmla="*/ 29 w 237"/>
                <a:gd name="T43" fmla="*/ 41 h 290"/>
                <a:gd name="T44" fmla="*/ 30 w 237"/>
                <a:gd name="T45" fmla="*/ 109 h 290"/>
                <a:gd name="T46" fmla="*/ 41 w 237"/>
                <a:gd name="T47" fmla="*/ 140 h 290"/>
                <a:gd name="T48" fmla="*/ 117 w 237"/>
                <a:gd name="T49" fmla="*/ 159 h 290"/>
                <a:gd name="T50" fmla="*/ 153 w 237"/>
                <a:gd name="T51" fmla="*/ 103 h 290"/>
                <a:gd name="T52" fmla="*/ 153 w 237"/>
                <a:gd name="T53" fmla="*/ 75 h 290"/>
                <a:gd name="T54" fmla="*/ 131 w 237"/>
                <a:gd name="T55" fmla="*/ 229 h 290"/>
                <a:gd name="T56" fmla="*/ 153 w 237"/>
                <a:gd name="T57" fmla="*/ 197 h 290"/>
                <a:gd name="T58" fmla="*/ 153 w 237"/>
                <a:gd name="T59" fmla="*/ 181 h 290"/>
                <a:gd name="T60" fmla="*/ 129 w 237"/>
                <a:gd name="T61" fmla="*/ 166 h 290"/>
                <a:gd name="T62" fmla="*/ 51 w 237"/>
                <a:gd name="T63" fmla="*/ 166 h 290"/>
                <a:gd name="T64" fmla="*/ 29 w 237"/>
                <a:gd name="T65" fmla="*/ 181 h 290"/>
                <a:gd name="T66" fmla="*/ 29 w 237"/>
                <a:gd name="T67" fmla="*/ 237 h 290"/>
                <a:gd name="T68" fmla="*/ 70 w 237"/>
                <a:gd name="T69" fmla="*/ 280 h 290"/>
                <a:gd name="T70" fmla="*/ 199 w 237"/>
                <a:gd name="T71" fmla="*/ 281 h 290"/>
                <a:gd name="T72" fmla="*/ 214 w 237"/>
                <a:gd name="T73" fmla="*/ 265 h 290"/>
                <a:gd name="T74" fmla="*/ 214 w 237"/>
                <a:gd name="T75" fmla="*/ 247 h 290"/>
                <a:gd name="T76" fmla="*/ 196 w 237"/>
                <a:gd name="T77" fmla="*/ 229 h 290"/>
                <a:gd name="T78" fmla="*/ 131 w 237"/>
                <a:gd name="T79" fmla="*/ 229 h 290"/>
                <a:gd name="T80" fmla="*/ 166 w 237"/>
                <a:gd name="T81" fmla="*/ 225 h 290"/>
                <a:gd name="T82" fmla="*/ 199 w 237"/>
                <a:gd name="T83" fmla="*/ 225 h 290"/>
                <a:gd name="T84" fmla="*/ 215 w 237"/>
                <a:gd name="T85" fmla="*/ 209 h 290"/>
                <a:gd name="T86" fmla="*/ 200 w 237"/>
                <a:gd name="T87" fmla="*/ 193 h 290"/>
                <a:gd name="T88" fmla="*/ 169 w 237"/>
                <a:gd name="T89" fmla="*/ 193 h 290"/>
                <a:gd name="T90" fmla="*/ 166 w 237"/>
                <a:gd name="T91" fmla="*/ 22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7" h="290">
                  <a:moveTo>
                    <a:pt x="150" y="150"/>
                  </a:moveTo>
                  <a:cubicBezTo>
                    <a:pt x="157" y="162"/>
                    <a:pt x="161" y="171"/>
                    <a:pt x="168" y="178"/>
                  </a:cubicBezTo>
                  <a:cubicBezTo>
                    <a:pt x="172" y="182"/>
                    <a:pt x="180" y="183"/>
                    <a:pt x="186" y="183"/>
                  </a:cubicBezTo>
                  <a:cubicBezTo>
                    <a:pt x="237" y="184"/>
                    <a:pt x="228" y="180"/>
                    <a:pt x="229" y="227"/>
                  </a:cubicBezTo>
                  <a:cubicBezTo>
                    <a:pt x="229" y="243"/>
                    <a:pt x="229" y="258"/>
                    <a:pt x="229" y="273"/>
                  </a:cubicBezTo>
                  <a:cubicBezTo>
                    <a:pt x="229" y="285"/>
                    <a:pt x="224" y="290"/>
                    <a:pt x="212" y="290"/>
                  </a:cubicBezTo>
                  <a:cubicBezTo>
                    <a:pt x="166" y="290"/>
                    <a:pt x="119" y="290"/>
                    <a:pt x="72" y="289"/>
                  </a:cubicBezTo>
                  <a:cubicBezTo>
                    <a:pt x="64" y="289"/>
                    <a:pt x="56" y="287"/>
                    <a:pt x="49" y="285"/>
                  </a:cubicBezTo>
                  <a:cubicBezTo>
                    <a:pt x="19" y="278"/>
                    <a:pt x="14" y="272"/>
                    <a:pt x="14" y="242"/>
                  </a:cubicBezTo>
                  <a:cubicBezTo>
                    <a:pt x="14" y="226"/>
                    <a:pt x="15" y="210"/>
                    <a:pt x="14" y="194"/>
                  </a:cubicBezTo>
                  <a:cubicBezTo>
                    <a:pt x="13" y="177"/>
                    <a:pt x="15" y="162"/>
                    <a:pt x="35" y="155"/>
                  </a:cubicBezTo>
                  <a:cubicBezTo>
                    <a:pt x="0" y="116"/>
                    <a:pt x="19" y="71"/>
                    <a:pt x="16" y="29"/>
                  </a:cubicBezTo>
                  <a:cubicBezTo>
                    <a:pt x="15" y="24"/>
                    <a:pt x="25" y="16"/>
                    <a:pt x="32" y="14"/>
                  </a:cubicBezTo>
                  <a:cubicBezTo>
                    <a:pt x="71" y="0"/>
                    <a:pt x="110" y="0"/>
                    <a:pt x="149" y="13"/>
                  </a:cubicBezTo>
                  <a:cubicBezTo>
                    <a:pt x="162" y="18"/>
                    <a:pt x="169" y="26"/>
                    <a:pt x="168" y="40"/>
                  </a:cubicBezTo>
                  <a:cubicBezTo>
                    <a:pt x="166" y="57"/>
                    <a:pt x="167" y="74"/>
                    <a:pt x="167" y="90"/>
                  </a:cubicBezTo>
                  <a:cubicBezTo>
                    <a:pt x="169" y="113"/>
                    <a:pt x="168" y="136"/>
                    <a:pt x="150" y="150"/>
                  </a:cubicBezTo>
                  <a:close/>
                  <a:moveTo>
                    <a:pt x="153" y="75"/>
                  </a:moveTo>
                  <a:cubicBezTo>
                    <a:pt x="153" y="65"/>
                    <a:pt x="152" y="54"/>
                    <a:pt x="153" y="43"/>
                  </a:cubicBezTo>
                  <a:cubicBezTo>
                    <a:pt x="155" y="27"/>
                    <a:pt x="147" y="19"/>
                    <a:pt x="133" y="18"/>
                  </a:cubicBezTo>
                  <a:cubicBezTo>
                    <a:pt x="105" y="17"/>
                    <a:pt x="77" y="17"/>
                    <a:pt x="49" y="18"/>
                  </a:cubicBezTo>
                  <a:cubicBezTo>
                    <a:pt x="36" y="18"/>
                    <a:pt x="28" y="26"/>
                    <a:pt x="29" y="41"/>
                  </a:cubicBezTo>
                  <a:cubicBezTo>
                    <a:pt x="30" y="64"/>
                    <a:pt x="28" y="87"/>
                    <a:pt x="30" y="109"/>
                  </a:cubicBezTo>
                  <a:cubicBezTo>
                    <a:pt x="30" y="120"/>
                    <a:pt x="35" y="131"/>
                    <a:pt x="41" y="140"/>
                  </a:cubicBezTo>
                  <a:cubicBezTo>
                    <a:pt x="56" y="161"/>
                    <a:pt x="89" y="169"/>
                    <a:pt x="117" y="159"/>
                  </a:cubicBezTo>
                  <a:cubicBezTo>
                    <a:pt x="140" y="151"/>
                    <a:pt x="153" y="130"/>
                    <a:pt x="153" y="103"/>
                  </a:cubicBezTo>
                  <a:cubicBezTo>
                    <a:pt x="153" y="94"/>
                    <a:pt x="153" y="85"/>
                    <a:pt x="153" y="75"/>
                  </a:cubicBezTo>
                  <a:close/>
                  <a:moveTo>
                    <a:pt x="131" y="229"/>
                  </a:moveTo>
                  <a:cubicBezTo>
                    <a:pt x="153" y="220"/>
                    <a:pt x="153" y="220"/>
                    <a:pt x="153" y="197"/>
                  </a:cubicBezTo>
                  <a:cubicBezTo>
                    <a:pt x="153" y="192"/>
                    <a:pt x="153" y="187"/>
                    <a:pt x="153" y="181"/>
                  </a:cubicBezTo>
                  <a:cubicBezTo>
                    <a:pt x="152" y="166"/>
                    <a:pt x="145" y="161"/>
                    <a:pt x="129" y="166"/>
                  </a:cubicBezTo>
                  <a:cubicBezTo>
                    <a:pt x="103" y="175"/>
                    <a:pt x="77" y="175"/>
                    <a:pt x="51" y="166"/>
                  </a:cubicBezTo>
                  <a:cubicBezTo>
                    <a:pt x="37" y="160"/>
                    <a:pt x="29" y="166"/>
                    <a:pt x="29" y="181"/>
                  </a:cubicBezTo>
                  <a:cubicBezTo>
                    <a:pt x="29" y="200"/>
                    <a:pt x="29" y="218"/>
                    <a:pt x="29" y="237"/>
                  </a:cubicBezTo>
                  <a:cubicBezTo>
                    <a:pt x="29" y="272"/>
                    <a:pt x="34" y="279"/>
                    <a:pt x="70" y="280"/>
                  </a:cubicBezTo>
                  <a:cubicBezTo>
                    <a:pt x="113" y="282"/>
                    <a:pt x="156" y="281"/>
                    <a:pt x="199" y="281"/>
                  </a:cubicBezTo>
                  <a:cubicBezTo>
                    <a:pt x="210" y="281"/>
                    <a:pt x="215" y="276"/>
                    <a:pt x="214" y="265"/>
                  </a:cubicBezTo>
                  <a:cubicBezTo>
                    <a:pt x="214" y="259"/>
                    <a:pt x="214" y="253"/>
                    <a:pt x="214" y="247"/>
                  </a:cubicBezTo>
                  <a:cubicBezTo>
                    <a:pt x="216" y="233"/>
                    <a:pt x="209" y="228"/>
                    <a:pt x="196" y="229"/>
                  </a:cubicBezTo>
                  <a:cubicBezTo>
                    <a:pt x="175" y="229"/>
                    <a:pt x="155" y="229"/>
                    <a:pt x="131" y="229"/>
                  </a:cubicBezTo>
                  <a:close/>
                  <a:moveTo>
                    <a:pt x="166" y="225"/>
                  </a:moveTo>
                  <a:cubicBezTo>
                    <a:pt x="178" y="225"/>
                    <a:pt x="188" y="224"/>
                    <a:pt x="199" y="225"/>
                  </a:cubicBezTo>
                  <a:cubicBezTo>
                    <a:pt x="210" y="225"/>
                    <a:pt x="215" y="220"/>
                    <a:pt x="215" y="209"/>
                  </a:cubicBezTo>
                  <a:cubicBezTo>
                    <a:pt x="214" y="198"/>
                    <a:pt x="211" y="193"/>
                    <a:pt x="200" y="193"/>
                  </a:cubicBezTo>
                  <a:cubicBezTo>
                    <a:pt x="189" y="193"/>
                    <a:pt x="179" y="193"/>
                    <a:pt x="169" y="193"/>
                  </a:cubicBezTo>
                  <a:cubicBezTo>
                    <a:pt x="167" y="205"/>
                    <a:pt x="167" y="213"/>
                    <a:pt x="16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9188450" y="2932113"/>
              <a:ext cx="514350" cy="677863"/>
            </a:xfrm>
            <a:custGeom>
              <a:avLst/>
              <a:gdLst>
                <a:gd name="T0" fmla="*/ 0 w 226"/>
                <a:gd name="T1" fmla="*/ 149 h 298"/>
                <a:gd name="T2" fmla="*/ 0 w 226"/>
                <a:gd name="T3" fmla="*/ 21 h 298"/>
                <a:gd name="T4" fmla="*/ 21 w 226"/>
                <a:gd name="T5" fmla="*/ 1 h 298"/>
                <a:gd name="T6" fmla="*/ 207 w 226"/>
                <a:gd name="T7" fmla="*/ 1 h 298"/>
                <a:gd name="T8" fmla="*/ 226 w 226"/>
                <a:gd name="T9" fmla="*/ 19 h 298"/>
                <a:gd name="T10" fmla="*/ 226 w 226"/>
                <a:gd name="T11" fmla="*/ 279 h 298"/>
                <a:gd name="T12" fmla="*/ 207 w 226"/>
                <a:gd name="T13" fmla="*/ 297 h 298"/>
                <a:gd name="T14" fmla="*/ 19 w 226"/>
                <a:gd name="T15" fmla="*/ 297 h 298"/>
                <a:gd name="T16" fmla="*/ 0 w 226"/>
                <a:gd name="T17" fmla="*/ 277 h 298"/>
                <a:gd name="T18" fmla="*/ 0 w 226"/>
                <a:gd name="T19" fmla="*/ 149 h 298"/>
                <a:gd name="T20" fmla="*/ 16 w 226"/>
                <a:gd name="T21" fmla="*/ 12 h 298"/>
                <a:gd name="T22" fmla="*/ 16 w 226"/>
                <a:gd name="T23" fmla="*/ 287 h 298"/>
                <a:gd name="T24" fmla="*/ 210 w 226"/>
                <a:gd name="T25" fmla="*/ 287 h 298"/>
                <a:gd name="T26" fmla="*/ 210 w 226"/>
                <a:gd name="T27" fmla="*/ 12 h 298"/>
                <a:gd name="T28" fmla="*/ 16 w 226"/>
                <a:gd name="T29" fmla="*/ 1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8">
                  <a:moveTo>
                    <a:pt x="0" y="149"/>
                  </a:moveTo>
                  <a:cubicBezTo>
                    <a:pt x="0" y="107"/>
                    <a:pt x="1" y="64"/>
                    <a:pt x="0" y="21"/>
                  </a:cubicBezTo>
                  <a:cubicBezTo>
                    <a:pt x="0" y="5"/>
                    <a:pt x="5" y="0"/>
                    <a:pt x="21" y="1"/>
                  </a:cubicBezTo>
                  <a:cubicBezTo>
                    <a:pt x="83" y="1"/>
                    <a:pt x="145" y="1"/>
                    <a:pt x="207" y="1"/>
                  </a:cubicBezTo>
                  <a:cubicBezTo>
                    <a:pt x="220" y="1"/>
                    <a:pt x="226" y="5"/>
                    <a:pt x="226" y="19"/>
                  </a:cubicBezTo>
                  <a:cubicBezTo>
                    <a:pt x="225" y="106"/>
                    <a:pt x="225" y="192"/>
                    <a:pt x="226" y="279"/>
                  </a:cubicBezTo>
                  <a:cubicBezTo>
                    <a:pt x="226" y="293"/>
                    <a:pt x="221" y="297"/>
                    <a:pt x="207" y="297"/>
                  </a:cubicBezTo>
                  <a:cubicBezTo>
                    <a:pt x="144" y="297"/>
                    <a:pt x="82" y="297"/>
                    <a:pt x="19" y="297"/>
                  </a:cubicBezTo>
                  <a:cubicBezTo>
                    <a:pt x="4" y="298"/>
                    <a:pt x="0" y="291"/>
                    <a:pt x="0" y="277"/>
                  </a:cubicBezTo>
                  <a:cubicBezTo>
                    <a:pt x="1" y="234"/>
                    <a:pt x="0" y="192"/>
                    <a:pt x="0" y="149"/>
                  </a:cubicBezTo>
                  <a:close/>
                  <a:moveTo>
                    <a:pt x="16" y="12"/>
                  </a:moveTo>
                  <a:cubicBezTo>
                    <a:pt x="16" y="104"/>
                    <a:pt x="16" y="195"/>
                    <a:pt x="16" y="287"/>
                  </a:cubicBezTo>
                  <a:cubicBezTo>
                    <a:pt x="81" y="287"/>
                    <a:pt x="145" y="287"/>
                    <a:pt x="210" y="287"/>
                  </a:cubicBezTo>
                  <a:cubicBezTo>
                    <a:pt x="210" y="195"/>
                    <a:pt x="210" y="104"/>
                    <a:pt x="210" y="12"/>
                  </a:cubicBezTo>
                  <a:cubicBezTo>
                    <a:pt x="145" y="12"/>
                    <a:pt x="82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9091613" y="4465638"/>
              <a:ext cx="715962" cy="715963"/>
            </a:xfrm>
            <a:custGeom>
              <a:avLst/>
              <a:gdLst>
                <a:gd name="T0" fmla="*/ 103 w 315"/>
                <a:gd name="T1" fmla="*/ 314 h 314"/>
                <a:gd name="T2" fmla="*/ 0 w 315"/>
                <a:gd name="T3" fmla="*/ 211 h 314"/>
                <a:gd name="T4" fmla="*/ 14 w 315"/>
                <a:gd name="T5" fmla="*/ 197 h 314"/>
                <a:gd name="T6" fmla="*/ 203 w 315"/>
                <a:gd name="T7" fmla="*/ 44 h 314"/>
                <a:gd name="T8" fmla="*/ 233 w 315"/>
                <a:gd name="T9" fmla="*/ 12 h 314"/>
                <a:gd name="T10" fmla="*/ 266 w 315"/>
                <a:gd name="T11" fmla="*/ 7 h 314"/>
                <a:gd name="T12" fmla="*/ 293 w 315"/>
                <a:gd name="T13" fmla="*/ 27 h 314"/>
                <a:gd name="T14" fmla="*/ 292 w 315"/>
                <a:gd name="T15" fmla="*/ 88 h 314"/>
                <a:gd name="T16" fmla="*/ 122 w 315"/>
                <a:gd name="T17" fmla="*/ 291 h 314"/>
                <a:gd name="T18" fmla="*/ 103 w 315"/>
                <a:gd name="T19" fmla="*/ 314 h 314"/>
                <a:gd name="T20" fmla="*/ 256 w 315"/>
                <a:gd name="T21" fmla="*/ 106 h 314"/>
                <a:gd name="T22" fmla="*/ 221 w 315"/>
                <a:gd name="T23" fmla="*/ 73 h 314"/>
                <a:gd name="T24" fmla="*/ 190 w 315"/>
                <a:gd name="T25" fmla="*/ 69 h 314"/>
                <a:gd name="T26" fmla="*/ 45 w 315"/>
                <a:gd name="T27" fmla="*/ 188 h 314"/>
                <a:gd name="T28" fmla="*/ 24 w 315"/>
                <a:gd name="T29" fmla="*/ 206 h 314"/>
                <a:gd name="T30" fmla="*/ 105 w 315"/>
                <a:gd name="T31" fmla="*/ 292 h 314"/>
                <a:gd name="T32" fmla="*/ 256 w 315"/>
                <a:gd name="T33" fmla="*/ 106 h 314"/>
                <a:gd name="T34" fmla="*/ 262 w 315"/>
                <a:gd name="T35" fmla="*/ 94 h 314"/>
                <a:gd name="T36" fmla="*/ 299 w 315"/>
                <a:gd name="T37" fmla="*/ 56 h 314"/>
                <a:gd name="T38" fmla="*/ 257 w 315"/>
                <a:gd name="T39" fmla="*/ 13 h 314"/>
                <a:gd name="T40" fmla="*/ 219 w 315"/>
                <a:gd name="T41" fmla="*/ 51 h 314"/>
                <a:gd name="T42" fmla="*/ 262 w 315"/>
                <a:gd name="T43" fmla="*/ 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5" h="314">
                  <a:moveTo>
                    <a:pt x="103" y="314"/>
                  </a:moveTo>
                  <a:cubicBezTo>
                    <a:pt x="67" y="278"/>
                    <a:pt x="34" y="245"/>
                    <a:pt x="0" y="211"/>
                  </a:cubicBezTo>
                  <a:cubicBezTo>
                    <a:pt x="7" y="204"/>
                    <a:pt x="10" y="200"/>
                    <a:pt x="14" y="197"/>
                  </a:cubicBezTo>
                  <a:cubicBezTo>
                    <a:pt x="77" y="146"/>
                    <a:pt x="140" y="95"/>
                    <a:pt x="203" y="44"/>
                  </a:cubicBezTo>
                  <a:cubicBezTo>
                    <a:pt x="214" y="35"/>
                    <a:pt x="224" y="23"/>
                    <a:pt x="233" y="12"/>
                  </a:cubicBezTo>
                  <a:cubicBezTo>
                    <a:pt x="243" y="2"/>
                    <a:pt x="254" y="0"/>
                    <a:pt x="266" y="7"/>
                  </a:cubicBezTo>
                  <a:cubicBezTo>
                    <a:pt x="275" y="13"/>
                    <a:pt x="285" y="19"/>
                    <a:pt x="293" y="27"/>
                  </a:cubicBezTo>
                  <a:cubicBezTo>
                    <a:pt x="315" y="51"/>
                    <a:pt x="313" y="63"/>
                    <a:pt x="292" y="88"/>
                  </a:cubicBezTo>
                  <a:cubicBezTo>
                    <a:pt x="234" y="155"/>
                    <a:pt x="179" y="223"/>
                    <a:pt x="122" y="291"/>
                  </a:cubicBezTo>
                  <a:cubicBezTo>
                    <a:pt x="117" y="297"/>
                    <a:pt x="112" y="303"/>
                    <a:pt x="103" y="314"/>
                  </a:cubicBezTo>
                  <a:close/>
                  <a:moveTo>
                    <a:pt x="256" y="106"/>
                  </a:moveTo>
                  <a:cubicBezTo>
                    <a:pt x="242" y="93"/>
                    <a:pt x="229" y="85"/>
                    <a:pt x="221" y="73"/>
                  </a:cubicBezTo>
                  <a:cubicBezTo>
                    <a:pt x="211" y="57"/>
                    <a:pt x="203" y="58"/>
                    <a:pt x="190" y="69"/>
                  </a:cubicBezTo>
                  <a:cubicBezTo>
                    <a:pt x="142" y="109"/>
                    <a:pt x="93" y="148"/>
                    <a:pt x="45" y="188"/>
                  </a:cubicBezTo>
                  <a:cubicBezTo>
                    <a:pt x="37" y="195"/>
                    <a:pt x="28" y="202"/>
                    <a:pt x="24" y="206"/>
                  </a:cubicBezTo>
                  <a:cubicBezTo>
                    <a:pt x="52" y="235"/>
                    <a:pt x="78" y="263"/>
                    <a:pt x="105" y="292"/>
                  </a:cubicBezTo>
                  <a:cubicBezTo>
                    <a:pt x="155" y="230"/>
                    <a:pt x="206" y="168"/>
                    <a:pt x="256" y="106"/>
                  </a:cubicBezTo>
                  <a:close/>
                  <a:moveTo>
                    <a:pt x="262" y="94"/>
                  </a:moveTo>
                  <a:cubicBezTo>
                    <a:pt x="273" y="94"/>
                    <a:pt x="299" y="67"/>
                    <a:pt x="299" y="56"/>
                  </a:cubicBezTo>
                  <a:cubicBezTo>
                    <a:pt x="300" y="40"/>
                    <a:pt x="274" y="14"/>
                    <a:pt x="257" y="13"/>
                  </a:cubicBezTo>
                  <a:cubicBezTo>
                    <a:pt x="245" y="12"/>
                    <a:pt x="218" y="39"/>
                    <a:pt x="219" y="51"/>
                  </a:cubicBezTo>
                  <a:cubicBezTo>
                    <a:pt x="219" y="67"/>
                    <a:pt x="247" y="94"/>
                    <a:pt x="262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5976938" y="3057525"/>
              <a:ext cx="682625" cy="423863"/>
            </a:xfrm>
            <a:custGeom>
              <a:avLst/>
              <a:gdLst>
                <a:gd name="T0" fmla="*/ 102 w 300"/>
                <a:gd name="T1" fmla="*/ 27 h 186"/>
                <a:gd name="T2" fmla="*/ 114 w 300"/>
                <a:gd name="T3" fmla="*/ 24 h 186"/>
                <a:gd name="T4" fmla="*/ 145 w 300"/>
                <a:gd name="T5" fmla="*/ 7 h 186"/>
                <a:gd name="T6" fmla="*/ 277 w 300"/>
                <a:gd name="T7" fmla="*/ 7 h 186"/>
                <a:gd name="T8" fmla="*/ 299 w 300"/>
                <a:gd name="T9" fmla="*/ 28 h 186"/>
                <a:gd name="T10" fmla="*/ 298 w 300"/>
                <a:gd name="T11" fmla="*/ 160 h 186"/>
                <a:gd name="T12" fmla="*/ 291 w 300"/>
                <a:gd name="T13" fmla="*/ 179 h 186"/>
                <a:gd name="T14" fmla="*/ 260 w 300"/>
                <a:gd name="T15" fmla="*/ 173 h 186"/>
                <a:gd name="T16" fmla="*/ 195 w 300"/>
                <a:gd name="T17" fmla="*/ 174 h 186"/>
                <a:gd name="T18" fmla="*/ 194 w 300"/>
                <a:gd name="T19" fmla="*/ 176 h 186"/>
                <a:gd name="T20" fmla="*/ 104 w 300"/>
                <a:gd name="T21" fmla="*/ 172 h 186"/>
                <a:gd name="T22" fmla="*/ 43 w 300"/>
                <a:gd name="T23" fmla="*/ 171 h 186"/>
                <a:gd name="T24" fmla="*/ 11 w 300"/>
                <a:gd name="T25" fmla="*/ 179 h 186"/>
                <a:gd name="T26" fmla="*/ 3 w 300"/>
                <a:gd name="T27" fmla="*/ 159 h 186"/>
                <a:gd name="T28" fmla="*/ 21 w 300"/>
                <a:gd name="T29" fmla="*/ 89 h 186"/>
                <a:gd name="T30" fmla="*/ 33 w 300"/>
                <a:gd name="T31" fmla="*/ 57 h 186"/>
                <a:gd name="T32" fmla="*/ 57 w 300"/>
                <a:gd name="T33" fmla="*/ 12 h 186"/>
                <a:gd name="T34" fmla="*/ 82 w 300"/>
                <a:gd name="T35" fmla="*/ 8 h 186"/>
                <a:gd name="T36" fmla="*/ 102 w 300"/>
                <a:gd name="T37" fmla="*/ 27 h 186"/>
                <a:gd name="T38" fmla="*/ 123 w 300"/>
                <a:gd name="T39" fmla="*/ 37 h 186"/>
                <a:gd name="T40" fmla="*/ 67 w 300"/>
                <a:gd name="T41" fmla="*/ 37 h 186"/>
                <a:gd name="T42" fmla="*/ 44 w 300"/>
                <a:gd name="T43" fmla="*/ 54 h 186"/>
                <a:gd name="T44" fmla="*/ 28 w 300"/>
                <a:gd name="T45" fmla="*/ 96 h 186"/>
                <a:gd name="T46" fmla="*/ 12 w 300"/>
                <a:gd name="T47" fmla="*/ 149 h 186"/>
                <a:gd name="T48" fmla="*/ 18 w 300"/>
                <a:gd name="T49" fmla="*/ 170 h 186"/>
                <a:gd name="T50" fmla="*/ 41 w 300"/>
                <a:gd name="T51" fmla="*/ 160 h 186"/>
                <a:gd name="T52" fmla="*/ 103 w 300"/>
                <a:gd name="T53" fmla="*/ 158 h 186"/>
                <a:gd name="T54" fmla="*/ 138 w 300"/>
                <a:gd name="T55" fmla="*/ 171 h 186"/>
                <a:gd name="T56" fmla="*/ 172 w 300"/>
                <a:gd name="T57" fmla="*/ 171 h 186"/>
                <a:gd name="T58" fmla="*/ 194 w 300"/>
                <a:gd name="T59" fmla="*/ 161 h 186"/>
                <a:gd name="T60" fmla="*/ 262 w 300"/>
                <a:gd name="T61" fmla="*/ 162 h 186"/>
                <a:gd name="T62" fmla="*/ 282 w 300"/>
                <a:gd name="T63" fmla="*/ 170 h 186"/>
                <a:gd name="T64" fmla="*/ 289 w 300"/>
                <a:gd name="T65" fmla="*/ 152 h 186"/>
                <a:gd name="T66" fmla="*/ 290 w 300"/>
                <a:gd name="T67" fmla="*/ 36 h 186"/>
                <a:gd name="T68" fmla="*/ 270 w 300"/>
                <a:gd name="T69" fmla="*/ 17 h 186"/>
                <a:gd name="T70" fmla="*/ 144 w 300"/>
                <a:gd name="T71" fmla="*/ 17 h 186"/>
                <a:gd name="T72" fmla="*/ 123 w 300"/>
                <a:gd name="T73" fmla="*/ 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186">
                  <a:moveTo>
                    <a:pt x="102" y="27"/>
                  </a:moveTo>
                  <a:cubicBezTo>
                    <a:pt x="104" y="27"/>
                    <a:pt x="113" y="26"/>
                    <a:pt x="114" y="24"/>
                  </a:cubicBezTo>
                  <a:cubicBezTo>
                    <a:pt x="115" y="0"/>
                    <a:pt x="133" y="7"/>
                    <a:pt x="145" y="7"/>
                  </a:cubicBezTo>
                  <a:cubicBezTo>
                    <a:pt x="189" y="7"/>
                    <a:pt x="233" y="7"/>
                    <a:pt x="277" y="7"/>
                  </a:cubicBezTo>
                  <a:cubicBezTo>
                    <a:pt x="293" y="7"/>
                    <a:pt x="300" y="11"/>
                    <a:pt x="299" y="28"/>
                  </a:cubicBezTo>
                  <a:cubicBezTo>
                    <a:pt x="298" y="72"/>
                    <a:pt x="299" y="116"/>
                    <a:pt x="298" y="160"/>
                  </a:cubicBezTo>
                  <a:cubicBezTo>
                    <a:pt x="298" y="167"/>
                    <a:pt x="294" y="179"/>
                    <a:pt x="291" y="179"/>
                  </a:cubicBezTo>
                  <a:cubicBezTo>
                    <a:pt x="280" y="180"/>
                    <a:pt x="266" y="180"/>
                    <a:pt x="260" y="173"/>
                  </a:cubicBezTo>
                  <a:cubicBezTo>
                    <a:pt x="235" y="149"/>
                    <a:pt x="220" y="148"/>
                    <a:pt x="195" y="174"/>
                  </a:cubicBezTo>
                  <a:cubicBezTo>
                    <a:pt x="195" y="175"/>
                    <a:pt x="195" y="176"/>
                    <a:pt x="194" y="176"/>
                  </a:cubicBezTo>
                  <a:cubicBezTo>
                    <a:pt x="184" y="186"/>
                    <a:pt x="113" y="182"/>
                    <a:pt x="104" y="172"/>
                  </a:cubicBezTo>
                  <a:cubicBezTo>
                    <a:pt x="85" y="149"/>
                    <a:pt x="64" y="150"/>
                    <a:pt x="43" y="171"/>
                  </a:cubicBezTo>
                  <a:cubicBezTo>
                    <a:pt x="36" y="178"/>
                    <a:pt x="22" y="179"/>
                    <a:pt x="11" y="179"/>
                  </a:cubicBezTo>
                  <a:cubicBezTo>
                    <a:pt x="8" y="179"/>
                    <a:pt x="3" y="166"/>
                    <a:pt x="3" y="159"/>
                  </a:cubicBezTo>
                  <a:cubicBezTo>
                    <a:pt x="1" y="134"/>
                    <a:pt x="0" y="109"/>
                    <a:pt x="21" y="89"/>
                  </a:cubicBezTo>
                  <a:cubicBezTo>
                    <a:pt x="29" y="81"/>
                    <a:pt x="29" y="67"/>
                    <a:pt x="33" y="57"/>
                  </a:cubicBezTo>
                  <a:cubicBezTo>
                    <a:pt x="40" y="42"/>
                    <a:pt x="47" y="25"/>
                    <a:pt x="57" y="12"/>
                  </a:cubicBezTo>
                  <a:cubicBezTo>
                    <a:pt x="60" y="7"/>
                    <a:pt x="74" y="6"/>
                    <a:pt x="82" y="8"/>
                  </a:cubicBezTo>
                  <a:cubicBezTo>
                    <a:pt x="89" y="9"/>
                    <a:pt x="93" y="18"/>
                    <a:pt x="102" y="27"/>
                  </a:cubicBezTo>
                  <a:close/>
                  <a:moveTo>
                    <a:pt x="123" y="37"/>
                  </a:moveTo>
                  <a:cubicBezTo>
                    <a:pt x="103" y="37"/>
                    <a:pt x="85" y="38"/>
                    <a:pt x="67" y="37"/>
                  </a:cubicBezTo>
                  <a:cubicBezTo>
                    <a:pt x="54" y="36"/>
                    <a:pt x="48" y="42"/>
                    <a:pt x="44" y="54"/>
                  </a:cubicBezTo>
                  <a:cubicBezTo>
                    <a:pt x="40" y="68"/>
                    <a:pt x="37" y="86"/>
                    <a:pt x="28" y="96"/>
                  </a:cubicBezTo>
                  <a:cubicBezTo>
                    <a:pt x="13" y="112"/>
                    <a:pt x="9" y="129"/>
                    <a:pt x="12" y="149"/>
                  </a:cubicBezTo>
                  <a:cubicBezTo>
                    <a:pt x="12" y="156"/>
                    <a:pt x="16" y="163"/>
                    <a:pt x="18" y="170"/>
                  </a:cubicBezTo>
                  <a:cubicBezTo>
                    <a:pt x="26" y="167"/>
                    <a:pt x="35" y="165"/>
                    <a:pt x="41" y="160"/>
                  </a:cubicBezTo>
                  <a:cubicBezTo>
                    <a:pt x="60" y="142"/>
                    <a:pt x="87" y="139"/>
                    <a:pt x="103" y="158"/>
                  </a:cubicBezTo>
                  <a:cubicBezTo>
                    <a:pt x="114" y="169"/>
                    <a:pt x="124" y="172"/>
                    <a:pt x="138" y="171"/>
                  </a:cubicBezTo>
                  <a:cubicBezTo>
                    <a:pt x="149" y="171"/>
                    <a:pt x="161" y="172"/>
                    <a:pt x="172" y="171"/>
                  </a:cubicBezTo>
                  <a:cubicBezTo>
                    <a:pt x="180" y="169"/>
                    <a:pt x="188" y="166"/>
                    <a:pt x="194" y="161"/>
                  </a:cubicBezTo>
                  <a:cubicBezTo>
                    <a:pt x="215" y="140"/>
                    <a:pt x="240" y="140"/>
                    <a:pt x="262" y="162"/>
                  </a:cubicBezTo>
                  <a:cubicBezTo>
                    <a:pt x="267" y="166"/>
                    <a:pt x="275" y="168"/>
                    <a:pt x="282" y="170"/>
                  </a:cubicBezTo>
                  <a:cubicBezTo>
                    <a:pt x="285" y="164"/>
                    <a:pt x="289" y="158"/>
                    <a:pt x="289" y="152"/>
                  </a:cubicBezTo>
                  <a:cubicBezTo>
                    <a:pt x="290" y="113"/>
                    <a:pt x="289" y="75"/>
                    <a:pt x="290" y="36"/>
                  </a:cubicBezTo>
                  <a:cubicBezTo>
                    <a:pt x="290" y="21"/>
                    <a:pt x="285" y="16"/>
                    <a:pt x="270" y="17"/>
                  </a:cubicBezTo>
                  <a:cubicBezTo>
                    <a:pt x="228" y="17"/>
                    <a:pt x="186" y="18"/>
                    <a:pt x="144" y="17"/>
                  </a:cubicBezTo>
                  <a:cubicBezTo>
                    <a:pt x="130" y="16"/>
                    <a:pt x="123" y="21"/>
                    <a:pt x="12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6065838" y="3419475"/>
              <a:ext cx="147637" cy="142875"/>
            </a:xfrm>
            <a:custGeom>
              <a:avLst/>
              <a:gdLst>
                <a:gd name="T0" fmla="*/ 65 w 65"/>
                <a:gd name="T1" fmla="*/ 33 h 63"/>
                <a:gd name="T2" fmla="*/ 34 w 65"/>
                <a:gd name="T3" fmla="*/ 62 h 63"/>
                <a:gd name="T4" fmla="*/ 6 w 65"/>
                <a:gd name="T5" fmla="*/ 33 h 63"/>
                <a:gd name="T6" fmla="*/ 37 w 65"/>
                <a:gd name="T7" fmla="*/ 4 h 63"/>
                <a:gd name="T8" fmla="*/ 65 w 65"/>
                <a:gd name="T9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65" y="33"/>
                  </a:moveTo>
                  <a:cubicBezTo>
                    <a:pt x="64" y="49"/>
                    <a:pt x="50" y="63"/>
                    <a:pt x="34" y="62"/>
                  </a:cubicBezTo>
                  <a:cubicBezTo>
                    <a:pt x="18" y="62"/>
                    <a:pt x="0" y="46"/>
                    <a:pt x="6" y="33"/>
                  </a:cubicBezTo>
                  <a:cubicBezTo>
                    <a:pt x="11" y="21"/>
                    <a:pt x="24" y="9"/>
                    <a:pt x="37" y="4"/>
                  </a:cubicBezTo>
                  <a:cubicBezTo>
                    <a:pt x="50" y="0"/>
                    <a:pt x="65" y="18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6429375" y="3425825"/>
              <a:ext cx="136525" cy="141288"/>
            </a:xfrm>
            <a:custGeom>
              <a:avLst/>
              <a:gdLst>
                <a:gd name="T0" fmla="*/ 60 w 60"/>
                <a:gd name="T1" fmla="*/ 23 h 62"/>
                <a:gd name="T2" fmla="*/ 33 w 60"/>
                <a:gd name="T3" fmla="*/ 59 h 62"/>
                <a:gd name="T4" fmla="*/ 1 w 60"/>
                <a:gd name="T5" fmla="*/ 39 h 62"/>
                <a:gd name="T6" fmla="*/ 9 w 60"/>
                <a:gd name="T7" fmla="*/ 19 h 62"/>
                <a:gd name="T8" fmla="*/ 24 w 60"/>
                <a:gd name="T9" fmla="*/ 3 h 62"/>
                <a:gd name="T10" fmla="*/ 37 w 60"/>
                <a:gd name="T11" fmla="*/ 2 h 62"/>
                <a:gd name="T12" fmla="*/ 60 w 60"/>
                <a:gd name="T1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2">
                  <a:moveTo>
                    <a:pt x="60" y="23"/>
                  </a:moveTo>
                  <a:cubicBezTo>
                    <a:pt x="57" y="45"/>
                    <a:pt x="49" y="56"/>
                    <a:pt x="33" y="59"/>
                  </a:cubicBezTo>
                  <a:cubicBezTo>
                    <a:pt x="18" y="62"/>
                    <a:pt x="5" y="55"/>
                    <a:pt x="1" y="39"/>
                  </a:cubicBezTo>
                  <a:cubicBezTo>
                    <a:pt x="0" y="33"/>
                    <a:pt x="5" y="25"/>
                    <a:pt x="9" y="19"/>
                  </a:cubicBezTo>
                  <a:cubicBezTo>
                    <a:pt x="13" y="13"/>
                    <a:pt x="18" y="7"/>
                    <a:pt x="24" y="3"/>
                  </a:cubicBezTo>
                  <a:cubicBezTo>
                    <a:pt x="27" y="0"/>
                    <a:pt x="34" y="0"/>
                    <a:pt x="37" y="2"/>
                  </a:cubicBezTo>
                  <a:cubicBezTo>
                    <a:pt x="46" y="9"/>
                    <a:pt x="54" y="18"/>
                    <a:pt x="6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8767763" y="2968625"/>
              <a:ext cx="88900" cy="139700"/>
            </a:xfrm>
            <a:custGeom>
              <a:avLst/>
              <a:gdLst>
                <a:gd name="T0" fmla="*/ 0 w 39"/>
                <a:gd name="T1" fmla="*/ 47 h 61"/>
                <a:gd name="T2" fmla="*/ 3 w 39"/>
                <a:gd name="T3" fmla="*/ 31 h 61"/>
                <a:gd name="T4" fmla="*/ 7 w 39"/>
                <a:gd name="T5" fmla="*/ 24 h 61"/>
                <a:gd name="T6" fmla="*/ 33 w 39"/>
                <a:gd name="T7" fmla="*/ 10 h 61"/>
                <a:gd name="T8" fmla="*/ 35 w 39"/>
                <a:gd name="T9" fmla="*/ 43 h 61"/>
                <a:gd name="T10" fmla="*/ 4 w 39"/>
                <a:gd name="T11" fmla="*/ 52 h 61"/>
                <a:gd name="T12" fmla="*/ 0 w 39"/>
                <a:gd name="T13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1">
                  <a:moveTo>
                    <a:pt x="0" y="47"/>
                  </a:moveTo>
                  <a:cubicBezTo>
                    <a:pt x="1" y="42"/>
                    <a:pt x="2" y="36"/>
                    <a:pt x="3" y="31"/>
                  </a:cubicBezTo>
                  <a:cubicBezTo>
                    <a:pt x="4" y="29"/>
                    <a:pt x="5" y="26"/>
                    <a:pt x="7" y="24"/>
                  </a:cubicBezTo>
                  <a:cubicBezTo>
                    <a:pt x="14" y="15"/>
                    <a:pt x="21" y="0"/>
                    <a:pt x="33" y="10"/>
                  </a:cubicBezTo>
                  <a:cubicBezTo>
                    <a:pt x="39" y="15"/>
                    <a:pt x="39" y="33"/>
                    <a:pt x="35" y="43"/>
                  </a:cubicBezTo>
                  <a:cubicBezTo>
                    <a:pt x="30" y="55"/>
                    <a:pt x="17" y="61"/>
                    <a:pt x="4" y="52"/>
                  </a:cubicBezTo>
                  <a:cubicBezTo>
                    <a:pt x="2" y="51"/>
                    <a:pt x="1" y="49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8826500" y="3062288"/>
              <a:ext cx="88900" cy="79375"/>
            </a:xfrm>
            <a:custGeom>
              <a:avLst/>
              <a:gdLst>
                <a:gd name="T0" fmla="*/ 31 w 39"/>
                <a:gd name="T1" fmla="*/ 31 h 35"/>
                <a:gd name="T2" fmla="*/ 18 w 39"/>
                <a:gd name="T3" fmla="*/ 35 h 35"/>
                <a:gd name="T4" fmla="*/ 6 w 39"/>
                <a:gd name="T5" fmla="*/ 17 h 35"/>
                <a:gd name="T6" fmla="*/ 21 w 39"/>
                <a:gd name="T7" fmla="*/ 2 h 35"/>
                <a:gd name="T8" fmla="*/ 36 w 39"/>
                <a:gd name="T9" fmla="*/ 3 h 35"/>
                <a:gd name="T10" fmla="*/ 37 w 39"/>
                <a:gd name="T11" fmla="*/ 17 h 35"/>
                <a:gd name="T12" fmla="*/ 30 w 39"/>
                <a:gd name="T13" fmla="*/ 32 h 35"/>
                <a:gd name="T14" fmla="*/ 31 w 39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31" y="31"/>
                  </a:moveTo>
                  <a:cubicBezTo>
                    <a:pt x="27" y="32"/>
                    <a:pt x="22" y="35"/>
                    <a:pt x="18" y="35"/>
                  </a:cubicBezTo>
                  <a:cubicBezTo>
                    <a:pt x="6" y="35"/>
                    <a:pt x="0" y="29"/>
                    <a:pt x="6" y="17"/>
                  </a:cubicBezTo>
                  <a:cubicBezTo>
                    <a:pt x="9" y="11"/>
                    <a:pt x="15" y="5"/>
                    <a:pt x="21" y="2"/>
                  </a:cubicBezTo>
                  <a:cubicBezTo>
                    <a:pt x="25" y="0"/>
                    <a:pt x="32" y="1"/>
                    <a:pt x="36" y="3"/>
                  </a:cubicBezTo>
                  <a:cubicBezTo>
                    <a:pt x="39" y="5"/>
                    <a:pt x="38" y="13"/>
                    <a:pt x="37" y="17"/>
                  </a:cubicBezTo>
                  <a:cubicBezTo>
                    <a:pt x="36" y="22"/>
                    <a:pt x="33" y="27"/>
                    <a:pt x="30" y="32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8856663" y="3132138"/>
              <a:ext cx="95250" cy="66675"/>
            </a:xfrm>
            <a:custGeom>
              <a:avLst/>
              <a:gdLst>
                <a:gd name="T0" fmla="*/ 17 w 42"/>
                <a:gd name="T1" fmla="*/ 1 h 29"/>
                <a:gd name="T2" fmla="*/ 42 w 42"/>
                <a:gd name="T3" fmla="*/ 3 h 29"/>
                <a:gd name="T4" fmla="*/ 37 w 42"/>
                <a:gd name="T5" fmla="*/ 20 h 29"/>
                <a:gd name="T6" fmla="*/ 13 w 42"/>
                <a:gd name="T7" fmla="*/ 26 h 29"/>
                <a:gd name="T8" fmla="*/ 18 w 42"/>
                <a:gd name="T9" fmla="*/ 0 h 29"/>
                <a:gd name="T10" fmla="*/ 17 w 42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9">
                  <a:moveTo>
                    <a:pt x="17" y="1"/>
                  </a:moveTo>
                  <a:cubicBezTo>
                    <a:pt x="26" y="2"/>
                    <a:pt x="34" y="2"/>
                    <a:pt x="42" y="3"/>
                  </a:cubicBezTo>
                  <a:cubicBezTo>
                    <a:pt x="41" y="9"/>
                    <a:pt x="41" y="18"/>
                    <a:pt x="37" y="20"/>
                  </a:cubicBezTo>
                  <a:cubicBezTo>
                    <a:pt x="30" y="25"/>
                    <a:pt x="17" y="29"/>
                    <a:pt x="13" y="26"/>
                  </a:cubicBezTo>
                  <a:cubicBezTo>
                    <a:pt x="0" y="17"/>
                    <a:pt x="13" y="8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8894763" y="3192463"/>
              <a:ext cx="82550" cy="80963"/>
            </a:xfrm>
            <a:custGeom>
              <a:avLst/>
              <a:gdLst>
                <a:gd name="T0" fmla="*/ 21 w 36"/>
                <a:gd name="T1" fmla="*/ 0 h 36"/>
                <a:gd name="T2" fmla="*/ 36 w 36"/>
                <a:gd name="T3" fmla="*/ 19 h 36"/>
                <a:gd name="T4" fmla="*/ 14 w 36"/>
                <a:gd name="T5" fmla="*/ 35 h 36"/>
                <a:gd name="T6" fmla="*/ 0 w 36"/>
                <a:gd name="T7" fmla="*/ 24 h 36"/>
                <a:gd name="T8" fmla="*/ 21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1" y="0"/>
                  </a:moveTo>
                  <a:cubicBezTo>
                    <a:pt x="28" y="9"/>
                    <a:pt x="32" y="14"/>
                    <a:pt x="36" y="19"/>
                  </a:cubicBezTo>
                  <a:cubicBezTo>
                    <a:pt x="29" y="24"/>
                    <a:pt x="22" y="31"/>
                    <a:pt x="14" y="35"/>
                  </a:cubicBezTo>
                  <a:cubicBezTo>
                    <a:pt x="11" y="36"/>
                    <a:pt x="5" y="28"/>
                    <a:pt x="0" y="24"/>
                  </a:cubicBezTo>
                  <a:cubicBezTo>
                    <a:pt x="6" y="17"/>
                    <a:pt x="12" y="1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9147175" y="4291013"/>
              <a:ext cx="55562" cy="98425"/>
            </a:xfrm>
            <a:custGeom>
              <a:avLst/>
              <a:gdLst>
                <a:gd name="T0" fmla="*/ 11 w 24"/>
                <a:gd name="T1" fmla="*/ 0 h 43"/>
                <a:gd name="T2" fmla="*/ 23 w 24"/>
                <a:gd name="T3" fmla="*/ 24 h 43"/>
                <a:gd name="T4" fmla="*/ 18 w 24"/>
                <a:gd name="T5" fmla="*/ 41 h 43"/>
                <a:gd name="T6" fmla="*/ 7 w 24"/>
                <a:gd name="T7" fmla="*/ 41 h 43"/>
                <a:gd name="T8" fmla="*/ 0 w 24"/>
                <a:gd name="T9" fmla="*/ 24 h 43"/>
                <a:gd name="T10" fmla="*/ 11 w 2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3">
                  <a:moveTo>
                    <a:pt x="11" y="0"/>
                  </a:moveTo>
                  <a:cubicBezTo>
                    <a:pt x="17" y="11"/>
                    <a:pt x="22" y="17"/>
                    <a:pt x="23" y="24"/>
                  </a:cubicBezTo>
                  <a:cubicBezTo>
                    <a:pt x="24" y="29"/>
                    <a:pt x="20" y="36"/>
                    <a:pt x="18" y="41"/>
                  </a:cubicBezTo>
                  <a:cubicBezTo>
                    <a:pt x="17" y="43"/>
                    <a:pt x="9" y="43"/>
                    <a:pt x="7" y="41"/>
                  </a:cubicBezTo>
                  <a:cubicBezTo>
                    <a:pt x="4" y="36"/>
                    <a:pt x="0" y="29"/>
                    <a:pt x="0" y="24"/>
                  </a:cubicBezTo>
                  <a:cubicBezTo>
                    <a:pt x="1" y="17"/>
                    <a:pt x="6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7038975" y="5078413"/>
              <a:ext cx="26987" cy="50800"/>
            </a:xfrm>
            <a:custGeom>
              <a:avLst/>
              <a:gdLst>
                <a:gd name="T0" fmla="*/ 12 w 12"/>
                <a:gd name="T1" fmla="*/ 1 h 22"/>
                <a:gd name="T2" fmla="*/ 12 w 12"/>
                <a:gd name="T3" fmla="*/ 22 h 22"/>
                <a:gd name="T4" fmla="*/ 0 w 12"/>
                <a:gd name="T5" fmla="*/ 22 h 22"/>
                <a:gd name="T6" fmla="*/ 3 w 12"/>
                <a:gd name="T7" fmla="*/ 0 h 22"/>
                <a:gd name="T8" fmla="*/ 12 w 12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2" y="1"/>
                  </a:moveTo>
                  <a:cubicBezTo>
                    <a:pt x="12" y="8"/>
                    <a:pt x="12" y="15"/>
                    <a:pt x="12" y="22"/>
                  </a:cubicBezTo>
                  <a:cubicBezTo>
                    <a:pt x="8" y="22"/>
                    <a:pt x="4" y="22"/>
                    <a:pt x="0" y="22"/>
                  </a:cubicBezTo>
                  <a:cubicBezTo>
                    <a:pt x="1" y="15"/>
                    <a:pt x="2" y="7"/>
                    <a:pt x="3" y="0"/>
                  </a:cubicBezTo>
                  <a:cubicBezTo>
                    <a:pt x="6" y="0"/>
                    <a:pt x="9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024563" y="5289550"/>
              <a:ext cx="530225" cy="582613"/>
            </a:xfrm>
            <a:custGeom>
              <a:avLst/>
              <a:gdLst>
                <a:gd name="T0" fmla="*/ 184 w 233"/>
                <a:gd name="T1" fmla="*/ 61 h 256"/>
                <a:gd name="T2" fmla="*/ 158 w 233"/>
                <a:gd name="T3" fmla="*/ 52 h 256"/>
                <a:gd name="T4" fmla="*/ 161 w 233"/>
                <a:gd name="T5" fmla="*/ 46 h 256"/>
                <a:gd name="T6" fmla="*/ 20 w 233"/>
                <a:gd name="T7" fmla="*/ 45 h 256"/>
                <a:gd name="T8" fmla="*/ 82 w 233"/>
                <a:gd name="T9" fmla="*/ 65 h 256"/>
                <a:gd name="T10" fmla="*/ 172 w 233"/>
                <a:gd name="T11" fmla="*/ 68 h 256"/>
                <a:gd name="T12" fmla="*/ 184 w 233"/>
                <a:gd name="T13" fmla="*/ 70 h 256"/>
                <a:gd name="T14" fmla="*/ 233 w 233"/>
                <a:gd name="T15" fmla="*/ 127 h 256"/>
                <a:gd name="T16" fmla="*/ 233 w 233"/>
                <a:gd name="T17" fmla="*/ 236 h 256"/>
                <a:gd name="T18" fmla="*/ 233 w 233"/>
                <a:gd name="T19" fmla="*/ 256 h 256"/>
                <a:gd name="T20" fmla="*/ 57 w 233"/>
                <a:gd name="T21" fmla="*/ 249 h 256"/>
                <a:gd name="T22" fmla="*/ 35 w 233"/>
                <a:gd name="T23" fmla="*/ 245 h 256"/>
                <a:gd name="T24" fmla="*/ 1 w 233"/>
                <a:gd name="T25" fmla="*/ 200 h 256"/>
                <a:gd name="T26" fmla="*/ 1 w 233"/>
                <a:gd name="T27" fmla="*/ 49 h 256"/>
                <a:gd name="T28" fmla="*/ 24 w 233"/>
                <a:gd name="T29" fmla="*/ 14 h 256"/>
                <a:gd name="T30" fmla="*/ 160 w 233"/>
                <a:gd name="T31" fmla="*/ 14 h 256"/>
                <a:gd name="T32" fmla="*/ 184 w 233"/>
                <a:gd name="T33" fmla="*/ 61 h 256"/>
                <a:gd name="T34" fmla="*/ 120 w 233"/>
                <a:gd name="T35" fmla="*/ 31 h 256"/>
                <a:gd name="T36" fmla="*/ 69 w 233"/>
                <a:gd name="T37" fmla="*/ 33 h 256"/>
                <a:gd name="T38" fmla="*/ 120 w 233"/>
                <a:gd name="T39" fmla="*/ 3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256">
                  <a:moveTo>
                    <a:pt x="184" y="61"/>
                  </a:moveTo>
                  <a:cubicBezTo>
                    <a:pt x="174" y="58"/>
                    <a:pt x="166" y="55"/>
                    <a:pt x="158" y="52"/>
                  </a:cubicBezTo>
                  <a:cubicBezTo>
                    <a:pt x="159" y="50"/>
                    <a:pt x="160" y="48"/>
                    <a:pt x="161" y="46"/>
                  </a:cubicBezTo>
                  <a:cubicBezTo>
                    <a:pt x="114" y="61"/>
                    <a:pt x="67" y="60"/>
                    <a:pt x="20" y="45"/>
                  </a:cubicBezTo>
                  <a:cubicBezTo>
                    <a:pt x="38" y="61"/>
                    <a:pt x="60" y="64"/>
                    <a:pt x="82" y="65"/>
                  </a:cubicBezTo>
                  <a:cubicBezTo>
                    <a:pt x="112" y="67"/>
                    <a:pt x="142" y="67"/>
                    <a:pt x="172" y="68"/>
                  </a:cubicBezTo>
                  <a:cubicBezTo>
                    <a:pt x="176" y="68"/>
                    <a:pt x="180" y="69"/>
                    <a:pt x="184" y="70"/>
                  </a:cubicBezTo>
                  <a:cubicBezTo>
                    <a:pt x="231" y="78"/>
                    <a:pt x="233" y="80"/>
                    <a:pt x="233" y="127"/>
                  </a:cubicBezTo>
                  <a:cubicBezTo>
                    <a:pt x="233" y="163"/>
                    <a:pt x="233" y="200"/>
                    <a:pt x="233" y="236"/>
                  </a:cubicBezTo>
                  <a:cubicBezTo>
                    <a:pt x="233" y="243"/>
                    <a:pt x="233" y="249"/>
                    <a:pt x="233" y="256"/>
                  </a:cubicBezTo>
                  <a:cubicBezTo>
                    <a:pt x="172" y="253"/>
                    <a:pt x="115" y="251"/>
                    <a:pt x="57" y="249"/>
                  </a:cubicBezTo>
                  <a:cubicBezTo>
                    <a:pt x="50" y="248"/>
                    <a:pt x="42" y="246"/>
                    <a:pt x="35" y="245"/>
                  </a:cubicBezTo>
                  <a:cubicBezTo>
                    <a:pt x="6" y="237"/>
                    <a:pt x="1" y="230"/>
                    <a:pt x="1" y="200"/>
                  </a:cubicBezTo>
                  <a:cubicBezTo>
                    <a:pt x="1" y="150"/>
                    <a:pt x="2" y="99"/>
                    <a:pt x="1" y="49"/>
                  </a:cubicBezTo>
                  <a:cubicBezTo>
                    <a:pt x="0" y="30"/>
                    <a:pt x="8" y="20"/>
                    <a:pt x="24" y="14"/>
                  </a:cubicBezTo>
                  <a:cubicBezTo>
                    <a:pt x="69" y="0"/>
                    <a:pt x="115" y="0"/>
                    <a:pt x="160" y="14"/>
                  </a:cubicBezTo>
                  <a:cubicBezTo>
                    <a:pt x="185" y="21"/>
                    <a:pt x="188" y="29"/>
                    <a:pt x="184" y="61"/>
                  </a:cubicBezTo>
                  <a:close/>
                  <a:moveTo>
                    <a:pt x="120" y="31"/>
                  </a:moveTo>
                  <a:cubicBezTo>
                    <a:pt x="99" y="17"/>
                    <a:pt x="84" y="17"/>
                    <a:pt x="69" y="33"/>
                  </a:cubicBezTo>
                  <a:cubicBezTo>
                    <a:pt x="86" y="43"/>
                    <a:pt x="101" y="43"/>
                    <a:pt x="12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7142163" y="3068638"/>
              <a:ext cx="147637" cy="146050"/>
            </a:xfrm>
            <a:custGeom>
              <a:avLst/>
              <a:gdLst>
                <a:gd name="T0" fmla="*/ 0 w 65"/>
                <a:gd name="T1" fmla="*/ 0 h 64"/>
                <a:gd name="T2" fmla="*/ 65 w 65"/>
                <a:gd name="T3" fmla="*/ 64 h 64"/>
                <a:gd name="T4" fmla="*/ 0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0" y="0"/>
                  </a:moveTo>
                  <a:cubicBezTo>
                    <a:pt x="25" y="14"/>
                    <a:pt x="53" y="43"/>
                    <a:pt x="65" y="64"/>
                  </a:cubicBezTo>
                  <a:cubicBezTo>
                    <a:pt x="48" y="47"/>
                    <a:pt x="2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908800" y="3300413"/>
              <a:ext cx="141287" cy="144463"/>
            </a:xfrm>
            <a:custGeom>
              <a:avLst/>
              <a:gdLst>
                <a:gd name="T0" fmla="*/ 0 w 62"/>
                <a:gd name="T1" fmla="*/ 0 h 63"/>
                <a:gd name="T2" fmla="*/ 62 w 62"/>
                <a:gd name="T3" fmla="*/ 63 h 63"/>
                <a:gd name="T4" fmla="*/ 0 w 6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3">
                  <a:moveTo>
                    <a:pt x="0" y="0"/>
                  </a:moveTo>
                  <a:cubicBezTo>
                    <a:pt x="19" y="19"/>
                    <a:pt x="47" y="48"/>
                    <a:pt x="62" y="63"/>
                  </a:cubicBezTo>
                  <a:cubicBezTo>
                    <a:pt x="42" y="52"/>
                    <a:pt x="14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215063" y="4778375"/>
              <a:ext cx="439737" cy="368300"/>
            </a:xfrm>
            <a:custGeom>
              <a:avLst/>
              <a:gdLst>
                <a:gd name="T0" fmla="*/ 0 w 193"/>
                <a:gd name="T1" fmla="*/ 99 h 162"/>
                <a:gd name="T2" fmla="*/ 54 w 193"/>
                <a:gd name="T3" fmla="*/ 100 h 162"/>
                <a:gd name="T4" fmla="*/ 74 w 193"/>
                <a:gd name="T5" fmla="*/ 130 h 162"/>
                <a:gd name="T6" fmla="*/ 181 w 193"/>
                <a:gd name="T7" fmla="*/ 0 h 162"/>
                <a:gd name="T8" fmla="*/ 167 w 193"/>
                <a:gd name="T9" fmla="*/ 62 h 162"/>
                <a:gd name="T10" fmla="*/ 92 w 193"/>
                <a:gd name="T11" fmla="*/ 147 h 162"/>
                <a:gd name="T12" fmla="*/ 61 w 193"/>
                <a:gd name="T13" fmla="*/ 149 h 162"/>
                <a:gd name="T14" fmla="*/ 0 w 193"/>
                <a:gd name="T15" fmla="*/ 9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162">
                  <a:moveTo>
                    <a:pt x="0" y="99"/>
                  </a:moveTo>
                  <a:cubicBezTo>
                    <a:pt x="26" y="73"/>
                    <a:pt x="36" y="73"/>
                    <a:pt x="54" y="100"/>
                  </a:cubicBezTo>
                  <a:cubicBezTo>
                    <a:pt x="60" y="109"/>
                    <a:pt x="66" y="118"/>
                    <a:pt x="74" y="130"/>
                  </a:cubicBezTo>
                  <a:cubicBezTo>
                    <a:pt x="108" y="84"/>
                    <a:pt x="133" y="32"/>
                    <a:pt x="181" y="0"/>
                  </a:cubicBezTo>
                  <a:cubicBezTo>
                    <a:pt x="193" y="33"/>
                    <a:pt x="189" y="41"/>
                    <a:pt x="167" y="62"/>
                  </a:cubicBezTo>
                  <a:cubicBezTo>
                    <a:pt x="141" y="89"/>
                    <a:pt x="116" y="118"/>
                    <a:pt x="92" y="147"/>
                  </a:cubicBezTo>
                  <a:cubicBezTo>
                    <a:pt x="81" y="161"/>
                    <a:pt x="74" y="162"/>
                    <a:pt x="61" y="149"/>
                  </a:cubicBezTo>
                  <a:cubicBezTo>
                    <a:pt x="42" y="131"/>
                    <a:pt x="21" y="116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462963" y="4894263"/>
              <a:ext cx="109537" cy="182563"/>
            </a:xfrm>
            <a:custGeom>
              <a:avLst/>
              <a:gdLst>
                <a:gd name="T0" fmla="*/ 24 w 48"/>
                <a:gd name="T1" fmla="*/ 24 h 80"/>
                <a:gd name="T2" fmla="*/ 44 w 48"/>
                <a:gd name="T3" fmla="*/ 63 h 80"/>
                <a:gd name="T4" fmla="*/ 48 w 48"/>
                <a:gd name="T5" fmla="*/ 79 h 80"/>
                <a:gd name="T6" fmla="*/ 31 w 48"/>
                <a:gd name="T7" fmla="*/ 77 h 80"/>
                <a:gd name="T8" fmla="*/ 1 w 48"/>
                <a:gd name="T9" fmla="*/ 23 h 80"/>
                <a:gd name="T10" fmla="*/ 19 w 48"/>
                <a:gd name="T11" fmla="*/ 0 h 80"/>
                <a:gd name="T12" fmla="*/ 32 w 48"/>
                <a:gd name="T13" fmla="*/ 19 h 80"/>
                <a:gd name="T14" fmla="*/ 24 w 48"/>
                <a:gd name="T1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0">
                  <a:moveTo>
                    <a:pt x="24" y="24"/>
                  </a:moveTo>
                  <a:cubicBezTo>
                    <a:pt x="31" y="37"/>
                    <a:pt x="38" y="50"/>
                    <a:pt x="44" y="63"/>
                  </a:cubicBezTo>
                  <a:cubicBezTo>
                    <a:pt x="46" y="68"/>
                    <a:pt x="47" y="74"/>
                    <a:pt x="48" y="79"/>
                  </a:cubicBezTo>
                  <a:cubicBezTo>
                    <a:pt x="42" y="78"/>
                    <a:pt x="35" y="80"/>
                    <a:pt x="31" y="77"/>
                  </a:cubicBezTo>
                  <a:cubicBezTo>
                    <a:pt x="12" y="64"/>
                    <a:pt x="2" y="46"/>
                    <a:pt x="1" y="23"/>
                  </a:cubicBezTo>
                  <a:cubicBezTo>
                    <a:pt x="0" y="10"/>
                    <a:pt x="6" y="0"/>
                    <a:pt x="19" y="0"/>
                  </a:cubicBezTo>
                  <a:cubicBezTo>
                    <a:pt x="24" y="0"/>
                    <a:pt x="28" y="12"/>
                    <a:pt x="32" y="19"/>
                  </a:cubicBezTo>
                  <a:cubicBezTo>
                    <a:pt x="29" y="21"/>
                    <a:pt x="27" y="22"/>
                    <a:pt x="2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8561388" y="3724275"/>
              <a:ext cx="427037" cy="420688"/>
            </a:xfrm>
            <a:custGeom>
              <a:avLst/>
              <a:gdLst>
                <a:gd name="T0" fmla="*/ 110 w 188"/>
                <a:gd name="T1" fmla="*/ 0 h 185"/>
                <a:gd name="T2" fmla="*/ 176 w 188"/>
                <a:gd name="T3" fmla="*/ 38 h 185"/>
                <a:gd name="T4" fmla="*/ 170 w 188"/>
                <a:gd name="T5" fmla="*/ 105 h 185"/>
                <a:gd name="T6" fmla="*/ 95 w 188"/>
                <a:gd name="T7" fmla="*/ 182 h 185"/>
                <a:gd name="T8" fmla="*/ 79 w 188"/>
                <a:gd name="T9" fmla="*/ 182 h 185"/>
                <a:gd name="T10" fmla="*/ 3 w 188"/>
                <a:gd name="T11" fmla="*/ 105 h 185"/>
                <a:gd name="T12" fmla="*/ 5 w 188"/>
                <a:gd name="T13" fmla="*/ 87 h 185"/>
                <a:gd name="T14" fmla="*/ 74 w 188"/>
                <a:gd name="T15" fmla="*/ 18 h 185"/>
                <a:gd name="T16" fmla="*/ 110 w 188"/>
                <a:gd name="T17" fmla="*/ 0 h 185"/>
                <a:gd name="T18" fmla="*/ 122 w 188"/>
                <a:gd name="T19" fmla="*/ 16 h 185"/>
                <a:gd name="T20" fmla="*/ 77 w 188"/>
                <a:gd name="T21" fmla="*/ 39 h 185"/>
                <a:gd name="T22" fmla="*/ 99 w 188"/>
                <a:gd name="T23" fmla="*/ 25 h 185"/>
                <a:gd name="T24" fmla="*/ 122 w 188"/>
                <a:gd name="T25" fmla="*/ 1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5">
                  <a:moveTo>
                    <a:pt x="110" y="0"/>
                  </a:moveTo>
                  <a:cubicBezTo>
                    <a:pt x="144" y="3"/>
                    <a:pt x="164" y="15"/>
                    <a:pt x="176" y="38"/>
                  </a:cubicBezTo>
                  <a:cubicBezTo>
                    <a:pt x="188" y="61"/>
                    <a:pt x="187" y="86"/>
                    <a:pt x="170" y="105"/>
                  </a:cubicBezTo>
                  <a:cubicBezTo>
                    <a:pt x="147" y="132"/>
                    <a:pt x="121" y="157"/>
                    <a:pt x="95" y="182"/>
                  </a:cubicBezTo>
                  <a:cubicBezTo>
                    <a:pt x="92" y="185"/>
                    <a:pt x="84" y="184"/>
                    <a:pt x="79" y="182"/>
                  </a:cubicBezTo>
                  <a:cubicBezTo>
                    <a:pt x="47" y="163"/>
                    <a:pt x="21" y="138"/>
                    <a:pt x="3" y="105"/>
                  </a:cubicBezTo>
                  <a:cubicBezTo>
                    <a:pt x="0" y="101"/>
                    <a:pt x="2" y="91"/>
                    <a:pt x="5" y="87"/>
                  </a:cubicBezTo>
                  <a:cubicBezTo>
                    <a:pt x="27" y="63"/>
                    <a:pt x="50" y="39"/>
                    <a:pt x="74" y="18"/>
                  </a:cubicBezTo>
                  <a:cubicBezTo>
                    <a:pt x="86" y="8"/>
                    <a:pt x="102" y="4"/>
                    <a:pt x="110" y="0"/>
                  </a:cubicBezTo>
                  <a:close/>
                  <a:moveTo>
                    <a:pt x="122" y="16"/>
                  </a:moveTo>
                  <a:cubicBezTo>
                    <a:pt x="95" y="8"/>
                    <a:pt x="77" y="18"/>
                    <a:pt x="77" y="39"/>
                  </a:cubicBezTo>
                  <a:cubicBezTo>
                    <a:pt x="85" y="34"/>
                    <a:pt x="92" y="29"/>
                    <a:pt x="99" y="25"/>
                  </a:cubicBezTo>
                  <a:cubicBezTo>
                    <a:pt x="106" y="21"/>
                    <a:pt x="115" y="19"/>
                    <a:pt x="1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350250" y="4087813"/>
              <a:ext cx="85725" cy="155575"/>
            </a:xfrm>
            <a:custGeom>
              <a:avLst/>
              <a:gdLst>
                <a:gd name="T0" fmla="*/ 6 w 38"/>
                <a:gd name="T1" fmla="*/ 68 h 68"/>
                <a:gd name="T2" fmla="*/ 20 w 38"/>
                <a:gd name="T3" fmla="*/ 4 h 68"/>
                <a:gd name="T4" fmla="*/ 34 w 38"/>
                <a:gd name="T5" fmla="*/ 0 h 68"/>
                <a:gd name="T6" fmla="*/ 37 w 38"/>
                <a:gd name="T7" fmla="*/ 10 h 68"/>
                <a:gd name="T8" fmla="*/ 6 w 3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6" y="68"/>
                  </a:moveTo>
                  <a:cubicBezTo>
                    <a:pt x="0" y="40"/>
                    <a:pt x="5" y="20"/>
                    <a:pt x="20" y="4"/>
                  </a:cubicBezTo>
                  <a:cubicBezTo>
                    <a:pt x="23" y="1"/>
                    <a:pt x="29" y="1"/>
                    <a:pt x="34" y="0"/>
                  </a:cubicBezTo>
                  <a:cubicBezTo>
                    <a:pt x="35" y="3"/>
                    <a:pt x="38" y="7"/>
                    <a:pt x="37" y="10"/>
                  </a:cubicBezTo>
                  <a:cubicBezTo>
                    <a:pt x="28" y="28"/>
                    <a:pt x="18" y="45"/>
                    <a:pt x="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8397875" y="3071813"/>
              <a:ext cx="280987" cy="258763"/>
            </a:xfrm>
            <a:custGeom>
              <a:avLst/>
              <a:gdLst>
                <a:gd name="T0" fmla="*/ 35 w 124"/>
                <a:gd name="T1" fmla="*/ 114 h 114"/>
                <a:gd name="T2" fmla="*/ 0 w 124"/>
                <a:gd name="T3" fmla="*/ 74 h 114"/>
                <a:gd name="T4" fmla="*/ 92 w 124"/>
                <a:gd name="T5" fmla="*/ 0 h 114"/>
                <a:gd name="T6" fmla="*/ 99 w 124"/>
                <a:gd name="T7" fmla="*/ 24 h 114"/>
                <a:gd name="T8" fmla="*/ 103 w 124"/>
                <a:gd name="T9" fmla="*/ 24 h 114"/>
                <a:gd name="T10" fmla="*/ 112 w 124"/>
                <a:gd name="T11" fmla="*/ 7 h 114"/>
                <a:gd name="T12" fmla="*/ 112 w 124"/>
                <a:gd name="T13" fmla="*/ 47 h 114"/>
                <a:gd name="T14" fmla="*/ 35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35" y="114"/>
                  </a:moveTo>
                  <a:cubicBezTo>
                    <a:pt x="23" y="100"/>
                    <a:pt x="12" y="88"/>
                    <a:pt x="0" y="74"/>
                  </a:cubicBezTo>
                  <a:cubicBezTo>
                    <a:pt x="31" y="50"/>
                    <a:pt x="56" y="20"/>
                    <a:pt x="92" y="0"/>
                  </a:cubicBezTo>
                  <a:cubicBezTo>
                    <a:pt x="95" y="11"/>
                    <a:pt x="97" y="18"/>
                    <a:pt x="99" y="24"/>
                  </a:cubicBezTo>
                  <a:cubicBezTo>
                    <a:pt x="100" y="24"/>
                    <a:pt x="102" y="24"/>
                    <a:pt x="103" y="24"/>
                  </a:cubicBezTo>
                  <a:cubicBezTo>
                    <a:pt x="106" y="18"/>
                    <a:pt x="109" y="13"/>
                    <a:pt x="112" y="7"/>
                  </a:cubicBezTo>
                  <a:cubicBezTo>
                    <a:pt x="118" y="21"/>
                    <a:pt x="124" y="36"/>
                    <a:pt x="112" y="47"/>
                  </a:cubicBezTo>
                  <a:cubicBezTo>
                    <a:pt x="88" y="70"/>
                    <a:pt x="62" y="91"/>
                    <a:pt x="3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9313863" y="3967163"/>
              <a:ext cx="193675" cy="128588"/>
            </a:xfrm>
            <a:custGeom>
              <a:avLst/>
              <a:gdLst>
                <a:gd name="T0" fmla="*/ 0 w 85"/>
                <a:gd name="T1" fmla="*/ 52 h 56"/>
                <a:gd name="T2" fmla="*/ 6 w 85"/>
                <a:gd name="T3" fmla="*/ 42 h 56"/>
                <a:gd name="T4" fmla="*/ 44 w 85"/>
                <a:gd name="T5" fmla="*/ 0 h 56"/>
                <a:gd name="T6" fmla="*/ 85 w 85"/>
                <a:gd name="T7" fmla="*/ 47 h 56"/>
                <a:gd name="T8" fmla="*/ 0 w 85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0" y="52"/>
                  </a:moveTo>
                  <a:cubicBezTo>
                    <a:pt x="3" y="47"/>
                    <a:pt x="4" y="44"/>
                    <a:pt x="6" y="42"/>
                  </a:cubicBezTo>
                  <a:cubicBezTo>
                    <a:pt x="19" y="28"/>
                    <a:pt x="32" y="14"/>
                    <a:pt x="44" y="0"/>
                  </a:cubicBezTo>
                  <a:cubicBezTo>
                    <a:pt x="59" y="17"/>
                    <a:pt x="71" y="31"/>
                    <a:pt x="85" y="47"/>
                  </a:cubicBezTo>
                  <a:cubicBezTo>
                    <a:pt x="61" y="56"/>
                    <a:pt x="32" y="55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9580563" y="3713163"/>
              <a:ext cx="104775" cy="61913"/>
            </a:xfrm>
            <a:custGeom>
              <a:avLst/>
              <a:gdLst>
                <a:gd name="T0" fmla="*/ 0 w 46"/>
                <a:gd name="T1" fmla="*/ 27 h 27"/>
                <a:gd name="T2" fmla="*/ 46 w 46"/>
                <a:gd name="T3" fmla="*/ 4 h 27"/>
                <a:gd name="T4" fmla="*/ 0 w 46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7">
                  <a:moveTo>
                    <a:pt x="0" y="27"/>
                  </a:moveTo>
                  <a:cubicBezTo>
                    <a:pt x="3" y="7"/>
                    <a:pt x="16" y="0"/>
                    <a:pt x="46" y="4"/>
                  </a:cubicBezTo>
                  <a:cubicBezTo>
                    <a:pt x="28" y="13"/>
                    <a:pt x="15" y="20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893050" y="2951163"/>
              <a:ext cx="306387" cy="304800"/>
            </a:xfrm>
            <a:custGeom>
              <a:avLst/>
              <a:gdLst>
                <a:gd name="T0" fmla="*/ 69 w 135"/>
                <a:gd name="T1" fmla="*/ 0 h 134"/>
                <a:gd name="T2" fmla="*/ 135 w 135"/>
                <a:gd name="T3" fmla="*/ 64 h 134"/>
                <a:gd name="T4" fmla="*/ 65 w 135"/>
                <a:gd name="T5" fmla="*/ 134 h 134"/>
                <a:gd name="T6" fmla="*/ 1 w 135"/>
                <a:gd name="T7" fmla="*/ 71 h 134"/>
                <a:gd name="T8" fmla="*/ 69 w 135"/>
                <a:gd name="T9" fmla="*/ 0 h 134"/>
                <a:gd name="T10" fmla="*/ 16 w 135"/>
                <a:gd name="T11" fmla="*/ 83 h 134"/>
                <a:gd name="T12" fmla="*/ 63 w 135"/>
                <a:gd name="T13" fmla="*/ 80 h 134"/>
                <a:gd name="T14" fmla="*/ 72 w 135"/>
                <a:gd name="T15" fmla="*/ 74 h 134"/>
                <a:gd name="T16" fmla="*/ 69 w 135"/>
                <a:gd name="T17" fmla="*/ 64 h 134"/>
                <a:gd name="T18" fmla="*/ 59 w 135"/>
                <a:gd name="T19" fmla="*/ 63 h 134"/>
                <a:gd name="T20" fmla="*/ 16 w 135"/>
                <a:gd name="T21" fmla="*/ 83 h 134"/>
                <a:gd name="T22" fmla="*/ 122 w 135"/>
                <a:gd name="T23" fmla="*/ 49 h 134"/>
                <a:gd name="T24" fmla="*/ 77 w 135"/>
                <a:gd name="T25" fmla="*/ 10 h 134"/>
                <a:gd name="T26" fmla="*/ 122 w 135"/>
                <a:gd name="T27" fmla="*/ 4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69" y="0"/>
                  </a:moveTo>
                  <a:cubicBezTo>
                    <a:pt x="104" y="0"/>
                    <a:pt x="134" y="29"/>
                    <a:pt x="135" y="64"/>
                  </a:cubicBezTo>
                  <a:cubicBezTo>
                    <a:pt x="135" y="102"/>
                    <a:pt x="103" y="134"/>
                    <a:pt x="65" y="134"/>
                  </a:cubicBezTo>
                  <a:cubicBezTo>
                    <a:pt x="30" y="134"/>
                    <a:pt x="1" y="106"/>
                    <a:pt x="1" y="71"/>
                  </a:cubicBezTo>
                  <a:cubicBezTo>
                    <a:pt x="0" y="32"/>
                    <a:pt x="31" y="0"/>
                    <a:pt x="69" y="0"/>
                  </a:cubicBezTo>
                  <a:close/>
                  <a:moveTo>
                    <a:pt x="16" y="83"/>
                  </a:moveTo>
                  <a:cubicBezTo>
                    <a:pt x="33" y="82"/>
                    <a:pt x="48" y="82"/>
                    <a:pt x="63" y="80"/>
                  </a:cubicBezTo>
                  <a:cubicBezTo>
                    <a:pt x="66" y="80"/>
                    <a:pt x="71" y="77"/>
                    <a:pt x="72" y="74"/>
                  </a:cubicBezTo>
                  <a:cubicBezTo>
                    <a:pt x="73" y="72"/>
                    <a:pt x="71" y="66"/>
                    <a:pt x="69" y="64"/>
                  </a:cubicBezTo>
                  <a:cubicBezTo>
                    <a:pt x="67" y="62"/>
                    <a:pt x="62" y="62"/>
                    <a:pt x="59" y="63"/>
                  </a:cubicBezTo>
                  <a:cubicBezTo>
                    <a:pt x="45" y="69"/>
                    <a:pt x="32" y="76"/>
                    <a:pt x="16" y="83"/>
                  </a:cubicBezTo>
                  <a:close/>
                  <a:moveTo>
                    <a:pt x="122" y="49"/>
                  </a:moveTo>
                  <a:cubicBezTo>
                    <a:pt x="116" y="25"/>
                    <a:pt x="98" y="11"/>
                    <a:pt x="77" y="10"/>
                  </a:cubicBezTo>
                  <a:cubicBezTo>
                    <a:pt x="90" y="22"/>
                    <a:pt x="108" y="36"/>
                    <a:pt x="122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673975" y="3278188"/>
              <a:ext cx="117475" cy="74613"/>
            </a:xfrm>
            <a:custGeom>
              <a:avLst/>
              <a:gdLst>
                <a:gd name="T0" fmla="*/ 52 w 52"/>
                <a:gd name="T1" fmla="*/ 8 h 33"/>
                <a:gd name="T2" fmla="*/ 0 w 52"/>
                <a:gd name="T3" fmla="*/ 33 h 33"/>
                <a:gd name="T4" fmla="*/ 52 w 52"/>
                <a:gd name="T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3">
                  <a:moveTo>
                    <a:pt x="52" y="8"/>
                  </a:moveTo>
                  <a:cubicBezTo>
                    <a:pt x="33" y="17"/>
                    <a:pt x="17" y="25"/>
                    <a:pt x="0" y="33"/>
                  </a:cubicBezTo>
                  <a:cubicBezTo>
                    <a:pt x="0" y="12"/>
                    <a:pt x="22" y="0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7600950" y="4541838"/>
              <a:ext cx="563562" cy="561975"/>
            </a:xfrm>
            <a:custGeom>
              <a:avLst/>
              <a:gdLst>
                <a:gd name="T0" fmla="*/ 0 w 248"/>
                <a:gd name="T1" fmla="*/ 122 h 247"/>
                <a:gd name="T2" fmla="*/ 0 w 248"/>
                <a:gd name="T3" fmla="*/ 34 h 247"/>
                <a:gd name="T4" fmla="*/ 33 w 248"/>
                <a:gd name="T5" fmla="*/ 1 h 247"/>
                <a:gd name="T6" fmla="*/ 215 w 248"/>
                <a:gd name="T7" fmla="*/ 1 h 247"/>
                <a:gd name="T8" fmla="*/ 248 w 248"/>
                <a:gd name="T9" fmla="*/ 32 h 247"/>
                <a:gd name="T10" fmla="*/ 247 w 248"/>
                <a:gd name="T11" fmla="*/ 214 h 247"/>
                <a:gd name="T12" fmla="*/ 215 w 248"/>
                <a:gd name="T13" fmla="*/ 247 h 247"/>
                <a:gd name="T14" fmla="*/ 31 w 248"/>
                <a:gd name="T15" fmla="*/ 247 h 247"/>
                <a:gd name="T16" fmla="*/ 1 w 248"/>
                <a:gd name="T17" fmla="*/ 216 h 247"/>
                <a:gd name="T18" fmla="*/ 0 w 248"/>
                <a:gd name="T19" fmla="*/ 122 h 247"/>
                <a:gd name="T20" fmla="*/ 0 w 248"/>
                <a:gd name="T21" fmla="*/ 122 h 247"/>
                <a:gd name="T22" fmla="*/ 123 w 248"/>
                <a:gd name="T23" fmla="*/ 231 h 247"/>
                <a:gd name="T24" fmla="*/ 200 w 248"/>
                <a:gd name="T25" fmla="*/ 230 h 247"/>
                <a:gd name="T26" fmla="*/ 231 w 248"/>
                <a:gd name="T27" fmla="*/ 200 h 247"/>
                <a:gd name="T28" fmla="*/ 231 w 248"/>
                <a:gd name="T29" fmla="*/ 74 h 247"/>
                <a:gd name="T30" fmla="*/ 201 w 248"/>
                <a:gd name="T31" fmla="*/ 42 h 247"/>
                <a:gd name="T32" fmla="*/ 47 w 248"/>
                <a:gd name="T33" fmla="*/ 42 h 247"/>
                <a:gd name="T34" fmla="*/ 17 w 248"/>
                <a:gd name="T35" fmla="*/ 73 h 247"/>
                <a:gd name="T36" fmla="*/ 17 w 248"/>
                <a:gd name="T37" fmla="*/ 197 h 247"/>
                <a:gd name="T38" fmla="*/ 51 w 248"/>
                <a:gd name="T39" fmla="*/ 231 h 247"/>
                <a:gd name="T40" fmla="*/ 123 w 248"/>
                <a:gd name="T41" fmla="*/ 231 h 247"/>
                <a:gd name="T42" fmla="*/ 238 w 248"/>
                <a:gd name="T43" fmla="*/ 33 h 247"/>
                <a:gd name="T44" fmla="*/ 242 w 248"/>
                <a:gd name="T45" fmla="*/ 31 h 247"/>
                <a:gd name="T46" fmla="*/ 213 w 248"/>
                <a:gd name="T47" fmla="*/ 17 h 247"/>
                <a:gd name="T48" fmla="*/ 35 w 248"/>
                <a:gd name="T49" fmla="*/ 17 h 247"/>
                <a:gd name="T50" fmla="*/ 7 w 248"/>
                <a:gd name="T51" fmla="*/ 30 h 247"/>
                <a:gd name="T52" fmla="*/ 53 w 248"/>
                <a:gd name="T53" fmla="*/ 26 h 247"/>
                <a:gd name="T54" fmla="*/ 199 w 248"/>
                <a:gd name="T55" fmla="*/ 26 h 247"/>
                <a:gd name="T56" fmla="*/ 238 w 248"/>
                <a:gd name="T57" fmla="*/ 3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247">
                  <a:moveTo>
                    <a:pt x="0" y="122"/>
                  </a:moveTo>
                  <a:cubicBezTo>
                    <a:pt x="0" y="92"/>
                    <a:pt x="0" y="63"/>
                    <a:pt x="0" y="34"/>
                  </a:cubicBezTo>
                  <a:cubicBezTo>
                    <a:pt x="1" y="11"/>
                    <a:pt x="10" y="1"/>
                    <a:pt x="33" y="1"/>
                  </a:cubicBezTo>
                  <a:cubicBezTo>
                    <a:pt x="94" y="0"/>
                    <a:pt x="155" y="0"/>
                    <a:pt x="215" y="1"/>
                  </a:cubicBezTo>
                  <a:cubicBezTo>
                    <a:pt x="237" y="1"/>
                    <a:pt x="247" y="11"/>
                    <a:pt x="248" y="32"/>
                  </a:cubicBezTo>
                  <a:cubicBezTo>
                    <a:pt x="248" y="93"/>
                    <a:pt x="248" y="154"/>
                    <a:pt x="247" y="214"/>
                  </a:cubicBezTo>
                  <a:cubicBezTo>
                    <a:pt x="247" y="236"/>
                    <a:pt x="237" y="246"/>
                    <a:pt x="215" y="247"/>
                  </a:cubicBezTo>
                  <a:cubicBezTo>
                    <a:pt x="154" y="247"/>
                    <a:pt x="92" y="247"/>
                    <a:pt x="31" y="247"/>
                  </a:cubicBezTo>
                  <a:cubicBezTo>
                    <a:pt x="10" y="246"/>
                    <a:pt x="1" y="237"/>
                    <a:pt x="1" y="216"/>
                  </a:cubicBezTo>
                  <a:cubicBezTo>
                    <a:pt x="0" y="184"/>
                    <a:pt x="0" y="15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lose/>
                  <a:moveTo>
                    <a:pt x="123" y="231"/>
                  </a:moveTo>
                  <a:cubicBezTo>
                    <a:pt x="148" y="231"/>
                    <a:pt x="175" y="231"/>
                    <a:pt x="200" y="230"/>
                  </a:cubicBezTo>
                  <a:cubicBezTo>
                    <a:pt x="222" y="230"/>
                    <a:pt x="231" y="221"/>
                    <a:pt x="231" y="200"/>
                  </a:cubicBezTo>
                  <a:cubicBezTo>
                    <a:pt x="231" y="158"/>
                    <a:pt x="231" y="116"/>
                    <a:pt x="231" y="74"/>
                  </a:cubicBezTo>
                  <a:cubicBezTo>
                    <a:pt x="231" y="53"/>
                    <a:pt x="222" y="42"/>
                    <a:pt x="201" y="42"/>
                  </a:cubicBezTo>
                  <a:cubicBezTo>
                    <a:pt x="150" y="42"/>
                    <a:pt x="98" y="42"/>
                    <a:pt x="47" y="42"/>
                  </a:cubicBezTo>
                  <a:cubicBezTo>
                    <a:pt x="26" y="42"/>
                    <a:pt x="17" y="52"/>
                    <a:pt x="17" y="73"/>
                  </a:cubicBezTo>
                  <a:cubicBezTo>
                    <a:pt x="16" y="114"/>
                    <a:pt x="16" y="156"/>
                    <a:pt x="17" y="197"/>
                  </a:cubicBezTo>
                  <a:cubicBezTo>
                    <a:pt x="17" y="222"/>
                    <a:pt x="25" y="230"/>
                    <a:pt x="51" y="231"/>
                  </a:cubicBezTo>
                  <a:cubicBezTo>
                    <a:pt x="75" y="231"/>
                    <a:pt x="99" y="231"/>
                    <a:pt x="123" y="231"/>
                  </a:cubicBezTo>
                  <a:close/>
                  <a:moveTo>
                    <a:pt x="238" y="33"/>
                  </a:moveTo>
                  <a:cubicBezTo>
                    <a:pt x="240" y="33"/>
                    <a:pt x="241" y="32"/>
                    <a:pt x="242" y="31"/>
                  </a:cubicBezTo>
                  <a:cubicBezTo>
                    <a:pt x="232" y="26"/>
                    <a:pt x="223" y="18"/>
                    <a:pt x="213" y="17"/>
                  </a:cubicBezTo>
                  <a:cubicBezTo>
                    <a:pt x="154" y="16"/>
                    <a:pt x="95" y="16"/>
                    <a:pt x="35" y="17"/>
                  </a:cubicBezTo>
                  <a:cubicBezTo>
                    <a:pt x="26" y="17"/>
                    <a:pt x="16" y="26"/>
                    <a:pt x="7" y="30"/>
                  </a:cubicBezTo>
                  <a:cubicBezTo>
                    <a:pt x="24" y="30"/>
                    <a:pt x="38" y="26"/>
                    <a:pt x="53" y="26"/>
                  </a:cubicBezTo>
                  <a:cubicBezTo>
                    <a:pt x="101" y="25"/>
                    <a:pt x="150" y="25"/>
                    <a:pt x="199" y="26"/>
                  </a:cubicBezTo>
                  <a:cubicBezTo>
                    <a:pt x="212" y="26"/>
                    <a:pt x="225" y="31"/>
                    <a:pt x="23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6911975" y="4494213"/>
              <a:ext cx="377825" cy="466725"/>
            </a:xfrm>
            <a:custGeom>
              <a:avLst/>
              <a:gdLst>
                <a:gd name="T0" fmla="*/ 166 w 166"/>
                <a:gd name="T1" fmla="*/ 88 h 205"/>
                <a:gd name="T2" fmla="*/ 166 w 166"/>
                <a:gd name="T3" fmla="*/ 152 h 205"/>
                <a:gd name="T4" fmla="*/ 122 w 166"/>
                <a:gd name="T5" fmla="*/ 203 h 205"/>
                <a:gd name="T6" fmla="*/ 39 w 166"/>
                <a:gd name="T7" fmla="*/ 202 h 205"/>
                <a:gd name="T8" fmla="*/ 0 w 166"/>
                <a:gd name="T9" fmla="*/ 157 h 205"/>
                <a:gd name="T10" fmla="*/ 0 w 166"/>
                <a:gd name="T11" fmla="*/ 19 h 205"/>
                <a:gd name="T12" fmla="*/ 18 w 166"/>
                <a:gd name="T13" fmla="*/ 1 h 205"/>
                <a:gd name="T14" fmla="*/ 148 w 166"/>
                <a:gd name="T15" fmla="*/ 1 h 205"/>
                <a:gd name="T16" fmla="*/ 166 w 166"/>
                <a:gd name="T17" fmla="*/ 18 h 205"/>
                <a:gd name="T18" fmla="*/ 165 w 166"/>
                <a:gd name="T19" fmla="*/ 88 h 205"/>
                <a:gd name="T20" fmla="*/ 166 w 166"/>
                <a:gd name="T21" fmla="*/ 88 h 205"/>
                <a:gd name="T22" fmla="*/ 159 w 166"/>
                <a:gd name="T23" fmla="*/ 81 h 205"/>
                <a:gd name="T24" fmla="*/ 85 w 166"/>
                <a:gd name="T25" fmla="*/ 82 h 205"/>
                <a:gd name="T26" fmla="*/ 24 w 166"/>
                <a:gd name="T27" fmla="*/ 75 h 205"/>
                <a:gd name="T28" fmla="*/ 7 w 166"/>
                <a:gd name="T29" fmla="*/ 93 h 205"/>
                <a:gd name="T30" fmla="*/ 7 w 166"/>
                <a:gd name="T31" fmla="*/ 147 h 205"/>
                <a:gd name="T32" fmla="*/ 50 w 166"/>
                <a:gd name="T33" fmla="*/ 197 h 205"/>
                <a:gd name="T34" fmla="*/ 125 w 166"/>
                <a:gd name="T35" fmla="*/ 196 h 205"/>
                <a:gd name="T36" fmla="*/ 159 w 166"/>
                <a:gd name="T37" fmla="*/ 161 h 205"/>
                <a:gd name="T38" fmla="*/ 159 w 166"/>
                <a:gd name="T39" fmla="*/ 8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205">
                  <a:moveTo>
                    <a:pt x="166" y="88"/>
                  </a:moveTo>
                  <a:cubicBezTo>
                    <a:pt x="166" y="110"/>
                    <a:pt x="166" y="131"/>
                    <a:pt x="166" y="152"/>
                  </a:cubicBezTo>
                  <a:cubicBezTo>
                    <a:pt x="165" y="179"/>
                    <a:pt x="149" y="201"/>
                    <a:pt x="122" y="203"/>
                  </a:cubicBezTo>
                  <a:cubicBezTo>
                    <a:pt x="95" y="205"/>
                    <a:pt x="67" y="204"/>
                    <a:pt x="39" y="202"/>
                  </a:cubicBezTo>
                  <a:cubicBezTo>
                    <a:pt x="20" y="201"/>
                    <a:pt x="1" y="176"/>
                    <a:pt x="0" y="157"/>
                  </a:cubicBezTo>
                  <a:cubicBezTo>
                    <a:pt x="0" y="111"/>
                    <a:pt x="1" y="65"/>
                    <a:pt x="0" y="19"/>
                  </a:cubicBezTo>
                  <a:cubicBezTo>
                    <a:pt x="0" y="6"/>
                    <a:pt x="5" y="1"/>
                    <a:pt x="18" y="1"/>
                  </a:cubicBezTo>
                  <a:cubicBezTo>
                    <a:pt x="61" y="1"/>
                    <a:pt x="105" y="1"/>
                    <a:pt x="148" y="1"/>
                  </a:cubicBezTo>
                  <a:cubicBezTo>
                    <a:pt x="160" y="0"/>
                    <a:pt x="166" y="5"/>
                    <a:pt x="166" y="18"/>
                  </a:cubicBezTo>
                  <a:cubicBezTo>
                    <a:pt x="165" y="42"/>
                    <a:pt x="165" y="65"/>
                    <a:pt x="165" y="88"/>
                  </a:cubicBezTo>
                  <a:cubicBezTo>
                    <a:pt x="165" y="88"/>
                    <a:pt x="166" y="88"/>
                    <a:pt x="166" y="88"/>
                  </a:cubicBezTo>
                  <a:close/>
                  <a:moveTo>
                    <a:pt x="159" y="81"/>
                  </a:moveTo>
                  <a:cubicBezTo>
                    <a:pt x="130" y="84"/>
                    <a:pt x="105" y="63"/>
                    <a:pt x="85" y="82"/>
                  </a:cubicBezTo>
                  <a:cubicBezTo>
                    <a:pt x="62" y="79"/>
                    <a:pt x="43" y="76"/>
                    <a:pt x="24" y="75"/>
                  </a:cubicBezTo>
                  <a:cubicBezTo>
                    <a:pt x="12" y="74"/>
                    <a:pt x="6" y="80"/>
                    <a:pt x="7" y="93"/>
                  </a:cubicBezTo>
                  <a:cubicBezTo>
                    <a:pt x="8" y="111"/>
                    <a:pt x="7" y="129"/>
                    <a:pt x="7" y="147"/>
                  </a:cubicBezTo>
                  <a:cubicBezTo>
                    <a:pt x="7" y="176"/>
                    <a:pt x="21" y="194"/>
                    <a:pt x="50" y="197"/>
                  </a:cubicBezTo>
                  <a:cubicBezTo>
                    <a:pt x="75" y="199"/>
                    <a:pt x="100" y="198"/>
                    <a:pt x="125" y="196"/>
                  </a:cubicBezTo>
                  <a:cubicBezTo>
                    <a:pt x="144" y="194"/>
                    <a:pt x="157" y="178"/>
                    <a:pt x="159" y="161"/>
                  </a:cubicBezTo>
                  <a:cubicBezTo>
                    <a:pt x="162" y="136"/>
                    <a:pt x="159" y="110"/>
                    <a:pt x="159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6853238" y="3744913"/>
              <a:ext cx="288925" cy="346075"/>
            </a:xfrm>
            <a:custGeom>
              <a:avLst/>
              <a:gdLst>
                <a:gd name="T0" fmla="*/ 125 w 127"/>
                <a:gd name="T1" fmla="*/ 58 h 152"/>
                <a:gd name="T2" fmla="*/ 125 w 127"/>
                <a:gd name="T3" fmla="*/ 86 h 152"/>
                <a:gd name="T4" fmla="*/ 89 w 127"/>
                <a:gd name="T5" fmla="*/ 142 h 152"/>
                <a:gd name="T6" fmla="*/ 13 w 127"/>
                <a:gd name="T7" fmla="*/ 123 h 152"/>
                <a:gd name="T8" fmla="*/ 2 w 127"/>
                <a:gd name="T9" fmla="*/ 92 h 152"/>
                <a:gd name="T10" fmla="*/ 1 w 127"/>
                <a:gd name="T11" fmla="*/ 24 h 152"/>
                <a:gd name="T12" fmla="*/ 21 w 127"/>
                <a:gd name="T13" fmla="*/ 1 h 152"/>
                <a:gd name="T14" fmla="*/ 105 w 127"/>
                <a:gd name="T15" fmla="*/ 1 h 152"/>
                <a:gd name="T16" fmla="*/ 125 w 127"/>
                <a:gd name="T17" fmla="*/ 26 h 152"/>
                <a:gd name="T18" fmla="*/ 125 w 127"/>
                <a:gd name="T19" fmla="*/ 58 h 152"/>
                <a:gd name="T20" fmla="*/ 20 w 127"/>
                <a:gd name="T21" fmla="*/ 19 h 152"/>
                <a:gd name="T22" fmla="*/ 104 w 127"/>
                <a:gd name="T23" fmla="*/ 19 h 152"/>
                <a:gd name="T24" fmla="*/ 20 w 127"/>
                <a:gd name="T2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52">
                  <a:moveTo>
                    <a:pt x="125" y="58"/>
                  </a:moveTo>
                  <a:cubicBezTo>
                    <a:pt x="125" y="68"/>
                    <a:pt x="125" y="77"/>
                    <a:pt x="125" y="86"/>
                  </a:cubicBezTo>
                  <a:cubicBezTo>
                    <a:pt x="125" y="113"/>
                    <a:pt x="112" y="134"/>
                    <a:pt x="89" y="142"/>
                  </a:cubicBezTo>
                  <a:cubicBezTo>
                    <a:pt x="61" y="152"/>
                    <a:pt x="28" y="144"/>
                    <a:pt x="13" y="123"/>
                  </a:cubicBezTo>
                  <a:cubicBezTo>
                    <a:pt x="7" y="114"/>
                    <a:pt x="2" y="103"/>
                    <a:pt x="2" y="92"/>
                  </a:cubicBezTo>
                  <a:cubicBezTo>
                    <a:pt x="0" y="70"/>
                    <a:pt x="2" y="47"/>
                    <a:pt x="1" y="24"/>
                  </a:cubicBezTo>
                  <a:cubicBezTo>
                    <a:pt x="0" y="9"/>
                    <a:pt x="8" y="1"/>
                    <a:pt x="21" y="1"/>
                  </a:cubicBezTo>
                  <a:cubicBezTo>
                    <a:pt x="49" y="0"/>
                    <a:pt x="77" y="0"/>
                    <a:pt x="105" y="1"/>
                  </a:cubicBezTo>
                  <a:cubicBezTo>
                    <a:pt x="119" y="2"/>
                    <a:pt x="127" y="10"/>
                    <a:pt x="125" y="26"/>
                  </a:cubicBezTo>
                  <a:cubicBezTo>
                    <a:pt x="124" y="37"/>
                    <a:pt x="125" y="48"/>
                    <a:pt x="125" y="58"/>
                  </a:cubicBezTo>
                  <a:close/>
                  <a:moveTo>
                    <a:pt x="20" y="19"/>
                  </a:moveTo>
                  <a:cubicBezTo>
                    <a:pt x="42" y="32"/>
                    <a:pt x="89" y="32"/>
                    <a:pt x="104" y="19"/>
                  </a:cubicBezTo>
                  <a:cubicBezTo>
                    <a:pt x="77" y="19"/>
                    <a:pt x="48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6854825" y="4070350"/>
              <a:ext cx="425450" cy="277813"/>
            </a:xfrm>
            <a:custGeom>
              <a:avLst/>
              <a:gdLst>
                <a:gd name="T0" fmla="*/ 102 w 187"/>
                <a:gd name="T1" fmla="*/ 69 h 122"/>
                <a:gd name="T2" fmla="*/ 167 w 187"/>
                <a:gd name="T3" fmla="*/ 69 h 122"/>
                <a:gd name="T4" fmla="*/ 185 w 187"/>
                <a:gd name="T5" fmla="*/ 87 h 122"/>
                <a:gd name="T6" fmla="*/ 185 w 187"/>
                <a:gd name="T7" fmla="*/ 105 h 122"/>
                <a:gd name="T8" fmla="*/ 170 w 187"/>
                <a:gd name="T9" fmla="*/ 121 h 122"/>
                <a:gd name="T10" fmla="*/ 41 w 187"/>
                <a:gd name="T11" fmla="*/ 120 h 122"/>
                <a:gd name="T12" fmla="*/ 0 w 187"/>
                <a:gd name="T13" fmla="*/ 77 h 122"/>
                <a:gd name="T14" fmla="*/ 0 w 187"/>
                <a:gd name="T15" fmla="*/ 21 h 122"/>
                <a:gd name="T16" fmla="*/ 22 w 187"/>
                <a:gd name="T17" fmla="*/ 6 h 122"/>
                <a:gd name="T18" fmla="*/ 100 w 187"/>
                <a:gd name="T19" fmla="*/ 6 h 122"/>
                <a:gd name="T20" fmla="*/ 124 w 187"/>
                <a:gd name="T21" fmla="*/ 21 h 122"/>
                <a:gd name="T22" fmla="*/ 124 w 187"/>
                <a:gd name="T23" fmla="*/ 37 h 122"/>
                <a:gd name="T24" fmla="*/ 102 w 187"/>
                <a:gd name="T25" fmla="*/ 69 h 122"/>
                <a:gd name="T26" fmla="*/ 21 w 187"/>
                <a:gd name="T27" fmla="*/ 19 h 122"/>
                <a:gd name="T28" fmla="*/ 103 w 187"/>
                <a:gd name="T29" fmla="*/ 19 h 122"/>
                <a:gd name="T30" fmla="*/ 21 w 187"/>
                <a:gd name="T31" fmla="*/ 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122">
                  <a:moveTo>
                    <a:pt x="102" y="69"/>
                  </a:moveTo>
                  <a:cubicBezTo>
                    <a:pt x="126" y="69"/>
                    <a:pt x="146" y="69"/>
                    <a:pt x="167" y="69"/>
                  </a:cubicBezTo>
                  <a:cubicBezTo>
                    <a:pt x="180" y="68"/>
                    <a:pt x="187" y="73"/>
                    <a:pt x="185" y="87"/>
                  </a:cubicBezTo>
                  <a:cubicBezTo>
                    <a:pt x="185" y="93"/>
                    <a:pt x="185" y="99"/>
                    <a:pt x="185" y="105"/>
                  </a:cubicBezTo>
                  <a:cubicBezTo>
                    <a:pt x="186" y="116"/>
                    <a:pt x="181" y="121"/>
                    <a:pt x="170" y="121"/>
                  </a:cubicBezTo>
                  <a:cubicBezTo>
                    <a:pt x="127" y="121"/>
                    <a:pt x="84" y="122"/>
                    <a:pt x="41" y="120"/>
                  </a:cubicBezTo>
                  <a:cubicBezTo>
                    <a:pt x="5" y="119"/>
                    <a:pt x="0" y="112"/>
                    <a:pt x="0" y="77"/>
                  </a:cubicBezTo>
                  <a:cubicBezTo>
                    <a:pt x="0" y="58"/>
                    <a:pt x="0" y="40"/>
                    <a:pt x="0" y="21"/>
                  </a:cubicBezTo>
                  <a:cubicBezTo>
                    <a:pt x="0" y="6"/>
                    <a:pt x="8" y="0"/>
                    <a:pt x="22" y="6"/>
                  </a:cubicBezTo>
                  <a:cubicBezTo>
                    <a:pt x="48" y="15"/>
                    <a:pt x="74" y="15"/>
                    <a:pt x="100" y="6"/>
                  </a:cubicBezTo>
                  <a:cubicBezTo>
                    <a:pt x="116" y="1"/>
                    <a:pt x="123" y="6"/>
                    <a:pt x="124" y="21"/>
                  </a:cubicBezTo>
                  <a:cubicBezTo>
                    <a:pt x="124" y="27"/>
                    <a:pt x="124" y="32"/>
                    <a:pt x="124" y="37"/>
                  </a:cubicBezTo>
                  <a:cubicBezTo>
                    <a:pt x="124" y="60"/>
                    <a:pt x="124" y="60"/>
                    <a:pt x="102" y="69"/>
                  </a:cubicBezTo>
                  <a:close/>
                  <a:moveTo>
                    <a:pt x="21" y="19"/>
                  </a:moveTo>
                  <a:cubicBezTo>
                    <a:pt x="40" y="33"/>
                    <a:pt x="89" y="33"/>
                    <a:pt x="103" y="19"/>
                  </a:cubicBezTo>
                  <a:cubicBezTo>
                    <a:pt x="76" y="19"/>
                    <a:pt x="48" y="19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165975" y="4144963"/>
              <a:ext cx="112712" cy="73025"/>
            </a:xfrm>
            <a:custGeom>
              <a:avLst/>
              <a:gdLst>
                <a:gd name="T0" fmla="*/ 0 w 49"/>
                <a:gd name="T1" fmla="*/ 32 h 32"/>
                <a:gd name="T2" fmla="*/ 3 w 49"/>
                <a:gd name="T3" fmla="*/ 0 h 32"/>
                <a:gd name="T4" fmla="*/ 34 w 49"/>
                <a:gd name="T5" fmla="*/ 0 h 32"/>
                <a:gd name="T6" fmla="*/ 49 w 49"/>
                <a:gd name="T7" fmla="*/ 16 h 32"/>
                <a:gd name="T8" fmla="*/ 33 w 49"/>
                <a:gd name="T9" fmla="*/ 32 h 32"/>
                <a:gd name="T10" fmla="*/ 0 w 4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2">
                  <a:moveTo>
                    <a:pt x="0" y="32"/>
                  </a:moveTo>
                  <a:cubicBezTo>
                    <a:pt x="1" y="20"/>
                    <a:pt x="1" y="12"/>
                    <a:pt x="3" y="0"/>
                  </a:cubicBezTo>
                  <a:cubicBezTo>
                    <a:pt x="13" y="0"/>
                    <a:pt x="23" y="0"/>
                    <a:pt x="34" y="0"/>
                  </a:cubicBezTo>
                  <a:cubicBezTo>
                    <a:pt x="45" y="0"/>
                    <a:pt x="48" y="5"/>
                    <a:pt x="49" y="16"/>
                  </a:cubicBezTo>
                  <a:cubicBezTo>
                    <a:pt x="49" y="27"/>
                    <a:pt x="44" y="32"/>
                    <a:pt x="33" y="32"/>
                  </a:cubicBezTo>
                  <a:cubicBezTo>
                    <a:pt x="22" y="31"/>
                    <a:pt x="12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224963" y="2959100"/>
              <a:ext cx="441325" cy="627063"/>
            </a:xfrm>
            <a:custGeom>
              <a:avLst/>
              <a:gdLst>
                <a:gd name="T0" fmla="*/ 0 w 194"/>
                <a:gd name="T1" fmla="*/ 0 h 275"/>
                <a:gd name="T2" fmla="*/ 194 w 194"/>
                <a:gd name="T3" fmla="*/ 0 h 275"/>
                <a:gd name="T4" fmla="*/ 194 w 194"/>
                <a:gd name="T5" fmla="*/ 275 h 275"/>
                <a:gd name="T6" fmla="*/ 0 w 194"/>
                <a:gd name="T7" fmla="*/ 275 h 275"/>
                <a:gd name="T8" fmla="*/ 0 w 194"/>
                <a:gd name="T9" fmla="*/ 0 h 275"/>
                <a:gd name="T10" fmla="*/ 79 w 194"/>
                <a:gd name="T11" fmla="*/ 47 h 275"/>
                <a:gd name="T12" fmla="*/ 70 w 194"/>
                <a:gd name="T13" fmla="*/ 45 h 275"/>
                <a:gd name="T14" fmla="*/ 46 w 194"/>
                <a:gd name="T15" fmla="*/ 19 h 275"/>
                <a:gd name="T16" fmla="*/ 31 w 194"/>
                <a:gd name="T17" fmla="*/ 36 h 275"/>
                <a:gd name="T18" fmla="*/ 34 w 194"/>
                <a:gd name="T19" fmla="*/ 39 h 275"/>
                <a:gd name="T20" fmla="*/ 17 w 194"/>
                <a:gd name="T21" fmla="*/ 41 h 275"/>
                <a:gd name="T22" fmla="*/ 34 w 194"/>
                <a:gd name="T23" fmla="*/ 61 h 275"/>
                <a:gd name="T24" fmla="*/ 37 w 194"/>
                <a:gd name="T25" fmla="*/ 78 h 275"/>
                <a:gd name="T26" fmla="*/ 61 w 194"/>
                <a:gd name="T27" fmla="*/ 65 h 275"/>
                <a:gd name="T28" fmla="*/ 79 w 194"/>
                <a:gd name="T29" fmla="*/ 47 h 275"/>
                <a:gd name="T30" fmla="*/ 17 w 194"/>
                <a:gd name="T31" fmla="*/ 176 h 275"/>
                <a:gd name="T32" fmla="*/ 17 w 194"/>
                <a:gd name="T33" fmla="*/ 180 h 275"/>
                <a:gd name="T34" fmla="*/ 176 w 194"/>
                <a:gd name="T35" fmla="*/ 180 h 275"/>
                <a:gd name="T36" fmla="*/ 176 w 194"/>
                <a:gd name="T37" fmla="*/ 176 h 275"/>
                <a:gd name="T38" fmla="*/ 17 w 194"/>
                <a:gd name="T39" fmla="*/ 176 h 275"/>
                <a:gd name="T40" fmla="*/ 17 w 194"/>
                <a:gd name="T41" fmla="*/ 145 h 275"/>
                <a:gd name="T42" fmla="*/ 17 w 194"/>
                <a:gd name="T43" fmla="*/ 150 h 275"/>
                <a:gd name="T44" fmla="*/ 177 w 194"/>
                <a:gd name="T45" fmla="*/ 150 h 275"/>
                <a:gd name="T46" fmla="*/ 177 w 194"/>
                <a:gd name="T47" fmla="*/ 145 h 275"/>
                <a:gd name="T48" fmla="*/ 17 w 194"/>
                <a:gd name="T49" fmla="*/ 145 h 275"/>
                <a:gd name="T50" fmla="*/ 18 w 194"/>
                <a:gd name="T51" fmla="*/ 114 h 275"/>
                <a:gd name="T52" fmla="*/ 18 w 194"/>
                <a:gd name="T53" fmla="*/ 119 h 275"/>
                <a:gd name="T54" fmla="*/ 176 w 194"/>
                <a:gd name="T55" fmla="*/ 119 h 275"/>
                <a:gd name="T56" fmla="*/ 176 w 194"/>
                <a:gd name="T57" fmla="*/ 114 h 275"/>
                <a:gd name="T58" fmla="*/ 18 w 194"/>
                <a:gd name="T59" fmla="*/ 114 h 275"/>
                <a:gd name="T60" fmla="*/ 17 w 194"/>
                <a:gd name="T61" fmla="*/ 206 h 275"/>
                <a:gd name="T62" fmla="*/ 17 w 194"/>
                <a:gd name="T63" fmla="*/ 210 h 275"/>
                <a:gd name="T64" fmla="*/ 176 w 194"/>
                <a:gd name="T65" fmla="*/ 210 h 275"/>
                <a:gd name="T66" fmla="*/ 176 w 194"/>
                <a:gd name="T67" fmla="*/ 206 h 275"/>
                <a:gd name="T68" fmla="*/ 17 w 194"/>
                <a:gd name="T69" fmla="*/ 206 h 275"/>
                <a:gd name="T70" fmla="*/ 176 w 194"/>
                <a:gd name="T71" fmla="*/ 253 h 275"/>
                <a:gd name="T72" fmla="*/ 176 w 194"/>
                <a:gd name="T73" fmla="*/ 248 h 275"/>
                <a:gd name="T74" fmla="*/ 100 w 194"/>
                <a:gd name="T75" fmla="*/ 248 h 275"/>
                <a:gd name="T76" fmla="*/ 100 w 194"/>
                <a:gd name="T77" fmla="*/ 253 h 275"/>
                <a:gd name="T78" fmla="*/ 176 w 194"/>
                <a:gd name="T79" fmla="*/ 25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75">
                  <a:moveTo>
                    <a:pt x="0" y="0"/>
                  </a:moveTo>
                  <a:cubicBezTo>
                    <a:pt x="66" y="0"/>
                    <a:pt x="129" y="0"/>
                    <a:pt x="194" y="0"/>
                  </a:cubicBezTo>
                  <a:cubicBezTo>
                    <a:pt x="194" y="92"/>
                    <a:pt x="194" y="183"/>
                    <a:pt x="194" y="275"/>
                  </a:cubicBezTo>
                  <a:cubicBezTo>
                    <a:pt x="129" y="275"/>
                    <a:pt x="65" y="275"/>
                    <a:pt x="0" y="275"/>
                  </a:cubicBezTo>
                  <a:cubicBezTo>
                    <a:pt x="0" y="183"/>
                    <a:pt x="0" y="92"/>
                    <a:pt x="0" y="0"/>
                  </a:cubicBezTo>
                  <a:close/>
                  <a:moveTo>
                    <a:pt x="79" y="47"/>
                  </a:moveTo>
                  <a:cubicBezTo>
                    <a:pt x="76" y="46"/>
                    <a:pt x="73" y="45"/>
                    <a:pt x="70" y="45"/>
                  </a:cubicBezTo>
                  <a:cubicBezTo>
                    <a:pt x="63" y="37"/>
                    <a:pt x="56" y="30"/>
                    <a:pt x="46" y="19"/>
                  </a:cubicBezTo>
                  <a:cubicBezTo>
                    <a:pt x="42" y="23"/>
                    <a:pt x="37" y="29"/>
                    <a:pt x="31" y="36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28" y="40"/>
                    <a:pt x="22" y="41"/>
                    <a:pt x="17" y="41"/>
                  </a:cubicBezTo>
                  <a:cubicBezTo>
                    <a:pt x="9" y="61"/>
                    <a:pt x="23" y="60"/>
                    <a:pt x="34" y="61"/>
                  </a:cubicBezTo>
                  <a:cubicBezTo>
                    <a:pt x="35" y="68"/>
                    <a:pt x="36" y="73"/>
                    <a:pt x="37" y="78"/>
                  </a:cubicBezTo>
                  <a:cubicBezTo>
                    <a:pt x="57" y="87"/>
                    <a:pt x="55" y="71"/>
                    <a:pt x="61" y="65"/>
                  </a:cubicBezTo>
                  <a:cubicBezTo>
                    <a:pt x="67" y="59"/>
                    <a:pt x="73" y="53"/>
                    <a:pt x="79" y="47"/>
                  </a:cubicBezTo>
                  <a:close/>
                  <a:moveTo>
                    <a:pt x="17" y="176"/>
                  </a:moveTo>
                  <a:cubicBezTo>
                    <a:pt x="17" y="177"/>
                    <a:pt x="17" y="178"/>
                    <a:pt x="17" y="180"/>
                  </a:cubicBezTo>
                  <a:cubicBezTo>
                    <a:pt x="70" y="180"/>
                    <a:pt x="123" y="180"/>
                    <a:pt x="176" y="180"/>
                  </a:cubicBezTo>
                  <a:cubicBezTo>
                    <a:pt x="176" y="178"/>
                    <a:pt x="176" y="177"/>
                    <a:pt x="176" y="176"/>
                  </a:cubicBezTo>
                  <a:cubicBezTo>
                    <a:pt x="123" y="176"/>
                    <a:pt x="70" y="176"/>
                    <a:pt x="17" y="176"/>
                  </a:cubicBezTo>
                  <a:close/>
                  <a:moveTo>
                    <a:pt x="17" y="145"/>
                  </a:moveTo>
                  <a:cubicBezTo>
                    <a:pt x="17" y="147"/>
                    <a:pt x="17" y="148"/>
                    <a:pt x="17" y="150"/>
                  </a:cubicBezTo>
                  <a:cubicBezTo>
                    <a:pt x="71" y="150"/>
                    <a:pt x="124" y="150"/>
                    <a:pt x="177" y="150"/>
                  </a:cubicBezTo>
                  <a:cubicBezTo>
                    <a:pt x="177" y="148"/>
                    <a:pt x="177" y="147"/>
                    <a:pt x="177" y="145"/>
                  </a:cubicBezTo>
                  <a:cubicBezTo>
                    <a:pt x="124" y="145"/>
                    <a:pt x="71" y="145"/>
                    <a:pt x="17" y="145"/>
                  </a:cubicBezTo>
                  <a:close/>
                  <a:moveTo>
                    <a:pt x="18" y="114"/>
                  </a:moveTo>
                  <a:cubicBezTo>
                    <a:pt x="18" y="116"/>
                    <a:pt x="18" y="117"/>
                    <a:pt x="18" y="119"/>
                  </a:cubicBezTo>
                  <a:cubicBezTo>
                    <a:pt x="70" y="119"/>
                    <a:pt x="123" y="119"/>
                    <a:pt x="176" y="119"/>
                  </a:cubicBezTo>
                  <a:cubicBezTo>
                    <a:pt x="176" y="117"/>
                    <a:pt x="176" y="116"/>
                    <a:pt x="176" y="114"/>
                  </a:cubicBezTo>
                  <a:cubicBezTo>
                    <a:pt x="123" y="114"/>
                    <a:pt x="70" y="114"/>
                    <a:pt x="18" y="114"/>
                  </a:cubicBezTo>
                  <a:close/>
                  <a:moveTo>
                    <a:pt x="17" y="206"/>
                  </a:moveTo>
                  <a:cubicBezTo>
                    <a:pt x="17" y="208"/>
                    <a:pt x="17" y="209"/>
                    <a:pt x="17" y="210"/>
                  </a:cubicBezTo>
                  <a:cubicBezTo>
                    <a:pt x="70" y="210"/>
                    <a:pt x="123" y="210"/>
                    <a:pt x="176" y="210"/>
                  </a:cubicBezTo>
                  <a:cubicBezTo>
                    <a:pt x="176" y="209"/>
                    <a:pt x="176" y="208"/>
                    <a:pt x="176" y="206"/>
                  </a:cubicBezTo>
                  <a:cubicBezTo>
                    <a:pt x="123" y="206"/>
                    <a:pt x="70" y="206"/>
                    <a:pt x="17" y="206"/>
                  </a:cubicBezTo>
                  <a:close/>
                  <a:moveTo>
                    <a:pt x="176" y="253"/>
                  </a:moveTo>
                  <a:cubicBezTo>
                    <a:pt x="176" y="251"/>
                    <a:pt x="176" y="249"/>
                    <a:pt x="176" y="248"/>
                  </a:cubicBezTo>
                  <a:cubicBezTo>
                    <a:pt x="151" y="248"/>
                    <a:pt x="125" y="248"/>
                    <a:pt x="100" y="248"/>
                  </a:cubicBezTo>
                  <a:cubicBezTo>
                    <a:pt x="100" y="249"/>
                    <a:pt x="100" y="251"/>
                    <a:pt x="100" y="253"/>
                  </a:cubicBezTo>
                  <a:cubicBezTo>
                    <a:pt x="125" y="253"/>
                    <a:pt x="151" y="253"/>
                    <a:pt x="176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9145588" y="4595813"/>
              <a:ext cx="527050" cy="534988"/>
            </a:xfrm>
            <a:custGeom>
              <a:avLst/>
              <a:gdLst>
                <a:gd name="T0" fmla="*/ 232 w 232"/>
                <a:gd name="T1" fmla="*/ 49 h 235"/>
                <a:gd name="T2" fmla="*/ 81 w 232"/>
                <a:gd name="T3" fmla="*/ 235 h 235"/>
                <a:gd name="T4" fmla="*/ 0 w 232"/>
                <a:gd name="T5" fmla="*/ 149 h 235"/>
                <a:gd name="T6" fmla="*/ 21 w 232"/>
                <a:gd name="T7" fmla="*/ 131 h 235"/>
                <a:gd name="T8" fmla="*/ 166 w 232"/>
                <a:gd name="T9" fmla="*/ 12 h 235"/>
                <a:gd name="T10" fmla="*/ 197 w 232"/>
                <a:gd name="T11" fmla="*/ 16 h 235"/>
                <a:gd name="T12" fmla="*/ 232 w 232"/>
                <a:gd name="T13" fmla="*/ 49 h 235"/>
                <a:gd name="T14" fmla="*/ 71 w 232"/>
                <a:gd name="T15" fmla="*/ 202 h 235"/>
                <a:gd name="T16" fmla="*/ 74 w 232"/>
                <a:gd name="T17" fmla="*/ 200 h 235"/>
                <a:gd name="T18" fmla="*/ 33 w 232"/>
                <a:gd name="T19" fmla="*/ 162 h 235"/>
                <a:gd name="T20" fmla="*/ 29 w 232"/>
                <a:gd name="T21" fmla="*/ 165 h 235"/>
                <a:gd name="T22" fmla="*/ 71 w 232"/>
                <a:gd name="T23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235">
                  <a:moveTo>
                    <a:pt x="232" y="49"/>
                  </a:moveTo>
                  <a:cubicBezTo>
                    <a:pt x="182" y="111"/>
                    <a:pt x="131" y="173"/>
                    <a:pt x="81" y="235"/>
                  </a:cubicBezTo>
                  <a:cubicBezTo>
                    <a:pt x="54" y="206"/>
                    <a:pt x="28" y="178"/>
                    <a:pt x="0" y="149"/>
                  </a:cubicBezTo>
                  <a:cubicBezTo>
                    <a:pt x="4" y="145"/>
                    <a:pt x="13" y="138"/>
                    <a:pt x="21" y="131"/>
                  </a:cubicBezTo>
                  <a:cubicBezTo>
                    <a:pt x="69" y="91"/>
                    <a:pt x="118" y="52"/>
                    <a:pt x="166" y="12"/>
                  </a:cubicBezTo>
                  <a:cubicBezTo>
                    <a:pt x="179" y="1"/>
                    <a:pt x="187" y="0"/>
                    <a:pt x="197" y="16"/>
                  </a:cubicBezTo>
                  <a:cubicBezTo>
                    <a:pt x="205" y="28"/>
                    <a:pt x="218" y="36"/>
                    <a:pt x="232" y="49"/>
                  </a:cubicBezTo>
                  <a:close/>
                  <a:moveTo>
                    <a:pt x="71" y="202"/>
                  </a:moveTo>
                  <a:cubicBezTo>
                    <a:pt x="72" y="202"/>
                    <a:pt x="73" y="201"/>
                    <a:pt x="74" y="200"/>
                  </a:cubicBezTo>
                  <a:cubicBezTo>
                    <a:pt x="60" y="187"/>
                    <a:pt x="46" y="175"/>
                    <a:pt x="33" y="162"/>
                  </a:cubicBezTo>
                  <a:cubicBezTo>
                    <a:pt x="31" y="163"/>
                    <a:pt x="30" y="164"/>
                    <a:pt x="29" y="165"/>
                  </a:cubicBezTo>
                  <a:cubicBezTo>
                    <a:pt x="43" y="177"/>
                    <a:pt x="57" y="190"/>
                    <a:pt x="71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9586913" y="4494213"/>
              <a:ext cx="187325" cy="185738"/>
            </a:xfrm>
            <a:custGeom>
              <a:avLst/>
              <a:gdLst>
                <a:gd name="T0" fmla="*/ 44 w 82"/>
                <a:gd name="T1" fmla="*/ 82 h 82"/>
                <a:gd name="T2" fmla="*/ 1 w 82"/>
                <a:gd name="T3" fmla="*/ 39 h 82"/>
                <a:gd name="T4" fmla="*/ 39 w 82"/>
                <a:gd name="T5" fmla="*/ 1 h 82"/>
                <a:gd name="T6" fmla="*/ 81 w 82"/>
                <a:gd name="T7" fmla="*/ 44 h 82"/>
                <a:gd name="T8" fmla="*/ 44 w 82"/>
                <a:gd name="T9" fmla="*/ 82 h 82"/>
                <a:gd name="T10" fmla="*/ 21 w 82"/>
                <a:gd name="T11" fmla="*/ 21 h 82"/>
                <a:gd name="T12" fmla="*/ 63 w 82"/>
                <a:gd name="T13" fmla="*/ 61 h 82"/>
                <a:gd name="T14" fmla="*/ 73 w 82"/>
                <a:gd name="T15" fmla="*/ 54 h 82"/>
                <a:gd name="T16" fmla="*/ 48 w 82"/>
                <a:gd name="T17" fmla="*/ 35 h 82"/>
                <a:gd name="T18" fmla="*/ 30 w 82"/>
                <a:gd name="T19" fmla="*/ 11 h 82"/>
                <a:gd name="T20" fmla="*/ 21 w 82"/>
                <a:gd name="T21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44" y="82"/>
                  </a:moveTo>
                  <a:cubicBezTo>
                    <a:pt x="29" y="82"/>
                    <a:pt x="1" y="55"/>
                    <a:pt x="1" y="39"/>
                  </a:cubicBezTo>
                  <a:cubicBezTo>
                    <a:pt x="0" y="27"/>
                    <a:pt x="27" y="0"/>
                    <a:pt x="39" y="1"/>
                  </a:cubicBezTo>
                  <a:cubicBezTo>
                    <a:pt x="56" y="2"/>
                    <a:pt x="82" y="28"/>
                    <a:pt x="81" y="44"/>
                  </a:cubicBezTo>
                  <a:cubicBezTo>
                    <a:pt x="81" y="55"/>
                    <a:pt x="55" y="82"/>
                    <a:pt x="44" y="82"/>
                  </a:cubicBezTo>
                  <a:close/>
                  <a:moveTo>
                    <a:pt x="21" y="21"/>
                  </a:moveTo>
                  <a:cubicBezTo>
                    <a:pt x="35" y="34"/>
                    <a:pt x="48" y="47"/>
                    <a:pt x="63" y="61"/>
                  </a:cubicBezTo>
                  <a:cubicBezTo>
                    <a:pt x="66" y="59"/>
                    <a:pt x="69" y="57"/>
                    <a:pt x="73" y="54"/>
                  </a:cubicBezTo>
                  <a:cubicBezTo>
                    <a:pt x="62" y="46"/>
                    <a:pt x="55" y="41"/>
                    <a:pt x="48" y="35"/>
                  </a:cubicBezTo>
                  <a:cubicBezTo>
                    <a:pt x="41" y="28"/>
                    <a:pt x="36" y="20"/>
                    <a:pt x="30" y="11"/>
                  </a:cubicBezTo>
                  <a:cubicBezTo>
                    <a:pt x="26" y="15"/>
                    <a:pt x="24" y="18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5997575" y="3094038"/>
              <a:ext cx="639762" cy="355600"/>
            </a:xfrm>
            <a:custGeom>
              <a:avLst/>
              <a:gdLst>
                <a:gd name="T0" fmla="*/ 114 w 281"/>
                <a:gd name="T1" fmla="*/ 21 h 156"/>
                <a:gd name="T2" fmla="*/ 135 w 281"/>
                <a:gd name="T3" fmla="*/ 1 h 156"/>
                <a:gd name="T4" fmla="*/ 261 w 281"/>
                <a:gd name="T5" fmla="*/ 1 h 156"/>
                <a:gd name="T6" fmla="*/ 281 w 281"/>
                <a:gd name="T7" fmla="*/ 20 h 156"/>
                <a:gd name="T8" fmla="*/ 280 w 281"/>
                <a:gd name="T9" fmla="*/ 136 h 156"/>
                <a:gd name="T10" fmla="*/ 273 w 281"/>
                <a:gd name="T11" fmla="*/ 154 h 156"/>
                <a:gd name="T12" fmla="*/ 253 w 281"/>
                <a:gd name="T13" fmla="*/ 146 h 156"/>
                <a:gd name="T14" fmla="*/ 185 w 281"/>
                <a:gd name="T15" fmla="*/ 145 h 156"/>
                <a:gd name="T16" fmla="*/ 163 w 281"/>
                <a:gd name="T17" fmla="*/ 155 h 156"/>
                <a:gd name="T18" fmla="*/ 129 w 281"/>
                <a:gd name="T19" fmla="*/ 155 h 156"/>
                <a:gd name="T20" fmla="*/ 94 w 281"/>
                <a:gd name="T21" fmla="*/ 142 h 156"/>
                <a:gd name="T22" fmla="*/ 32 w 281"/>
                <a:gd name="T23" fmla="*/ 144 h 156"/>
                <a:gd name="T24" fmla="*/ 9 w 281"/>
                <a:gd name="T25" fmla="*/ 154 h 156"/>
                <a:gd name="T26" fmla="*/ 3 w 281"/>
                <a:gd name="T27" fmla="*/ 133 h 156"/>
                <a:gd name="T28" fmla="*/ 19 w 281"/>
                <a:gd name="T29" fmla="*/ 80 h 156"/>
                <a:gd name="T30" fmla="*/ 35 w 281"/>
                <a:gd name="T31" fmla="*/ 38 h 156"/>
                <a:gd name="T32" fmla="*/ 58 w 281"/>
                <a:gd name="T33" fmla="*/ 21 h 156"/>
                <a:gd name="T34" fmla="*/ 114 w 281"/>
                <a:gd name="T35" fmla="*/ 21 h 156"/>
                <a:gd name="T36" fmla="*/ 105 w 281"/>
                <a:gd name="T37" fmla="*/ 34 h 156"/>
                <a:gd name="T38" fmla="*/ 37 w 281"/>
                <a:gd name="T39" fmla="*/ 76 h 156"/>
                <a:gd name="T40" fmla="*/ 105 w 281"/>
                <a:gd name="T41" fmla="*/ 76 h 156"/>
                <a:gd name="T42" fmla="*/ 105 w 281"/>
                <a:gd name="T43" fmla="*/ 34 h 156"/>
                <a:gd name="T44" fmla="*/ 187 w 281"/>
                <a:gd name="T45" fmla="*/ 40 h 156"/>
                <a:gd name="T46" fmla="*/ 183 w 281"/>
                <a:gd name="T47" fmla="*/ 39 h 156"/>
                <a:gd name="T48" fmla="*/ 167 w 281"/>
                <a:gd name="T49" fmla="*/ 52 h 156"/>
                <a:gd name="T50" fmla="*/ 187 w 281"/>
                <a:gd name="T51" fmla="*/ 69 h 156"/>
                <a:gd name="T52" fmla="*/ 206 w 281"/>
                <a:gd name="T53" fmla="*/ 81 h 156"/>
                <a:gd name="T54" fmla="*/ 203 w 281"/>
                <a:gd name="T55" fmla="*/ 76 h 156"/>
                <a:gd name="T56" fmla="*/ 230 w 281"/>
                <a:gd name="T57" fmla="*/ 53 h 156"/>
                <a:gd name="T58" fmla="*/ 210 w 281"/>
                <a:gd name="T59" fmla="*/ 39 h 156"/>
                <a:gd name="T60" fmla="*/ 198 w 281"/>
                <a:gd name="T61" fmla="*/ 22 h 156"/>
                <a:gd name="T62" fmla="*/ 189 w 281"/>
                <a:gd name="T63" fmla="*/ 23 h 156"/>
                <a:gd name="T64" fmla="*/ 187 w 281"/>
                <a:gd name="T65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156">
                  <a:moveTo>
                    <a:pt x="114" y="21"/>
                  </a:moveTo>
                  <a:cubicBezTo>
                    <a:pt x="114" y="5"/>
                    <a:pt x="121" y="0"/>
                    <a:pt x="135" y="1"/>
                  </a:cubicBezTo>
                  <a:cubicBezTo>
                    <a:pt x="177" y="2"/>
                    <a:pt x="219" y="1"/>
                    <a:pt x="261" y="1"/>
                  </a:cubicBezTo>
                  <a:cubicBezTo>
                    <a:pt x="276" y="0"/>
                    <a:pt x="281" y="5"/>
                    <a:pt x="281" y="20"/>
                  </a:cubicBezTo>
                  <a:cubicBezTo>
                    <a:pt x="280" y="59"/>
                    <a:pt x="281" y="97"/>
                    <a:pt x="280" y="136"/>
                  </a:cubicBezTo>
                  <a:cubicBezTo>
                    <a:pt x="280" y="142"/>
                    <a:pt x="276" y="148"/>
                    <a:pt x="273" y="154"/>
                  </a:cubicBezTo>
                  <a:cubicBezTo>
                    <a:pt x="266" y="152"/>
                    <a:pt x="258" y="150"/>
                    <a:pt x="253" y="146"/>
                  </a:cubicBezTo>
                  <a:cubicBezTo>
                    <a:pt x="231" y="124"/>
                    <a:pt x="206" y="124"/>
                    <a:pt x="185" y="145"/>
                  </a:cubicBezTo>
                  <a:cubicBezTo>
                    <a:pt x="179" y="150"/>
                    <a:pt x="171" y="153"/>
                    <a:pt x="163" y="155"/>
                  </a:cubicBezTo>
                  <a:cubicBezTo>
                    <a:pt x="152" y="156"/>
                    <a:pt x="140" y="155"/>
                    <a:pt x="129" y="155"/>
                  </a:cubicBezTo>
                  <a:cubicBezTo>
                    <a:pt x="115" y="156"/>
                    <a:pt x="105" y="153"/>
                    <a:pt x="94" y="142"/>
                  </a:cubicBezTo>
                  <a:cubicBezTo>
                    <a:pt x="78" y="123"/>
                    <a:pt x="51" y="126"/>
                    <a:pt x="32" y="144"/>
                  </a:cubicBezTo>
                  <a:cubicBezTo>
                    <a:pt x="26" y="149"/>
                    <a:pt x="17" y="151"/>
                    <a:pt x="9" y="154"/>
                  </a:cubicBezTo>
                  <a:cubicBezTo>
                    <a:pt x="7" y="147"/>
                    <a:pt x="3" y="140"/>
                    <a:pt x="3" y="133"/>
                  </a:cubicBezTo>
                  <a:cubicBezTo>
                    <a:pt x="0" y="113"/>
                    <a:pt x="4" y="96"/>
                    <a:pt x="19" y="80"/>
                  </a:cubicBezTo>
                  <a:cubicBezTo>
                    <a:pt x="28" y="70"/>
                    <a:pt x="31" y="52"/>
                    <a:pt x="35" y="38"/>
                  </a:cubicBezTo>
                  <a:cubicBezTo>
                    <a:pt x="39" y="26"/>
                    <a:pt x="45" y="20"/>
                    <a:pt x="58" y="21"/>
                  </a:cubicBezTo>
                  <a:cubicBezTo>
                    <a:pt x="76" y="22"/>
                    <a:pt x="94" y="21"/>
                    <a:pt x="114" y="21"/>
                  </a:cubicBezTo>
                  <a:close/>
                  <a:moveTo>
                    <a:pt x="105" y="34"/>
                  </a:moveTo>
                  <a:cubicBezTo>
                    <a:pt x="49" y="28"/>
                    <a:pt x="40" y="34"/>
                    <a:pt x="37" y="76"/>
                  </a:cubicBezTo>
                  <a:cubicBezTo>
                    <a:pt x="60" y="76"/>
                    <a:pt x="82" y="76"/>
                    <a:pt x="105" y="76"/>
                  </a:cubicBezTo>
                  <a:cubicBezTo>
                    <a:pt x="105" y="61"/>
                    <a:pt x="105" y="48"/>
                    <a:pt x="105" y="34"/>
                  </a:cubicBezTo>
                  <a:close/>
                  <a:moveTo>
                    <a:pt x="187" y="40"/>
                  </a:moveTo>
                  <a:cubicBezTo>
                    <a:pt x="185" y="40"/>
                    <a:pt x="184" y="39"/>
                    <a:pt x="183" y="39"/>
                  </a:cubicBezTo>
                  <a:cubicBezTo>
                    <a:pt x="178" y="43"/>
                    <a:pt x="172" y="48"/>
                    <a:pt x="167" y="52"/>
                  </a:cubicBezTo>
                  <a:cubicBezTo>
                    <a:pt x="173" y="57"/>
                    <a:pt x="179" y="62"/>
                    <a:pt x="187" y="69"/>
                  </a:cubicBezTo>
                  <a:cubicBezTo>
                    <a:pt x="186" y="79"/>
                    <a:pt x="191" y="87"/>
                    <a:pt x="206" y="81"/>
                  </a:cubicBezTo>
                  <a:cubicBezTo>
                    <a:pt x="205" y="79"/>
                    <a:pt x="204" y="78"/>
                    <a:pt x="203" y="76"/>
                  </a:cubicBezTo>
                  <a:cubicBezTo>
                    <a:pt x="211" y="70"/>
                    <a:pt x="218" y="63"/>
                    <a:pt x="230" y="53"/>
                  </a:cubicBezTo>
                  <a:cubicBezTo>
                    <a:pt x="235" y="39"/>
                    <a:pt x="217" y="44"/>
                    <a:pt x="210" y="39"/>
                  </a:cubicBezTo>
                  <a:cubicBezTo>
                    <a:pt x="207" y="32"/>
                    <a:pt x="203" y="27"/>
                    <a:pt x="198" y="22"/>
                  </a:cubicBezTo>
                  <a:cubicBezTo>
                    <a:pt x="197" y="21"/>
                    <a:pt x="192" y="23"/>
                    <a:pt x="189" y="23"/>
                  </a:cubicBezTo>
                  <a:cubicBezTo>
                    <a:pt x="188" y="30"/>
                    <a:pt x="188" y="35"/>
                    <a:pt x="18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6181725" y="5329238"/>
              <a:ext cx="115887" cy="58738"/>
            </a:xfrm>
            <a:custGeom>
              <a:avLst/>
              <a:gdLst>
                <a:gd name="T0" fmla="*/ 51 w 51"/>
                <a:gd name="T1" fmla="*/ 14 h 26"/>
                <a:gd name="T2" fmla="*/ 0 w 51"/>
                <a:gd name="T3" fmla="*/ 16 h 26"/>
                <a:gd name="T4" fmla="*/ 51 w 51"/>
                <a:gd name="T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6">
                  <a:moveTo>
                    <a:pt x="51" y="14"/>
                  </a:moveTo>
                  <a:cubicBezTo>
                    <a:pt x="32" y="26"/>
                    <a:pt x="17" y="26"/>
                    <a:pt x="0" y="16"/>
                  </a:cubicBezTo>
                  <a:cubicBezTo>
                    <a:pt x="15" y="0"/>
                    <a:pt x="30" y="0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8736013" y="3743325"/>
              <a:ext cx="103187" cy="69850"/>
            </a:xfrm>
            <a:custGeom>
              <a:avLst/>
              <a:gdLst>
                <a:gd name="T0" fmla="*/ 45 w 45"/>
                <a:gd name="T1" fmla="*/ 8 h 31"/>
                <a:gd name="T2" fmla="*/ 22 w 45"/>
                <a:gd name="T3" fmla="*/ 17 h 31"/>
                <a:gd name="T4" fmla="*/ 0 w 45"/>
                <a:gd name="T5" fmla="*/ 31 h 31"/>
                <a:gd name="T6" fmla="*/ 45 w 45"/>
                <a:gd name="T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1">
                  <a:moveTo>
                    <a:pt x="45" y="8"/>
                  </a:moveTo>
                  <a:cubicBezTo>
                    <a:pt x="38" y="11"/>
                    <a:pt x="29" y="13"/>
                    <a:pt x="22" y="17"/>
                  </a:cubicBezTo>
                  <a:cubicBezTo>
                    <a:pt x="15" y="21"/>
                    <a:pt x="8" y="26"/>
                    <a:pt x="0" y="31"/>
                  </a:cubicBezTo>
                  <a:cubicBezTo>
                    <a:pt x="0" y="10"/>
                    <a:pt x="18" y="0"/>
                    <a:pt x="4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7927975" y="3092450"/>
              <a:ext cx="130175" cy="47625"/>
            </a:xfrm>
            <a:custGeom>
              <a:avLst/>
              <a:gdLst>
                <a:gd name="T0" fmla="*/ 0 w 57"/>
                <a:gd name="T1" fmla="*/ 21 h 21"/>
                <a:gd name="T2" fmla="*/ 43 w 57"/>
                <a:gd name="T3" fmla="*/ 1 h 21"/>
                <a:gd name="T4" fmla="*/ 53 w 57"/>
                <a:gd name="T5" fmla="*/ 2 h 21"/>
                <a:gd name="T6" fmla="*/ 56 w 57"/>
                <a:gd name="T7" fmla="*/ 12 h 21"/>
                <a:gd name="T8" fmla="*/ 47 w 57"/>
                <a:gd name="T9" fmla="*/ 18 h 21"/>
                <a:gd name="T10" fmla="*/ 0 w 5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5" y="4"/>
                    <a:pt x="57" y="10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8067675" y="2973388"/>
              <a:ext cx="101600" cy="88900"/>
            </a:xfrm>
            <a:custGeom>
              <a:avLst/>
              <a:gdLst>
                <a:gd name="T0" fmla="*/ 45 w 45"/>
                <a:gd name="T1" fmla="*/ 39 h 39"/>
                <a:gd name="T2" fmla="*/ 0 w 45"/>
                <a:gd name="T3" fmla="*/ 0 h 39"/>
                <a:gd name="T4" fmla="*/ 45 w 45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9">
                  <a:moveTo>
                    <a:pt x="45" y="39"/>
                  </a:moveTo>
                  <a:cubicBezTo>
                    <a:pt x="31" y="26"/>
                    <a:pt x="13" y="12"/>
                    <a:pt x="0" y="0"/>
                  </a:cubicBezTo>
                  <a:cubicBezTo>
                    <a:pt x="21" y="1"/>
                    <a:pt x="39" y="15"/>
                    <a:pt x="45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5173663" y="2108200"/>
              <a:ext cx="719137" cy="709613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39 h 312"/>
                <a:gd name="T4" fmla="*/ 110 w 316"/>
                <a:gd name="T5" fmla="*/ 132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4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2 h 312"/>
                <a:gd name="T18" fmla="*/ 168 w 316"/>
                <a:gd name="T19" fmla="*/ 33 h 312"/>
                <a:gd name="T20" fmla="*/ 250 w 316"/>
                <a:gd name="T21" fmla="*/ 9 h 312"/>
                <a:gd name="T22" fmla="*/ 302 w 316"/>
                <a:gd name="T23" fmla="*/ 108 h 312"/>
                <a:gd name="T24" fmla="*/ 193 w 316"/>
                <a:gd name="T25" fmla="*/ 158 h 312"/>
                <a:gd name="T26" fmla="*/ 172 w 316"/>
                <a:gd name="T27" fmla="*/ 156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0 h 312"/>
                <a:gd name="T36" fmla="*/ 270 w 316"/>
                <a:gd name="T37" fmla="*/ 250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6 h 312"/>
                <a:gd name="T44" fmla="*/ 159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3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69 h 312"/>
                <a:gd name="T72" fmla="*/ 63 w 316"/>
                <a:gd name="T73" fmla="*/ 195 h 312"/>
                <a:gd name="T74" fmla="*/ 115 w 316"/>
                <a:gd name="T75" fmla="*/ 1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6"/>
                    <a:pt x="133" y="142"/>
                    <a:pt x="128" y="139"/>
                  </a:cubicBezTo>
                  <a:cubicBezTo>
                    <a:pt x="122" y="136"/>
                    <a:pt x="116" y="135"/>
                    <a:pt x="110" y="132"/>
                  </a:cubicBezTo>
                  <a:cubicBezTo>
                    <a:pt x="114" y="126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4"/>
                  </a:cubicBezTo>
                  <a:cubicBezTo>
                    <a:pt x="143" y="129"/>
                    <a:pt x="146" y="134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2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1"/>
                    <a:pt x="316" y="66"/>
                    <a:pt x="302" y="108"/>
                  </a:cubicBezTo>
                  <a:cubicBezTo>
                    <a:pt x="287" y="152"/>
                    <a:pt x="236" y="175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8"/>
                    <a:pt x="205" y="185"/>
                    <a:pt x="230" y="179"/>
                  </a:cubicBezTo>
                  <a:cubicBezTo>
                    <a:pt x="260" y="171"/>
                    <a:pt x="290" y="190"/>
                    <a:pt x="293" y="221"/>
                  </a:cubicBezTo>
                  <a:cubicBezTo>
                    <a:pt x="294" y="233"/>
                    <a:pt x="285" y="247"/>
                    <a:pt x="280" y="260"/>
                  </a:cubicBezTo>
                  <a:cubicBezTo>
                    <a:pt x="279" y="261"/>
                    <a:pt x="272" y="260"/>
                    <a:pt x="268" y="260"/>
                  </a:cubicBezTo>
                  <a:cubicBezTo>
                    <a:pt x="268" y="257"/>
                    <a:pt x="268" y="252"/>
                    <a:pt x="270" y="250"/>
                  </a:cubicBezTo>
                  <a:cubicBezTo>
                    <a:pt x="285" y="237"/>
                    <a:pt x="284" y="223"/>
                    <a:pt x="274" y="208"/>
                  </a:cubicBezTo>
                  <a:cubicBezTo>
                    <a:pt x="264" y="192"/>
                    <a:pt x="249" y="186"/>
                    <a:pt x="231" y="193"/>
                  </a:cubicBezTo>
                  <a:cubicBezTo>
                    <a:pt x="207" y="201"/>
                    <a:pt x="187" y="195"/>
                    <a:pt x="170" y="176"/>
                  </a:cubicBezTo>
                  <a:cubicBezTo>
                    <a:pt x="167" y="173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4"/>
                    <a:pt x="131" y="279"/>
                    <a:pt x="105" y="295"/>
                  </a:cubicBezTo>
                  <a:cubicBezTo>
                    <a:pt x="79" y="312"/>
                    <a:pt x="53" y="306"/>
                    <a:pt x="28" y="281"/>
                  </a:cubicBezTo>
                  <a:cubicBezTo>
                    <a:pt x="5" y="256"/>
                    <a:pt x="0" y="227"/>
                    <a:pt x="18" y="203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4"/>
                    <a:pt x="134" y="154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7"/>
                    <a:pt x="228" y="18"/>
                  </a:cubicBezTo>
                  <a:close/>
                  <a:moveTo>
                    <a:pt x="115" y="169"/>
                  </a:moveTo>
                  <a:cubicBezTo>
                    <a:pt x="85" y="162"/>
                    <a:pt x="63" y="173"/>
                    <a:pt x="63" y="195"/>
                  </a:cubicBezTo>
                  <a:cubicBezTo>
                    <a:pt x="80" y="187"/>
                    <a:pt x="96" y="179"/>
                    <a:pt x="115" y="1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5572125" y="2290763"/>
              <a:ext cx="130175" cy="47625"/>
            </a:xfrm>
            <a:custGeom>
              <a:avLst/>
              <a:gdLst>
                <a:gd name="T0" fmla="*/ 0 w 57"/>
                <a:gd name="T1" fmla="*/ 21 h 21"/>
                <a:gd name="T2" fmla="*/ 43 w 57"/>
                <a:gd name="T3" fmla="*/ 1 h 21"/>
                <a:gd name="T4" fmla="*/ 53 w 57"/>
                <a:gd name="T5" fmla="*/ 2 h 21"/>
                <a:gd name="T6" fmla="*/ 56 w 57"/>
                <a:gd name="T7" fmla="*/ 12 h 21"/>
                <a:gd name="T8" fmla="*/ 47 w 57"/>
                <a:gd name="T9" fmla="*/ 18 h 21"/>
                <a:gd name="T10" fmla="*/ 0 w 5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5" y="0"/>
                    <a:pt x="51" y="0"/>
                    <a:pt x="53" y="2"/>
                  </a:cubicBezTo>
                  <a:cubicBezTo>
                    <a:pt x="55" y="4"/>
                    <a:pt x="57" y="9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5710238" y="2171700"/>
              <a:ext cx="103187" cy="87313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0 h 38"/>
                <a:gd name="T4" fmla="*/ 45 w 45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45" y="38"/>
                  </a:moveTo>
                  <a:cubicBezTo>
                    <a:pt x="31" y="26"/>
                    <a:pt x="13" y="11"/>
                    <a:pt x="0" y="0"/>
                  </a:cubicBezTo>
                  <a:cubicBezTo>
                    <a:pt x="21" y="0"/>
                    <a:pt x="39" y="15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7637463" y="4637088"/>
              <a:ext cx="488950" cy="430213"/>
            </a:xfrm>
            <a:custGeom>
              <a:avLst/>
              <a:gdLst>
                <a:gd name="T0" fmla="*/ 107 w 215"/>
                <a:gd name="T1" fmla="*/ 189 h 189"/>
                <a:gd name="T2" fmla="*/ 35 w 215"/>
                <a:gd name="T3" fmla="*/ 189 h 189"/>
                <a:gd name="T4" fmla="*/ 1 w 215"/>
                <a:gd name="T5" fmla="*/ 155 h 189"/>
                <a:gd name="T6" fmla="*/ 1 w 215"/>
                <a:gd name="T7" fmla="*/ 31 h 189"/>
                <a:gd name="T8" fmla="*/ 31 w 215"/>
                <a:gd name="T9" fmla="*/ 0 h 189"/>
                <a:gd name="T10" fmla="*/ 185 w 215"/>
                <a:gd name="T11" fmla="*/ 0 h 189"/>
                <a:gd name="T12" fmla="*/ 215 w 215"/>
                <a:gd name="T13" fmla="*/ 32 h 189"/>
                <a:gd name="T14" fmla="*/ 215 w 215"/>
                <a:gd name="T15" fmla="*/ 158 h 189"/>
                <a:gd name="T16" fmla="*/ 184 w 215"/>
                <a:gd name="T17" fmla="*/ 188 h 189"/>
                <a:gd name="T18" fmla="*/ 107 w 215"/>
                <a:gd name="T19" fmla="*/ 189 h 189"/>
                <a:gd name="T20" fmla="*/ 169 w 215"/>
                <a:gd name="T21" fmla="*/ 11 h 189"/>
                <a:gd name="T22" fmla="*/ 169 w 215"/>
                <a:gd name="T23" fmla="*/ 11 h 189"/>
                <a:gd name="T24" fmla="*/ 153 w 215"/>
                <a:gd name="T25" fmla="*/ 10 h 189"/>
                <a:gd name="T26" fmla="*/ 118 w 215"/>
                <a:gd name="T27" fmla="*/ 8 h 189"/>
                <a:gd name="T28" fmla="*/ 97 w 215"/>
                <a:gd name="T29" fmla="*/ 8 h 189"/>
                <a:gd name="T30" fmla="*/ 63 w 215"/>
                <a:gd name="T31" fmla="*/ 9 h 189"/>
                <a:gd name="T32" fmla="*/ 44 w 215"/>
                <a:gd name="T33" fmla="*/ 13 h 189"/>
                <a:gd name="T34" fmla="*/ 15 w 215"/>
                <a:gd name="T35" fmla="*/ 154 h 189"/>
                <a:gd name="T36" fmla="*/ 30 w 215"/>
                <a:gd name="T37" fmla="*/ 175 h 189"/>
                <a:gd name="T38" fmla="*/ 53 w 215"/>
                <a:gd name="T39" fmla="*/ 164 h 189"/>
                <a:gd name="T40" fmla="*/ 65 w 215"/>
                <a:gd name="T41" fmla="*/ 144 h 189"/>
                <a:gd name="T42" fmla="*/ 96 w 215"/>
                <a:gd name="T43" fmla="*/ 121 h 189"/>
                <a:gd name="T44" fmla="*/ 82 w 215"/>
                <a:gd name="T45" fmla="*/ 133 h 189"/>
                <a:gd name="T46" fmla="*/ 99 w 215"/>
                <a:gd name="T47" fmla="*/ 141 h 189"/>
                <a:gd name="T48" fmla="*/ 80 w 215"/>
                <a:gd name="T49" fmla="*/ 152 h 189"/>
                <a:gd name="T50" fmla="*/ 98 w 215"/>
                <a:gd name="T51" fmla="*/ 161 h 189"/>
                <a:gd name="T52" fmla="*/ 80 w 215"/>
                <a:gd name="T53" fmla="*/ 172 h 189"/>
                <a:gd name="T54" fmla="*/ 108 w 215"/>
                <a:gd name="T55" fmla="*/ 183 h 189"/>
                <a:gd name="T56" fmla="*/ 134 w 215"/>
                <a:gd name="T57" fmla="*/ 172 h 189"/>
                <a:gd name="T58" fmla="*/ 118 w 215"/>
                <a:gd name="T59" fmla="*/ 160 h 189"/>
                <a:gd name="T60" fmla="*/ 135 w 215"/>
                <a:gd name="T61" fmla="*/ 153 h 189"/>
                <a:gd name="T62" fmla="*/ 117 w 215"/>
                <a:gd name="T63" fmla="*/ 141 h 189"/>
                <a:gd name="T64" fmla="*/ 134 w 215"/>
                <a:gd name="T65" fmla="*/ 132 h 189"/>
                <a:gd name="T66" fmla="*/ 119 w 215"/>
                <a:gd name="T67" fmla="*/ 121 h 189"/>
                <a:gd name="T68" fmla="*/ 123 w 215"/>
                <a:gd name="T69" fmla="*/ 116 h 189"/>
                <a:gd name="T70" fmla="*/ 140 w 215"/>
                <a:gd name="T71" fmla="*/ 129 h 189"/>
                <a:gd name="T72" fmla="*/ 164 w 215"/>
                <a:gd name="T73" fmla="*/ 167 h 189"/>
                <a:gd name="T74" fmla="*/ 199 w 215"/>
                <a:gd name="T75" fmla="*/ 160 h 189"/>
                <a:gd name="T76" fmla="*/ 204 w 215"/>
                <a:gd name="T77" fmla="*/ 109 h 189"/>
                <a:gd name="T78" fmla="*/ 169 w 215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89">
                  <a:moveTo>
                    <a:pt x="107" y="189"/>
                  </a:moveTo>
                  <a:cubicBezTo>
                    <a:pt x="83" y="189"/>
                    <a:pt x="59" y="189"/>
                    <a:pt x="35" y="189"/>
                  </a:cubicBezTo>
                  <a:cubicBezTo>
                    <a:pt x="9" y="188"/>
                    <a:pt x="1" y="180"/>
                    <a:pt x="1" y="155"/>
                  </a:cubicBezTo>
                  <a:cubicBezTo>
                    <a:pt x="0" y="114"/>
                    <a:pt x="0" y="72"/>
                    <a:pt x="1" y="31"/>
                  </a:cubicBezTo>
                  <a:cubicBezTo>
                    <a:pt x="1" y="10"/>
                    <a:pt x="10" y="0"/>
                    <a:pt x="31" y="0"/>
                  </a:cubicBezTo>
                  <a:cubicBezTo>
                    <a:pt x="82" y="0"/>
                    <a:pt x="134" y="0"/>
                    <a:pt x="185" y="0"/>
                  </a:cubicBezTo>
                  <a:cubicBezTo>
                    <a:pt x="206" y="0"/>
                    <a:pt x="215" y="11"/>
                    <a:pt x="215" y="32"/>
                  </a:cubicBezTo>
                  <a:cubicBezTo>
                    <a:pt x="215" y="74"/>
                    <a:pt x="215" y="116"/>
                    <a:pt x="215" y="158"/>
                  </a:cubicBezTo>
                  <a:cubicBezTo>
                    <a:pt x="215" y="179"/>
                    <a:pt x="206" y="188"/>
                    <a:pt x="184" y="188"/>
                  </a:cubicBezTo>
                  <a:cubicBezTo>
                    <a:pt x="159" y="189"/>
                    <a:pt x="132" y="189"/>
                    <a:pt x="107" y="189"/>
                  </a:cubicBezTo>
                  <a:close/>
                  <a:moveTo>
                    <a:pt x="169" y="11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4" y="11"/>
                    <a:pt x="157" y="8"/>
                    <a:pt x="153" y="10"/>
                  </a:cubicBezTo>
                  <a:cubicBezTo>
                    <a:pt x="140" y="16"/>
                    <a:pt x="130" y="22"/>
                    <a:pt x="118" y="8"/>
                  </a:cubicBezTo>
                  <a:cubicBezTo>
                    <a:pt x="115" y="4"/>
                    <a:pt x="100" y="4"/>
                    <a:pt x="97" y="8"/>
                  </a:cubicBezTo>
                  <a:cubicBezTo>
                    <a:pt x="85" y="23"/>
                    <a:pt x="74" y="17"/>
                    <a:pt x="63" y="9"/>
                  </a:cubicBezTo>
                  <a:cubicBezTo>
                    <a:pt x="54" y="2"/>
                    <a:pt x="48" y="4"/>
                    <a:pt x="44" y="13"/>
                  </a:cubicBezTo>
                  <a:cubicBezTo>
                    <a:pt x="21" y="57"/>
                    <a:pt x="2" y="103"/>
                    <a:pt x="15" y="154"/>
                  </a:cubicBezTo>
                  <a:cubicBezTo>
                    <a:pt x="17" y="162"/>
                    <a:pt x="24" y="173"/>
                    <a:pt x="30" y="175"/>
                  </a:cubicBezTo>
                  <a:cubicBezTo>
                    <a:pt x="37" y="177"/>
                    <a:pt x="47" y="170"/>
                    <a:pt x="53" y="164"/>
                  </a:cubicBezTo>
                  <a:cubicBezTo>
                    <a:pt x="59" y="159"/>
                    <a:pt x="61" y="150"/>
                    <a:pt x="65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2" y="125"/>
                    <a:pt x="87" y="128"/>
                    <a:pt x="82" y="133"/>
                  </a:cubicBezTo>
                  <a:cubicBezTo>
                    <a:pt x="87" y="135"/>
                    <a:pt x="92" y="138"/>
                    <a:pt x="99" y="141"/>
                  </a:cubicBezTo>
                  <a:cubicBezTo>
                    <a:pt x="92" y="145"/>
                    <a:pt x="87" y="148"/>
                    <a:pt x="80" y="152"/>
                  </a:cubicBezTo>
                  <a:cubicBezTo>
                    <a:pt x="87" y="155"/>
                    <a:pt x="92" y="157"/>
                    <a:pt x="98" y="161"/>
                  </a:cubicBezTo>
                  <a:cubicBezTo>
                    <a:pt x="91" y="165"/>
                    <a:pt x="87" y="168"/>
                    <a:pt x="80" y="172"/>
                  </a:cubicBezTo>
                  <a:cubicBezTo>
                    <a:pt x="91" y="177"/>
                    <a:pt x="99" y="184"/>
                    <a:pt x="108" y="183"/>
                  </a:cubicBezTo>
                  <a:cubicBezTo>
                    <a:pt x="116" y="183"/>
                    <a:pt x="125" y="177"/>
                    <a:pt x="134" y="172"/>
                  </a:cubicBezTo>
                  <a:cubicBezTo>
                    <a:pt x="128" y="168"/>
                    <a:pt x="124" y="164"/>
                    <a:pt x="118" y="160"/>
                  </a:cubicBezTo>
                  <a:cubicBezTo>
                    <a:pt x="125" y="157"/>
                    <a:pt x="129" y="155"/>
                    <a:pt x="135" y="153"/>
                  </a:cubicBezTo>
                  <a:cubicBezTo>
                    <a:pt x="128" y="148"/>
                    <a:pt x="124" y="145"/>
                    <a:pt x="117" y="141"/>
                  </a:cubicBezTo>
                  <a:cubicBezTo>
                    <a:pt x="124" y="137"/>
                    <a:pt x="128" y="135"/>
                    <a:pt x="134" y="132"/>
                  </a:cubicBezTo>
                  <a:cubicBezTo>
                    <a:pt x="128" y="128"/>
                    <a:pt x="123" y="124"/>
                    <a:pt x="119" y="121"/>
                  </a:cubicBezTo>
                  <a:cubicBezTo>
                    <a:pt x="120" y="119"/>
                    <a:pt x="122" y="117"/>
                    <a:pt x="123" y="116"/>
                  </a:cubicBezTo>
                  <a:cubicBezTo>
                    <a:pt x="129" y="120"/>
                    <a:pt x="136" y="123"/>
                    <a:pt x="140" y="129"/>
                  </a:cubicBezTo>
                  <a:cubicBezTo>
                    <a:pt x="149" y="141"/>
                    <a:pt x="155" y="155"/>
                    <a:pt x="164" y="167"/>
                  </a:cubicBezTo>
                  <a:cubicBezTo>
                    <a:pt x="177" y="183"/>
                    <a:pt x="194" y="179"/>
                    <a:pt x="199" y="160"/>
                  </a:cubicBezTo>
                  <a:cubicBezTo>
                    <a:pt x="203" y="144"/>
                    <a:pt x="206" y="126"/>
                    <a:pt x="204" y="109"/>
                  </a:cubicBezTo>
                  <a:cubicBezTo>
                    <a:pt x="202" y="73"/>
                    <a:pt x="188" y="41"/>
                    <a:pt x="16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7616825" y="4578350"/>
              <a:ext cx="534987" cy="38100"/>
            </a:xfrm>
            <a:custGeom>
              <a:avLst/>
              <a:gdLst>
                <a:gd name="T0" fmla="*/ 231 w 235"/>
                <a:gd name="T1" fmla="*/ 17 h 17"/>
                <a:gd name="T2" fmla="*/ 192 w 235"/>
                <a:gd name="T3" fmla="*/ 10 h 17"/>
                <a:gd name="T4" fmla="*/ 46 w 235"/>
                <a:gd name="T5" fmla="*/ 10 h 17"/>
                <a:gd name="T6" fmla="*/ 0 w 235"/>
                <a:gd name="T7" fmla="*/ 14 h 17"/>
                <a:gd name="T8" fmla="*/ 28 w 235"/>
                <a:gd name="T9" fmla="*/ 1 h 17"/>
                <a:gd name="T10" fmla="*/ 206 w 235"/>
                <a:gd name="T11" fmla="*/ 1 h 17"/>
                <a:gd name="T12" fmla="*/ 235 w 235"/>
                <a:gd name="T13" fmla="*/ 15 h 17"/>
                <a:gd name="T14" fmla="*/ 231 w 235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7">
                  <a:moveTo>
                    <a:pt x="231" y="17"/>
                  </a:moveTo>
                  <a:cubicBezTo>
                    <a:pt x="218" y="15"/>
                    <a:pt x="205" y="10"/>
                    <a:pt x="192" y="10"/>
                  </a:cubicBezTo>
                  <a:cubicBezTo>
                    <a:pt x="143" y="9"/>
                    <a:pt x="94" y="9"/>
                    <a:pt x="46" y="10"/>
                  </a:cubicBezTo>
                  <a:cubicBezTo>
                    <a:pt x="31" y="10"/>
                    <a:pt x="17" y="14"/>
                    <a:pt x="0" y="14"/>
                  </a:cubicBezTo>
                  <a:cubicBezTo>
                    <a:pt x="9" y="10"/>
                    <a:pt x="19" y="1"/>
                    <a:pt x="28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5" y="10"/>
                    <a:pt x="235" y="15"/>
                  </a:cubicBezTo>
                  <a:cubicBezTo>
                    <a:pt x="234" y="16"/>
                    <a:pt x="233" y="17"/>
                    <a:pt x="23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6926263" y="4637088"/>
              <a:ext cx="354012" cy="309563"/>
            </a:xfrm>
            <a:custGeom>
              <a:avLst/>
              <a:gdLst>
                <a:gd name="T0" fmla="*/ 153 w 156"/>
                <a:gd name="T1" fmla="*/ 18 h 136"/>
                <a:gd name="T2" fmla="*/ 153 w 156"/>
                <a:gd name="T3" fmla="*/ 98 h 136"/>
                <a:gd name="T4" fmla="*/ 119 w 156"/>
                <a:gd name="T5" fmla="*/ 133 h 136"/>
                <a:gd name="T6" fmla="*/ 44 w 156"/>
                <a:gd name="T7" fmla="*/ 134 h 136"/>
                <a:gd name="T8" fmla="*/ 1 w 156"/>
                <a:gd name="T9" fmla="*/ 84 h 136"/>
                <a:gd name="T10" fmla="*/ 1 w 156"/>
                <a:gd name="T11" fmla="*/ 30 h 136"/>
                <a:gd name="T12" fmla="*/ 18 w 156"/>
                <a:gd name="T13" fmla="*/ 12 h 136"/>
                <a:gd name="T14" fmla="*/ 79 w 156"/>
                <a:gd name="T15" fmla="*/ 19 h 136"/>
                <a:gd name="T16" fmla="*/ 153 w 156"/>
                <a:gd name="T17" fmla="*/ 18 h 136"/>
                <a:gd name="T18" fmla="*/ 10 w 156"/>
                <a:gd name="T19" fmla="*/ 104 h 136"/>
                <a:gd name="T20" fmla="*/ 18 w 156"/>
                <a:gd name="T21" fmla="*/ 103 h 136"/>
                <a:gd name="T22" fmla="*/ 16 w 156"/>
                <a:gd name="T23" fmla="*/ 66 h 136"/>
                <a:gd name="T24" fmla="*/ 7 w 156"/>
                <a:gd name="T25" fmla="*/ 66 h 136"/>
                <a:gd name="T26" fmla="*/ 10 w 156"/>
                <a:gd name="T27" fmla="*/ 10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36">
                  <a:moveTo>
                    <a:pt x="153" y="18"/>
                  </a:moveTo>
                  <a:cubicBezTo>
                    <a:pt x="153" y="47"/>
                    <a:pt x="156" y="73"/>
                    <a:pt x="153" y="98"/>
                  </a:cubicBezTo>
                  <a:cubicBezTo>
                    <a:pt x="151" y="115"/>
                    <a:pt x="138" y="131"/>
                    <a:pt x="119" y="133"/>
                  </a:cubicBezTo>
                  <a:cubicBezTo>
                    <a:pt x="94" y="135"/>
                    <a:pt x="69" y="136"/>
                    <a:pt x="44" y="134"/>
                  </a:cubicBezTo>
                  <a:cubicBezTo>
                    <a:pt x="15" y="131"/>
                    <a:pt x="1" y="113"/>
                    <a:pt x="1" y="84"/>
                  </a:cubicBezTo>
                  <a:cubicBezTo>
                    <a:pt x="1" y="66"/>
                    <a:pt x="2" y="48"/>
                    <a:pt x="1" y="30"/>
                  </a:cubicBezTo>
                  <a:cubicBezTo>
                    <a:pt x="0" y="17"/>
                    <a:pt x="6" y="11"/>
                    <a:pt x="18" y="12"/>
                  </a:cubicBezTo>
                  <a:cubicBezTo>
                    <a:pt x="37" y="13"/>
                    <a:pt x="56" y="16"/>
                    <a:pt x="79" y="19"/>
                  </a:cubicBezTo>
                  <a:cubicBezTo>
                    <a:pt x="99" y="0"/>
                    <a:pt x="124" y="21"/>
                    <a:pt x="153" y="18"/>
                  </a:cubicBezTo>
                  <a:close/>
                  <a:moveTo>
                    <a:pt x="10" y="104"/>
                  </a:moveTo>
                  <a:cubicBezTo>
                    <a:pt x="13" y="104"/>
                    <a:pt x="16" y="104"/>
                    <a:pt x="18" y="103"/>
                  </a:cubicBezTo>
                  <a:cubicBezTo>
                    <a:pt x="18" y="91"/>
                    <a:pt x="17" y="78"/>
                    <a:pt x="16" y="66"/>
                  </a:cubicBezTo>
                  <a:cubicBezTo>
                    <a:pt x="13" y="66"/>
                    <a:pt x="10" y="66"/>
                    <a:pt x="7" y="66"/>
                  </a:cubicBezTo>
                  <a:cubicBezTo>
                    <a:pt x="8" y="79"/>
                    <a:pt x="9" y="91"/>
                    <a:pt x="1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6897688" y="3787775"/>
              <a:ext cx="192087" cy="30163"/>
            </a:xfrm>
            <a:custGeom>
              <a:avLst/>
              <a:gdLst>
                <a:gd name="T0" fmla="*/ 0 w 84"/>
                <a:gd name="T1" fmla="*/ 0 h 13"/>
                <a:gd name="T2" fmla="*/ 84 w 84"/>
                <a:gd name="T3" fmla="*/ 0 h 13"/>
                <a:gd name="T4" fmla="*/ 0 w 84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3">
                  <a:moveTo>
                    <a:pt x="0" y="0"/>
                  </a:moveTo>
                  <a:cubicBezTo>
                    <a:pt x="28" y="0"/>
                    <a:pt x="57" y="0"/>
                    <a:pt x="84" y="0"/>
                  </a:cubicBezTo>
                  <a:cubicBezTo>
                    <a:pt x="69" y="13"/>
                    <a:pt x="22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6902450" y="4113213"/>
              <a:ext cx="187325" cy="31750"/>
            </a:xfrm>
            <a:custGeom>
              <a:avLst/>
              <a:gdLst>
                <a:gd name="T0" fmla="*/ 0 w 82"/>
                <a:gd name="T1" fmla="*/ 0 h 14"/>
                <a:gd name="T2" fmla="*/ 82 w 82"/>
                <a:gd name="T3" fmla="*/ 0 h 14"/>
                <a:gd name="T4" fmla="*/ 0 w 8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4">
                  <a:moveTo>
                    <a:pt x="0" y="0"/>
                  </a:moveTo>
                  <a:cubicBezTo>
                    <a:pt x="27" y="0"/>
                    <a:pt x="55" y="0"/>
                    <a:pt x="82" y="0"/>
                  </a:cubicBezTo>
                  <a:cubicBezTo>
                    <a:pt x="68" y="14"/>
                    <a:pt x="19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9245600" y="3003550"/>
              <a:ext cx="158750" cy="153988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59 h 68"/>
                <a:gd name="T6" fmla="*/ 25 w 70"/>
                <a:gd name="T7" fmla="*/ 42 h 68"/>
                <a:gd name="T8" fmla="*/ 8 w 70"/>
                <a:gd name="T9" fmla="*/ 22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59"/>
                  </a:cubicBezTo>
                  <a:cubicBezTo>
                    <a:pt x="27" y="54"/>
                    <a:pt x="26" y="49"/>
                    <a:pt x="25" y="42"/>
                  </a:cubicBezTo>
                  <a:cubicBezTo>
                    <a:pt x="14" y="41"/>
                    <a:pt x="0" y="42"/>
                    <a:pt x="8" y="22"/>
                  </a:cubicBezTo>
                  <a:cubicBezTo>
                    <a:pt x="13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0"/>
                    <a:pt x="33" y="4"/>
                    <a:pt x="37" y="0"/>
                  </a:cubicBezTo>
                  <a:cubicBezTo>
                    <a:pt x="47" y="11"/>
                    <a:pt x="54" y="18"/>
                    <a:pt x="61" y="26"/>
                  </a:cubicBezTo>
                  <a:cubicBezTo>
                    <a:pt x="64" y="26"/>
                    <a:pt x="67" y="27"/>
                    <a:pt x="7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9264650" y="3360738"/>
              <a:ext cx="360362" cy="7938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2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9264650" y="3289300"/>
              <a:ext cx="363537" cy="11113"/>
            </a:xfrm>
            <a:custGeom>
              <a:avLst/>
              <a:gdLst>
                <a:gd name="T0" fmla="*/ 0 w 160"/>
                <a:gd name="T1" fmla="*/ 0 h 5"/>
                <a:gd name="T2" fmla="*/ 160 w 160"/>
                <a:gd name="T3" fmla="*/ 0 h 5"/>
                <a:gd name="T4" fmla="*/ 160 w 160"/>
                <a:gd name="T5" fmla="*/ 5 h 5"/>
                <a:gd name="T6" fmla="*/ 0 w 160"/>
                <a:gd name="T7" fmla="*/ 5 h 5"/>
                <a:gd name="T8" fmla="*/ 0 w 16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5">
                  <a:moveTo>
                    <a:pt x="0" y="0"/>
                  </a:moveTo>
                  <a:cubicBezTo>
                    <a:pt x="54" y="0"/>
                    <a:pt x="107" y="0"/>
                    <a:pt x="160" y="0"/>
                  </a:cubicBezTo>
                  <a:cubicBezTo>
                    <a:pt x="160" y="2"/>
                    <a:pt x="160" y="3"/>
                    <a:pt x="160" y="5"/>
                  </a:cubicBezTo>
                  <a:cubicBezTo>
                    <a:pt x="107" y="5"/>
                    <a:pt x="54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9266238" y="3219450"/>
              <a:ext cx="358775" cy="11113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2" y="0"/>
                    <a:pt x="105" y="0"/>
                    <a:pt x="158" y="0"/>
                  </a:cubicBezTo>
                  <a:cubicBezTo>
                    <a:pt x="158" y="2"/>
                    <a:pt x="158" y="3"/>
                    <a:pt x="158" y="5"/>
                  </a:cubicBezTo>
                  <a:cubicBezTo>
                    <a:pt x="105" y="5"/>
                    <a:pt x="5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9264650" y="3429000"/>
              <a:ext cx="360362" cy="7938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9451975" y="3524250"/>
              <a:ext cx="173037" cy="11113"/>
            </a:xfrm>
            <a:custGeom>
              <a:avLst/>
              <a:gdLst>
                <a:gd name="T0" fmla="*/ 76 w 76"/>
                <a:gd name="T1" fmla="*/ 5 h 5"/>
                <a:gd name="T2" fmla="*/ 0 w 76"/>
                <a:gd name="T3" fmla="*/ 5 h 5"/>
                <a:gd name="T4" fmla="*/ 0 w 76"/>
                <a:gd name="T5" fmla="*/ 0 h 5"/>
                <a:gd name="T6" fmla="*/ 76 w 76"/>
                <a:gd name="T7" fmla="*/ 0 h 5"/>
                <a:gd name="T8" fmla="*/ 76 w 7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">
                  <a:moveTo>
                    <a:pt x="76" y="5"/>
                  </a:moveTo>
                  <a:cubicBezTo>
                    <a:pt x="51" y="5"/>
                    <a:pt x="25" y="5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1"/>
                    <a:pt x="76" y="3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9212263" y="4964113"/>
              <a:ext cx="101600" cy="92075"/>
            </a:xfrm>
            <a:custGeom>
              <a:avLst/>
              <a:gdLst>
                <a:gd name="T0" fmla="*/ 42 w 45"/>
                <a:gd name="T1" fmla="*/ 40 h 40"/>
                <a:gd name="T2" fmla="*/ 0 w 45"/>
                <a:gd name="T3" fmla="*/ 3 h 40"/>
                <a:gd name="T4" fmla="*/ 4 w 45"/>
                <a:gd name="T5" fmla="*/ 0 h 40"/>
                <a:gd name="T6" fmla="*/ 45 w 45"/>
                <a:gd name="T7" fmla="*/ 38 h 40"/>
                <a:gd name="T8" fmla="*/ 42 w 4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2" y="40"/>
                  </a:moveTo>
                  <a:cubicBezTo>
                    <a:pt x="28" y="28"/>
                    <a:pt x="14" y="15"/>
                    <a:pt x="0" y="3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17" y="13"/>
                    <a:pt x="31" y="25"/>
                    <a:pt x="45" y="38"/>
                  </a:cubicBezTo>
                  <a:cubicBezTo>
                    <a:pt x="44" y="39"/>
                    <a:pt x="43" y="40"/>
                    <a:pt x="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9634538" y="4518025"/>
              <a:ext cx="119062" cy="114300"/>
            </a:xfrm>
            <a:custGeom>
              <a:avLst/>
              <a:gdLst>
                <a:gd name="T0" fmla="*/ 0 w 52"/>
                <a:gd name="T1" fmla="*/ 10 h 50"/>
                <a:gd name="T2" fmla="*/ 9 w 52"/>
                <a:gd name="T3" fmla="*/ 0 h 50"/>
                <a:gd name="T4" fmla="*/ 27 w 52"/>
                <a:gd name="T5" fmla="*/ 24 h 50"/>
                <a:gd name="T6" fmla="*/ 52 w 52"/>
                <a:gd name="T7" fmla="*/ 43 h 50"/>
                <a:gd name="T8" fmla="*/ 42 w 52"/>
                <a:gd name="T9" fmla="*/ 50 h 50"/>
                <a:gd name="T10" fmla="*/ 0 w 52"/>
                <a:gd name="T1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0">
                  <a:moveTo>
                    <a:pt x="0" y="10"/>
                  </a:moveTo>
                  <a:cubicBezTo>
                    <a:pt x="3" y="7"/>
                    <a:pt x="5" y="4"/>
                    <a:pt x="9" y="0"/>
                  </a:cubicBezTo>
                  <a:cubicBezTo>
                    <a:pt x="15" y="9"/>
                    <a:pt x="20" y="17"/>
                    <a:pt x="27" y="24"/>
                  </a:cubicBezTo>
                  <a:cubicBezTo>
                    <a:pt x="34" y="30"/>
                    <a:pt x="41" y="35"/>
                    <a:pt x="52" y="43"/>
                  </a:cubicBezTo>
                  <a:cubicBezTo>
                    <a:pt x="48" y="46"/>
                    <a:pt x="45" y="48"/>
                    <a:pt x="42" y="50"/>
                  </a:cubicBezTo>
                  <a:cubicBezTo>
                    <a:pt x="27" y="36"/>
                    <a:pt x="14" y="23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6081713" y="3157538"/>
              <a:ext cx="153987" cy="109538"/>
            </a:xfrm>
            <a:custGeom>
              <a:avLst/>
              <a:gdLst>
                <a:gd name="T0" fmla="*/ 68 w 68"/>
                <a:gd name="T1" fmla="*/ 6 h 48"/>
                <a:gd name="T2" fmla="*/ 68 w 68"/>
                <a:gd name="T3" fmla="*/ 48 h 48"/>
                <a:gd name="T4" fmla="*/ 0 w 68"/>
                <a:gd name="T5" fmla="*/ 48 h 48"/>
                <a:gd name="T6" fmla="*/ 68 w 68"/>
                <a:gd name="T7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8">
                  <a:moveTo>
                    <a:pt x="68" y="6"/>
                  </a:moveTo>
                  <a:cubicBezTo>
                    <a:pt x="68" y="20"/>
                    <a:pt x="68" y="33"/>
                    <a:pt x="68" y="48"/>
                  </a:cubicBezTo>
                  <a:cubicBezTo>
                    <a:pt x="45" y="48"/>
                    <a:pt x="23" y="48"/>
                    <a:pt x="0" y="48"/>
                  </a:cubicBezTo>
                  <a:cubicBezTo>
                    <a:pt x="3" y="6"/>
                    <a:pt x="12" y="0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6376988" y="3141663"/>
              <a:ext cx="155575" cy="150813"/>
            </a:xfrm>
            <a:custGeom>
              <a:avLst/>
              <a:gdLst>
                <a:gd name="T0" fmla="*/ 20 w 68"/>
                <a:gd name="T1" fmla="*/ 19 h 66"/>
                <a:gd name="T2" fmla="*/ 22 w 68"/>
                <a:gd name="T3" fmla="*/ 2 h 66"/>
                <a:gd name="T4" fmla="*/ 31 w 68"/>
                <a:gd name="T5" fmla="*/ 1 h 66"/>
                <a:gd name="T6" fmla="*/ 43 w 68"/>
                <a:gd name="T7" fmla="*/ 18 h 66"/>
                <a:gd name="T8" fmla="*/ 63 w 68"/>
                <a:gd name="T9" fmla="*/ 32 h 66"/>
                <a:gd name="T10" fmla="*/ 36 w 68"/>
                <a:gd name="T11" fmla="*/ 55 h 66"/>
                <a:gd name="T12" fmla="*/ 39 w 68"/>
                <a:gd name="T13" fmla="*/ 60 h 66"/>
                <a:gd name="T14" fmla="*/ 20 w 68"/>
                <a:gd name="T15" fmla="*/ 48 h 66"/>
                <a:gd name="T16" fmla="*/ 0 w 68"/>
                <a:gd name="T17" fmla="*/ 31 h 66"/>
                <a:gd name="T18" fmla="*/ 16 w 68"/>
                <a:gd name="T19" fmla="*/ 18 h 66"/>
                <a:gd name="T20" fmla="*/ 20 w 68"/>
                <a:gd name="T21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6">
                  <a:moveTo>
                    <a:pt x="20" y="19"/>
                  </a:moveTo>
                  <a:cubicBezTo>
                    <a:pt x="21" y="14"/>
                    <a:pt x="21" y="9"/>
                    <a:pt x="22" y="2"/>
                  </a:cubicBezTo>
                  <a:cubicBezTo>
                    <a:pt x="25" y="2"/>
                    <a:pt x="30" y="0"/>
                    <a:pt x="31" y="1"/>
                  </a:cubicBezTo>
                  <a:cubicBezTo>
                    <a:pt x="36" y="6"/>
                    <a:pt x="40" y="11"/>
                    <a:pt x="43" y="18"/>
                  </a:cubicBezTo>
                  <a:cubicBezTo>
                    <a:pt x="50" y="23"/>
                    <a:pt x="68" y="18"/>
                    <a:pt x="63" y="32"/>
                  </a:cubicBezTo>
                  <a:cubicBezTo>
                    <a:pt x="51" y="42"/>
                    <a:pt x="44" y="49"/>
                    <a:pt x="36" y="55"/>
                  </a:cubicBezTo>
                  <a:cubicBezTo>
                    <a:pt x="37" y="57"/>
                    <a:pt x="38" y="58"/>
                    <a:pt x="39" y="60"/>
                  </a:cubicBezTo>
                  <a:cubicBezTo>
                    <a:pt x="24" y="66"/>
                    <a:pt x="19" y="58"/>
                    <a:pt x="20" y="48"/>
                  </a:cubicBezTo>
                  <a:cubicBezTo>
                    <a:pt x="12" y="41"/>
                    <a:pt x="6" y="36"/>
                    <a:pt x="0" y="31"/>
                  </a:cubicBezTo>
                  <a:cubicBezTo>
                    <a:pt x="5" y="27"/>
                    <a:pt x="11" y="22"/>
                    <a:pt x="16" y="18"/>
                  </a:cubicBezTo>
                  <a:cubicBezTo>
                    <a:pt x="17" y="18"/>
                    <a:pt x="18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7642225" y="4641850"/>
              <a:ext cx="463550" cy="414338"/>
            </a:xfrm>
            <a:custGeom>
              <a:avLst/>
              <a:gdLst>
                <a:gd name="T0" fmla="*/ 202 w 204"/>
                <a:gd name="T1" fmla="*/ 107 h 182"/>
                <a:gd name="T2" fmla="*/ 162 w 204"/>
                <a:gd name="T3" fmla="*/ 165 h 182"/>
                <a:gd name="T4" fmla="*/ 121 w 204"/>
                <a:gd name="T5" fmla="*/ 114 h 182"/>
                <a:gd name="T6" fmla="*/ 132 w 204"/>
                <a:gd name="T7" fmla="*/ 130 h 182"/>
                <a:gd name="T8" fmla="*/ 133 w 204"/>
                <a:gd name="T9" fmla="*/ 151 h 182"/>
                <a:gd name="T10" fmla="*/ 132 w 204"/>
                <a:gd name="T11" fmla="*/ 170 h 182"/>
                <a:gd name="T12" fmla="*/ 78 w 204"/>
                <a:gd name="T13" fmla="*/ 170 h 182"/>
                <a:gd name="T14" fmla="*/ 78 w 204"/>
                <a:gd name="T15" fmla="*/ 150 h 182"/>
                <a:gd name="T16" fmla="*/ 80 w 204"/>
                <a:gd name="T17" fmla="*/ 131 h 182"/>
                <a:gd name="T18" fmla="*/ 63 w 204"/>
                <a:gd name="T19" fmla="*/ 142 h 182"/>
                <a:gd name="T20" fmla="*/ 28 w 204"/>
                <a:gd name="T21" fmla="*/ 173 h 182"/>
                <a:gd name="T22" fmla="*/ 42 w 204"/>
                <a:gd name="T23" fmla="*/ 11 h 182"/>
                <a:gd name="T24" fmla="*/ 95 w 204"/>
                <a:gd name="T25" fmla="*/ 6 h 182"/>
                <a:gd name="T26" fmla="*/ 151 w 204"/>
                <a:gd name="T27" fmla="*/ 8 h 182"/>
                <a:gd name="T28" fmla="*/ 123 w 204"/>
                <a:gd name="T29" fmla="*/ 30 h 182"/>
                <a:gd name="T30" fmla="*/ 92 w 204"/>
                <a:gd name="T31" fmla="*/ 95 h 182"/>
                <a:gd name="T32" fmla="*/ 34 w 204"/>
                <a:gd name="T33" fmla="*/ 110 h 182"/>
                <a:gd name="T34" fmla="*/ 189 w 204"/>
                <a:gd name="T35" fmla="*/ 79 h 182"/>
                <a:gd name="T36" fmla="*/ 178 w 204"/>
                <a:gd name="T37" fmla="*/ 110 h 182"/>
                <a:gd name="T38" fmla="*/ 94 w 204"/>
                <a:gd name="T39" fmla="*/ 76 h 182"/>
                <a:gd name="T40" fmla="*/ 53 w 204"/>
                <a:gd name="T41" fmla="*/ 84 h 182"/>
                <a:gd name="T42" fmla="*/ 37 w 204"/>
                <a:gd name="T43" fmla="*/ 36 h 182"/>
                <a:gd name="T44" fmla="*/ 92 w 204"/>
                <a:gd name="T45" fmla="*/ 50 h 182"/>
                <a:gd name="T46" fmla="*/ 120 w 204"/>
                <a:gd name="T47" fmla="*/ 50 h 182"/>
                <a:gd name="T48" fmla="*/ 174 w 204"/>
                <a:gd name="T49" fmla="*/ 36 h 182"/>
                <a:gd name="T50" fmla="*/ 115 w 204"/>
                <a:gd name="T51" fmla="*/ 76 h 182"/>
                <a:gd name="T52" fmla="*/ 187 w 204"/>
                <a:gd name="T53" fmla="*/ 63 h 182"/>
                <a:gd name="T54" fmla="*/ 15 w 204"/>
                <a:gd name="T55" fmla="*/ 116 h 182"/>
                <a:gd name="T56" fmla="*/ 15 w 204"/>
                <a:gd name="T57" fmla="*/ 116 h 182"/>
                <a:gd name="T58" fmla="*/ 154 w 204"/>
                <a:gd name="T59" fmla="*/ 129 h 182"/>
                <a:gd name="T60" fmla="*/ 48 w 204"/>
                <a:gd name="T61" fmla="*/ 14 h 182"/>
                <a:gd name="T62" fmla="*/ 69 w 204"/>
                <a:gd name="T63" fmla="*/ 34 h 182"/>
                <a:gd name="T64" fmla="*/ 91 w 204"/>
                <a:gd name="T65" fmla="*/ 2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82">
                  <a:moveTo>
                    <a:pt x="167" y="9"/>
                  </a:moveTo>
                  <a:cubicBezTo>
                    <a:pt x="186" y="39"/>
                    <a:pt x="200" y="71"/>
                    <a:pt x="202" y="107"/>
                  </a:cubicBezTo>
                  <a:cubicBezTo>
                    <a:pt x="204" y="124"/>
                    <a:pt x="201" y="142"/>
                    <a:pt x="197" y="158"/>
                  </a:cubicBezTo>
                  <a:cubicBezTo>
                    <a:pt x="192" y="177"/>
                    <a:pt x="175" y="181"/>
                    <a:pt x="162" y="165"/>
                  </a:cubicBezTo>
                  <a:cubicBezTo>
                    <a:pt x="153" y="153"/>
                    <a:pt x="147" y="139"/>
                    <a:pt x="138" y="127"/>
                  </a:cubicBezTo>
                  <a:cubicBezTo>
                    <a:pt x="134" y="121"/>
                    <a:pt x="127" y="118"/>
                    <a:pt x="121" y="114"/>
                  </a:cubicBezTo>
                  <a:cubicBezTo>
                    <a:pt x="120" y="115"/>
                    <a:pt x="118" y="117"/>
                    <a:pt x="117" y="119"/>
                  </a:cubicBezTo>
                  <a:cubicBezTo>
                    <a:pt x="121" y="122"/>
                    <a:pt x="126" y="126"/>
                    <a:pt x="132" y="130"/>
                  </a:cubicBezTo>
                  <a:cubicBezTo>
                    <a:pt x="126" y="133"/>
                    <a:pt x="122" y="135"/>
                    <a:pt x="115" y="139"/>
                  </a:cubicBezTo>
                  <a:cubicBezTo>
                    <a:pt x="122" y="143"/>
                    <a:pt x="126" y="146"/>
                    <a:pt x="133" y="151"/>
                  </a:cubicBezTo>
                  <a:cubicBezTo>
                    <a:pt x="127" y="153"/>
                    <a:pt x="123" y="155"/>
                    <a:pt x="116" y="158"/>
                  </a:cubicBezTo>
                  <a:cubicBezTo>
                    <a:pt x="122" y="162"/>
                    <a:pt x="126" y="166"/>
                    <a:pt x="132" y="170"/>
                  </a:cubicBezTo>
                  <a:cubicBezTo>
                    <a:pt x="123" y="175"/>
                    <a:pt x="114" y="181"/>
                    <a:pt x="106" y="181"/>
                  </a:cubicBezTo>
                  <a:cubicBezTo>
                    <a:pt x="97" y="182"/>
                    <a:pt x="89" y="175"/>
                    <a:pt x="78" y="170"/>
                  </a:cubicBezTo>
                  <a:cubicBezTo>
                    <a:pt x="85" y="166"/>
                    <a:pt x="89" y="163"/>
                    <a:pt x="96" y="159"/>
                  </a:cubicBezTo>
                  <a:cubicBezTo>
                    <a:pt x="90" y="155"/>
                    <a:pt x="85" y="153"/>
                    <a:pt x="78" y="150"/>
                  </a:cubicBezTo>
                  <a:cubicBezTo>
                    <a:pt x="85" y="146"/>
                    <a:pt x="90" y="143"/>
                    <a:pt x="97" y="139"/>
                  </a:cubicBezTo>
                  <a:cubicBezTo>
                    <a:pt x="90" y="136"/>
                    <a:pt x="85" y="133"/>
                    <a:pt x="80" y="131"/>
                  </a:cubicBezTo>
                  <a:cubicBezTo>
                    <a:pt x="85" y="126"/>
                    <a:pt x="90" y="123"/>
                    <a:pt x="94" y="119"/>
                  </a:cubicBezTo>
                  <a:cubicBezTo>
                    <a:pt x="76" y="117"/>
                    <a:pt x="70" y="130"/>
                    <a:pt x="63" y="142"/>
                  </a:cubicBezTo>
                  <a:cubicBezTo>
                    <a:pt x="59" y="148"/>
                    <a:pt x="57" y="157"/>
                    <a:pt x="51" y="162"/>
                  </a:cubicBezTo>
                  <a:cubicBezTo>
                    <a:pt x="45" y="168"/>
                    <a:pt x="35" y="175"/>
                    <a:pt x="28" y="173"/>
                  </a:cubicBezTo>
                  <a:cubicBezTo>
                    <a:pt x="22" y="171"/>
                    <a:pt x="15" y="160"/>
                    <a:pt x="13" y="152"/>
                  </a:cubicBezTo>
                  <a:cubicBezTo>
                    <a:pt x="0" y="101"/>
                    <a:pt x="19" y="55"/>
                    <a:pt x="42" y="11"/>
                  </a:cubicBezTo>
                  <a:cubicBezTo>
                    <a:pt x="46" y="2"/>
                    <a:pt x="52" y="0"/>
                    <a:pt x="61" y="7"/>
                  </a:cubicBezTo>
                  <a:cubicBezTo>
                    <a:pt x="72" y="15"/>
                    <a:pt x="83" y="21"/>
                    <a:pt x="95" y="6"/>
                  </a:cubicBezTo>
                  <a:cubicBezTo>
                    <a:pt x="98" y="2"/>
                    <a:pt x="113" y="2"/>
                    <a:pt x="116" y="6"/>
                  </a:cubicBezTo>
                  <a:cubicBezTo>
                    <a:pt x="128" y="20"/>
                    <a:pt x="138" y="14"/>
                    <a:pt x="151" y="8"/>
                  </a:cubicBezTo>
                  <a:cubicBezTo>
                    <a:pt x="155" y="6"/>
                    <a:pt x="162" y="9"/>
                    <a:pt x="167" y="9"/>
                  </a:cubicBezTo>
                  <a:cubicBezTo>
                    <a:pt x="152" y="16"/>
                    <a:pt x="137" y="23"/>
                    <a:pt x="123" y="30"/>
                  </a:cubicBezTo>
                  <a:cubicBezTo>
                    <a:pt x="140" y="44"/>
                    <a:pt x="160" y="35"/>
                    <a:pt x="167" y="9"/>
                  </a:cubicBezTo>
                  <a:close/>
                  <a:moveTo>
                    <a:pt x="92" y="95"/>
                  </a:moveTo>
                  <a:cubicBezTo>
                    <a:pt x="65" y="105"/>
                    <a:pt x="42" y="99"/>
                    <a:pt x="22" y="80"/>
                  </a:cubicBezTo>
                  <a:cubicBezTo>
                    <a:pt x="18" y="98"/>
                    <a:pt x="21" y="104"/>
                    <a:pt x="34" y="110"/>
                  </a:cubicBezTo>
                  <a:cubicBezTo>
                    <a:pt x="52" y="120"/>
                    <a:pt x="77" y="114"/>
                    <a:pt x="92" y="95"/>
                  </a:cubicBezTo>
                  <a:close/>
                  <a:moveTo>
                    <a:pt x="189" y="79"/>
                  </a:moveTo>
                  <a:cubicBezTo>
                    <a:pt x="169" y="102"/>
                    <a:pt x="144" y="101"/>
                    <a:pt x="115" y="94"/>
                  </a:cubicBezTo>
                  <a:cubicBezTo>
                    <a:pt x="137" y="115"/>
                    <a:pt x="161" y="120"/>
                    <a:pt x="178" y="110"/>
                  </a:cubicBezTo>
                  <a:cubicBezTo>
                    <a:pt x="189" y="104"/>
                    <a:pt x="196" y="96"/>
                    <a:pt x="189" y="79"/>
                  </a:cubicBezTo>
                  <a:close/>
                  <a:moveTo>
                    <a:pt x="94" y="76"/>
                  </a:moveTo>
                  <a:cubicBezTo>
                    <a:pt x="72" y="71"/>
                    <a:pt x="50" y="67"/>
                    <a:pt x="29" y="63"/>
                  </a:cubicBezTo>
                  <a:cubicBezTo>
                    <a:pt x="34" y="71"/>
                    <a:pt x="43" y="81"/>
                    <a:pt x="53" y="84"/>
                  </a:cubicBezTo>
                  <a:cubicBezTo>
                    <a:pt x="67" y="89"/>
                    <a:pt x="82" y="90"/>
                    <a:pt x="94" y="76"/>
                  </a:cubicBezTo>
                  <a:close/>
                  <a:moveTo>
                    <a:pt x="37" y="36"/>
                  </a:moveTo>
                  <a:cubicBezTo>
                    <a:pt x="32" y="48"/>
                    <a:pt x="43" y="54"/>
                    <a:pt x="54" y="58"/>
                  </a:cubicBezTo>
                  <a:cubicBezTo>
                    <a:pt x="72" y="65"/>
                    <a:pt x="88" y="60"/>
                    <a:pt x="92" y="50"/>
                  </a:cubicBezTo>
                  <a:cubicBezTo>
                    <a:pt x="75" y="45"/>
                    <a:pt x="58" y="41"/>
                    <a:pt x="37" y="36"/>
                  </a:cubicBezTo>
                  <a:close/>
                  <a:moveTo>
                    <a:pt x="120" y="50"/>
                  </a:moveTo>
                  <a:cubicBezTo>
                    <a:pt x="127" y="62"/>
                    <a:pt x="147" y="66"/>
                    <a:pt x="163" y="56"/>
                  </a:cubicBezTo>
                  <a:cubicBezTo>
                    <a:pt x="172" y="51"/>
                    <a:pt x="180" y="44"/>
                    <a:pt x="174" y="36"/>
                  </a:cubicBezTo>
                  <a:cubicBezTo>
                    <a:pt x="154" y="41"/>
                    <a:pt x="137" y="45"/>
                    <a:pt x="120" y="50"/>
                  </a:cubicBezTo>
                  <a:close/>
                  <a:moveTo>
                    <a:pt x="115" y="76"/>
                  </a:moveTo>
                  <a:cubicBezTo>
                    <a:pt x="132" y="89"/>
                    <a:pt x="148" y="89"/>
                    <a:pt x="163" y="83"/>
                  </a:cubicBezTo>
                  <a:cubicBezTo>
                    <a:pt x="172" y="79"/>
                    <a:pt x="178" y="70"/>
                    <a:pt x="187" y="63"/>
                  </a:cubicBezTo>
                  <a:cubicBezTo>
                    <a:pt x="161" y="67"/>
                    <a:pt x="140" y="71"/>
                    <a:pt x="115" y="76"/>
                  </a:cubicBezTo>
                  <a:close/>
                  <a:moveTo>
                    <a:pt x="15" y="116"/>
                  </a:moveTo>
                  <a:cubicBezTo>
                    <a:pt x="24" y="141"/>
                    <a:pt x="42" y="145"/>
                    <a:pt x="56" y="129"/>
                  </a:cubicBezTo>
                  <a:cubicBezTo>
                    <a:pt x="43" y="125"/>
                    <a:pt x="30" y="121"/>
                    <a:pt x="15" y="116"/>
                  </a:cubicBezTo>
                  <a:close/>
                  <a:moveTo>
                    <a:pt x="197" y="116"/>
                  </a:moveTo>
                  <a:cubicBezTo>
                    <a:pt x="182" y="121"/>
                    <a:pt x="168" y="125"/>
                    <a:pt x="154" y="129"/>
                  </a:cubicBezTo>
                  <a:cubicBezTo>
                    <a:pt x="174" y="143"/>
                    <a:pt x="187" y="140"/>
                    <a:pt x="197" y="116"/>
                  </a:cubicBezTo>
                  <a:close/>
                  <a:moveTo>
                    <a:pt x="48" y="14"/>
                  </a:moveTo>
                  <a:cubicBezTo>
                    <a:pt x="46" y="16"/>
                    <a:pt x="45" y="17"/>
                    <a:pt x="44" y="18"/>
                  </a:cubicBezTo>
                  <a:cubicBezTo>
                    <a:pt x="52" y="24"/>
                    <a:pt x="60" y="31"/>
                    <a:pt x="69" y="34"/>
                  </a:cubicBezTo>
                  <a:cubicBezTo>
                    <a:pt x="76" y="37"/>
                    <a:pt x="85" y="33"/>
                    <a:pt x="93" y="32"/>
                  </a:cubicBezTo>
                  <a:cubicBezTo>
                    <a:pt x="92" y="31"/>
                    <a:pt x="91" y="30"/>
                    <a:pt x="91" y="29"/>
                  </a:cubicBezTo>
                  <a:cubicBezTo>
                    <a:pt x="76" y="24"/>
                    <a:pt x="62" y="19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6942138" y="4787900"/>
              <a:ext cx="23812" cy="85725"/>
            </a:xfrm>
            <a:custGeom>
              <a:avLst/>
              <a:gdLst>
                <a:gd name="T0" fmla="*/ 3 w 11"/>
                <a:gd name="T1" fmla="*/ 38 h 38"/>
                <a:gd name="T2" fmla="*/ 0 w 11"/>
                <a:gd name="T3" fmla="*/ 0 h 38"/>
                <a:gd name="T4" fmla="*/ 9 w 11"/>
                <a:gd name="T5" fmla="*/ 0 h 38"/>
                <a:gd name="T6" fmla="*/ 11 w 11"/>
                <a:gd name="T7" fmla="*/ 37 h 38"/>
                <a:gd name="T8" fmla="*/ 3 w 1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8">
                  <a:moveTo>
                    <a:pt x="3" y="38"/>
                  </a:moveTo>
                  <a:cubicBezTo>
                    <a:pt x="2" y="25"/>
                    <a:pt x="1" y="13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12"/>
                    <a:pt x="11" y="25"/>
                    <a:pt x="11" y="37"/>
                  </a:cubicBezTo>
                  <a:cubicBezTo>
                    <a:pt x="9" y="38"/>
                    <a:pt x="6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7683500" y="4824413"/>
              <a:ext cx="168275" cy="90488"/>
            </a:xfrm>
            <a:custGeom>
              <a:avLst/>
              <a:gdLst>
                <a:gd name="T0" fmla="*/ 74 w 74"/>
                <a:gd name="T1" fmla="*/ 15 h 40"/>
                <a:gd name="T2" fmla="*/ 16 w 74"/>
                <a:gd name="T3" fmla="*/ 30 h 40"/>
                <a:gd name="T4" fmla="*/ 4 w 74"/>
                <a:gd name="T5" fmla="*/ 0 h 40"/>
                <a:gd name="T6" fmla="*/ 74 w 74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74" y="15"/>
                  </a:moveTo>
                  <a:cubicBezTo>
                    <a:pt x="59" y="34"/>
                    <a:pt x="34" y="40"/>
                    <a:pt x="16" y="30"/>
                  </a:cubicBezTo>
                  <a:cubicBezTo>
                    <a:pt x="3" y="24"/>
                    <a:pt x="0" y="18"/>
                    <a:pt x="4" y="0"/>
                  </a:cubicBezTo>
                  <a:cubicBezTo>
                    <a:pt x="24" y="19"/>
                    <a:pt x="47" y="25"/>
                    <a:pt x="7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7904163" y="4821238"/>
              <a:ext cx="184150" cy="93663"/>
            </a:xfrm>
            <a:custGeom>
              <a:avLst/>
              <a:gdLst>
                <a:gd name="T0" fmla="*/ 74 w 81"/>
                <a:gd name="T1" fmla="*/ 0 h 41"/>
                <a:gd name="T2" fmla="*/ 63 w 81"/>
                <a:gd name="T3" fmla="*/ 31 h 41"/>
                <a:gd name="T4" fmla="*/ 0 w 81"/>
                <a:gd name="T5" fmla="*/ 15 h 41"/>
                <a:gd name="T6" fmla="*/ 74 w 8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1">
                  <a:moveTo>
                    <a:pt x="74" y="0"/>
                  </a:moveTo>
                  <a:cubicBezTo>
                    <a:pt x="81" y="17"/>
                    <a:pt x="74" y="25"/>
                    <a:pt x="63" y="31"/>
                  </a:cubicBezTo>
                  <a:cubicBezTo>
                    <a:pt x="46" y="41"/>
                    <a:pt x="22" y="36"/>
                    <a:pt x="0" y="15"/>
                  </a:cubicBezTo>
                  <a:cubicBezTo>
                    <a:pt x="29" y="22"/>
                    <a:pt x="54" y="23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7707313" y="4784725"/>
              <a:ext cx="149225" cy="61913"/>
            </a:xfrm>
            <a:custGeom>
              <a:avLst/>
              <a:gdLst>
                <a:gd name="T0" fmla="*/ 65 w 65"/>
                <a:gd name="T1" fmla="*/ 13 h 27"/>
                <a:gd name="T2" fmla="*/ 24 w 65"/>
                <a:gd name="T3" fmla="*/ 21 h 27"/>
                <a:gd name="T4" fmla="*/ 0 w 65"/>
                <a:gd name="T5" fmla="*/ 0 h 27"/>
                <a:gd name="T6" fmla="*/ 65 w 65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7">
                  <a:moveTo>
                    <a:pt x="65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5" y="8"/>
                    <a:pt x="0" y="0"/>
                  </a:cubicBezTo>
                  <a:cubicBezTo>
                    <a:pt x="21" y="4"/>
                    <a:pt x="43" y="8"/>
                    <a:pt x="6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7715250" y="4722813"/>
              <a:ext cx="136525" cy="66675"/>
            </a:xfrm>
            <a:custGeom>
              <a:avLst/>
              <a:gdLst>
                <a:gd name="T0" fmla="*/ 5 w 60"/>
                <a:gd name="T1" fmla="*/ 0 h 29"/>
                <a:gd name="T2" fmla="*/ 60 w 60"/>
                <a:gd name="T3" fmla="*/ 14 h 29"/>
                <a:gd name="T4" fmla="*/ 22 w 60"/>
                <a:gd name="T5" fmla="*/ 22 h 29"/>
                <a:gd name="T6" fmla="*/ 5 w 6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9">
                  <a:moveTo>
                    <a:pt x="5" y="0"/>
                  </a:moveTo>
                  <a:cubicBezTo>
                    <a:pt x="26" y="5"/>
                    <a:pt x="43" y="9"/>
                    <a:pt x="60" y="14"/>
                  </a:cubicBezTo>
                  <a:cubicBezTo>
                    <a:pt x="56" y="24"/>
                    <a:pt x="40" y="29"/>
                    <a:pt x="22" y="22"/>
                  </a:cubicBezTo>
                  <a:cubicBezTo>
                    <a:pt x="11" y="18"/>
                    <a:pt x="0" y="1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7915275" y="4722813"/>
              <a:ext cx="136525" cy="68263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7" y="9"/>
                    <a:pt x="34" y="5"/>
                    <a:pt x="54" y="0"/>
                  </a:cubicBezTo>
                  <a:cubicBezTo>
                    <a:pt x="60" y="8"/>
                    <a:pt x="52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7904163" y="4784725"/>
              <a:ext cx="163512" cy="58738"/>
            </a:xfrm>
            <a:custGeom>
              <a:avLst/>
              <a:gdLst>
                <a:gd name="T0" fmla="*/ 0 w 72"/>
                <a:gd name="T1" fmla="*/ 13 h 26"/>
                <a:gd name="T2" fmla="*/ 72 w 72"/>
                <a:gd name="T3" fmla="*/ 0 h 26"/>
                <a:gd name="T4" fmla="*/ 48 w 72"/>
                <a:gd name="T5" fmla="*/ 20 h 26"/>
                <a:gd name="T6" fmla="*/ 0 w 72"/>
                <a:gd name="T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13"/>
                  </a:moveTo>
                  <a:cubicBezTo>
                    <a:pt x="25" y="8"/>
                    <a:pt x="46" y="4"/>
                    <a:pt x="72" y="0"/>
                  </a:cubicBezTo>
                  <a:cubicBezTo>
                    <a:pt x="63" y="7"/>
                    <a:pt x="57" y="16"/>
                    <a:pt x="48" y="20"/>
                  </a:cubicBezTo>
                  <a:cubicBezTo>
                    <a:pt x="33" y="26"/>
                    <a:pt x="17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7675563" y="4905375"/>
              <a:ext cx="93662" cy="6667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5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7921625" y="4662488"/>
              <a:ext cx="100012" cy="79375"/>
            </a:xfrm>
            <a:custGeom>
              <a:avLst/>
              <a:gdLst>
                <a:gd name="T0" fmla="*/ 44 w 44"/>
                <a:gd name="T1" fmla="*/ 0 h 35"/>
                <a:gd name="T2" fmla="*/ 0 w 44"/>
                <a:gd name="T3" fmla="*/ 21 h 35"/>
                <a:gd name="T4" fmla="*/ 44 w 44"/>
                <a:gd name="T5" fmla="*/ 0 h 35"/>
                <a:gd name="T6" fmla="*/ 44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44" y="0"/>
                  </a:moveTo>
                  <a:cubicBezTo>
                    <a:pt x="37" y="26"/>
                    <a:pt x="17" y="35"/>
                    <a:pt x="0" y="21"/>
                  </a:cubicBezTo>
                  <a:cubicBezTo>
                    <a:pt x="14" y="14"/>
                    <a:pt x="29" y="7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7993063" y="4905375"/>
              <a:ext cx="96837" cy="61913"/>
            </a:xfrm>
            <a:custGeom>
              <a:avLst/>
              <a:gdLst>
                <a:gd name="T0" fmla="*/ 43 w 43"/>
                <a:gd name="T1" fmla="*/ 0 h 27"/>
                <a:gd name="T2" fmla="*/ 0 w 43"/>
                <a:gd name="T3" fmla="*/ 13 h 27"/>
                <a:gd name="T4" fmla="*/ 43 w 4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7">
                  <a:moveTo>
                    <a:pt x="43" y="0"/>
                  </a:moveTo>
                  <a:cubicBezTo>
                    <a:pt x="33" y="24"/>
                    <a:pt x="20" y="27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7742238" y="4673600"/>
              <a:ext cx="111125" cy="52388"/>
            </a:xfrm>
            <a:custGeom>
              <a:avLst/>
              <a:gdLst>
                <a:gd name="T0" fmla="*/ 4 w 49"/>
                <a:gd name="T1" fmla="*/ 0 h 23"/>
                <a:gd name="T2" fmla="*/ 47 w 49"/>
                <a:gd name="T3" fmla="*/ 15 h 23"/>
                <a:gd name="T4" fmla="*/ 49 w 49"/>
                <a:gd name="T5" fmla="*/ 18 h 23"/>
                <a:gd name="T6" fmla="*/ 25 w 49"/>
                <a:gd name="T7" fmla="*/ 20 h 23"/>
                <a:gd name="T8" fmla="*/ 0 w 49"/>
                <a:gd name="T9" fmla="*/ 4 h 23"/>
                <a:gd name="T10" fmla="*/ 4 w 4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3">
                  <a:moveTo>
                    <a:pt x="4" y="0"/>
                  </a:moveTo>
                  <a:cubicBezTo>
                    <a:pt x="18" y="5"/>
                    <a:pt x="32" y="10"/>
                    <a:pt x="47" y="15"/>
                  </a:cubicBezTo>
                  <a:cubicBezTo>
                    <a:pt x="47" y="16"/>
                    <a:pt x="48" y="17"/>
                    <a:pt x="49" y="18"/>
                  </a:cubicBezTo>
                  <a:cubicBezTo>
                    <a:pt x="41" y="19"/>
                    <a:pt x="32" y="23"/>
                    <a:pt x="25" y="20"/>
                  </a:cubicBezTo>
                  <a:cubicBezTo>
                    <a:pt x="16" y="17"/>
                    <a:pt x="8" y="10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83"/>
            <p:cNvSpPr>
              <a:spLocks noEditPoints="1"/>
            </p:cNvSpPr>
            <p:nvPr/>
          </p:nvSpPr>
          <p:spPr bwMode="auto">
            <a:xfrm>
              <a:off x="1755775" y="4899025"/>
              <a:ext cx="668337" cy="687388"/>
            </a:xfrm>
            <a:custGeom>
              <a:avLst/>
              <a:gdLst>
                <a:gd name="T0" fmla="*/ 290 w 294"/>
                <a:gd name="T1" fmla="*/ 104 h 302"/>
                <a:gd name="T2" fmla="*/ 265 w 294"/>
                <a:gd name="T3" fmla="*/ 116 h 302"/>
                <a:gd name="T4" fmla="*/ 263 w 294"/>
                <a:gd name="T5" fmla="*/ 81 h 302"/>
                <a:gd name="T6" fmla="*/ 181 w 294"/>
                <a:gd name="T7" fmla="*/ 81 h 302"/>
                <a:gd name="T8" fmla="*/ 181 w 294"/>
                <a:gd name="T9" fmla="*/ 0 h 302"/>
                <a:gd name="T10" fmla="*/ 80 w 294"/>
                <a:gd name="T11" fmla="*/ 0 h 302"/>
                <a:gd name="T12" fmla="*/ 80 w 294"/>
                <a:gd name="T13" fmla="*/ 82 h 302"/>
                <a:gd name="T14" fmla="*/ 0 w 294"/>
                <a:gd name="T15" fmla="*/ 82 h 302"/>
                <a:gd name="T16" fmla="*/ 0 w 294"/>
                <a:gd name="T17" fmla="*/ 184 h 302"/>
                <a:gd name="T18" fmla="*/ 81 w 294"/>
                <a:gd name="T19" fmla="*/ 184 h 302"/>
                <a:gd name="T20" fmla="*/ 81 w 294"/>
                <a:gd name="T21" fmla="*/ 265 h 302"/>
                <a:gd name="T22" fmla="*/ 109 w 294"/>
                <a:gd name="T23" fmla="*/ 265 h 302"/>
                <a:gd name="T24" fmla="*/ 157 w 294"/>
                <a:gd name="T25" fmla="*/ 283 h 302"/>
                <a:gd name="T26" fmla="*/ 193 w 294"/>
                <a:gd name="T27" fmla="*/ 279 h 302"/>
                <a:gd name="T28" fmla="*/ 284 w 294"/>
                <a:gd name="T29" fmla="*/ 182 h 302"/>
                <a:gd name="T30" fmla="*/ 294 w 294"/>
                <a:gd name="T31" fmla="*/ 170 h 302"/>
                <a:gd name="T32" fmla="*/ 290 w 294"/>
                <a:gd name="T33" fmla="*/ 104 h 302"/>
                <a:gd name="T34" fmla="*/ 216 w 294"/>
                <a:gd name="T35" fmla="*/ 181 h 302"/>
                <a:gd name="T36" fmla="*/ 168 w 294"/>
                <a:gd name="T37" fmla="*/ 239 h 302"/>
                <a:gd name="T38" fmla="*/ 164 w 294"/>
                <a:gd name="T39" fmla="*/ 181 h 302"/>
                <a:gd name="T40" fmla="*/ 216 w 294"/>
                <a:gd name="T41" fmla="*/ 181 h 302"/>
                <a:gd name="T42" fmla="*/ 263 w 294"/>
                <a:gd name="T43" fmla="*/ 186 h 302"/>
                <a:gd name="T44" fmla="*/ 188 w 294"/>
                <a:gd name="T45" fmla="*/ 270 h 302"/>
                <a:gd name="T46" fmla="*/ 157 w 294"/>
                <a:gd name="T47" fmla="*/ 273 h 302"/>
                <a:gd name="T48" fmla="*/ 96 w 294"/>
                <a:gd name="T49" fmla="*/ 222 h 302"/>
                <a:gd name="T50" fmla="*/ 150 w 294"/>
                <a:gd name="T51" fmla="*/ 223 h 302"/>
                <a:gd name="T52" fmla="*/ 170 w 294"/>
                <a:gd name="T53" fmla="*/ 253 h 302"/>
                <a:gd name="T54" fmla="*/ 277 w 294"/>
                <a:gd name="T55" fmla="*/ 123 h 302"/>
                <a:gd name="T56" fmla="*/ 263 w 294"/>
                <a:gd name="T57" fmla="*/ 18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4" h="302">
                  <a:moveTo>
                    <a:pt x="290" y="104"/>
                  </a:moveTo>
                  <a:cubicBezTo>
                    <a:pt x="279" y="109"/>
                    <a:pt x="273" y="112"/>
                    <a:pt x="265" y="116"/>
                  </a:cubicBezTo>
                  <a:cubicBezTo>
                    <a:pt x="265" y="104"/>
                    <a:pt x="264" y="94"/>
                    <a:pt x="263" y="81"/>
                  </a:cubicBezTo>
                  <a:cubicBezTo>
                    <a:pt x="236" y="81"/>
                    <a:pt x="210" y="81"/>
                    <a:pt x="181" y="81"/>
                  </a:cubicBezTo>
                  <a:cubicBezTo>
                    <a:pt x="181" y="52"/>
                    <a:pt x="181" y="27"/>
                    <a:pt x="181" y="0"/>
                  </a:cubicBezTo>
                  <a:cubicBezTo>
                    <a:pt x="147" y="0"/>
                    <a:pt x="115" y="0"/>
                    <a:pt x="80" y="0"/>
                  </a:cubicBezTo>
                  <a:cubicBezTo>
                    <a:pt x="80" y="28"/>
                    <a:pt x="80" y="54"/>
                    <a:pt x="80" y="82"/>
                  </a:cubicBezTo>
                  <a:cubicBezTo>
                    <a:pt x="52" y="82"/>
                    <a:pt x="26" y="82"/>
                    <a:pt x="0" y="82"/>
                  </a:cubicBezTo>
                  <a:cubicBezTo>
                    <a:pt x="0" y="117"/>
                    <a:pt x="0" y="150"/>
                    <a:pt x="0" y="184"/>
                  </a:cubicBezTo>
                  <a:cubicBezTo>
                    <a:pt x="27" y="184"/>
                    <a:pt x="53" y="184"/>
                    <a:pt x="81" y="184"/>
                  </a:cubicBezTo>
                  <a:cubicBezTo>
                    <a:pt x="81" y="212"/>
                    <a:pt x="81" y="238"/>
                    <a:pt x="81" y="265"/>
                  </a:cubicBezTo>
                  <a:cubicBezTo>
                    <a:pt x="92" y="265"/>
                    <a:pt x="100" y="266"/>
                    <a:pt x="109" y="265"/>
                  </a:cubicBezTo>
                  <a:cubicBezTo>
                    <a:pt x="128" y="262"/>
                    <a:pt x="143" y="269"/>
                    <a:pt x="157" y="283"/>
                  </a:cubicBezTo>
                  <a:cubicBezTo>
                    <a:pt x="175" y="302"/>
                    <a:pt x="176" y="299"/>
                    <a:pt x="193" y="279"/>
                  </a:cubicBezTo>
                  <a:cubicBezTo>
                    <a:pt x="222" y="246"/>
                    <a:pt x="254" y="214"/>
                    <a:pt x="284" y="182"/>
                  </a:cubicBezTo>
                  <a:cubicBezTo>
                    <a:pt x="288" y="178"/>
                    <a:pt x="294" y="174"/>
                    <a:pt x="294" y="170"/>
                  </a:cubicBezTo>
                  <a:cubicBezTo>
                    <a:pt x="293" y="149"/>
                    <a:pt x="291" y="127"/>
                    <a:pt x="290" y="104"/>
                  </a:cubicBezTo>
                  <a:close/>
                  <a:moveTo>
                    <a:pt x="216" y="181"/>
                  </a:moveTo>
                  <a:cubicBezTo>
                    <a:pt x="168" y="239"/>
                    <a:pt x="168" y="239"/>
                    <a:pt x="168" y="239"/>
                  </a:cubicBezTo>
                  <a:cubicBezTo>
                    <a:pt x="164" y="181"/>
                    <a:pt x="164" y="181"/>
                    <a:pt x="164" y="181"/>
                  </a:cubicBezTo>
                  <a:lnTo>
                    <a:pt x="216" y="181"/>
                  </a:lnTo>
                  <a:close/>
                  <a:moveTo>
                    <a:pt x="263" y="186"/>
                  </a:moveTo>
                  <a:cubicBezTo>
                    <a:pt x="237" y="212"/>
                    <a:pt x="212" y="241"/>
                    <a:pt x="188" y="270"/>
                  </a:cubicBezTo>
                  <a:cubicBezTo>
                    <a:pt x="177" y="284"/>
                    <a:pt x="170" y="285"/>
                    <a:pt x="157" y="273"/>
                  </a:cubicBezTo>
                  <a:cubicBezTo>
                    <a:pt x="138" y="254"/>
                    <a:pt x="117" y="239"/>
                    <a:pt x="96" y="222"/>
                  </a:cubicBezTo>
                  <a:cubicBezTo>
                    <a:pt x="122" y="196"/>
                    <a:pt x="132" y="197"/>
                    <a:pt x="150" y="223"/>
                  </a:cubicBezTo>
                  <a:cubicBezTo>
                    <a:pt x="156" y="232"/>
                    <a:pt x="162" y="241"/>
                    <a:pt x="170" y="253"/>
                  </a:cubicBezTo>
                  <a:cubicBezTo>
                    <a:pt x="204" y="207"/>
                    <a:pt x="229" y="155"/>
                    <a:pt x="277" y="123"/>
                  </a:cubicBezTo>
                  <a:cubicBezTo>
                    <a:pt x="289" y="156"/>
                    <a:pt x="285" y="164"/>
                    <a:pt x="263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947863" y="1266825"/>
              <a:ext cx="239712" cy="679450"/>
            </a:xfrm>
            <a:custGeom>
              <a:avLst/>
              <a:gdLst>
                <a:gd name="T0" fmla="*/ 28 w 105"/>
                <a:gd name="T1" fmla="*/ 279 h 299"/>
                <a:gd name="T2" fmla="*/ 37 w 105"/>
                <a:gd name="T3" fmla="*/ 187 h 299"/>
                <a:gd name="T4" fmla="*/ 30 w 105"/>
                <a:gd name="T5" fmla="*/ 186 h 299"/>
                <a:gd name="T6" fmla="*/ 0 w 105"/>
                <a:gd name="T7" fmla="*/ 175 h 299"/>
                <a:gd name="T8" fmla="*/ 0 w 105"/>
                <a:gd name="T9" fmla="*/ 164 h 299"/>
                <a:gd name="T10" fmla="*/ 54 w 105"/>
                <a:gd name="T11" fmla="*/ 157 h 299"/>
                <a:gd name="T12" fmla="*/ 82 w 105"/>
                <a:gd name="T13" fmla="*/ 53 h 299"/>
                <a:gd name="T14" fmla="*/ 40 w 105"/>
                <a:gd name="T15" fmla="*/ 31 h 299"/>
                <a:gd name="T16" fmla="*/ 24 w 105"/>
                <a:gd name="T17" fmla="*/ 30 h 299"/>
                <a:gd name="T18" fmla="*/ 19 w 105"/>
                <a:gd name="T19" fmla="*/ 14 h 299"/>
                <a:gd name="T20" fmla="*/ 34 w 105"/>
                <a:gd name="T21" fmla="*/ 3 h 299"/>
                <a:gd name="T22" fmla="*/ 90 w 105"/>
                <a:gd name="T23" fmla="*/ 35 h 299"/>
                <a:gd name="T24" fmla="*/ 63 w 105"/>
                <a:gd name="T25" fmla="*/ 173 h 299"/>
                <a:gd name="T26" fmla="*/ 56 w 105"/>
                <a:gd name="T27" fmla="*/ 195 h 299"/>
                <a:gd name="T28" fmla="*/ 62 w 105"/>
                <a:gd name="T29" fmla="*/ 218 h 299"/>
                <a:gd name="T30" fmla="*/ 20 w 105"/>
                <a:gd name="T31" fmla="*/ 296 h 299"/>
                <a:gd name="T32" fmla="*/ 0 w 105"/>
                <a:gd name="T33" fmla="*/ 298 h 299"/>
                <a:gd name="T34" fmla="*/ 0 w 105"/>
                <a:gd name="T35" fmla="*/ 284 h 299"/>
                <a:gd name="T36" fmla="*/ 28 w 105"/>
                <a:gd name="T37" fmla="*/ 27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299">
                  <a:moveTo>
                    <a:pt x="28" y="279"/>
                  </a:moveTo>
                  <a:cubicBezTo>
                    <a:pt x="57" y="264"/>
                    <a:pt x="63" y="206"/>
                    <a:pt x="37" y="187"/>
                  </a:cubicBezTo>
                  <a:cubicBezTo>
                    <a:pt x="36" y="186"/>
                    <a:pt x="32" y="186"/>
                    <a:pt x="30" y="186"/>
                  </a:cubicBezTo>
                  <a:cubicBezTo>
                    <a:pt x="20" y="184"/>
                    <a:pt x="10" y="180"/>
                    <a:pt x="0" y="17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7" y="172"/>
                    <a:pt x="37" y="172"/>
                    <a:pt x="54" y="157"/>
                  </a:cubicBezTo>
                  <a:cubicBezTo>
                    <a:pt x="86" y="128"/>
                    <a:pt x="90" y="91"/>
                    <a:pt x="82" y="53"/>
                  </a:cubicBezTo>
                  <a:cubicBezTo>
                    <a:pt x="77" y="25"/>
                    <a:pt x="67" y="21"/>
                    <a:pt x="40" y="31"/>
                  </a:cubicBezTo>
                  <a:cubicBezTo>
                    <a:pt x="36" y="32"/>
                    <a:pt x="28" y="33"/>
                    <a:pt x="24" y="30"/>
                  </a:cubicBezTo>
                  <a:cubicBezTo>
                    <a:pt x="21" y="27"/>
                    <a:pt x="18" y="18"/>
                    <a:pt x="19" y="14"/>
                  </a:cubicBezTo>
                  <a:cubicBezTo>
                    <a:pt x="21" y="9"/>
                    <a:pt x="28" y="4"/>
                    <a:pt x="34" y="3"/>
                  </a:cubicBezTo>
                  <a:cubicBezTo>
                    <a:pt x="53" y="0"/>
                    <a:pt x="82" y="17"/>
                    <a:pt x="90" y="35"/>
                  </a:cubicBezTo>
                  <a:cubicBezTo>
                    <a:pt x="105" y="72"/>
                    <a:pt x="91" y="143"/>
                    <a:pt x="63" y="173"/>
                  </a:cubicBezTo>
                  <a:cubicBezTo>
                    <a:pt x="58" y="178"/>
                    <a:pt x="56" y="187"/>
                    <a:pt x="56" y="195"/>
                  </a:cubicBezTo>
                  <a:cubicBezTo>
                    <a:pt x="56" y="202"/>
                    <a:pt x="60" y="210"/>
                    <a:pt x="62" y="218"/>
                  </a:cubicBezTo>
                  <a:cubicBezTo>
                    <a:pt x="72" y="255"/>
                    <a:pt x="55" y="285"/>
                    <a:pt x="20" y="296"/>
                  </a:cubicBezTo>
                  <a:cubicBezTo>
                    <a:pt x="13" y="298"/>
                    <a:pt x="7" y="299"/>
                    <a:pt x="0" y="29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9" y="285"/>
                    <a:pt x="19" y="284"/>
                    <a:pt x="28" y="2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1768475" y="1319213"/>
              <a:ext cx="179387" cy="346075"/>
            </a:xfrm>
            <a:custGeom>
              <a:avLst/>
              <a:gdLst>
                <a:gd name="T0" fmla="*/ 4 w 79"/>
                <a:gd name="T1" fmla="*/ 60 h 152"/>
                <a:gd name="T2" fmla="*/ 34 w 79"/>
                <a:gd name="T3" fmla="*/ 2 h 152"/>
                <a:gd name="T4" fmla="*/ 53 w 79"/>
                <a:gd name="T5" fmla="*/ 3 h 152"/>
                <a:gd name="T6" fmla="*/ 57 w 79"/>
                <a:gd name="T7" fmla="*/ 18 h 152"/>
                <a:gd name="T8" fmla="*/ 40 w 79"/>
                <a:gd name="T9" fmla="*/ 29 h 152"/>
                <a:gd name="T10" fmla="*/ 16 w 79"/>
                <a:gd name="T11" fmla="*/ 58 h 152"/>
                <a:gd name="T12" fmla="*/ 77 w 79"/>
                <a:gd name="T13" fmla="*/ 140 h 152"/>
                <a:gd name="T14" fmla="*/ 79 w 79"/>
                <a:gd name="T15" fmla="*/ 141 h 152"/>
                <a:gd name="T16" fmla="*/ 79 w 79"/>
                <a:gd name="T17" fmla="*/ 152 h 152"/>
                <a:gd name="T18" fmla="*/ 4 w 79"/>
                <a:gd name="T19" fmla="*/ 6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52">
                  <a:moveTo>
                    <a:pt x="4" y="60"/>
                  </a:moveTo>
                  <a:cubicBezTo>
                    <a:pt x="0" y="38"/>
                    <a:pt x="14" y="10"/>
                    <a:pt x="34" y="2"/>
                  </a:cubicBezTo>
                  <a:cubicBezTo>
                    <a:pt x="40" y="0"/>
                    <a:pt x="48" y="0"/>
                    <a:pt x="53" y="3"/>
                  </a:cubicBezTo>
                  <a:cubicBezTo>
                    <a:pt x="56" y="5"/>
                    <a:pt x="59" y="15"/>
                    <a:pt x="57" y="18"/>
                  </a:cubicBezTo>
                  <a:cubicBezTo>
                    <a:pt x="53" y="23"/>
                    <a:pt x="46" y="28"/>
                    <a:pt x="40" y="29"/>
                  </a:cubicBezTo>
                  <a:cubicBezTo>
                    <a:pt x="18" y="31"/>
                    <a:pt x="12" y="36"/>
                    <a:pt x="16" y="58"/>
                  </a:cubicBezTo>
                  <a:cubicBezTo>
                    <a:pt x="22" y="95"/>
                    <a:pt x="44" y="123"/>
                    <a:pt x="77" y="140"/>
                  </a:cubicBezTo>
                  <a:cubicBezTo>
                    <a:pt x="78" y="140"/>
                    <a:pt x="78" y="140"/>
                    <a:pt x="79" y="141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43" y="134"/>
                    <a:pt x="12" y="98"/>
                    <a:pt x="4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1490663" y="1655763"/>
              <a:ext cx="457200" cy="288925"/>
            </a:xfrm>
            <a:custGeom>
              <a:avLst/>
              <a:gdLst>
                <a:gd name="T0" fmla="*/ 147 w 201"/>
                <a:gd name="T1" fmla="*/ 81 h 127"/>
                <a:gd name="T2" fmla="*/ 133 w 201"/>
                <a:gd name="T3" fmla="*/ 42 h 127"/>
                <a:gd name="T4" fmla="*/ 87 w 201"/>
                <a:gd name="T5" fmla="*/ 14 h 127"/>
                <a:gd name="T6" fmla="*/ 43 w 201"/>
                <a:gd name="T7" fmla="*/ 48 h 127"/>
                <a:gd name="T8" fmla="*/ 57 w 201"/>
                <a:gd name="T9" fmla="*/ 56 h 127"/>
                <a:gd name="T10" fmla="*/ 62 w 201"/>
                <a:gd name="T11" fmla="*/ 105 h 127"/>
                <a:gd name="T12" fmla="*/ 15 w 201"/>
                <a:gd name="T13" fmla="*/ 106 h 127"/>
                <a:gd name="T14" fmla="*/ 18 w 201"/>
                <a:gd name="T15" fmla="*/ 57 h 127"/>
                <a:gd name="T16" fmla="*/ 32 w 201"/>
                <a:gd name="T17" fmla="*/ 39 h 127"/>
                <a:gd name="T18" fmla="*/ 93 w 201"/>
                <a:gd name="T19" fmla="*/ 1 h 127"/>
                <a:gd name="T20" fmla="*/ 149 w 201"/>
                <a:gd name="T21" fmla="*/ 48 h 127"/>
                <a:gd name="T22" fmla="*/ 168 w 201"/>
                <a:gd name="T23" fmla="*/ 91 h 127"/>
                <a:gd name="T24" fmla="*/ 201 w 201"/>
                <a:gd name="T25" fmla="*/ 113 h 127"/>
                <a:gd name="T26" fmla="*/ 201 w 201"/>
                <a:gd name="T27" fmla="*/ 127 h 127"/>
                <a:gd name="T28" fmla="*/ 147 w 201"/>
                <a:gd name="T2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127">
                  <a:moveTo>
                    <a:pt x="147" y="81"/>
                  </a:moveTo>
                  <a:cubicBezTo>
                    <a:pt x="143" y="68"/>
                    <a:pt x="139" y="54"/>
                    <a:pt x="133" y="42"/>
                  </a:cubicBezTo>
                  <a:cubicBezTo>
                    <a:pt x="125" y="22"/>
                    <a:pt x="108" y="13"/>
                    <a:pt x="87" y="14"/>
                  </a:cubicBezTo>
                  <a:cubicBezTo>
                    <a:pt x="66" y="15"/>
                    <a:pt x="51" y="26"/>
                    <a:pt x="43" y="48"/>
                  </a:cubicBezTo>
                  <a:cubicBezTo>
                    <a:pt x="49" y="51"/>
                    <a:pt x="53" y="53"/>
                    <a:pt x="57" y="56"/>
                  </a:cubicBezTo>
                  <a:cubicBezTo>
                    <a:pt x="74" y="69"/>
                    <a:pt x="76" y="90"/>
                    <a:pt x="62" y="105"/>
                  </a:cubicBezTo>
                  <a:cubicBezTo>
                    <a:pt x="50" y="117"/>
                    <a:pt x="27" y="118"/>
                    <a:pt x="15" y="106"/>
                  </a:cubicBezTo>
                  <a:cubicBezTo>
                    <a:pt x="0" y="91"/>
                    <a:pt x="1" y="72"/>
                    <a:pt x="18" y="57"/>
                  </a:cubicBezTo>
                  <a:cubicBezTo>
                    <a:pt x="24" y="52"/>
                    <a:pt x="29" y="46"/>
                    <a:pt x="32" y="39"/>
                  </a:cubicBezTo>
                  <a:cubicBezTo>
                    <a:pt x="45" y="15"/>
                    <a:pt x="68" y="0"/>
                    <a:pt x="93" y="1"/>
                  </a:cubicBezTo>
                  <a:cubicBezTo>
                    <a:pt x="121" y="3"/>
                    <a:pt x="140" y="20"/>
                    <a:pt x="149" y="48"/>
                  </a:cubicBezTo>
                  <a:cubicBezTo>
                    <a:pt x="154" y="63"/>
                    <a:pt x="159" y="78"/>
                    <a:pt x="168" y="91"/>
                  </a:cubicBezTo>
                  <a:cubicBezTo>
                    <a:pt x="177" y="105"/>
                    <a:pt x="189" y="112"/>
                    <a:pt x="201" y="113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79" y="124"/>
                    <a:pt x="156" y="106"/>
                    <a:pt x="147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38146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268095" y="2322324"/>
            <a:ext cx="365125" cy="604838"/>
          </a:xfrm>
          <a:custGeom>
            <a:avLst/>
            <a:gdLst>
              <a:gd name="T0" fmla="*/ 89 w 206"/>
              <a:gd name="T1" fmla="*/ 37 h 341"/>
              <a:gd name="T2" fmla="*/ 206 w 206"/>
              <a:gd name="T3" fmla="*/ 277 h 341"/>
              <a:gd name="T4" fmla="*/ 193 w 206"/>
              <a:gd name="T5" fmla="*/ 341 h 341"/>
              <a:gd name="T6" fmla="*/ 99 w 206"/>
              <a:gd name="T7" fmla="*/ 329 h 341"/>
              <a:gd name="T8" fmla="*/ 23 w 206"/>
              <a:gd name="T9" fmla="*/ 329 h 341"/>
              <a:gd name="T10" fmla="*/ 0 w 206"/>
              <a:gd name="T11" fmla="*/ 316 h 341"/>
              <a:gd name="T12" fmla="*/ 13 w 206"/>
              <a:gd name="T13" fmla="*/ 188 h 341"/>
              <a:gd name="T14" fmla="*/ 89 w 206"/>
              <a:gd name="T15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341">
                <a:moveTo>
                  <a:pt x="89" y="37"/>
                </a:moveTo>
                <a:cubicBezTo>
                  <a:pt x="89" y="37"/>
                  <a:pt x="147" y="0"/>
                  <a:pt x="206" y="277"/>
                </a:cubicBezTo>
                <a:cubicBezTo>
                  <a:pt x="193" y="341"/>
                  <a:pt x="193" y="341"/>
                  <a:pt x="193" y="341"/>
                </a:cubicBezTo>
                <a:cubicBezTo>
                  <a:pt x="99" y="329"/>
                  <a:pt x="99" y="329"/>
                  <a:pt x="99" y="329"/>
                </a:cubicBezTo>
                <a:cubicBezTo>
                  <a:pt x="23" y="329"/>
                  <a:pt x="23" y="329"/>
                  <a:pt x="23" y="329"/>
                </a:cubicBezTo>
                <a:cubicBezTo>
                  <a:pt x="0" y="316"/>
                  <a:pt x="0" y="316"/>
                  <a:pt x="0" y="316"/>
                </a:cubicBezTo>
                <a:cubicBezTo>
                  <a:pt x="13" y="188"/>
                  <a:pt x="13" y="188"/>
                  <a:pt x="13" y="188"/>
                </a:cubicBezTo>
                <a:cubicBezTo>
                  <a:pt x="13" y="188"/>
                  <a:pt x="58" y="13"/>
                  <a:pt x="89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64820" y="4152712"/>
            <a:ext cx="1716088" cy="16271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10845" y="3995549"/>
            <a:ext cx="1806575" cy="1570038"/>
          </a:xfrm>
          <a:custGeom>
            <a:avLst/>
            <a:gdLst>
              <a:gd name="T0" fmla="*/ 338 w 1021"/>
              <a:gd name="T1" fmla="*/ 596 h 887"/>
              <a:gd name="T2" fmla="*/ 248 w 1021"/>
              <a:gd name="T3" fmla="*/ 639 h 887"/>
              <a:gd name="T4" fmla="*/ 207 w 1021"/>
              <a:gd name="T5" fmla="*/ 696 h 887"/>
              <a:gd name="T6" fmla="*/ 183 w 1021"/>
              <a:gd name="T7" fmla="*/ 877 h 887"/>
              <a:gd name="T8" fmla="*/ 181 w 1021"/>
              <a:gd name="T9" fmla="*/ 887 h 887"/>
              <a:gd name="T10" fmla="*/ 130 w 1021"/>
              <a:gd name="T11" fmla="*/ 834 h 887"/>
              <a:gd name="T12" fmla="*/ 24 w 1021"/>
              <a:gd name="T13" fmla="*/ 609 h 887"/>
              <a:gd name="T14" fmla="*/ 109 w 1021"/>
              <a:gd name="T15" fmla="*/ 227 h 887"/>
              <a:gd name="T16" fmla="*/ 415 w 1021"/>
              <a:gd name="T17" fmla="*/ 30 h 887"/>
              <a:gd name="T18" fmla="*/ 836 w 1021"/>
              <a:gd name="T19" fmla="*/ 140 h 887"/>
              <a:gd name="T20" fmla="*/ 1001 w 1021"/>
              <a:gd name="T21" fmla="*/ 423 h 887"/>
              <a:gd name="T22" fmla="*/ 960 w 1021"/>
              <a:gd name="T23" fmla="*/ 734 h 887"/>
              <a:gd name="T24" fmla="*/ 956 w 1021"/>
              <a:gd name="T25" fmla="*/ 721 h 887"/>
              <a:gd name="T26" fmla="*/ 956 w 1021"/>
              <a:gd name="T27" fmla="*/ 597 h 887"/>
              <a:gd name="T28" fmla="*/ 950 w 1021"/>
              <a:gd name="T29" fmla="*/ 576 h 887"/>
              <a:gd name="T30" fmla="*/ 930 w 1021"/>
              <a:gd name="T31" fmla="*/ 568 h 887"/>
              <a:gd name="T32" fmla="*/ 863 w 1021"/>
              <a:gd name="T33" fmla="*/ 568 h 887"/>
              <a:gd name="T34" fmla="*/ 849 w 1021"/>
              <a:gd name="T35" fmla="*/ 565 h 887"/>
              <a:gd name="T36" fmla="*/ 836 w 1021"/>
              <a:gd name="T37" fmla="*/ 558 h 887"/>
              <a:gd name="T38" fmla="*/ 824 w 1021"/>
              <a:gd name="T39" fmla="*/ 558 h 887"/>
              <a:gd name="T40" fmla="*/ 810 w 1021"/>
              <a:gd name="T41" fmla="*/ 548 h 887"/>
              <a:gd name="T42" fmla="*/ 786 w 1021"/>
              <a:gd name="T43" fmla="*/ 527 h 887"/>
              <a:gd name="T44" fmla="*/ 756 w 1021"/>
              <a:gd name="T45" fmla="*/ 546 h 887"/>
              <a:gd name="T46" fmla="*/ 738 w 1021"/>
              <a:gd name="T47" fmla="*/ 558 h 887"/>
              <a:gd name="T48" fmla="*/ 717 w 1021"/>
              <a:gd name="T49" fmla="*/ 565 h 887"/>
              <a:gd name="T50" fmla="*/ 687 w 1021"/>
              <a:gd name="T51" fmla="*/ 567 h 887"/>
              <a:gd name="T52" fmla="*/ 647 w 1021"/>
              <a:gd name="T53" fmla="*/ 558 h 887"/>
              <a:gd name="T54" fmla="*/ 618 w 1021"/>
              <a:gd name="T55" fmla="*/ 550 h 887"/>
              <a:gd name="T56" fmla="*/ 606 w 1021"/>
              <a:gd name="T57" fmla="*/ 518 h 887"/>
              <a:gd name="T58" fmla="*/ 610 w 1021"/>
              <a:gd name="T59" fmla="*/ 508 h 887"/>
              <a:gd name="T60" fmla="*/ 645 w 1021"/>
              <a:gd name="T61" fmla="*/ 433 h 887"/>
              <a:gd name="T62" fmla="*/ 649 w 1021"/>
              <a:gd name="T63" fmla="*/ 412 h 887"/>
              <a:gd name="T64" fmla="*/ 657 w 1021"/>
              <a:gd name="T65" fmla="*/ 403 h 887"/>
              <a:gd name="T66" fmla="*/ 670 w 1021"/>
              <a:gd name="T67" fmla="*/ 392 h 887"/>
              <a:gd name="T68" fmla="*/ 688 w 1021"/>
              <a:gd name="T69" fmla="*/ 296 h 887"/>
              <a:gd name="T70" fmla="*/ 683 w 1021"/>
              <a:gd name="T71" fmla="*/ 282 h 887"/>
              <a:gd name="T72" fmla="*/ 691 w 1021"/>
              <a:gd name="T73" fmla="*/ 232 h 887"/>
              <a:gd name="T74" fmla="*/ 686 w 1021"/>
              <a:gd name="T75" fmla="*/ 140 h 887"/>
              <a:gd name="T76" fmla="*/ 621 w 1021"/>
              <a:gd name="T77" fmla="*/ 67 h 887"/>
              <a:gd name="T78" fmla="*/ 544 w 1021"/>
              <a:gd name="T79" fmla="*/ 48 h 887"/>
              <a:gd name="T80" fmla="*/ 441 w 1021"/>
              <a:gd name="T81" fmla="*/ 54 h 887"/>
              <a:gd name="T82" fmla="*/ 343 w 1021"/>
              <a:gd name="T83" fmla="*/ 124 h 887"/>
              <a:gd name="T84" fmla="*/ 325 w 1021"/>
              <a:gd name="T85" fmla="*/ 190 h 887"/>
              <a:gd name="T86" fmla="*/ 330 w 1021"/>
              <a:gd name="T87" fmla="*/ 271 h 887"/>
              <a:gd name="T88" fmla="*/ 330 w 1021"/>
              <a:gd name="T89" fmla="*/ 280 h 887"/>
              <a:gd name="T90" fmla="*/ 319 w 1021"/>
              <a:gd name="T91" fmla="*/ 318 h 887"/>
              <a:gd name="T92" fmla="*/ 332 w 1021"/>
              <a:gd name="T93" fmla="*/ 379 h 887"/>
              <a:gd name="T94" fmla="*/ 339 w 1021"/>
              <a:gd name="T95" fmla="*/ 395 h 887"/>
              <a:gd name="T96" fmla="*/ 354 w 1021"/>
              <a:gd name="T97" fmla="*/ 401 h 887"/>
              <a:gd name="T98" fmla="*/ 365 w 1021"/>
              <a:gd name="T99" fmla="*/ 407 h 887"/>
              <a:gd name="T100" fmla="*/ 381 w 1021"/>
              <a:gd name="T101" fmla="*/ 461 h 887"/>
              <a:gd name="T102" fmla="*/ 420 w 1021"/>
              <a:gd name="T103" fmla="*/ 518 h 887"/>
              <a:gd name="T104" fmla="*/ 425 w 1021"/>
              <a:gd name="T105" fmla="*/ 526 h 887"/>
              <a:gd name="T106" fmla="*/ 417 w 1021"/>
              <a:gd name="T107" fmla="*/ 549 h 887"/>
              <a:gd name="T108" fmla="*/ 391 w 1021"/>
              <a:gd name="T109" fmla="*/ 557 h 887"/>
              <a:gd name="T110" fmla="*/ 346 w 1021"/>
              <a:gd name="T111" fmla="*/ 590 h 887"/>
              <a:gd name="T112" fmla="*/ 338 w 1021"/>
              <a:gd name="T113" fmla="*/ 59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1" h="887">
                <a:moveTo>
                  <a:pt x="338" y="596"/>
                </a:moveTo>
                <a:cubicBezTo>
                  <a:pt x="308" y="610"/>
                  <a:pt x="278" y="625"/>
                  <a:pt x="248" y="639"/>
                </a:cubicBezTo>
                <a:cubicBezTo>
                  <a:pt x="224" y="651"/>
                  <a:pt x="212" y="669"/>
                  <a:pt x="207" y="696"/>
                </a:cubicBezTo>
                <a:cubicBezTo>
                  <a:pt x="198" y="756"/>
                  <a:pt x="190" y="817"/>
                  <a:pt x="183" y="877"/>
                </a:cubicBezTo>
                <a:cubicBezTo>
                  <a:pt x="183" y="880"/>
                  <a:pt x="182" y="883"/>
                  <a:pt x="181" y="887"/>
                </a:cubicBezTo>
                <a:cubicBezTo>
                  <a:pt x="162" y="870"/>
                  <a:pt x="146" y="853"/>
                  <a:pt x="130" y="834"/>
                </a:cubicBezTo>
                <a:cubicBezTo>
                  <a:pt x="75" y="768"/>
                  <a:pt x="39" y="693"/>
                  <a:pt x="24" y="609"/>
                </a:cubicBezTo>
                <a:cubicBezTo>
                  <a:pt x="0" y="470"/>
                  <a:pt x="26" y="342"/>
                  <a:pt x="109" y="227"/>
                </a:cubicBezTo>
                <a:cubicBezTo>
                  <a:pt x="185" y="122"/>
                  <a:pt x="287" y="54"/>
                  <a:pt x="415" y="30"/>
                </a:cubicBezTo>
                <a:cubicBezTo>
                  <a:pt x="572" y="0"/>
                  <a:pt x="713" y="36"/>
                  <a:pt x="836" y="140"/>
                </a:cubicBezTo>
                <a:cubicBezTo>
                  <a:pt x="924" y="214"/>
                  <a:pt x="979" y="310"/>
                  <a:pt x="1001" y="423"/>
                </a:cubicBezTo>
                <a:cubicBezTo>
                  <a:pt x="1021" y="531"/>
                  <a:pt x="1008" y="635"/>
                  <a:pt x="960" y="734"/>
                </a:cubicBezTo>
                <a:cubicBezTo>
                  <a:pt x="955" y="731"/>
                  <a:pt x="956" y="726"/>
                  <a:pt x="956" y="721"/>
                </a:cubicBezTo>
                <a:cubicBezTo>
                  <a:pt x="956" y="680"/>
                  <a:pt x="956" y="638"/>
                  <a:pt x="956" y="597"/>
                </a:cubicBezTo>
                <a:cubicBezTo>
                  <a:pt x="956" y="590"/>
                  <a:pt x="957" y="582"/>
                  <a:pt x="950" y="576"/>
                </a:cubicBezTo>
                <a:cubicBezTo>
                  <a:pt x="945" y="570"/>
                  <a:pt x="938" y="568"/>
                  <a:pt x="930" y="568"/>
                </a:cubicBezTo>
                <a:cubicBezTo>
                  <a:pt x="908" y="568"/>
                  <a:pt x="885" y="568"/>
                  <a:pt x="863" y="568"/>
                </a:cubicBezTo>
                <a:cubicBezTo>
                  <a:pt x="858" y="568"/>
                  <a:pt x="853" y="568"/>
                  <a:pt x="849" y="565"/>
                </a:cubicBezTo>
                <a:cubicBezTo>
                  <a:pt x="846" y="560"/>
                  <a:pt x="842" y="558"/>
                  <a:pt x="836" y="558"/>
                </a:cubicBezTo>
                <a:cubicBezTo>
                  <a:pt x="832" y="559"/>
                  <a:pt x="828" y="558"/>
                  <a:pt x="824" y="558"/>
                </a:cubicBezTo>
                <a:cubicBezTo>
                  <a:pt x="816" y="559"/>
                  <a:pt x="812" y="556"/>
                  <a:pt x="810" y="548"/>
                </a:cubicBezTo>
                <a:cubicBezTo>
                  <a:pt x="808" y="536"/>
                  <a:pt x="797" y="527"/>
                  <a:pt x="786" y="527"/>
                </a:cubicBezTo>
                <a:cubicBezTo>
                  <a:pt x="771" y="526"/>
                  <a:pt x="761" y="533"/>
                  <a:pt x="756" y="546"/>
                </a:cubicBezTo>
                <a:cubicBezTo>
                  <a:pt x="751" y="558"/>
                  <a:pt x="751" y="558"/>
                  <a:pt x="738" y="558"/>
                </a:cubicBezTo>
                <a:cubicBezTo>
                  <a:pt x="731" y="559"/>
                  <a:pt x="722" y="555"/>
                  <a:pt x="717" y="565"/>
                </a:cubicBezTo>
                <a:cubicBezTo>
                  <a:pt x="708" y="570"/>
                  <a:pt x="697" y="567"/>
                  <a:pt x="687" y="567"/>
                </a:cubicBezTo>
                <a:cubicBezTo>
                  <a:pt x="674" y="563"/>
                  <a:pt x="660" y="560"/>
                  <a:pt x="647" y="558"/>
                </a:cubicBezTo>
                <a:cubicBezTo>
                  <a:pt x="637" y="555"/>
                  <a:pt x="627" y="554"/>
                  <a:pt x="618" y="550"/>
                </a:cubicBezTo>
                <a:cubicBezTo>
                  <a:pt x="610" y="541"/>
                  <a:pt x="609" y="529"/>
                  <a:pt x="606" y="518"/>
                </a:cubicBezTo>
                <a:cubicBezTo>
                  <a:pt x="604" y="514"/>
                  <a:pt x="607" y="511"/>
                  <a:pt x="610" y="508"/>
                </a:cubicBezTo>
                <a:cubicBezTo>
                  <a:pt x="632" y="488"/>
                  <a:pt x="639" y="461"/>
                  <a:pt x="645" y="433"/>
                </a:cubicBezTo>
                <a:cubicBezTo>
                  <a:pt x="647" y="426"/>
                  <a:pt x="648" y="419"/>
                  <a:pt x="649" y="412"/>
                </a:cubicBezTo>
                <a:cubicBezTo>
                  <a:pt x="650" y="407"/>
                  <a:pt x="652" y="403"/>
                  <a:pt x="657" y="403"/>
                </a:cubicBezTo>
                <a:cubicBezTo>
                  <a:pt x="664" y="402"/>
                  <a:pt x="668" y="397"/>
                  <a:pt x="670" y="392"/>
                </a:cubicBezTo>
                <a:cubicBezTo>
                  <a:pt x="685" y="361"/>
                  <a:pt x="690" y="329"/>
                  <a:pt x="688" y="296"/>
                </a:cubicBezTo>
                <a:cubicBezTo>
                  <a:pt x="688" y="291"/>
                  <a:pt x="685" y="287"/>
                  <a:pt x="683" y="282"/>
                </a:cubicBezTo>
                <a:cubicBezTo>
                  <a:pt x="684" y="265"/>
                  <a:pt x="689" y="249"/>
                  <a:pt x="691" y="232"/>
                </a:cubicBezTo>
                <a:cubicBezTo>
                  <a:pt x="695" y="201"/>
                  <a:pt x="696" y="170"/>
                  <a:pt x="686" y="140"/>
                </a:cubicBezTo>
                <a:cubicBezTo>
                  <a:pt x="675" y="107"/>
                  <a:pt x="653" y="83"/>
                  <a:pt x="621" y="67"/>
                </a:cubicBezTo>
                <a:cubicBezTo>
                  <a:pt x="597" y="55"/>
                  <a:pt x="571" y="49"/>
                  <a:pt x="544" y="48"/>
                </a:cubicBezTo>
                <a:cubicBezTo>
                  <a:pt x="510" y="46"/>
                  <a:pt x="475" y="44"/>
                  <a:pt x="441" y="54"/>
                </a:cubicBezTo>
                <a:cubicBezTo>
                  <a:pt x="400" y="66"/>
                  <a:pt x="366" y="87"/>
                  <a:pt x="343" y="124"/>
                </a:cubicBezTo>
                <a:cubicBezTo>
                  <a:pt x="331" y="144"/>
                  <a:pt x="326" y="167"/>
                  <a:pt x="325" y="190"/>
                </a:cubicBezTo>
                <a:cubicBezTo>
                  <a:pt x="324" y="217"/>
                  <a:pt x="325" y="244"/>
                  <a:pt x="330" y="271"/>
                </a:cubicBezTo>
                <a:cubicBezTo>
                  <a:pt x="331" y="274"/>
                  <a:pt x="331" y="277"/>
                  <a:pt x="330" y="280"/>
                </a:cubicBezTo>
                <a:cubicBezTo>
                  <a:pt x="318" y="290"/>
                  <a:pt x="318" y="304"/>
                  <a:pt x="319" y="318"/>
                </a:cubicBezTo>
                <a:cubicBezTo>
                  <a:pt x="320" y="339"/>
                  <a:pt x="325" y="359"/>
                  <a:pt x="332" y="379"/>
                </a:cubicBezTo>
                <a:cubicBezTo>
                  <a:pt x="334" y="384"/>
                  <a:pt x="336" y="390"/>
                  <a:pt x="339" y="395"/>
                </a:cubicBezTo>
                <a:cubicBezTo>
                  <a:pt x="343" y="401"/>
                  <a:pt x="348" y="404"/>
                  <a:pt x="354" y="401"/>
                </a:cubicBezTo>
                <a:cubicBezTo>
                  <a:pt x="362" y="398"/>
                  <a:pt x="364" y="401"/>
                  <a:pt x="365" y="407"/>
                </a:cubicBezTo>
                <a:cubicBezTo>
                  <a:pt x="370" y="425"/>
                  <a:pt x="374" y="443"/>
                  <a:pt x="381" y="461"/>
                </a:cubicBezTo>
                <a:cubicBezTo>
                  <a:pt x="389" y="483"/>
                  <a:pt x="398" y="505"/>
                  <a:pt x="420" y="518"/>
                </a:cubicBezTo>
                <a:cubicBezTo>
                  <a:pt x="423" y="519"/>
                  <a:pt x="425" y="522"/>
                  <a:pt x="425" y="526"/>
                </a:cubicBezTo>
                <a:cubicBezTo>
                  <a:pt x="424" y="534"/>
                  <a:pt x="423" y="543"/>
                  <a:pt x="417" y="549"/>
                </a:cubicBezTo>
                <a:cubicBezTo>
                  <a:pt x="408" y="553"/>
                  <a:pt x="399" y="554"/>
                  <a:pt x="391" y="557"/>
                </a:cubicBezTo>
                <a:cubicBezTo>
                  <a:pt x="371" y="561"/>
                  <a:pt x="356" y="572"/>
                  <a:pt x="346" y="590"/>
                </a:cubicBezTo>
                <a:cubicBezTo>
                  <a:pt x="345" y="593"/>
                  <a:pt x="342" y="596"/>
                  <a:pt x="338" y="596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479233" y="4989324"/>
            <a:ext cx="623888" cy="804863"/>
          </a:xfrm>
          <a:custGeom>
            <a:avLst/>
            <a:gdLst>
              <a:gd name="T0" fmla="*/ 82 w 353"/>
              <a:gd name="T1" fmla="*/ 3 h 455"/>
              <a:gd name="T2" fmla="*/ 114 w 353"/>
              <a:gd name="T3" fmla="*/ 2 h 455"/>
              <a:gd name="T4" fmla="*/ 113 w 353"/>
              <a:gd name="T5" fmla="*/ 35 h 455"/>
              <a:gd name="T6" fmla="*/ 93 w 353"/>
              <a:gd name="T7" fmla="*/ 37 h 455"/>
              <a:gd name="T8" fmla="*/ 38 w 353"/>
              <a:gd name="T9" fmla="*/ 37 h 455"/>
              <a:gd name="T10" fmla="*/ 26 w 353"/>
              <a:gd name="T11" fmla="*/ 50 h 455"/>
              <a:gd name="T12" fmla="*/ 26 w 353"/>
              <a:gd name="T13" fmla="*/ 201 h 455"/>
              <a:gd name="T14" fmla="*/ 26 w 353"/>
              <a:gd name="T15" fmla="*/ 418 h 455"/>
              <a:gd name="T16" fmla="*/ 28 w 353"/>
              <a:gd name="T17" fmla="*/ 432 h 455"/>
              <a:gd name="T18" fmla="*/ 39 w 353"/>
              <a:gd name="T19" fmla="*/ 435 h 455"/>
              <a:gd name="T20" fmla="*/ 317 w 353"/>
              <a:gd name="T21" fmla="*/ 434 h 455"/>
              <a:gd name="T22" fmla="*/ 329 w 353"/>
              <a:gd name="T23" fmla="*/ 422 h 455"/>
              <a:gd name="T24" fmla="*/ 329 w 353"/>
              <a:gd name="T25" fmla="*/ 48 h 455"/>
              <a:gd name="T26" fmla="*/ 317 w 353"/>
              <a:gd name="T27" fmla="*/ 36 h 455"/>
              <a:gd name="T28" fmla="*/ 258 w 353"/>
              <a:gd name="T29" fmla="*/ 36 h 455"/>
              <a:gd name="T30" fmla="*/ 246 w 353"/>
              <a:gd name="T31" fmla="*/ 34 h 455"/>
              <a:gd name="T32" fmla="*/ 246 w 353"/>
              <a:gd name="T33" fmla="*/ 2 h 455"/>
              <a:gd name="T34" fmla="*/ 257 w 353"/>
              <a:gd name="T35" fmla="*/ 4 h 455"/>
              <a:gd name="T36" fmla="*/ 330 w 353"/>
              <a:gd name="T37" fmla="*/ 4 h 455"/>
              <a:gd name="T38" fmla="*/ 349 w 353"/>
              <a:gd name="T39" fmla="*/ 13 h 455"/>
              <a:gd name="T40" fmla="*/ 351 w 353"/>
              <a:gd name="T41" fmla="*/ 29 h 455"/>
              <a:gd name="T42" fmla="*/ 352 w 353"/>
              <a:gd name="T43" fmla="*/ 133 h 455"/>
              <a:gd name="T44" fmla="*/ 352 w 353"/>
              <a:gd name="T45" fmla="*/ 230 h 455"/>
              <a:gd name="T46" fmla="*/ 352 w 353"/>
              <a:gd name="T47" fmla="*/ 356 h 455"/>
              <a:gd name="T48" fmla="*/ 351 w 353"/>
              <a:gd name="T49" fmla="*/ 429 h 455"/>
              <a:gd name="T50" fmla="*/ 325 w 353"/>
              <a:gd name="T51" fmla="*/ 455 h 455"/>
              <a:gd name="T52" fmla="*/ 34 w 353"/>
              <a:gd name="T53" fmla="*/ 455 h 455"/>
              <a:gd name="T54" fmla="*/ 15 w 353"/>
              <a:gd name="T55" fmla="*/ 451 h 455"/>
              <a:gd name="T56" fmla="*/ 5 w 353"/>
              <a:gd name="T57" fmla="*/ 431 h 455"/>
              <a:gd name="T58" fmla="*/ 4 w 353"/>
              <a:gd name="T59" fmla="*/ 374 h 455"/>
              <a:gd name="T60" fmla="*/ 3 w 353"/>
              <a:gd name="T61" fmla="*/ 341 h 455"/>
              <a:gd name="T62" fmla="*/ 3 w 353"/>
              <a:gd name="T63" fmla="*/ 219 h 455"/>
              <a:gd name="T64" fmla="*/ 1 w 353"/>
              <a:gd name="T65" fmla="*/ 201 h 455"/>
              <a:gd name="T66" fmla="*/ 4 w 353"/>
              <a:gd name="T67" fmla="*/ 188 h 455"/>
              <a:gd name="T68" fmla="*/ 4 w 353"/>
              <a:gd name="T69" fmla="*/ 187 h 455"/>
              <a:gd name="T70" fmla="*/ 5 w 353"/>
              <a:gd name="T71" fmla="*/ 143 h 455"/>
              <a:gd name="T72" fmla="*/ 5 w 353"/>
              <a:gd name="T73" fmla="*/ 104 h 455"/>
              <a:gd name="T74" fmla="*/ 1 w 353"/>
              <a:gd name="T75" fmla="*/ 68 h 455"/>
              <a:gd name="T76" fmla="*/ 2 w 353"/>
              <a:gd name="T77" fmla="*/ 53 h 455"/>
              <a:gd name="T78" fmla="*/ 3 w 353"/>
              <a:gd name="T79" fmla="*/ 29 h 455"/>
              <a:gd name="T80" fmla="*/ 10 w 353"/>
              <a:gd name="T81" fmla="*/ 6 h 455"/>
              <a:gd name="T82" fmla="*/ 12 w 353"/>
              <a:gd name="T83" fmla="*/ 4 h 455"/>
              <a:gd name="T84" fmla="*/ 28 w 353"/>
              <a:gd name="T85" fmla="*/ 1 h 455"/>
              <a:gd name="T86" fmla="*/ 82 w 353"/>
              <a:gd name="T87" fmla="*/ 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3" h="455">
                <a:moveTo>
                  <a:pt x="82" y="3"/>
                </a:moveTo>
                <a:cubicBezTo>
                  <a:pt x="93" y="3"/>
                  <a:pt x="103" y="5"/>
                  <a:pt x="114" y="2"/>
                </a:cubicBezTo>
                <a:cubicBezTo>
                  <a:pt x="119" y="11"/>
                  <a:pt x="118" y="28"/>
                  <a:pt x="113" y="35"/>
                </a:cubicBezTo>
                <a:cubicBezTo>
                  <a:pt x="106" y="38"/>
                  <a:pt x="100" y="37"/>
                  <a:pt x="93" y="37"/>
                </a:cubicBezTo>
                <a:cubicBezTo>
                  <a:pt x="75" y="37"/>
                  <a:pt x="57" y="37"/>
                  <a:pt x="38" y="37"/>
                </a:cubicBezTo>
                <a:cubicBezTo>
                  <a:pt x="27" y="37"/>
                  <a:pt x="26" y="38"/>
                  <a:pt x="26" y="50"/>
                </a:cubicBezTo>
                <a:cubicBezTo>
                  <a:pt x="26" y="100"/>
                  <a:pt x="26" y="150"/>
                  <a:pt x="26" y="201"/>
                </a:cubicBezTo>
                <a:cubicBezTo>
                  <a:pt x="26" y="273"/>
                  <a:pt x="26" y="346"/>
                  <a:pt x="26" y="418"/>
                </a:cubicBezTo>
                <a:cubicBezTo>
                  <a:pt x="26" y="423"/>
                  <a:pt x="25" y="428"/>
                  <a:pt x="28" y="432"/>
                </a:cubicBezTo>
                <a:cubicBezTo>
                  <a:pt x="31" y="435"/>
                  <a:pt x="35" y="435"/>
                  <a:pt x="39" y="435"/>
                </a:cubicBezTo>
                <a:cubicBezTo>
                  <a:pt x="131" y="435"/>
                  <a:pt x="224" y="434"/>
                  <a:pt x="317" y="434"/>
                </a:cubicBezTo>
                <a:cubicBezTo>
                  <a:pt x="328" y="434"/>
                  <a:pt x="329" y="434"/>
                  <a:pt x="329" y="422"/>
                </a:cubicBezTo>
                <a:cubicBezTo>
                  <a:pt x="329" y="297"/>
                  <a:pt x="329" y="173"/>
                  <a:pt x="329" y="48"/>
                </a:cubicBezTo>
                <a:cubicBezTo>
                  <a:pt x="329" y="38"/>
                  <a:pt x="327" y="37"/>
                  <a:pt x="317" y="36"/>
                </a:cubicBezTo>
                <a:cubicBezTo>
                  <a:pt x="297" y="36"/>
                  <a:pt x="278" y="36"/>
                  <a:pt x="258" y="36"/>
                </a:cubicBezTo>
                <a:cubicBezTo>
                  <a:pt x="254" y="36"/>
                  <a:pt x="250" y="37"/>
                  <a:pt x="246" y="34"/>
                </a:cubicBezTo>
                <a:cubicBezTo>
                  <a:pt x="242" y="24"/>
                  <a:pt x="241" y="13"/>
                  <a:pt x="246" y="2"/>
                </a:cubicBezTo>
                <a:cubicBezTo>
                  <a:pt x="250" y="4"/>
                  <a:pt x="254" y="4"/>
                  <a:pt x="257" y="4"/>
                </a:cubicBezTo>
                <a:cubicBezTo>
                  <a:pt x="281" y="4"/>
                  <a:pt x="305" y="4"/>
                  <a:pt x="330" y="4"/>
                </a:cubicBezTo>
                <a:cubicBezTo>
                  <a:pt x="338" y="4"/>
                  <a:pt x="344" y="6"/>
                  <a:pt x="349" y="13"/>
                </a:cubicBezTo>
                <a:cubicBezTo>
                  <a:pt x="351" y="18"/>
                  <a:pt x="351" y="23"/>
                  <a:pt x="351" y="29"/>
                </a:cubicBezTo>
                <a:cubicBezTo>
                  <a:pt x="351" y="64"/>
                  <a:pt x="350" y="98"/>
                  <a:pt x="352" y="133"/>
                </a:cubicBezTo>
                <a:cubicBezTo>
                  <a:pt x="353" y="165"/>
                  <a:pt x="351" y="197"/>
                  <a:pt x="352" y="230"/>
                </a:cubicBezTo>
                <a:cubicBezTo>
                  <a:pt x="353" y="271"/>
                  <a:pt x="351" y="314"/>
                  <a:pt x="352" y="356"/>
                </a:cubicBezTo>
                <a:cubicBezTo>
                  <a:pt x="352" y="380"/>
                  <a:pt x="351" y="404"/>
                  <a:pt x="351" y="429"/>
                </a:cubicBezTo>
                <a:cubicBezTo>
                  <a:pt x="351" y="448"/>
                  <a:pt x="344" y="455"/>
                  <a:pt x="325" y="455"/>
                </a:cubicBezTo>
                <a:cubicBezTo>
                  <a:pt x="228" y="455"/>
                  <a:pt x="131" y="455"/>
                  <a:pt x="34" y="455"/>
                </a:cubicBezTo>
                <a:cubicBezTo>
                  <a:pt x="27" y="455"/>
                  <a:pt x="21" y="454"/>
                  <a:pt x="15" y="451"/>
                </a:cubicBezTo>
                <a:cubicBezTo>
                  <a:pt x="7" y="446"/>
                  <a:pt x="5" y="439"/>
                  <a:pt x="5" y="431"/>
                </a:cubicBezTo>
                <a:cubicBezTo>
                  <a:pt x="5" y="412"/>
                  <a:pt x="5" y="393"/>
                  <a:pt x="4" y="374"/>
                </a:cubicBezTo>
                <a:cubicBezTo>
                  <a:pt x="3" y="363"/>
                  <a:pt x="4" y="352"/>
                  <a:pt x="3" y="341"/>
                </a:cubicBezTo>
                <a:cubicBezTo>
                  <a:pt x="4" y="301"/>
                  <a:pt x="3" y="260"/>
                  <a:pt x="3" y="219"/>
                </a:cubicBezTo>
                <a:cubicBezTo>
                  <a:pt x="3" y="213"/>
                  <a:pt x="1" y="207"/>
                  <a:pt x="1" y="201"/>
                </a:cubicBezTo>
                <a:cubicBezTo>
                  <a:pt x="2" y="196"/>
                  <a:pt x="2" y="192"/>
                  <a:pt x="4" y="188"/>
                </a:cubicBezTo>
                <a:cubicBezTo>
                  <a:pt x="5" y="188"/>
                  <a:pt x="5" y="187"/>
                  <a:pt x="4" y="187"/>
                </a:cubicBezTo>
                <a:cubicBezTo>
                  <a:pt x="6" y="172"/>
                  <a:pt x="5" y="158"/>
                  <a:pt x="5" y="143"/>
                </a:cubicBezTo>
                <a:cubicBezTo>
                  <a:pt x="5" y="130"/>
                  <a:pt x="5" y="117"/>
                  <a:pt x="5" y="104"/>
                </a:cubicBezTo>
                <a:cubicBezTo>
                  <a:pt x="6" y="92"/>
                  <a:pt x="0" y="80"/>
                  <a:pt x="1" y="68"/>
                </a:cubicBezTo>
                <a:cubicBezTo>
                  <a:pt x="2" y="63"/>
                  <a:pt x="1" y="58"/>
                  <a:pt x="2" y="53"/>
                </a:cubicBezTo>
                <a:cubicBezTo>
                  <a:pt x="3" y="45"/>
                  <a:pt x="4" y="37"/>
                  <a:pt x="3" y="29"/>
                </a:cubicBezTo>
                <a:cubicBezTo>
                  <a:pt x="3" y="21"/>
                  <a:pt x="3" y="13"/>
                  <a:pt x="10" y="6"/>
                </a:cubicBezTo>
                <a:cubicBezTo>
                  <a:pt x="10" y="5"/>
                  <a:pt x="11" y="5"/>
                  <a:pt x="12" y="4"/>
                </a:cubicBezTo>
                <a:cubicBezTo>
                  <a:pt x="17" y="1"/>
                  <a:pt x="23" y="2"/>
                  <a:pt x="28" y="1"/>
                </a:cubicBezTo>
                <a:cubicBezTo>
                  <a:pt x="46" y="1"/>
                  <a:pt x="64" y="0"/>
                  <a:pt x="82" y="3"/>
                </a:cubicBezTo>
                <a:close/>
              </a:path>
            </a:pathLst>
          </a:custGeom>
          <a:solidFill>
            <a:srgbClr val="B3B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117283" y="4979799"/>
            <a:ext cx="382588" cy="477838"/>
          </a:xfrm>
          <a:custGeom>
            <a:avLst/>
            <a:gdLst>
              <a:gd name="T0" fmla="*/ 216 w 216"/>
              <a:gd name="T1" fmla="*/ 11 h 270"/>
              <a:gd name="T2" fmla="*/ 210 w 216"/>
              <a:gd name="T3" fmla="*/ 39 h 270"/>
              <a:gd name="T4" fmla="*/ 209 w 216"/>
              <a:gd name="T5" fmla="*/ 55 h 270"/>
              <a:gd name="T6" fmla="*/ 185 w 216"/>
              <a:gd name="T7" fmla="*/ 92 h 270"/>
              <a:gd name="T8" fmla="*/ 146 w 216"/>
              <a:gd name="T9" fmla="*/ 147 h 270"/>
              <a:gd name="T10" fmla="*/ 137 w 216"/>
              <a:gd name="T11" fmla="*/ 170 h 270"/>
              <a:gd name="T12" fmla="*/ 129 w 216"/>
              <a:gd name="T13" fmla="*/ 256 h 270"/>
              <a:gd name="T14" fmla="*/ 126 w 216"/>
              <a:gd name="T15" fmla="*/ 268 h 270"/>
              <a:gd name="T16" fmla="*/ 125 w 216"/>
              <a:gd name="T17" fmla="*/ 270 h 270"/>
              <a:gd name="T18" fmla="*/ 123 w 216"/>
              <a:gd name="T19" fmla="*/ 268 h 270"/>
              <a:gd name="T20" fmla="*/ 110 w 216"/>
              <a:gd name="T21" fmla="*/ 212 h 270"/>
              <a:gd name="T22" fmla="*/ 100 w 216"/>
              <a:gd name="T23" fmla="*/ 165 h 270"/>
              <a:gd name="T24" fmla="*/ 92 w 216"/>
              <a:gd name="T25" fmla="*/ 149 h 270"/>
              <a:gd name="T26" fmla="*/ 6 w 216"/>
              <a:gd name="T27" fmla="*/ 23 h 270"/>
              <a:gd name="T28" fmla="*/ 1 w 216"/>
              <a:gd name="T29" fmla="*/ 11 h 270"/>
              <a:gd name="T30" fmla="*/ 16 w 216"/>
              <a:gd name="T31" fmla="*/ 4 h 270"/>
              <a:gd name="T32" fmla="*/ 110 w 216"/>
              <a:gd name="T33" fmla="*/ 38 h 270"/>
              <a:gd name="T34" fmla="*/ 176 w 216"/>
              <a:gd name="T35" fmla="*/ 26 h 270"/>
              <a:gd name="T36" fmla="*/ 205 w 216"/>
              <a:gd name="T37" fmla="*/ 13 h 270"/>
              <a:gd name="T38" fmla="*/ 216 w 216"/>
              <a:gd name="T39" fmla="*/ 1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6" h="270">
                <a:moveTo>
                  <a:pt x="216" y="11"/>
                </a:moveTo>
                <a:cubicBezTo>
                  <a:pt x="209" y="19"/>
                  <a:pt x="209" y="29"/>
                  <a:pt x="210" y="39"/>
                </a:cubicBezTo>
                <a:cubicBezTo>
                  <a:pt x="210" y="45"/>
                  <a:pt x="211" y="50"/>
                  <a:pt x="209" y="55"/>
                </a:cubicBezTo>
                <a:cubicBezTo>
                  <a:pt x="203" y="69"/>
                  <a:pt x="193" y="80"/>
                  <a:pt x="185" y="92"/>
                </a:cubicBezTo>
                <a:cubicBezTo>
                  <a:pt x="172" y="110"/>
                  <a:pt x="159" y="129"/>
                  <a:pt x="146" y="147"/>
                </a:cubicBezTo>
                <a:cubicBezTo>
                  <a:pt x="141" y="154"/>
                  <a:pt x="138" y="162"/>
                  <a:pt x="137" y="170"/>
                </a:cubicBezTo>
                <a:cubicBezTo>
                  <a:pt x="135" y="199"/>
                  <a:pt x="132" y="227"/>
                  <a:pt x="129" y="256"/>
                </a:cubicBezTo>
                <a:cubicBezTo>
                  <a:pt x="129" y="260"/>
                  <a:pt x="129" y="264"/>
                  <a:pt x="126" y="268"/>
                </a:cubicBezTo>
                <a:cubicBezTo>
                  <a:pt x="126" y="268"/>
                  <a:pt x="125" y="269"/>
                  <a:pt x="125" y="270"/>
                </a:cubicBezTo>
                <a:cubicBezTo>
                  <a:pt x="124" y="269"/>
                  <a:pt x="123" y="268"/>
                  <a:pt x="123" y="268"/>
                </a:cubicBezTo>
                <a:cubicBezTo>
                  <a:pt x="115" y="250"/>
                  <a:pt x="114" y="230"/>
                  <a:pt x="110" y="212"/>
                </a:cubicBezTo>
                <a:cubicBezTo>
                  <a:pt x="106" y="196"/>
                  <a:pt x="103" y="180"/>
                  <a:pt x="100" y="165"/>
                </a:cubicBezTo>
                <a:cubicBezTo>
                  <a:pt x="99" y="159"/>
                  <a:pt x="95" y="154"/>
                  <a:pt x="92" y="149"/>
                </a:cubicBezTo>
                <a:cubicBezTo>
                  <a:pt x="63" y="107"/>
                  <a:pt x="35" y="65"/>
                  <a:pt x="6" y="23"/>
                </a:cubicBezTo>
                <a:cubicBezTo>
                  <a:pt x="4" y="20"/>
                  <a:pt x="0" y="16"/>
                  <a:pt x="1" y="11"/>
                </a:cubicBezTo>
                <a:cubicBezTo>
                  <a:pt x="4" y="4"/>
                  <a:pt x="8" y="0"/>
                  <a:pt x="16" y="4"/>
                </a:cubicBezTo>
                <a:cubicBezTo>
                  <a:pt x="45" y="23"/>
                  <a:pt x="76" y="35"/>
                  <a:pt x="110" y="38"/>
                </a:cubicBezTo>
                <a:cubicBezTo>
                  <a:pt x="133" y="39"/>
                  <a:pt x="155" y="34"/>
                  <a:pt x="176" y="26"/>
                </a:cubicBezTo>
                <a:cubicBezTo>
                  <a:pt x="186" y="22"/>
                  <a:pt x="195" y="17"/>
                  <a:pt x="205" y="13"/>
                </a:cubicBezTo>
                <a:cubicBezTo>
                  <a:pt x="208" y="11"/>
                  <a:pt x="211" y="8"/>
                  <a:pt x="216" y="11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996633" y="4979799"/>
            <a:ext cx="120650" cy="727075"/>
          </a:xfrm>
          <a:custGeom>
            <a:avLst/>
            <a:gdLst>
              <a:gd name="T0" fmla="*/ 7 w 68"/>
              <a:gd name="T1" fmla="*/ 40 h 411"/>
              <a:gd name="T2" fmla="*/ 20 w 68"/>
              <a:gd name="T3" fmla="*/ 22 h 411"/>
              <a:gd name="T4" fmla="*/ 59 w 68"/>
              <a:gd name="T5" fmla="*/ 0 h 411"/>
              <a:gd name="T6" fmla="*/ 60 w 68"/>
              <a:gd name="T7" fmla="*/ 4 h 411"/>
              <a:gd name="T8" fmla="*/ 56 w 68"/>
              <a:gd name="T9" fmla="*/ 19 h 411"/>
              <a:gd name="T10" fmla="*/ 38 w 68"/>
              <a:gd name="T11" fmla="*/ 26 h 411"/>
              <a:gd name="T12" fmla="*/ 24 w 68"/>
              <a:gd name="T13" fmla="*/ 55 h 411"/>
              <a:gd name="T14" fmla="*/ 25 w 68"/>
              <a:gd name="T15" fmla="*/ 127 h 411"/>
              <a:gd name="T16" fmla="*/ 31 w 68"/>
              <a:gd name="T17" fmla="*/ 197 h 411"/>
              <a:gd name="T18" fmla="*/ 41 w 68"/>
              <a:gd name="T19" fmla="*/ 291 h 411"/>
              <a:gd name="T20" fmla="*/ 46 w 68"/>
              <a:gd name="T21" fmla="*/ 333 h 411"/>
              <a:gd name="T22" fmla="*/ 51 w 68"/>
              <a:gd name="T23" fmla="*/ 347 h 411"/>
              <a:gd name="T24" fmla="*/ 58 w 68"/>
              <a:gd name="T25" fmla="*/ 364 h 411"/>
              <a:gd name="T26" fmla="*/ 66 w 68"/>
              <a:gd name="T27" fmla="*/ 385 h 411"/>
              <a:gd name="T28" fmla="*/ 63 w 68"/>
              <a:gd name="T29" fmla="*/ 391 h 411"/>
              <a:gd name="T30" fmla="*/ 59 w 68"/>
              <a:gd name="T31" fmla="*/ 375 h 411"/>
              <a:gd name="T32" fmla="*/ 54 w 68"/>
              <a:gd name="T33" fmla="*/ 393 h 411"/>
              <a:gd name="T34" fmla="*/ 39 w 68"/>
              <a:gd name="T35" fmla="*/ 398 h 411"/>
              <a:gd name="T36" fmla="*/ 52 w 68"/>
              <a:gd name="T37" fmla="*/ 402 h 411"/>
              <a:gd name="T38" fmla="*/ 19 w 68"/>
              <a:gd name="T39" fmla="*/ 387 h 411"/>
              <a:gd name="T40" fmla="*/ 20 w 68"/>
              <a:gd name="T41" fmla="*/ 375 h 411"/>
              <a:gd name="T42" fmla="*/ 22 w 68"/>
              <a:gd name="T43" fmla="*/ 354 h 411"/>
              <a:gd name="T44" fmla="*/ 22 w 68"/>
              <a:gd name="T45" fmla="*/ 331 h 411"/>
              <a:gd name="T46" fmla="*/ 13 w 68"/>
              <a:gd name="T47" fmla="*/ 255 h 411"/>
              <a:gd name="T48" fmla="*/ 5 w 68"/>
              <a:gd name="T49" fmla="*/ 170 h 411"/>
              <a:gd name="T50" fmla="*/ 1 w 68"/>
              <a:gd name="T51" fmla="*/ 90 h 411"/>
              <a:gd name="T52" fmla="*/ 7 w 68"/>
              <a:gd name="T53" fmla="*/ 47 h 411"/>
              <a:gd name="T54" fmla="*/ 7 w 68"/>
              <a:gd name="T55" fmla="*/ 4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" h="411">
                <a:moveTo>
                  <a:pt x="7" y="40"/>
                </a:moveTo>
                <a:cubicBezTo>
                  <a:pt x="14" y="36"/>
                  <a:pt x="15" y="28"/>
                  <a:pt x="20" y="22"/>
                </a:cubicBezTo>
                <a:cubicBezTo>
                  <a:pt x="30" y="10"/>
                  <a:pt x="43" y="2"/>
                  <a:pt x="59" y="0"/>
                </a:cubicBezTo>
                <a:cubicBezTo>
                  <a:pt x="60" y="1"/>
                  <a:pt x="60" y="2"/>
                  <a:pt x="60" y="4"/>
                </a:cubicBezTo>
                <a:cubicBezTo>
                  <a:pt x="60" y="9"/>
                  <a:pt x="59" y="14"/>
                  <a:pt x="56" y="19"/>
                </a:cubicBezTo>
                <a:cubicBezTo>
                  <a:pt x="49" y="20"/>
                  <a:pt x="43" y="21"/>
                  <a:pt x="38" y="26"/>
                </a:cubicBezTo>
                <a:cubicBezTo>
                  <a:pt x="27" y="33"/>
                  <a:pt x="26" y="44"/>
                  <a:pt x="24" y="55"/>
                </a:cubicBezTo>
                <a:cubicBezTo>
                  <a:pt x="19" y="79"/>
                  <a:pt x="23" y="103"/>
                  <a:pt x="25" y="127"/>
                </a:cubicBezTo>
                <a:cubicBezTo>
                  <a:pt x="27" y="151"/>
                  <a:pt x="28" y="174"/>
                  <a:pt x="31" y="197"/>
                </a:cubicBezTo>
                <a:cubicBezTo>
                  <a:pt x="34" y="229"/>
                  <a:pt x="37" y="260"/>
                  <a:pt x="41" y="291"/>
                </a:cubicBezTo>
                <a:cubicBezTo>
                  <a:pt x="42" y="305"/>
                  <a:pt x="44" y="319"/>
                  <a:pt x="46" y="333"/>
                </a:cubicBezTo>
                <a:cubicBezTo>
                  <a:pt x="49" y="337"/>
                  <a:pt x="50" y="342"/>
                  <a:pt x="51" y="347"/>
                </a:cubicBezTo>
                <a:cubicBezTo>
                  <a:pt x="50" y="354"/>
                  <a:pt x="53" y="359"/>
                  <a:pt x="58" y="364"/>
                </a:cubicBezTo>
                <a:cubicBezTo>
                  <a:pt x="65" y="369"/>
                  <a:pt x="68" y="376"/>
                  <a:pt x="66" y="385"/>
                </a:cubicBezTo>
                <a:cubicBezTo>
                  <a:pt x="66" y="387"/>
                  <a:pt x="66" y="390"/>
                  <a:pt x="63" y="391"/>
                </a:cubicBezTo>
                <a:cubicBezTo>
                  <a:pt x="58" y="387"/>
                  <a:pt x="61" y="381"/>
                  <a:pt x="59" y="375"/>
                </a:cubicBezTo>
                <a:cubicBezTo>
                  <a:pt x="60" y="383"/>
                  <a:pt x="59" y="388"/>
                  <a:pt x="54" y="393"/>
                </a:cubicBezTo>
                <a:cubicBezTo>
                  <a:pt x="50" y="397"/>
                  <a:pt x="45" y="399"/>
                  <a:pt x="39" y="398"/>
                </a:cubicBezTo>
                <a:cubicBezTo>
                  <a:pt x="43" y="400"/>
                  <a:pt x="48" y="397"/>
                  <a:pt x="52" y="402"/>
                </a:cubicBezTo>
                <a:cubicBezTo>
                  <a:pt x="40" y="411"/>
                  <a:pt x="22" y="403"/>
                  <a:pt x="19" y="387"/>
                </a:cubicBezTo>
                <a:cubicBezTo>
                  <a:pt x="19" y="383"/>
                  <a:pt x="19" y="379"/>
                  <a:pt x="20" y="375"/>
                </a:cubicBezTo>
                <a:cubicBezTo>
                  <a:pt x="24" y="368"/>
                  <a:pt x="24" y="361"/>
                  <a:pt x="22" y="354"/>
                </a:cubicBezTo>
                <a:cubicBezTo>
                  <a:pt x="21" y="346"/>
                  <a:pt x="23" y="338"/>
                  <a:pt x="22" y="331"/>
                </a:cubicBezTo>
                <a:cubicBezTo>
                  <a:pt x="19" y="306"/>
                  <a:pt x="16" y="280"/>
                  <a:pt x="13" y="255"/>
                </a:cubicBezTo>
                <a:cubicBezTo>
                  <a:pt x="10" y="227"/>
                  <a:pt x="8" y="198"/>
                  <a:pt x="5" y="170"/>
                </a:cubicBezTo>
                <a:cubicBezTo>
                  <a:pt x="2" y="143"/>
                  <a:pt x="0" y="117"/>
                  <a:pt x="1" y="90"/>
                </a:cubicBezTo>
                <a:cubicBezTo>
                  <a:pt x="1" y="75"/>
                  <a:pt x="3" y="61"/>
                  <a:pt x="7" y="47"/>
                </a:cubicBezTo>
                <a:cubicBezTo>
                  <a:pt x="8" y="45"/>
                  <a:pt x="9" y="42"/>
                  <a:pt x="7" y="40"/>
                </a:cubicBezTo>
                <a:close/>
              </a:path>
            </a:pathLst>
          </a:custGeom>
          <a:solidFill>
            <a:srgbClr val="B3B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093470" y="4976624"/>
            <a:ext cx="241300" cy="477838"/>
          </a:xfrm>
          <a:custGeom>
            <a:avLst/>
            <a:gdLst>
              <a:gd name="T0" fmla="*/ 1 w 137"/>
              <a:gd name="T1" fmla="*/ 21 h 270"/>
              <a:gd name="T2" fmla="*/ 5 w 137"/>
              <a:gd name="T3" fmla="*/ 6 h 270"/>
              <a:gd name="T4" fmla="*/ 16 w 137"/>
              <a:gd name="T5" fmla="*/ 13 h 270"/>
              <a:gd name="T6" fmla="*/ 29 w 137"/>
              <a:gd name="T7" fmla="*/ 33 h 270"/>
              <a:gd name="T8" fmla="*/ 111 w 137"/>
              <a:gd name="T9" fmla="*/ 154 h 270"/>
              <a:gd name="T10" fmla="*/ 117 w 137"/>
              <a:gd name="T11" fmla="*/ 171 h 270"/>
              <a:gd name="T12" fmla="*/ 137 w 137"/>
              <a:gd name="T13" fmla="*/ 266 h 270"/>
              <a:gd name="T14" fmla="*/ 137 w 137"/>
              <a:gd name="T15" fmla="*/ 270 h 270"/>
              <a:gd name="T16" fmla="*/ 116 w 137"/>
              <a:gd name="T17" fmla="*/ 236 h 270"/>
              <a:gd name="T18" fmla="*/ 51 w 137"/>
              <a:gd name="T19" fmla="*/ 115 h 270"/>
              <a:gd name="T20" fmla="*/ 2 w 137"/>
              <a:gd name="T21" fmla="*/ 26 h 270"/>
              <a:gd name="T22" fmla="*/ 1 w 137"/>
              <a:gd name="T23" fmla="*/ 22 h 270"/>
              <a:gd name="T24" fmla="*/ 0 w 137"/>
              <a:gd name="T25" fmla="*/ 21 h 270"/>
              <a:gd name="T26" fmla="*/ 1 w 137"/>
              <a:gd name="T27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70">
                <a:moveTo>
                  <a:pt x="1" y="21"/>
                </a:moveTo>
                <a:cubicBezTo>
                  <a:pt x="2" y="16"/>
                  <a:pt x="3" y="11"/>
                  <a:pt x="5" y="6"/>
                </a:cubicBezTo>
                <a:cubicBezTo>
                  <a:pt x="13" y="0"/>
                  <a:pt x="14" y="8"/>
                  <a:pt x="16" y="13"/>
                </a:cubicBezTo>
                <a:cubicBezTo>
                  <a:pt x="18" y="21"/>
                  <a:pt x="24" y="27"/>
                  <a:pt x="29" y="33"/>
                </a:cubicBezTo>
                <a:cubicBezTo>
                  <a:pt x="56" y="74"/>
                  <a:pt x="84" y="114"/>
                  <a:pt x="111" y="154"/>
                </a:cubicBezTo>
                <a:cubicBezTo>
                  <a:pt x="115" y="159"/>
                  <a:pt x="116" y="165"/>
                  <a:pt x="117" y="171"/>
                </a:cubicBezTo>
                <a:cubicBezTo>
                  <a:pt x="124" y="202"/>
                  <a:pt x="130" y="234"/>
                  <a:pt x="137" y="266"/>
                </a:cubicBezTo>
                <a:cubicBezTo>
                  <a:pt x="137" y="267"/>
                  <a:pt x="137" y="268"/>
                  <a:pt x="137" y="270"/>
                </a:cubicBezTo>
                <a:cubicBezTo>
                  <a:pt x="128" y="260"/>
                  <a:pt x="123" y="247"/>
                  <a:pt x="116" y="236"/>
                </a:cubicBezTo>
                <a:cubicBezTo>
                  <a:pt x="94" y="196"/>
                  <a:pt x="73" y="155"/>
                  <a:pt x="51" y="115"/>
                </a:cubicBezTo>
                <a:cubicBezTo>
                  <a:pt x="35" y="85"/>
                  <a:pt x="18" y="56"/>
                  <a:pt x="2" y="26"/>
                </a:cubicBezTo>
                <a:cubicBezTo>
                  <a:pt x="1" y="25"/>
                  <a:pt x="1" y="23"/>
                  <a:pt x="1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0" y="21"/>
                  <a:pt x="0" y="21"/>
                  <a:pt x="1" y="2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1341120" y="5076637"/>
            <a:ext cx="147638" cy="377825"/>
          </a:xfrm>
          <a:custGeom>
            <a:avLst/>
            <a:gdLst>
              <a:gd name="T0" fmla="*/ 0 w 84"/>
              <a:gd name="T1" fmla="*/ 213 h 213"/>
              <a:gd name="T2" fmla="*/ 7 w 84"/>
              <a:gd name="T3" fmla="*/ 133 h 213"/>
              <a:gd name="T4" fmla="*/ 7 w 84"/>
              <a:gd name="T5" fmla="*/ 130 h 213"/>
              <a:gd name="T6" fmla="*/ 29 w 84"/>
              <a:gd name="T7" fmla="*/ 75 h 213"/>
              <a:gd name="T8" fmla="*/ 83 w 84"/>
              <a:gd name="T9" fmla="*/ 0 h 213"/>
              <a:gd name="T10" fmla="*/ 83 w 84"/>
              <a:gd name="T11" fmla="*/ 133 h 213"/>
              <a:gd name="T12" fmla="*/ 82 w 84"/>
              <a:gd name="T13" fmla="*/ 137 h 213"/>
              <a:gd name="T14" fmla="*/ 82 w 84"/>
              <a:gd name="T15" fmla="*/ 45 h 213"/>
              <a:gd name="T16" fmla="*/ 80 w 84"/>
              <a:gd name="T17" fmla="*/ 45 h 213"/>
              <a:gd name="T18" fmla="*/ 62 w 84"/>
              <a:gd name="T19" fmla="*/ 85 h 213"/>
              <a:gd name="T20" fmla="*/ 17 w 84"/>
              <a:gd name="T21" fmla="*/ 179 h 213"/>
              <a:gd name="T22" fmla="*/ 5 w 84"/>
              <a:gd name="T23" fmla="*/ 206 h 213"/>
              <a:gd name="T24" fmla="*/ 0 w 84"/>
              <a:gd name="T25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213">
                <a:moveTo>
                  <a:pt x="0" y="213"/>
                </a:moveTo>
                <a:cubicBezTo>
                  <a:pt x="1" y="186"/>
                  <a:pt x="5" y="160"/>
                  <a:pt x="7" y="133"/>
                </a:cubicBezTo>
                <a:cubicBezTo>
                  <a:pt x="7" y="132"/>
                  <a:pt x="7" y="131"/>
                  <a:pt x="7" y="130"/>
                </a:cubicBezTo>
                <a:cubicBezTo>
                  <a:pt x="5" y="109"/>
                  <a:pt x="16" y="92"/>
                  <a:pt x="29" y="75"/>
                </a:cubicBezTo>
                <a:cubicBezTo>
                  <a:pt x="47" y="51"/>
                  <a:pt x="65" y="25"/>
                  <a:pt x="83" y="0"/>
                </a:cubicBezTo>
                <a:cubicBezTo>
                  <a:pt x="84" y="44"/>
                  <a:pt x="84" y="89"/>
                  <a:pt x="83" y="133"/>
                </a:cubicBezTo>
                <a:cubicBezTo>
                  <a:pt x="83" y="134"/>
                  <a:pt x="83" y="136"/>
                  <a:pt x="82" y="137"/>
                </a:cubicBezTo>
                <a:cubicBezTo>
                  <a:pt x="82" y="106"/>
                  <a:pt x="82" y="76"/>
                  <a:pt x="82" y="45"/>
                </a:cubicBezTo>
                <a:cubicBezTo>
                  <a:pt x="82" y="45"/>
                  <a:pt x="81" y="45"/>
                  <a:pt x="80" y="45"/>
                </a:cubicBezTo>
                <a:cubicBezTo>
                  <a:pt x="74" y="58"/>
                  <a:pt x="68" y="71"/>
                  <a:pt x="62" y="85"/>
                </a:cubicBezTo>
                <a:cubicBezTo>
                  <a:pt x="47" y="116"/>
                  <a:pt x="32" y="148"/>
                  <a:pt x="17" y="179"/>
                </a:cubicBezTo>
                <a:cubicBezTo>
                  <a:pt x="13" y="188"/>
                  <a:pt x="9" y="197"/>
                  <a:pt x="5" y="206"/>
                </a:cubicBezTo>
                <a:cubicBezTo>
                  <a:pt x="4" y="209"/>
                  <a:pt x="3" y="212"/>
                  <a:pt x="0" y="213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366520" y="5321112"/>
            <a:ext cx="123825" cy="293688"/>
          </a:xfrm>
          <a:custGeom>
            <a:avLst/>
            <a:gdLst>
              <a:gd name="T0" fmla="*/ 67 w 70"/>
              <a:gd name="T1" fmla="*/ 0 h 166"/>
              <a:gd name="T2" fmla="*/ 69 w 70"/>
              <a:gd name="T3" fmla="*/ 151 h 166"/>
              <a:gd name="T4" fmla="*/ 67 w 70"/>
              <a:gd name="T5" fmla="*/ 155 h 166"/>
              <a:gd name="T6" fmla="*/ 66 w 70"/>
              <a:gd name="T7" fmla="*/ 154 h 166"/>
              <a:gd name="T8" fmla="*/ 65 w 70"/>
              <a:gd name="T9" fmla="*/ 141 h 166"/>
              <a:gd name="T10" fmla="*/ 65 w 70"/>
              <a:gd name="T11" fmla="*/ 45 h 166"/>
              <a:gd name="T12" fmla="*/ 64 w 70"/>
              <a:gd name="T13" fmla="*/ 35 h 166"/>
              <a:gd name="T14" fmla="*/ 25 w 70"/>
              <a:gd name="T15" fmla="*/ 105 h 166"/>
              <a:gd name="T16" fmla="*/ 41 w 70"/>
              <a:gd name="T17" fmla="*/ 150 h 166"/>
              <a:gd name="T18" fmla="*/ 35 w 70"/>
              <a:gd name="T19" fmla="*/ 166 h 166"/>
              <a:gd name="T20" fmla="*/ 4 w 70"/>
              <a:gd name="T21" fmla="*/ 132 h 166"/>
              <a:gd name="T22" fmla="*/ 17 w 70"/>
              <a:gd name="T23" fmla="*/ 79 h 166"/>
              <a:gd name="T24" fmla="*/ 61 w 70"/>
              <a:gd name="T25" fmla="*/ 7 h 166"/>
              <a:gd name="T26" fmla="*/ 67 w 70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166">
                <a:moveTo>
                  <a:pt x="67" y="0"/>
                </a:moveTo>
                <a:cubicBezTo>
                  <a:pt x="70" y="50"/>
                  <a:pt x="68" y="101"/>
                  <a:pt x="69" y="151"/>
                </a:cubicBezTo>
                <a:cubicBezTo>
                  <a:pt x="69" y="152"/>
                  <a:pt x="68" y="154"/>
                  <a:pt x="67" y="155"/>
                </a:cubicBezTo>
                <a:cubicBezTo>
                  <a:pt x="67" y="155"/>
                  <a:pt x="67" y="154"/>
                  <a:pt x="66" y="154"/>
                </a:cubicBezTo>
                <a:cubicBezTo>
                  <a:pt x="64" y="150"/>
                  <a:pt x="65" y="145"/>
                  <a:pt x="65" y="141"/>
                </a:cubicBezTo>
                <a:cubicBezTo>
                  <a:pt x="65" y="109"/>
                  <a:pt x="65" y="77"/>
                  <a:pt x="65" y="45"/>
                </a:cubicBezTo>
                <a:cubicBezTo>
                  <a:pt x="65" y="42"/>
                  <a:pt x="65" y="39"/>
                  <a:pt x="64" y="35"/>
                </a:cubicBezTo>
                <a:cubicBezTo>
                  <a:pt x="50" y="59"/>
                  <a:pt x="35" y="80"/>
                  <a:pt x="25" y="105"/>
                </a:cubicBezTo>
                <a:cubicBezTo>
                  <a:pt x="16" y="124"/>
                  <a:pt x="22" y="138"/>
                  <a:pt x="41" y="150"/>
                </a:cubicBezTo>
                <a:cubicBezTo>
                  <a:pt x="42" y="156"/>
                  <a:pt x="39" y="161"/>
                  <a:pt x="35" y="166"/>
                </a:cubicBezTo>
                <a:cubicBezTo>
                  <a:pt x="20" y="163"/>
                  <a:pt x="7" y="148"/>
                  <a:pt x="4" y="132"/>
                </a:cubicBezTo>
                <a:cubicBezTo>
                  <a:pt x="0" y="112"/>
                  <a:pt x="8" y="95"/>
                  <a:pt x="17" y="79"/>
                </a:cubicBezTo>
                <a:cubicBezTo>
                  <a:pt x="31" y="55"/>
                  <a:pt x="45" y="30"/>
                  <a:pt x="61" y="7"/>
                </a:cubicBezTo>
                <a:cubicBezTo>
                  <a:pt x="63" y="4"/>
                  <a:pt x="64" y="1"/>
                  <a:pt x="67" y="0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985520" y="5565587"/>
            <a:ext cx="133350" cy="198438"/>
          </a:xfrm>
          <a:custGeom>
            <a:avLst/>
            <a:gdLst>
              <a:gd name="T0" fmla="*/ 29 w 76"/>
              <a:gd name="T1" fmla="*/ 0 h 112"/>
              <a:gd name="T2" fmla="*/ 30 w 76"/>
              <a:gd name="T3" fmla="*/ 22 h 112"/>
              <a:gd name="T4" fmla="*/ 27 w 76"/>
              <a:gd name="T5" fmla="*/ 28 h 112"/>
              <a:gd name="T6" fmla="*/ 21 w 76"/>
              <a:gd name="T7" fmla="*/ 66 h 112"/>
              <a:gd name="T8" fmla="*/ 54 w 76"/>
              <a:gd name="T9" fmla="*/ 83 h 112"/>
              <a:gd name="T10" fmla="*/ 63 w 76"/>
              <a:gd name="T11" fmla="*/ 82 h 112"/>
              <a:gd name="T12" fmla="*/ 73 w 76"/>
              <a:gd name="T13" fmla="*/ 93 h 112"/>
              <a:gd name="T14" fmla="*/ 1 w 76"/>
              <a:gd name="T15" fmla="*/ 53 h 112"/>
              <a:gd name="T16" fmla="*/ 21 w 76"/>
              <a:gd name="T17" fmla="*/ 13 h 112"/>
              <a:gd name="T18" fmla="*/ 29 w 76"/>
              <a:gd name="T1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112">
                <a:moveTo>
                  <a:pt x="29" y="0"/>
                </a:moveTo>
                <a:cubicBezTo>
                  <a:pt x="31" y="7"/>
                  <a:pt x="33" y="14"/>
                  <a:pt x="30" y="22"/>
                </a:cubicBezTo>
                <a:cubicBezTo>
                  <a:pt x="30" y="25"/>
                  <a:pt x="28" y="26"/>
                  <a:pt x="27" y="28"/>
                </a:cubicBezTo>
                <a:cubicBezTo>
                  <a:pt x="16" y="39"/>
                  <a:pt x="15" y="53"/>
                  <a:pt x="21" y="66"/>
                </a:cubicBezTo>
                <a:cubicBezTo>
                  <a:pt x="27" y="79"/>
                  <a:pt x="39" y="85"/>
                  <a:pt x="54" y="83"/>
                </a:cubicBezTo>
                <a:cubicBezTo>
                  <a:pt x="57" y="83"/>
                  <a:pt x="60" y="82"/>
                  <a:pt x="63" y="82"/>
                </a:cubicBezTo>
                <a:cubicBezTo>
                  <a:pt x="67" y="85"/>
                  <a:pt x="76" y="83"/>
                  <a:pt x="73" y="93"/>
                </a:cubicBezTo>
                <a:cubicBezTo>
                  <a:pt x="39" y="112"/>
                  <a:pt x="4" y="86"/>
                  <a:pt x="1" y="53"/>
                </a:cubicBezTo>
                <a:cubicBezTo>
                  <a:pt x="0" y="37"/>
                  <a:pt x="8" y="23"/>
                  <a:pt x="21" y="13"/>
                </a:cubicBezTo>
                <a:cubicBezTo>
                  <a:pt x="25" y="9"/>
                  <a:pt x="29" y="6"/>
                  <a:pt x="29" y="0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1079183" y="5568762"/>
            <a:ext cx="87313" cy="161925"/>
          </a:xfrm>
          <a:custGeom>
            <a:avLst/>
            <a:gdLst>
              <a:gd name="T0" fmla="*/ 20 w 50"/>
              <a:gd name="T1" fmla="*/ 91 h 91"/>
              <a:gd name="T2" fmla="*/ 11 w 50"/>
              <a:gd name="T3" fmla="*/ 82 h 91"/>
              <a:gd name="T4" fmla="*/ 19 w 50"/>
              <a:gd name="T5" fmla="*/ 72 h 91"/>
              <a:gd name="T6" fmla="*/ 11 w 50"/>
              <a:gd name="T7" fmla="*/ 19 h 91"/>
              <a:gd name="T8" fmla="*/ 3 w 50"/>
              <a:gd name="T9" fmla="*/ 14 h 91"/>
              <a:gd name="T10" fmla="*/ 0 w 50"/>
              <a:gd name="T11" fmla="*/ 0 h 91"/>
              <a:gd name="T12" fmla="*/ 43 w 50"/>
              <a:gd name="T13" fmla="*/ 32 h 91"/>
              <a:gd name="T14" fmla="*/ 30 w 50"/>
              <a:gd name="T15" fmla="*/ 85 h 91"/>
              <a:gd name="T16" fmla="*/ 20 w 50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91">
                <a:moveTo>
                  <a:pt x="20" y="91"/>
                </a:moveTo>
                <a:cubicBezTo>
                  <a:pt x="22" y="83"/>
                  <a:pt x="13" y="86"/>
                  <a:pt x="11" y="82"/>
                </a:cubicBezTo>
                <a:cubicBezTo>
                  <a:pt x="12" y="77"/>
                  <a:pt x="16" y="75"/>
                  <a:pt x="19" y="72"/>
                </a:cubicBezTo>
                <a:cubicBezTo>
                  <a:pt x="36" y="56"/>
                  <a:pt x="31" y="30"/>
                  <a:pt x="11" y="19"/>
                </a:cubicBezTo>
                <a:cubicBezTo>
                  <a:pt x="8" y="18"/>
                  <a:pt x="5" y="17"/>
                  <a:pt x="3" y="14"/>
                </a:cubicBezTo>
                <a:cubicBezTo>
                  <a:pt x="1" y="10"/>
                  <a:pt x="0" y="5"/>
                  <a:pt x="0" y="0"/>
                </a:cubicBezTo>
                <a:cubicBezTo>
                  <a:pt x="21" y="2"/>
                  <a:pt x="36" y="12"/>
                  <a:pt x="43" y="32"/>
                </a:cubicBezTo>
                <a:cubicBezTo>
                  <a:pt x="50" y="52"/>
                  <a:pt x="46" y="70"/>
                  <a:pt x="30" y="85"/>
                </a:cubicBezTo>
                <a:cubicBezTo>
                  <a:pt x="27" y="88"/>
                  <a:pt x="24" y="90"/>
                  <a:pt x="20" y="91"/>
                </a:cubicBezTo>
                <a:close/>
              </a:path>
            </a:pathLst>
          </a:cu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428433" y="5581462"/>
            <a:ext cx="61913" cy="69850"/>
          </a:xfrm>
          <a:custGeom>
            <a:avLst/>
            <a:gdLst>
              <a:gd name="T0" fmla="*/ 0 w 35"/>
              <a:gd name="T1" fmla="*/ 19 h 39"/>
              <a:gd name="T2" fmla="*/ 6 w 35"/>
              <a:gd name="T3" fmla="*/ 4 h 39"/>
              <a:gd name="T4" fmla="*/ 32 w 35"/>
              <a:gd name="T5" fmla="*/ 7 h 39"/>
              <a:gd name="T6" fmla="*/ 32 w 35"/>
              <a:gd name="T7" fmla="*/ 8 h 39"/>
              <a:gd name="T8" fmla="*/ 32 w 35"/>
              <a:gd name="T9" fmla="*/ 39 h 39"/>
              <a:gd name="T10" fmla="*/ 0 w 35"/>
              <a:gd name="T1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39">
                <a:moveTo>
                  <a:pt x="0" y="19"/>
                </a:moveTo>
                <a:cubicBezTo>
                  <a:pt x="1" y="13"/>
                  <a:pt x="3" y="8"/>
                  <a:pt x="6" y="4"/>
                </a:cubicBezTo>
                <a:cubicBezTo>
                  <a:pt x="16" y="0"/>
                  <a:pt x="24" y="3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5" y="18"/>
                  <a:pt x="35" y="29"/>
                  <a:pt x="32" y="39"/>
                </a:cubicBezTo>
                <a:cubicBezTo>
                  <a:pt x="22" y="33"/>
                  <a:pt x="10" y="28"/>
                  <a:pt x="0" y="19"/>
                </a:cubicBezTo>
                <a:close/>
              </a:path>
            </a:pathLst>
          </a:custGeom>
          <a:solidFill>
            <a:srgbClr val="373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064895" y="5013137"/>
            <a:ext cx="30163" cy="12700"/>
          </a:xfrm>
          <a:custGeom>
            <a:avLst/>
            <a:gdLst>
              <a:gd name="T0" fmla="*/ 17 w 17"/>
              <a:gd name="T1" fmla="*/ 0 h 7"/>
              <a:gd name="T2" fmla="*/ 17 w 17"/>
              <a:gd name="T3" fmla="*/ 1 h 7"/>
              <a:gd name="T4" fmla="*/ 0 w 17"/>
              <a:gd name="T5" fmla="*/ 7 h 7"/>
              <a:gd name="T6" fmla="*/ 17 w 1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7">
                <a:moveTo>
                  <a:pt x="17" y="0"/>
                </a:moveTo>
                <a:cubicBezTo>
                  <a:pt x="17" y="0"/>
                  <a:pt x="17" y="0"/>
                  <a:pt x="17" y="1"/>
                </a:cubicBezTo>
                <a:cubicBezTo>
                  <a:pt x="11" y="3"/>
                  <a:pt x="6" y="5"/>
                  <a:pt x="0" y="7"/>
                </a:cubicBezTo>
                <a:cubicBezTo>
                  <a:pt x="3" y="0"/>
                  <a:pt x="10" y="0"/>
                  <a:pt x="17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979170" y="4070162"/>
            <a:ext cx="669925" cy="522288"/>
          </a:xfrm>
          <a:custGeom>
            <a:avLst/>
            <a:gdLst>
              <a:gd name="T0" fmla="*/ 8 w 378"/>
              <a:gd name="T1" fmla="*/ 238 h 295"/>
              <a:gd name="T2" fmla="*/ 1 w 378"/>
              <a:gd name="T3" fmla="*/ 159 h 295"/>
              <a:gd name="T4" fmla="*/ 113 w 378"/>
              <a:gd name="T5" fmla="*/ 12 h 295"/>
              <a:gd name="T6" fmla="*/ 228 w 378"/>
              <a:gd name="T7" fmla="*/ 3 h 295"/>
              <a:gd name="T8" fmla="*/ 292 w 378"/>
              <a:gd name="T9" fmla="*/ 18 h 295"/>
              <a:gd name="T10" fmla="*/ 374 w 378"/>
              <a:gd name="T11" fmla="*/ 129 h 295"/>
              <a:gd name="T12" fmla="*/ 363 w 378"/>
              <a:gd name="T13" fmla="*/ 240 h 295"/>
              <a:gd name="T14" fmla="*/ 353 w 378"/>
              <a:gd name="T15" fmla="*/ 241 h 295"/>
              <a:gd name="T16" fmla="*/ 335 w 378"/>
              <a:gd name="T17" fmla="*/ 254 h 295"/>
              <a:gd name="T18" fmla="*/ 328 w 378"/>
              <a:gd name="T19" fmla="*/ 284 h 295"/>
              <a:gd name="T20" fmla="*/ 324 w 378"/>
              <a:gd name="T21" fmla="*/ 293 h 295"/>
              <a:gd name="T22" fmla="*/ 319 w 378"/>
              <a:gd name="T23" fmla="*/ 281 h 295"/>
              <a:gd name="T24" fmla="*/ 308 w 378"/>
              <a:gd name="T25" fmla="*/ 179 h 295"/>
              <a:gd name="T26" fmla="*/ 299 w 378"/>
              <a:gd name="T27" fmla="*/ 173 h 295"/>
              <a:gd name="T28" fmla="*/ 213 w 378"/>
              <a:gd name="T29" fmla="*/ 200 h 295"/>
              <a:gd name="T30" fmla="*/ 194 w 378"/>
              <a:gd name="T31" fmla="*/ 204 h 295"/>
              <a:gd name="T32" fmla="*/ 155 w 378"/>
              <a:gd name="T33" fmla="*/ 207 h 295"/>
              <a:gd name="T34" fmla="*/ 103 w 378"/>
              <a:gd name="T35" fmla="*/ 202 h 295"/>
              <a:gd name="T36" fmla="*/ 91 w 378"/>
              <a:gd name="T37" fmla="*/ 210 h 295"/>
              <a:gd name="T38" fmla="*/ 63 w 378"/>
              <a:gd name="T39" fmla="*/ 284 h 295"/>
              <a:gd name="T40" fmla="*/ 60 w 378"/>
              <a:gd name="T41" fmla="*/ 287 h 295"/>
              <a:gd name="T42" fmla="*/ 51 w 378"/>
              <a:gd name="T43" fmla="*/ 294 h 295"/>
              <a:gd name="T44" fmla="*/ 45 w 378"/>
              <a:gd name="T45" fmla="*/ 284 h 295"/>
              <a:gd name="T46" fmla="*/ 37 w 378"/>
              <a:gd name="T47" fmla="*/ 256 h 295"/>
              <a:gd name="T48" fmla="*/ 13 w 378"/>
              <a:gd name="T49" fmla="*/ 240 h 295"/>
              <a:gd name="T50" fmla="*/ 8 w 378"/>
              <a:gd name="T51" fmla="*/ 23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8" h="295">
                <a:moveTo>
                  <a:pt x="8" y="238"/>
                </a:moveTo>
                <a:cubicBezTo>
                  <a:pt x="4" y="212"/>
                  <a:pt x="2" y="186"/>
                  <a:pt x="1" y="159"/>
                </a:cubicBezTo>
                <a:cubicBezTo>
                  <a:pt x="0" y="75"/>
                  <a:pt x="52" y="31"/>
                  <a:pt x="113" y="12"/>
                </a:cubicBezTo>
                <a:cubicBezTo>
                  <a:pt x="150" y="0"/>
                  <a:pt x="189" y="0"/>
                  <a:pt x="228" y="3"/>
                </a:cubicBezTo>
                <a:cubicBezTo>
                  <a:pt x="250" y="5"/>
                  <a:pt x="271" y="9"/>
                  <a:pt x="292" y="18"/>
                </a:cubicBezTo>
                <a:cubicBezTo>
                  <a:pt x="341" y="39"/>
                  <a:pt x="368" y="76"/>
                  <a:pt x="374" y="129"/>
                </a:cubicBezTo>
                <a:cubicBezTo>
                  <a:pt x="378" y="167"/>
                  <a:pt x="372" y="203"/>
                  <a:pt x="363" y="240"/>
                </a:cubicBezTo>
                <a:cubicBezTo>
                  <a:pt x="360" y="242"/>
                  <a:pt x="356" y="241"/>
                  <a:pt x="353" y="241"/>
                </a:cubicBezTo>
                <a:cubicBezTo>
                  <a:pt x="342" y="241"/>
                  <a:pt x="339" y="243"/>
                  <a:pt x="335" y="254"/>
                </a:cubicBezTo>
                <a:cubicBezTo>
                  <a:pt x="332" y="263"/>
                  <a:pt x="331" y="274"/>
                  <a:pt x="328" y="284"/>
                </a:cubicBezTo>
                <a:cubicBezTo>
                  <a:pt x="328" y="287"/>
                  <a:pt x="328" y="291"/>
                  <a:pt x="324" y="293"/>
                </a:cubicBezTo>
                <a:cubicBezTo>
                  <a:pt x="320" y="290"/>
                  <a:pt x="320" y="285"/>
                  <a:pt x="319" y="281"/>
                </a:cubicBezTo>
                <a:cubicBezTo>
                  <a:pt x="316" y="247"/>
                  <a:pt x="311" y="213"/>
                  <a:pt x="308" y="179"/>
                </a:cubicBezTo>
                <a:cubicBezTo>
                  <a:pt x="307" y="172"/>
                  <a:pt x="306" y="170"/>
                  <a:pt x="299" y="173"/>
                </a:cubicBezTo>
                <a:cubicBezTo>
                  <a:pt x="271" y="184"/>
                  <a:pt x="242" y="194"/>
                  <a:pt x="213" y="200"/>
                </a:cubicBezTo>
                <a:cubicBezTo>
                  <a:pt x="207" y="201"/>
                  <a:pt x="200" y="202"/>
                  <a:pt x="194" y="204"/>
                </a:cubicBezTo>
                <a:cubicBezTo>
                  <a:pt x="181" y="205"/>
                  <a:pt x="168" y="207"/>
                  <a:pt x="155" y="207"/>
                </a:cubicBezTo>
                <a:cubicBezTo>
                  <a:pt x="137" y="208"/>
                  <a:pt x="120" y="206"/>
                  <a:pt x="103" y="202"/>
                </a:cubicBezTo>
                <a:cubicBezTo>
                  <a:pt x="95" y="201"/>
                  <a:pt x="93" y="203"/>
                  <a:pt x="91" y="210"/>
                </a:cubicBezTo>
                <a:cubicBezTo>
                  <a:pt x="87" y="237"/>
                  <a:pt x="78" y="261"/>
                  <a:pt x="63" y="284"/>
                </a:cubicBezTo>
                <a:cubicBezTo>
                  <a:pt x="62" y="285"/>
                  <a:pt x="61" y="286"/>
                  <a:pt x="60" y="287"/>
                </a:cubicBezTo>
                <a:cubicBezTo>
                  <a:pt x="58" y="290"/>
                  <a:pt x="56" y="295"/>
                  <a:pt x="51" y="294"/>
                </a:cubicBezTo>
                <a:cubicBezTo>
                  <a:pt x="45" y="293"/>
                  <a:pt x="46" y="288"/>
                  <a:pt x="45" y="284"/>
                </a:cubicBezTo>
                <a:cubicBezTo>
                  <a:pt x="43" y="274"/>
                  <a:pt x="42" y="265"/>
                  <a:pt x="37" y="256"/>
                </a:cubicBezTo>
                <a:cubicBezTo>
                  <a:pt x="32" y="246"/>
                  <a:pt x="26" y="238"/>
                  <a:pt x="13" y="240"/>
                </a:cubicBezTo>
                <a:cubicBezTo>
                  <a:pt x="11" y="240"/>
                  <a:pt x="9" y="240"/>
                  <a:pt x="8" y="238"/>
                </a:cubicBezTo>
                <a:close/>
              </a:path>
            </a:pathLst>
          </a:custGeom>
          <a:solidFill>
            <a:srgbClr val="331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1139508" y="4363849"/>
            <a:ext cx="498475" cy="704850"/>
          </a:xfrm>
          <a:custGeom>
            <a:avLst/>
            <a:gdLst>
              <a:gd name="T0" fmla="*/ 103 w 282"/>
              <a:gd name="T1" fmla="*/ 35 h 398"/>
              <a:gd name="T2" fmla="*/ 219 w 282"/>
              <a:gd name="T3" fmla="*/ 0 h 398"/>
              <a:gd name="T4" fmla="*/ 226 w 282"/>
              <a:gd name="T5" fmla="*/ 63 h 398"/>
              <a:gd name="T6" fmla="*/ 234 w 282"/>
              <a:gd name="T7" fmla="*/ 125 h 398"/>
              <a:gd name="T8" fmla="*/ 241 w 282"/>
              <a:gd name="T9" fmla="*/ 91 h 398"/>
              <a:gd name="T10" fmla="*/ 273 w 282"/>
              <a:gd name="T11" fmla="*/ 74 h 398"/>
              <a:gd name="T12" fmla="*/ 280 w 282"/>
              <a:gd name="T13" fmla="*/ 89 h 398"/>
              <a:gd name="T14" fmla="*/ 263 w 282"/>
              <a:gd name="T15" fmla="*/ 183 h 398"/>
              <a:gd name="T16" fmla="*/ 245 w 282"/>
              <a:gd name="T17" fmla="*/ 197 h 398"/>
              <a:gd name="T18" fmla="*/ 241 w 282"/>
              <a:gd name="T19" fmla="*/ 203 h 398"/>
              <a:gd name="T20" fmla="*/ 228 w 282"/>
              <a:gd name="T21" fmla="*/ 259 h 398"/>
              <a:gd name="T22" fmla="*/ 201 w 282"/>
              <a:gd name="T23" fmla="*/ 302 h 398"/>
              <a:gd name="T24" fmla="*/ 198 w 282"/>
              <a:gd name="T25" fmla="*/ 313 h 398"/>
              <a:gd name="T26" fmla="*/ 207 w 282"/>
              <a:gd name="T27" fmla="*/ 341 h 398"/>
              <a:gd name="T28" fmla="*/ 212 w 282"/>
              <a:gd name="T29" fmla="*/ 351 h 398"/>
              <a:gd name="T30" fmla="*/ 204 w 282"/>
              <a:gd name="T31" fmla="*/ 359 h 398"/>
              <a:gd name="T32" fmla="*/ 204 w 282"/>
              <a:gd name="T33" fmla="*/ 359 h 398"/>
              <a:gd name="T34" fmla="*/ 155 w 282"/>
              <a:gd name="T35" fmla="*/ 380 h 398"/>
              <a:gd name="T36" fmla="*/ 2 w 282"/>
              <a:gd name="T37" fmla="*/ 354 h 398"/>
              <a:gd name="T38" fmla="*/ 5 w 282"/>
              <a:gd name="T39" fmla="*/ 341 h 398"/>
              <a:gd name="T40" fmla="*/ 13 w 282"/>
              <a:gd name="T41" fmla="*/ 318 h 398"/>
              <a:gd name="T42" fmla="*/ 25 w 282"/>
              <a:gd name="T43" fmla="*/ 322 h 398"/>
              <a:gd name="T44" fmla="*/ 75 w 282"/>
              <a:gd name="T45" fmla="*/ 355 h 398"/>
              <a:gd name="T46" fmla="*/ 117 w 282"/>
              <a:gd name="T47" fmla="*/ 356 h 398"/>
              <a:gd name="T48" fmla="*/ 162 w 282"/>
              <a:gd name="T49" fmla="*/ 329 h 398"/>
              <a:gd name="T50" fmla="*/ 110 w 282"/>
              <a:gd name="T51" fmla="*/ 346 h 398"/>
              <a:gd name="T52" fmla="*/ 94 w 282"/>
              <a:gd name="T53" fmla="*/ 333 h 398"/>
              <a:gd name="T54" fmla="*/ 93 w 282"/>
              <a:gd name="T55" fmla="*/ 322 h 398"/>
              <a:gd name="T56" fmla="*/ 93 w 282"/>
              <a:gd name="T57" fmla="*/ 52 h 398"/>
              <a:gd name="T58" fmla="*/ 93 w 282"/>
              <a:gd name="T59" fmla="*/ 47 h 398"/>
              <a:gd name="T60" fmla="*/ 103 w 282"/>
              <a:gd name="T61" fmla="*/ 3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98">
                <a:moveTo>
                  <a:pt x="103" y="35"/>
                </a:moveTo>
                <a:cubicBezTo>
                  <a:pt x="143" y="28"/>
                  <a:pt x="181" y="17"/>
                  <a:pt x="219" y="0"/>
                </a:cubicBezTo>
                <a:cubicBezTo>
                  <a:pt x="221" y="22"/>
                  <a:pt x="224" y="42"/>
                  <a:pt x="226" y="63"/>
                </a:cubicBezTo>
                <a:cubicBezTo>
                  <a:pt x="229" y="84"/>
                  <a:pt x="231" y="104"/>
                  <a:pt x="234" y="125"/>
                </a:cubicBezTo>
                <a:cubicBezTo>
                  <a:pt x="237" y="114"/>
                  <a:pt x="239" y="102"/>
                  <a:pt x="241" y="91"/>
                </a:cubicBezTo>
                <a:cubicBezTo>
                  <a:pt x="246" y="73"/>
                  <a:pt x="254" y="69"/>
                  <a:pt x="273" y="74"/>
                </a:cubicBezTo>
                <a:cubicBezTo>
                  <a:pt x="278" y="78"/>
                  <a:pt x="280" y="83"/>
                  <a:pt x="280" y="89"/>
                </a:cubicBezTo>
                <a:cubicBezTo>
                  <a:pt x="282" y="122"/>
                  <a:pt x="276" y="153"/>
                  <a:pt x="263" y="183"/>
                </a:cubicBezTo>
                <a:cubicBezTo>
                  <a:pt x="259" y="191"/>
                  <a:pt x="255" y="198"/>
                  <a:pt x="245" y="197"/>
                </a:cubicBezTo>
                <a:cubicBezTo>
                  <a:pt x="240" y="197"/>
                  <a:pt x="241" y="201"/>
                  <a:pt x="241" y="203"/>
                </a:cubicBezTo>
                <a:cubicBezTo>
                  <a:pt x="238" y="222"/>
                  <a:pt x="234" y="241"/>
                  <a:pt x="228" y="259"/>
                </a:cubicBezTo>
                <a:cubicBezTo>
                  <a:pt x="222" y="275"/>
                  <a:pt x="214" y="291"/>
                  <a:pt x="201" y="302"/>
                </a:cubicBezTo>
                <a:cubicBezTo>
                  <a:pt x="197" y="305"/>
                  <a:pt x="196" y="308"/>
                  <a:pt x="198" y="313"/>
                </a:cubicBezTo>
                <a:cubicBezTo>
                  <a:pt x="201" y="322"/>
                  <a:pt x="204" y="331"/>
                  <a:pt x="207" y="341"/>
                </a:cubicBezTo>
                <a:cubicBezTo>
                  <a:pt x="211" y="343"/>
                  <a:pt x="211" y="347"/>
                  <a:pt x="212" y="351"/>
                </a:cubicBezTo>
                <a:cubicBezTo>
                  <a:pt x="212" y="357"/>
                  <a:pt x="206" y="356"/>
                  <a:pt x="204" y="359"/>
                </a:cubicBezTo>
                <a:cubicBezTo>
                  <a:pt x="204" y="359"/>
                  <a:pt x="204" y="359"/>
                  <a:pt x="204" y="359"/>
                </a:cubicBezTo>
                <a:cubicBezTo>
                  <a:pt x="187" y="365"/>
                  <a:pt x="172" y="374"/>
                  <a:pt x="155" y="380"/>
                </a:cubicBezTo>
                <a:cubicBezTo>
                  <a:pt x="99" y="398"/>
                  <a:pt x="49" y="384"/>
                  <a:pt x="2" y="354"/>
                </a:cubicBezTo>
                <a:cubicBezTo>
                  <a:pt x="0" y="349"/>
                  <a:pt x="1" y="344"/>
                  <a:pt x="5" y="341"/>
                </a:cubicBezTo>
                <a:cubicBezTo>
                  <a:pt x="8" y="333"/>
                  <a:pt x="10" y="326"/>
                  <a:pt x="13" y="318"/>
                </a:cubicBezTo>
                <a:cubicBezTo>
                  <a:pt x="18" y="315"/>
                  <a:pt x="21" y="319"/>
                  <a:pt x="25" y="322"/>
                </a:cubicBezTo>
                <a:cubicBezTo>
                  <a:pt x="40" y="335"/>
                  <a:pt x="56" y="347"/>
                  <a:pt x="75" y="355"/>
                </a:cubicBezTo>
                <a:cubicBezTo>
                  <a:pt x="89" y="362"/>
                  <a:pt x="103" y="362"/>
                  <a:pt x="117" y="356"/>
                </a:cubicBezTo>
                <a:cubicBezTo>
                  <a:pt x="134" y="349"/>
                  <a:pt x="149" y="339"/>
                  <a:pt x="162" y="329"/>
                </a:cubicBezTo>
                <a:cubicBezTo>
                  <a:pt x="147" y="337"/>
                  <a:pt x="129" y="343"/>
                  <a:pt x="110" y="346"/>
                </a:cubicBezTo>
                <a:cubicBezTo>
                  <a:pt x="99" y="347"/>
                  <a:pt x="95" y="344"/>
                  <a:pt x="94" y="333"/>
                </a:cubicBezTo>
                <a:cubicBezTo>
                  <a:pt x="93" y="329"/>
                  <a:pt x="93" y="326"/>
                  <a:pt x="93" y="322"/>
                </a:cubicBezTo>
                <a:cubicBezTo>
                  <a:pt x="93" y="232"/>
                  <a:pt x="93" y="142"/>
                  <a:pt x="93" y="52"/>
                </a:cubicBezTo>
                <a:cubicBezTo>
                  <a:pt x="93" y="50"/>
                  <a:pt x="93" y="49"/>
                  <a:pt x="93" y="47"/>
                </a:cubicBezTo>
                <a:cubicBezTo>
                  <a:pt x="93" y="40"/>
                  <a:pt x="95" y="35"/>
                  <a:pt x="103" y="35"/>
                </a:cubicBezTo>
                <a:close/>
              </a:path>
            </a:pathLst>
          </a:custGeom>
          <a:solidFill>
            <a:srgbClr val="F8B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966470" y="4416237"/>
            <a:ext cx="477838" cy="592138"/>
          </a:xfrm>
          <a:custGeom>
            <a:avLst/>
            <a:gdLst>
              <a:gd name="T0" fmla="*/ 200 w 270"/>
              <a:gd name="T1" fmla="*/ 5 h 334"/>
              <a:gd name="T2" fmla="*/ 193 w 270"/>
              <a:gd name="T3" fmla="*/ 17 h 334"/>
              <a:gd name="T4" fmla="*/ 193 w 270"/>
              <a:gd name="T5" fmla="*/ 298 h 334"/>
              <a:gd name="T6" fmla="*/ 194 w 270"/>
              <a:gd name="T7" fmla="*/ 306 h 334"/>
              <a:gd name="T8" fmla="*/ 205 w 270"/>
              <a:gd name="T9" fmla="*/ 313 h 334"/>
              <a:gd name="T10" fmla="*/ 270 w 270"/>
              <a:gd name="T11" fmla="*/ 292 h 334"/>
              <a:gd name="T12" fmla="*/ 236 w 270"/>
              <a:gd name="T13" fmla="*/ 318 h 334"/>
              <a:gd name="T14" fmla="*/ 190 w 270"/>
              <a:gd name="T15" fmla="*/ 333 h 334"/>
              <a:gd name="T16" fmla="*/ 156 w 270"/>
              <a:gd name="T17" fmla="*/ 320 h 334"/>
              <a:gd name="T18" fmla="*/ 117 w 270"/>
              <a:gd name="T19" fmla="*/ 291 h 334"/>
              <a:gd name="T20" fmla="*/ 110 w 270"/>
              <a:gd name="T21" fmla="*/ 288 h 334"/>
              <a:gd name="T22" fmla="*/ 105 w 270"/>
              <a:gd name="T23" fmla="*/ 282 h 334"/>
              <a:gd name="T24" fmla="*/ 66 w 270"/>
              <a:gd name="T25" fmla="*/ 229 h 334"/>
              <a:gd name="T26" fmla="*/ 47 w 270"/>
              <a:gd name="T27" fmla="*/ 162 h 334"/>
              <a:gd name="T28" fmla="*/ 21 w 270"/>
              <a:gd name="T29" fmla="*/ 154 h 334"/>
              <a:gd name="T30" fmla="*/ 3 w 270"/>
              <a:gd name="T31" fmla="*/ 58 h 334"/>
              <a:gd name="T32" fmla="*/ 15 w 270"/>
              <a:gd name="T33" fmla="*/ 42 h 334"/>
              <a:gd name="T34" fmla="*/ 50 w 270"/>
              <a:gd name="T35" fmla="*/ 69 h 334"/>
              <a:gd name="T36" fmla="*/ 57 w 270"/>
              <a:gd name="T37" fmla="*/ 99 h 334"/>
              <a:gd name="T38" fmla="*/ 70 w 270"/>
              <a:gd name="T39" fmla="*/ 83 h 334"/>
              <a:gd name="T40" fmla="*/ 96 w 270"/>
              <a:gd name="T41" fmla="*/ 12 h 334"/>
              <a:gd name="T42" fmla="*/ 108 w 270"/>
              <a:gd name="T43" fmla="*/ 3 h 334"/>
              <a:gd name="T44" fmla="*/ 192 w 270"/>
              <a:gd name="T45" fmla="*/ 6 h 334"/>
              <a:gd name="T46" fmla="*/ 200 w 270"/>
              <a:gd name="T47" fmla="*/ 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0" h="334">
                <a:moveTo>
                  <a:pt x="200" y="5"/>
                </a:moveTo>
                <a:cubicBezTo>
                  <a:pt x="195" y="7"/>
                  <a:pt x="193" y="10"/>
                  <a:pt x="193" y="17"/>
                </a:cubicBezTo>
                <a:cubicBezTo>
                  <a:pt x="193" y="110"/>
                  <a:pt x="193" y="204"/>
                  <a:pt x="193" y="298"/>
                </a:cubicBezTo>
                <a:cubicBezTo>
                  <a:pt x="193" y="300"/>
                  <a:pt x="193" y="303"/>
                  <a:pt x="194" y="306"/>
                </a:cubicBezTo>
                <a:cubicBezTo>
                  <a:pt x="195" y="312"/>
                  <a:pt x="198" y="315"/>
                  <a:pt x="205" y="313"/>
                </a:cubicBezTo>
                <a:cubicBezTo>
                  <a:pt x="228" y="310"/>
                  <a:pt x="249" y="302"/>
                  <a:pt x="270" y="292"/>
                </a:cubicBezTo>
                <a:cubicBezTo>
                  <a:pt x="266" y="298"/>
                  <a:pt x="248" y="312"/>
                  <a:pt x="236" y="318"/>
                </a:cubicBezTo>
                <a:cubicBezTo>
                  <a:pt x="221" y="325"/>
                  <a:pt x="207" y="334"/>
                  <a:pt x="190" y="333"/>
                </a:cubicBezTo>
                <a:cubicBezTo>
                  <a:pt x="177" y="332"/>
                  <a:pt x="166" y="327"/>
                  <a:pt x="156" y="320"/>
                </a:cubicBezTo>
                <a:cubicBezTo>
                  <a:pt x="142" y="312"/>
                  <a:pt x="128" y="303"/>
                  <a:pt x="117" y="291"/>
                </a:cubicBezTo>
                <a:cubicBezTo>
                  <a:pt x="115" y="289"/>
                  <a:pt x="113" y="288"/>
                  <a:pt x="110" y="288"/>
                </a:cubicBezTo>
                <a:cubicBezTo>
                  <a:pt x="110" y="285"/>
                  <a:pt x="107" y="283"/>
                  <a:pt x="105" y="282"/>
                </a:cubicBezTo>
                <a:cubicBezTo>
                  <a:pt x="84" y="270"/>
                  <a:pt x="75" y="250"/>
                  <a:pt x="66" y="229"/>
                </a:cubicBezTo>
                <a:cubicBezTo>
                  <a:pt x="58" y="207"/>
                  <a:pt x="52" y="185"/>
                  <a:pt x="47" y="162"/>
                </a:cubicBezTo>
                <a:cubicBezTo>
                  <a:pt x="33" y="170"/>
                  <a:pt x="28" y="169"/>
                  <a:pt x="21" y="154"/>
                </a:cubicBezTo>
                <a:cubicBezTo>
                  <a:pt x="7" y="124"/>
                  <a:pt x="0" y="92"/>
                  <a:pt x="3" y="58"/>
                </a:cubicBezTo>
                <a:cubicBezTo>
                  <a:pt x="4" y="50"/>
                  <a:pt x="7" y="44"/>
                  <a:pt x="15" y="42"/>
                </a:cubicBezTo>
                <a:cubicBezTo>
                  <a:pt x="38" y="42"/>
                  <a:pt x="44" y="46"/>
                  <a:pt x="50" y="69"/>
                </a:cubicBezTo>
                <a:cubicBezTo>
                  <a:pt x="53" y="79"/>
                  <a:pt x="55" y="88"/>
                  <a:pt x="57" y="99"/>
                </a:cubicBezTo>
                <a:cubicBezTo>
                  <a:pt x="63" y="94"/>
                  <a:pt x="66" y="89"/>
                  <a:pt x="70" y="83"/>
                </a:cubicBezTo>
                <a:cubicBezTo>
                  <a:pt x="83" y="62"/>
                  <a:pt x="92" y="38"/>
                  <a:pt x="96" y="12"/>
                </a:cubicBezTo>
                <a:cubicBezTo>
                  <a:pt x="97" y="4"/>
                  <a:pt x="98" y="0"/>
                  <a:pt x="108" y="3"/>
                </a:cubicBezTo>
                <a:cubicBezTo>
                  <a:pt x="136" y="11"/>
                  <a:pt x="164" y="10"/>
                  <a:pt x="192" y="6"/>
                </a:cubicBezTo>
                <a:cubicBezTo>
                  <a:pt x="195" y="6"/>
                  <a:pt x="198" y="6"/>
                  <a:pt x="200" y="5"/>
                </a:cubicBezTo>
                <a:close/>
              </a:path>
            </a:pathLst>
          </a:custGeom>
          <a:solidFill>
            <a:srgbClr val="EEB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71320" y="4921062"/>
            <a:ext cx="247650" cy="160338"/>
          </a:xfrm>
          <a:custGeom>
            <a:avLst/>
            <a:gdLst>
              <a:gd name="T0" fmla="*/ 137 w 140"/>
              <a:gd name="T1" fmla="*/ 40 h 90"/>
              <a:gd name="T2" fmla="*/ 138 w 140"/>
              <a:gd name="T3" fmla="*/ 72 h 90"/>
              <a:gd name="T4" fmla="*/ 138 w 140"/>
              <a:gd name="T5" fmla="*/ 86 h 90"/>
              <a:gd name="T6" fmla="*/ 126 w 140"/>
              <a:gd name="T7" fmla="*/ 90 h 90"/>
              <a:gd name="T8" fmla="*/ 16 w 140"/>
              <a:gd name="T9" fmla="*/ 90 h 90"/>
              <a:gd name="T10" fmla="*/ 3 w 140"/>
              <a:gd name="T11" fmla="*/ 72 h 90"/>
              <a:gd name="T12" fmla="*/ 5 w 140"/>
              <a:gd name="T13" fmla="*/ 40 h 90"/>
              <a:gd name="T14" fmla="*/ 12 w 140"/>
              <a:gd name="T15" fmla="*/ 32 h 90"/>
              <a:gd name="T16" fmla="*/ 21 w 140"/>
              <a:gd name="T17" fmla="*/ 32 h 90"/>
              <a:gd name="T18" fmla="*/ 43 w 140"/>
              <a:gd name="T19" fmla="*/ 19 h 90"/>
              <a:gd name="T20" fmla="*/ 76 w 140"/>
              <a:gd name="T21" fmla="*/ 1 h 90"/>
              <a:gd name="T22" fmla="*/ 101 w 140"/>
              <a:gd name="T23" fmla="*/ 26 h 90"/>
              <a:gd name="T24" fmla="*/ 109 w 140"/>
              <a:gd name="T25" fmla="*/ 32 h 90"/>
              <a:gd name="T26" fmla="*/ 130 w 140"/>
              <a:gd name="T27" fmla="*/ 32 h 90"/>
              <a:gd name="T28" fmla="*/ 137 w 140"/>
              <a:gd name="T29" fmla="*/ 4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0" h="90">
                <a:moveTo>
                  <a:pt x="137" y="40"/>
                </a:moveTo>
                <a:cubicBezTo>
                  <a:pt x="137" y="51"/>
                  <a:pt x="138" y="62"/>
                  <a:pt x="138" y="72"/>
                </a:cubicBezTo>
                <a:cubicBezTo>
                  <a:pt x="140" y="77"/>
                  <a:pt x="140" y="81"/>
                  <a:pt x="138" y="86"/>
                </a:cubicBezTo>
                <a:cubicBezTo>
                  <a:pt x="135" y="90"/>
                  <a:pt x="130" y="90"/>
                  <a:pt x="126" y="90"/>
                </a:cubicBezTo>
                <a:cubicBezTo>
                  <a:pt x="89" y="90"/>
                  <a:pt x="53" y="90"/>
                  <a:pt x="16" y="90"/>
                </a:cubicBezTo>
                <a:cubicBezTo>
                  <a:pt x="3" y="89"/>
                  <a:pt x="0" y="85"/>
                  <a:pt x="3" y="72"/>
                </a:cubicBezTo>
                <a:cubicBezTo>
                  <a:pt x="7" y="61"/>
                  <a:pt x="4" y="51"/>
                  <a:pt x="5" y="40"/>
                </a:cubicBezTo>
                <a:cubicBezTo>
                  <a:pt x="4" y="34"/>
                  <a:pt x="6" y="32"/>
                  <a:pt x="12" y="32"/>
                </a:cubicBezTo>
                <a:cubicBezTo>
                  <a:pt x="15" y="33"/>
                  <a:pt x="18" y="32"/>
                  <a:pt x="21" y="32"/>
                </a:cubicBezTo>
                <a:cubicBezTo>
                  <a:pt x="32" y="33"/>
                  <a:pt x="40" y="33"/>
                  <a:pt x="43" y="19"/>
                </a:cubicBezTo>
                <a:cubicBezTo>
                  <a:pt x="47" y="6"/>
                  <a:pt x="61" y="0"/>
                  <a:pt x="76" y="1"/>
                </a:cubicBezTo>
                <a:cubicBezTo>
                  <a:pt x="88" y="2"/>
                  <a:pt x="99" y="12"/>
                  <a:pt x="101" y="26"/>
                </a:cubicBezTo>
                <a:cubicBezTo>
                  <a:pt x="102" y="31"/>
                  <a:pt x="104" y="33"/>
                  <a:pt x="109" y="32"/>
                </a:cubicBezTo>
                <a:cubicBezTo>
                  <a:pt x="116" y="32"/>
                  <a:pt x="123" y="33"/>
                  <a:pt x="130" y="32"/>
                </a:cubicBezTo>
                <a:cubicBezTo>
                  <a:pt x="137" y="32"/>
                  <a:pt x="138" y="35"/>
                  <a:pt x="137" y="4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1525270" y="4979799"/>
            <a:ext cx="98425" cy="15875"/>
          </a:xfrm>
          <a:custGeom>
            <a:avLst/>
            <a:gdLst>
              <a:gd name="T0" fmla="*/ 56 w 56"/>
              <a:gd name="T1" fmla="*/ 8 h 9"/>
              <a:gd name="T2" fmla="*/ 0 w 56"/>
              <a:gd name="T3" fmla="*/ 8 h 9"/>
              <a:gd name="T4" fmla="*/ 1 w 56"/>
              <a:gd name="T5" fmla="*/ 6 h 9"/>
              <a:gd name="T6" fmla="*/ 17 w 56"/>
              <a:gd name="T7" fmla="*/ 0 h 9"/>
              <a:gd name="T8" fmla="*/ 56 w 56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9">
                <a:moveTo>
                  <a:pt x="56" y="8"/>
                </a:moveTo>
                <a:cubicBezTo>
                  <a:pt x="37" y="9"/>
                  <a:pt x="19" y="9"/>
                  <a:pt x="0" y="8"/>
                </a:cubicBezTo>
                <a:cubicBezTo>
                  <a:pt x="0" y="8"/>
                  <a:pt x="0" y="7"/>
                  <a:pt x="1" y="6"/>
                </a:cubicBezTo>
                <a:cubicBezTo>
                  <a:pt x="7" y="4"/>
                  <a:pt x="13" y="5"/>
                  <a:pt x="17" y="0"/>
                </a:cubicBezTo>
                <a:cubicBezTo>
                  <a:pt x="31" y="1"/>
                  <a:pt x="44" y="4"/>
                  <a:pt x="56" y="8"/>
                </a:cubicBezTo>
                <a:close/>
              </a:path>
            </a:pathLst>
          </a:custGeom>
          <a:solidFill>
            <a:srgbClr val="B4AD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1504633" y="4967099"/>
            <a:ext cx="49213" cy="33338"/>
          </a:xfrm>
          <a:custGeom>
            <a:avLst/>
            <a:gdLst>
              <a:gd name="T0" fmla="*/ 28 w 28"/>
              <a:gd name="T1" fmla="*/ 7 h 19"/>
              <a:gd name="T2" fmla="*/ 11 w 28"/>
              <a:gd name="T3" fmla="*/ 14 h 19"/>
              <a:gd name="T4" fmla="*/ 4 w 28"/>
              <a:gd name="T5" fmla="*/ 11 h 19"/>
              <a:gd name="T6" fmla="*/ 0 w 28"/>
              <a:gd name="T7" fmla="*/ 0 h 19"/>
              <a:gd name="T8" fmla="*/ 28 w 28"/>
              <a:gd name="T9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9">
                <a:moveTo>
                  <a:pt x="28" y="7"/>
                </a:moveTo>
                <a:cubicBezTo>
                  <a:pt x="27" y="19"/>
                  <a:pt x="17" y="12"/>
                  <a:pt x="11" y="14"/>
                </a:cubicBezTo>
                <a:cubicBezTo>
                  <a:pt x="8" y="15"/>
                  <a:pt x="6" y="13"/>
                  <a:pt x="4" y="11"/>
                </a:cubicBezTo>
                <a:cubicBezTo>
                  <a:pt x="2" y="8"/>
                  <a:pt x="1" y="4"/>
                  <a:pt x="0" y="0"/>
                </a:cubicBezTo>
                <a:cubicBezTo>
                  <a:pt x="10" y="1"/>
                  <a:pt x="19" y="4"/>
                  <a:pt x="28" y="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1101408" y="4967099"/>
            <a:ext cx="46038" cy="31750"/>
          </a:xfrm>
          <a:custGeom>
            <a:avLst/>
            <a:gdLst>
              <a:gd name="T0" fmla="*/ 26 w 26"/>
              <a:gd name="T1" fmla="*/ 0 h 18"/>
              <a:gd name="T2" fmla="*/ 23 w 26"/>
              <a:gd name="T3" fmla="*/ 13 h 18"/>
              <a:gd name="T4" fmla="*/ 11 w 26"/>
              <a:gd name="T5" fmla="*/ 18 h 18"/>
              <a:gd name="T6" fmla="*/ 0 w 26"/>
              <a:gd name="T7" fmla="*/ 11 h 18"/>
              <a:gd name="T8" fmla="*/ 0 w 26"/>
              <a:gd name="T9" fmla="*/ 7 h 18"/>
              <a:gd name="T10" fmla="*/ 26 w 26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8">
                <a:moveTo>
                  <a:pt x="26" y="0"/>
                </a:moveTo>
                <a:cubicBezTo>
                  <a:pt x="25" y="4"/>
                  <a:pt x="24" y="8"/>
                  <a:pt x="23" y="13"/>
                </a:cubicBezTo>
                <a:cubicBezTo>
                  <a:pt x="16" y="7"/>
                  <a:pt x="15" y="16"/>
                  <a:pt x="11" y="18"/>
                </a:cubicBezTo>
                <a:cubicBezTo>
                  <a:pt x="7" y="16"/>
                  <a:pt x="7" y="7"/>
                  <a:pt x="0" y="11"/>
                </a:cubicBezTo>
                <a:cubicBezTo>
                  <a:pt x="0" y="9"/>
                  <a:pt x="0" y="8"/>
                  <a:pt x="0" y="7"/>
                </a:cubicBezTo>
                <a:cubicBezTo>
                  <a:pt x="8" y="3"/>
                  <a:pt x="17" y="0"/>
                  <a:pt x="26" y="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1515745" y="5048062"/>
            <a:ext cx="549275" cy="712788"/>
          </a:xfrm>
          <a:custGeom>
            <a:avLst/>
            <a:gdLst>
              <a:gd name="T0" fmla="*/ 91 w 310"/>
              <a:gd name="T1" fmla="*/ 0 h 402"/>
              <a:gd name="T2" fmla="*/ 110 w 310"/>
              <a:gd name="T3" fmla="*/ 14 h 402"/>
              <a:gd name="T4" fmla="*/ 215 w 310"/>
              <a:gd name="T5" fmla="*/ 14 h 402"/>
              <a:gd name="T6" fmla="*/ 225 w 310"/>
              <a:gd name="T7" fmla="*/ 13 h 402"/>
              <a:gd name="T8" fmla="*/ 226 w 310"/>
              <a:gd name="T9" fmla="*/ 7 h 402"/>
              <a:gd name="T10" fmla="*/ 233 w 310"/>
              <a:gd name="T11" fmla="*/ 1 h 402"/>
              <a:gd name="T12" fmla="*/ 301 w 310"/>
              <a:gd name="T13" fmla="*/ 1 h 402"/>
              <a:gd name="T14" fmla="*/ 310 w 310"/>
              <a:gd name="T15" fmla="*/ 10 h 402"/>
              <a:gd name="T16" fmla="*/ 310 w 310"/>
              <a:gd name="T17" fmla="*/ 328 h 402"/>
              <a:gd name="T18" fmla="*/ 297 w 310"/>
              <a:gd name="T19" fmla="*/ 335 h 402"/>
              <a:gd name="T20" fmla="*/ 280 w 310"/>
              <a:gd name="T21" fmla="*/ 323 h 402"/>
              <a:gd name="T22" fmla="*/ 262 w 310"/>
              <a:gd name="T23" fmla="*/ 325 h 402"/>
              <a:gd name="T24" fmla="*/ 207 w 310"/>
              <a:gd name="T25" fmla="*/ 379 h 402"/>
              <a:gd name="T26" fmla="*/ 186 w 310"/>
              <a:gd name="T27" fmla="*/ 399 h 402"/>
              <a:gd name="T28" fmla="*/ 176 w 310"/>
              <a:gd name="T29" fmla="*/ 402 h 402"/>
              <a:gd name="T30" fmla="*/ 6 w 310"/>
              <a:gd name="T31" fmla="*/ 402 h 402"/>
              <a:gd name="T32" fmla="*/ 4 w 310"/>
              <a:gd name="T33" fmla="*/ 402 h 402"/>
              <a:gd name="T34" fmla="*/ 1 w 310"/>
              <a:gd name="T35" fmla="*/ 392 h 402"/>
              <a:gd name="T36" fmla="*/ 1 w 310"/>
              <a:gd name="T37" fmla="*/ 9 h 402"/>
              <a:gd name="T38" fmla="*/ 11 w 310"/>
              <a:gd name="T39" fmla="*/ 0 h 402"/>
              <a:gd name="T40" fmla="*/ 91 w 310"/>
              <a:gd name="T41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0" h="402">
                <a:moveTo>
                  <a:pt x="91" y="0"/>
                </a:moveTo>
                <a:cubicBezTo>
                  <a:pt x="94" y="14"/>
                  <a:pt x="94" y="14"/>
                  <a:pt x="110" y="14"/>
                </a:cubicBezTo>
                <a:cubicBezTo>
                  <a:pt x="145" y="14"/>
                  <a:pt x="180" y="14"/>
                  <a:pt x="215" y="14"/>
                </a:cubicBezTo>
                <a:cubicBezTo>
                  <a:pt x="219" y="14"/>
                  <a:pt x="222" y="15"/>
                  <a:pt x="225" y="13"/>
                </a:cubicBezTo>
                <a:cubicBezTo>
                  <a:pt x="226" y="11"/>
                  <a:pt x="226" y="9"/>
                  <a:pt x="226" y="7"/>
                </a:cubicBezTo>
                <a:cubicBezTo>
                  <a:pt x="225" y="2"/>
                  <a:pt x="228" y="1"/>
                  <a:pt x="233" y="1"/>
                </a:cubicBezTo>
                <a:cubicBezTo>
                  <a:pt x="256" y="1"/>
                  <a:pt x="278" y="1"/>
                  <a:pt x="301" y="1"/>
                </a:cubicBezTo>
                <a:cubicBezTo>
                  <a:pt x="308" y="1"/>
                  <a:pt x="310" y="3"/>
                  <a:pt x="310" y="10"/>
                </a:cubicBezTo>
                <a:cubicBezTo>
                  <a:pt x="310" y="116"/>
                  <a:pt x="310" y="222"/>
                  <a:pt x="310" y="328"/>
                </a:cubicBezTo>
                <a:cubicBezTo>
                  <a:pt x="310" y="338"/>
                  <a:pt x="306" y="340"/>
                  <a:pt x="297" y="335"/>
                </a:cubicBezTo>
                <a:cubicBezTo>
                  <a:pt x="291" y="331"/>
                  <a:pt x="286" y="327"/>
                  <a:pt x="280" y="323"/>
                </a:cubicBezTo>
                <a:cubicBezTo>
                  <a:pt x="272" y="317"/>
                  <a:pt x="270" y="317"/>
                  <a:pt x="262" y="325"/>
                </a:cubicBezTo>
                <a:cubicBezTo>
                  <a:pt x="243" y="342"/>
                  <a:pt x="225" y="360"/>
                  <a:pt x="207" y="379"/>
                </a:cubicBezTo>
                <a:cubicBezTo>
                  <a:pt x="201" y="386"/>
                  <a:pt x="193" y="392"/>
                  <a:pt x="186" y="399"/>
                </a:cubicBezTo>
                <a:cubicBezTo>
                  <a:pt x="184" y="402"/>
                  <a:pt x="180" y="402"/>
                  <a:pt x="176" y="402"/>
                </a:cubicBezTo>
                <a:cubicBezTo>
                  <a:pt x="120" y="402"/>
                  <a:pt x="63" y="402"/>
                  <a:pt x="6" y="402"/>
                </a:cubicBezTo>
                <a:cubicBezTo>
                  <a:pt x="5" y="402"/>
                  <a:pt x="5" y="402"/>
                  <a:pt x="4" y="402"/>
                </a:cubicBezTo>
                <a:cubicBezTo>
                  <a:pt x="0" y="399"/>
                  <a:pt x="1" y="395"/>
                  <a:pt x="1" y="392"/>
                </a:cubicBezTo>
                <a:cubicBezTo>
                  <a:pt x="1" y="265"/>
                  <a:pt x="1" y="137"/>
                  <a:pt x="1" y="9"/>
                </a:cubicBezTo>
                <a:cubicBezTo>
                  <a:pt x="1" y="2"/>
                  <a:pt x="3" y="0"/>
                  <a:pt x="11" y="0"/>
                </a:cubicBezTo>
                <a:cubicBezTo>
                  <a:pt x="37" y="0"/>
                  <a:pt x="64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1522095" y="5046474"/>
            <a:ext cx="544513" cy="717550"/>
          </a:xfrm>
          <a:custGeom>
            <a:avLst/>
            <a:gdLst>
              <a:gd name="T0" fmla="*/ 0 w 307"/>
              <a:gd name="T1" fmla="*/ 403 h 405"/>
              <a:gd name="T2" fmla="*/ 164 w 307"/>
              <a:gd name="T3" fmla="*/ 403 h 405"/>
              <a:gd name="T4" fmla="*/ 184 w 307"/>
              <a:gd name="T5" fmla="*/ 394 h 405"/>
              <a:gd name="T6" fmla="*/ 236 w 307"/>
              <a:gd name="T7" fmla="*/ 344 h 405"/>
              <a:gd name="T8" fmla="*/ 260 w 307"/>
              <a:gd name="T9" fmla="*/ 319 h 405"/>
              <a:gd name="T10" fmla="*/ 273 w 307"/>
              <a:gd name="T11" fmla="*/ 318 h 405"/>
              <a:gd name="T12" fmla="*/ 294 w 307"/>
              <a:gd name="T13" fmla="*/ 333 h 405"/>
              <a:gd name="T14" fmla="*/ 302 w 307"/>
              <a:gd name="T15" fmla="*/ 336 h 405"/>
              <a:gd name="T16" fmla="*/ 305 w 307"/>
              <a:gd name="T17" fmla="*/ 328 h 405"/>
              <a:gd name="T18" fmla="*/ 305 w 307"/>
              <a:gd name="T19" fmla="*/ 268 h 405"/>
              <a:gd name="T20" fmla="*/ 305 w 307"/>
              <a:gd name="T21" fmla="*/ 15 h 405"/>
              <a:gd name="T22" fmla="*/ 293 w 307"/>
              <a:gd name="T23" fmla="*/ 2 h 405"/>
              <a:gd name="T24" fmla="*/ 238 w 307"/>
              <a:gd name="T25" fmla="*/ 3 h 405"/>
              <a:gd name="T26" fmla="*/ 221 w 307"/>
              <a:gd name="T27" fmla="*/ 14 h 405"/>
              <a:gd name="T28" fmla="*/ 222 w 307"/>
              <a:gd name="T29" fmla="*/ 1 h 405"/>
              <a:gd name="T30" fmla="*/ 296 w 307"/>
              <a:gd name="T31" fmla="*/ 1 h 405"/>
              <a:gd name="T32" fmla="*/ 307 w 307"/>
              <a:gd name="T33" fmla="*/ 13 h 405"/>
              <a:gd name="T34" fmla="*/ 306 w 307"/>
              <a:gd name="T35" fmla="*/ 265 h 405"/>
              <a:gd name="T36" fmla="*/ 307 w 307"/>
              <a:gd name="T37" fmla="*/ 395 h 405"/>
              <a:gd name="T38" fmla="*/ 297 w 307"/>
              <a:gd name="T39" fmla="*/ 404 h 405"/>
              <a:gd name="T40" fmla="*/ 8 w 307"/>
              <a:gd name="T41" fmla="*/ 404 h 405"/>
              <a:gd name="T42" fmla="*/ 0 w 307"/>
              <a:gd name="T43" fmla="*/ 403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7" h="405">
                <a:moveTo>
                  <a:pt x="0" y="403"/>
                </a:moveTo>
                <a:cubicBezTo>
                  <a:pt x="55" y="403"/>
                  <a:pt x="109" y="402"/>
                  <a:pt x="164" y="403"/>
                </a:cubicBezTo>
                <a:cubicBezTo>
                  <a:pt x="172" y="403"/>
                  <a:pt x="178" y="400"/>
                  <a:pt x="184" y="394"/>
                </a:cubicBezTo>
                <a:cubicBezTo>
                  <a:pt x="203" y="379"/>
                  <a:pt x="217" y="360"/>
                  <a:pt x="236" y="344"/>
                </a:cubicBezTo>
                <a:cubicBezTo>
                  <a:pt x="244" y="336"/>
                  <a:pt x="252" y="328"/>
                  <a:pt x="260" y="319"/>
                </a:cubicBezTo>
                <a:cubicBezTo>
                  <a:pt x="265" y="315"/>
                  <a:pt x="269" y="315"/>
                  <a:pt x="273" y="318"/>
                </a:cubicBezTo>
                <a:cubicBezTo>
                  <a:pt x="280" y="323"/>
                  <a:pt x="287" y="328"/>
                  <a:pt x="294" y="333"/>
                </a:cubicBezTo>
                <a:cubicBezTo>
                  <a:pt x="297" y="335"/>
                  <a:pt x="299" y="338"/>
                  <a:pt x="302" y="336"/>
                </a:cubicBezTo>
                <a:cubicBezTo>
                  <a:pt x="306" y="335"/>
                  <a:pt x="305" y="331"/>
                  <a:pt x="305" y="328"/>
                </a:cubicBezTo>
                <a:cubicBezTo>
                  <a:pt x="305" y="308"/>
                  <a:pt x="305" y="288"/>
                  <a:pt x="305" y="268"/>
                </a:cubicBezTo>
                <a:cubicBezTo>
                  <a:pt x="305" y="184"/>
                  <a:pt x="305" y="99"/>
                  <a:pt x="305" y="15"/>
                </a:cubicBezTo>
                <a:cubicBezTo>
                  <a:pt x="305" y="6"/>
                  <a:pt x="303" y="2"/>
                  <a:pt x="293" y="2"/>
                </a:cubicBezTo>
                <a:cubicBezTo>
                  <a:pt x="275" y="3"/>
                  <a:pt x="256" y="3"/>
                  <a:pt x="238" y="3"/>
                </a:cubicBezTo>
                <a:cubicBezTo>
                  <a:pt x="229" y="2"/>
                  <a:pt x="222" y="2"/>
                  <a:pt x="221" y="14"/>
                </a:cubicBezTo>
                <a:cubicBezTo>
                  <a:pt x="221" y="10"/>
                  <a:pt x="222" y="5"/>
                  <a:pt x="222" y="1"/>
                </a:cubicBezTo>
                <a:cubicBezTo>
                  <a:pt x="246" y="1"/>
                  <a:pt x="271" y="1"/>
                  <a:pt x="296" y="1"/>
                </a:cubicBezTo>
                <a:cubicBezTo>
                  <a:pt x="305" y="0"/>
                  <a:pt x="307" y="5"/>
                  <a:pt x="307" y="13"/>
                </a:cubicBezTo>
                <a:cubicBezTo>
                  <a:pt x="306" y="97"/>
                  <a:pt x="306" y="181"/>
                  <a:pt x="306" y="265"/>
                </a:cubicBezTo>
                <a:cubicBezTo>
                  <a:pt x="306" y="308"/>
                  <a:pt x="306" y="352"/>
                  <a:pt x="307" y="395"/>
                </a:cubicBezTo>
                <a:cubicBezTo>
                  <a:pt x="307" y="402"/>
                  <a:pt x="304" y="404"/>
                  <a:pt x="297" y="404"/>
                </a:cubicBezTo>
                <a:cubicBezTo>
                  <a:pt x="200" y="404"/>
                  <a:pt x="104" y="404"/>
                  <a:pt x="8" y="404"/>
                </a:cubicBezTo>
                <a:cubicBezTo>
                  <a:pt x="5" y="404"/>
                  <a:pt x="2" y="405"/>
                  <a:pt x="0" y="403"/>
                </a:cubicBezTo>
                <a:close/>
              </a:path>
            </a:pathLst>
          </a:custGeom>
          <a:solidFill>
            <a:srgbClr val="EAE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1499870" y="4984562"/>
            <a:ext cx="25400" cy="14288"/>
          </a:xfrm>
          <a:custGeom>
            <a:avLst/>
            <a:gdLst>
              <a:gd name="T0" fmla="*/ 7 w 14"/>
              <a:gd name="T1" fmla="*/ 1 h 8"/>
              <a:gd name="T2" fmla="*/ 14 w 14"/>
              <a:gd name="T3" fmla="*/ 4 h 8"/>
              <a:gd name="T4" fmla="*/ 14 w 14"/>
              <a:gd name="T5" fmla="*/ 5 h 8"/>
              <a:gd name="T6" fmla="*/ 0 w 14"/>
              <a:gd name="T7" fmla="*/ 8 h 8"/>
              <a:gd name="T8" fmla="*/ 7 w 14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8">
                <a:moveTo>
                  <a:pt x="7" y="1"/>
                </a:moveTo>
                <a:cubicBezTo>
                  <a:pt x="11" y="0"/>
                  <a:pt x="12" y="2"/>
                  <a:pt x="14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9" y="6"/>
                  <a:pt x="5" y="7"/>
                  <a:pt x="0" y="8"/>
                </a:cubicBezTo>
                <a:cubicBezTo>
                  <a:pt x="1" y="4"/>
                  <a:pt x="6" y="4"/>
                  <a:pt x="7" y="1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1007745" y="5594162"/>
            <a:ext cx="131763" cy="127000"/>
          </a:xfrm>
          <a:custGeom>
            <a:avLst/>
            <a:gdLst>
              <a:gd name="T0" fmla="*/ 43 w 74"/>
              <a:gd name="T1" fmla="*/ 0 h 72"/>
              <a:gd name="T2" fmla="*/ 72 w 74"/>
              <a:gd name="T3" fmla="*/ 30 h 72"/>
              <a:gd name="T4" fmla="*/ 51 w 74"/>
              <a:gd name="T5" fmla="*/ 68 h 72"/>
              <a:gd name="T6" fmla="*/ 10 w 74"/>
              <a:gd name="T7" fmla="*/ 58 h 72"/>
              <a:gd name="T8" fmla="*/ 5 w 74"/>
              <a:gd name="T9" fmla="*/ 21 h 72"/>
              <a:gd name="T10" fmla="*/ 17 w 74"/>
              <a:gd name="T11" fmla="*/ 6 h 72"/>
              <a:gd name="T12" fmla="*/ 18 w 74"/>
              <a:gd name="T13" fmla="*/ 25 h 72"/>
              <a:gd name="T14" fmla="*/ 21 w 74"/>
              <a:gd name="T15" fmla="*/ 49 h 72"/>
              <a:gd name="T16" fmla="*/ 45 w 74"/>
              <a:gd name="T17" fmla="*/ 54 h 72"/>
              <a:gd name="T18" fmla="*/ 56 w 74"/>
              <a:gd name="T19" fmla="*/ 43 h 72"/>
              <a:gd name="T20" fmla="*/ 49 w 74"/>
              <a:gd name="T21" fmla="*/ 17 h 72"/>
              <a:gd name="T22" fmla="*/ 43 w 74"/>
              <a:gd name="T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" h="72">
                <a:moveTo>
                  <a:pt x="43" y="0"/>
                </a:moveTo>
                <a:cubicBezTo>
                  <a:pt x="59" y="4"/>
                  <a:pt x="69" y="14"/>
                  <a:pt x="72" y="30"/>
                </a:cubicBezTo>
                <a:cubicBezTo>
                  <a:pt x="74" y="47"/>
                  <a:pt x="66" y="60"/>
                  <a:pt x="51" y="68"/>
                </a:cubicBezTo>
                <a:cubicBezTo>
                  <a:pt x="35" y="72"/>
                  <a:pt x="21" y="71"/>
                  <a:pt x="10" y="58"/>
                </a:cubicBezTo>
                <a:cubicBezTo>
                  <a:pt x="1" y="47"/>
                  <a:pt x="0" y="34"/>
                  <a:pt x="5" y="21"/>
                </a:cubicBezTo>
                <a:cubicBezTo>
                  <a:pt x="7" y="14"/>
                  <a:pt x="12" y="10"/>
                  <a:pt x="17" y="6"/>
                </a:cubicBezTo>
                <a:cubicBezTo>
                  <a:pt x="21" y="12"/>
                  <a:pt x="22" y="18"/>
                  <a:pt x="18" y="25"/>
                </a:cubicBezTo>
                <a:cubicBezTo>
                  <a:pt x="13" y="33"/>
                  <a:pt x="14" y="42"/>
                  <a:pt x="21" y="49"/>
                </a:cubicBezTo>
                <a:cubicBezTo>
                  <a:pt x="27" y="57"/>
                  <a:pt x="35" y="58"/>
                  <a:pt x="45" y="54"/>
                </a:cubicBezTo>
                <a:cubicBezTo>
                  <a:pt x="49" y="50"/>
                  <a:pt x="52" y="47"/>
                  <a:pt x="56" y="43"/>
                </a:cubicBezTo>
                <a:cubicBezTo>
                  <a:pt x="61" y="32"/>
                  <a:pt x="59" y="23"/>
                  <a:pt x="49" y="17"/>
                </a:cubicBezTo>
                <a:cubicBezTo>
                  <a:pt x="42" y="13"/>
                  <a:pt x="41" y="7"/>
                  <a:pt x="43" y="0"/>
                </a:cubicBezTo>
                <a:close/>
              </a:path>
            </a:pathLst>
          </a:custGeom>
          <a:solidFill>
            <a:srgbClr val="33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1056958" y="5637024"/>
            <a:ext cx="55563" cy="53975"/>
          </a:xfrm>
          <a:custGeom>
            <a:avLst/>
            <a:gdLst>
              <a:gd name="T0" fmla="*/ 28 w 31"/>
              <a:gd name="T1" fmla="*/ 19 h 31"/>
              <a:gd name="T2" fmla="*/ 17 w 31"/>
              <a:gd name="T3" fmla="*/ 30 h 31"/>
              <a:gd name="T4" fmla="*/ 0 w 31"/>
              <a:gd name="T5" fmla="*/ 26 h 31"/>
              <a:gd name="T6" fmla="*/ 22 w 31"/>
              <a:gd name="T7" fmla="*/ 0 h 31"/>
              <a:gd name="T8" fmla="*/ 28 w 31"/>
              <a:gd name="T9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28" y="19"/>
                </a:moveTo>
                <a:cubicBezTo>
                  <a:pt x="27" y="25"/>
                  <a:pt x="23" y="29"/>
                  <a:pt x="17" y="30"/>
                </a:cubicBezTo>
                <a:cubicBezTo>
                  <a:pt x="11" y="31"/>
                  <a:pt x="5" y="31"/>
                  <a:pt x="0" y="26"/>
                </a:cubicBezTo>
                <a:cubicBezTo>
                  <a:pt x="21" y="24"/>
                  <a:pt x="25" y="19"/>
                  <a:pt x="22" y="0"/>
                </a:cubicBezTo>
                <a:cubicBezTo>
                  <a:pt x="31" y="4"/>
                  <a:pt x="28" y="13"/>
                  <a:pt x="28" y="19"/>
                </a:cubicBezTo>
                <a:close/>
              </a:path>
            </a:pathLst>
          </a:cu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393508" y="5371912"/>
            <a:ext cx="92075" cy="223838"/>
          </a:xfrm>
          <a:custGeom>
            <a:avLst/>
            <a:gdLst>
              <a:gd name="T0" fmla="*/ 52 w 52"/>
              <a:gd name="T1" fmla="*/ 125 h 126"/>
              <a:gd name="T2" fmla="*/ 26 w 52"/>
              <a:gd name="T3" fmla="*/ 122 h 126"/>
              <a:gd name="T4" fmla="*/ 5 w 52"/>
              <a:gd name="T5" fmla="*/ 83 h 126"/>
              <a:gd name="T6" fmla="*/ 21 w 52"/>
              <a:gd name="T7" fmla="*/ 48 h 126"/>
              <a:gd name="T8" fmla="*/ 50 w 52"/>
              <a:gd name="T9" fmla="*/ 0 h 126"/>
              <a:gd name="T10" fmla="*/ 52 w 52"/>
              <a:gd name="T11" fmla="*/ 1 h 126"/>
              <a:gd name="T12" fmla="*/ 52 w 52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126">
                <a:moveTo>
                  <a:pt x="52" y="125"/>
                </a:moveTo>
                <a:cubicBezTo>
                  <a:pt x="43" y="126"/>
                  <a:pt x="35" y="122"/>
                  <a:pt x="26" y="122"/>
                </a:cubicBezTo>
                <a:cubicBezTo>
                  <a:pt x="12" y="121"/>
                  <a:pt x="0" y="103"/>
                  <a:pt x="5" y="83"/>
                </a:cubicBezTo>
                <a:cubicBezTo>
                  <a:pt x="8" y="70"/>
                  <a:pt x="15" y="59"/>
                  <a:pt x="21" y="48"/>
                </a:cubicBezTo>
                <a:cubicBezTo>
                  <a:pt x="31" y="32"/>
                  <a:pt x="40" y="16"/>
                  <a:pt x="50" y="0"/>
                </a:cubicBezTo>
                <a:cubicBezTo>
                  <a:pt x="51" y="0"/>
                  <a:pt x="52" y="0"/>
                  <a:pt x="52" y="1"/>
                </a:cubicBezTo>
                <a:cubicBezTo>
                  <a:pt x="52" y="42"/>
                  <a:pt x="52" y="84"/>
                  <a:pt x="52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1777683" y="4959162"/>
            <a:ext cx="38100" cy="38100"/>
          </a:xfrm>
          <a:custGeom>
            <a:avLst/>
            <a:gdLst>
              <a:gd name="T0" fmla="*/ 11 w 22"/>
              <a:gd name="T1" fmla="*/ 21 h 22"/>
              <a:gd name="T2" fmla="*/ 0 w 22"/>
              <a:gd name="T3" fmla="*/ 10 h 22"/>
              <a:gd name="T4" fmla="*/ 12 w 22"/>
              <a:gd name="T5" fmla="*/ 0 h 22"/>
              <a:gd name="T6" fmla="*/ 22 w 22"/>
              <a:gd name="T7" fmla="*/ 12 h 22"/>
              <a:gd name="T8" fmla="*/ 11 w 22"/>
              <a:gd name="T9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1" y="21"/>
                </a:moveTo>
                <a:cubicBezTo>
                  <a:pt x="3" y="21"/>
                  <a:pt x="0" y="16"/>
                  <a:pt x="0" y="10"/>
                </a:cubicBezTo>
                <a:cubicBezTo>
                  <a:pt x="0" y="4"/>
                  <a:pt x="5" y="0"/>
                  <a:pt x="12" y="0"/>
                </a:cubicBezTo>
                <a:cubicBezTo>
                  <a:pt x="19" y="1"/>
                  <a:pt x="22" y="5"/>
                  <a:pt x="22" y="12"/>
                </a:cubicBezTo>
                <a:cubicBezTo>
                  <a:pt x="21" y="20"/>
                  <a:pt x="16" y="22"/>
                  <a:pt x="11" y="21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1853883" y="5222687"/>
            <a:ext cx="139700" cy="239713"/>
          </a:xfrm>
          <a:custGeom>
            <a:avLst/>
            <a:gdLst>
              <a:gd name="T0" fmla="*/ 0 w 79"/>
              <a:gd name="T1" fmla="*/ 68 h 136"/>
              <a:gd name="T2" fmla="*/ 0 w 79"/>
              <a:gd name="T3" fmla="*/ 8 h 136"/>
              <a:gd name="T4" fmla="*/ 8 w 79"/>
              <a:gd name="T5" fmla="*/ 0 h 136"/>
              <a:gd name="T6" fmla="*/ 72 w 79"/>
              <a:gd name="T7" fmla="*/ 0 h 136"/>
              <a:gd name="T8" fmla="*/ 79 w 79"/>
              <a:gd name="T9" fmla="*/ 8 h 136"/>
              <a:gd name="T10" fmla="*/ 79 w 79"/>
              <a:gd name="T11" fmla="*/ 128 h 136"/>
              <a:gd name="T12" fmla="*/ 71 w 79"/>
              <a:gd name="T13" fmla="*/ 136 h 136"/>
              <a:gd name="T14" fmla="*/ 8 w 79"/>
              <a:gd name="T15" fmla="*/ 136 h 136"/>
              <a:gd name="T16" fmla="*/ 0 w 79"/>
              <a:gd name="T17" fmla="*/ 128 h 136"/>
              <a:gd name="T18" fmla="*/ 0 w 79"/>
              <a:gd name="T19" fmla="*/ 6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36">
                <a:moveTo>
                  <a:pt x="0" y="68"/>
                </a:moveTo>
                <a:cubicBezTo>
                  <a:pt x="0" y="48"/>
                  <a:pt x="1" y="28"/>
                  <a:pt x="0" y="8"/>
                </a:cubicBezTo>
                <a:cubicBezTo>
                  <a:pt x="0" y="2"/>
                  <a:pt x="2" y="0"/>
                  <a:pt x="8" y="0"/>
                </a:cubicBezTo>
                <a:cubicBezTo>
                  <a:pt x="29" y="0"/>
                  <a:pt x="50" y="0"/>
                  <a:pt x="72" y="0"/>
                </a:cubicBezTo>
                <a:cubicBezTo>
                  <a:pt x="78" y="0"/>
                  <a:pt x="79" y="2"/>
                  <a:pt x="79" y="8"/>
                </a:cubicBezTo>
                <a:cubicBezTo>
                  <a:pt x="79" y="48"/>
                  <a:pt x="79" y="88"/>
                  <a:pt x="79" y="128"/>
                </a:cubicBezTo>
                <a:cubicBezTo>
                  <a:pt x="79" y="134"/>
                  <a:pt x="77" y="136"/>
                  <a:pt x="71" y="136"/>
                </a:cubicBezTo>
                <a:cubicBezTo>
                  <a:pt x="50" y="136"/>
                  <a:pt x="29" y="136"/>
                  <a:pt x="8" y="136"/>
                </a:cubicBezTo>
                <a:cubicBezTo>
                  <a:pt x="1" y="136"/>
                  <a:pt x="0" y="133"/>
                  <a:pt x="0" y="128"/>
                </a:cubicBezTo>
                <a:cubicBezTo>
                  <a:pt x="1" y="108"/>
                  <a:pt x="0" y="88"/>
                  <a:pt x="0" y="68"/>
                </a:cubicBezTo>
                <a:close/>
              </a:path>
            </a:pathLst>
          </a:custGeom>
          <a:solidFill>
            <a:srgbClr val="9EC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1577658" y="5476687"/>
            <a:ext cx="425450" cy="47625"/>
          </a:xfrm>
          <a:custGeom>
            <a:avLst/>
            <a:gdLst>
              <a:gd name="T0" fmla="*/ 119 w 240"/>
              <a:gd name="T1" fmla="*/ 27 h 27"/>
              <a:gd name="T2" fmla="*/ 10 w 240"/>
              <a:gd name="T3" fmla="*/ 27 h 27"/>
              <a:gd name="T4" fmla="*/ 0 w 240"/>
              <a:gd name="T5" fmla="*/ 18 h 27"/>
              <a:gd name="T6" fmla="*/ 18 w 240"/>
              <a:gd name="T7" fmla="*/ 0 h 27"/>
              <a:gd name="T8" fmla="*/ 229 w 240"/>
              <a:gd name="T9" fmla="*/ 0 h 27"/>
              <a:gd name="T10" fmla="*/ 240 w 240"/>
              <a:gd name="T11" fmla="*/ 11 h 27"/>
              <a:gd name="T12" fmla="*/ 223 w 240"/>
              <a:gd name="T13" fmla="*/ 27 h 27"/>
              <a:gd name="T14" fmla="*/ 119 w 24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27">
                <a:moveTo>
                  <a:pt x="119" y="27"/>
                </a:moveTo>
                <a:cubicBezTo>
                  <a:pt x="83" y="27"/>
                  <a:pt x="46" y="27"/>
                  <a:pt x="10" y="27"/>
                </a:cubicBezTo>
                <a:cubicBezTo>
                  <a:pt x="3" y="27"/>
                  <a:pt x="0" y="26"/>
                  <a:pt x="0" y="18"/>
                </a:cubicBezTo>
                <a:cubicBezTo>
                  <a:pt x="1" y="0"/>
                  <a:pt x="0" y="0"/>
                  <a:pt x="18" y="0"/>
                </a:cubicBezTo>
                <a:cubicBezTo>
                  <a:pt x="88" y="0"/>
                  <a:pt x="159" y="0"/>
                  <a:pt x="229" y="0"/>
                </a:cubicBezTo>
                <a:cubicBezTo>
                  <a:pt x="238" y="0"/>
                  <a:pt x="240" y="3"/>
                  <a:pt x="240" y="11"/>
                </a:cubicBezTo>
                <a:cubicBezTo>
                  <a:pt x="239" y="27"/>
                  <a:pt x="240" y="27"/>
                  <a:pt x="223" y="27"/>
                </a:cubicBezTo>
                <a:cubicBezTo>
                  <a:pt x="189" y="27"/>
                  <a:pt x="154" y="27"/>
                  <a:pt x="119" y="27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1577658" y="5152837"/>
            <a:ext cx="427038" cy="46038"/>
          </a:xfrm>
          <a:custGeom>
            <a:avLst/>
            <a:gdLst>
              <a:gd name="T0" fmla="*/ 120 w 241"/>
              <a:gd name="T1" fmla="*/ 26 h 26"/>
              <a:gd name="T2" fmla="*/ 9 w 241"/>
              <a:gd name="T3" fmla="*/ 26 h 26"/>
              <a:gd name="T4" fmla="*/ 0 w 241"/>
              <a:gd name="T5" fmla="*/ 18 h 26"/>
              <a:gd name="T6" fmla="*/ 18 w 241"/>
              <a:gd name="T7" fmla="*/ 0 h 26"/>
              <a:gd name="T8" fmla="*/ 229 w 241"/>
              <a:gd name="T9" fmla="*/ 0 h 26"/>
              <a:gd name="T10" fmla="*/ 240 w 241"/>
              <a:gd name="T11" fmla="*/ 10 h 26"/>
              <a:gd name="T12" fmla="*/ 223 w 241"/>
              <a:gd name="T13" fmla="*/ 26 h 26"/>
              <a:gd name="T14" fmla="*/ 120 w 241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1" h="26">
                <a:moveTo>
                  <a:pt x="120" y="26"/>
                </a:moveTo>
                <a:cubicBezTo>
                  <a:pt x="83" y="26"/>
                  <a:pt x="46" y="26"/>
                  <a:pt x="9" y="26"/>
                </a:cubicBezTo>
                <a:cubicBezTo>
                  <a:pt x="2" y="26"/>
                  <a:pt x="0" y="25"/>
                  <a:pt x="0" y="18"/>
                </a:cubicBezTo>
                <a:cubicBezTo>
                  <a:pt x="0" y="0"/>
                  <a:pt x="0" y="0"/>
                  <a:pt x="18" y="0"/>
                </a:cubicBezTo>
                <a:cubicBezTo>
                  <a:pt x="88" y="0"/>
                  <a:pt x="159" y="0"/>
                  <a:pt x="229" y="0"/>
                </a:cubicBezTo>
                <a:cubicBezTo>
                  <a:pt x="237" y="0"/>
                  <a:pt x="241" y="1"/>
                  <a:pt x="240" y="10"/>
                </a:cubicBezTo>
                <a:cubicBezTo>
                  <a:pt x="239" y="26"/>
                  <a:pt x="240" y="26"/>
                  <a:pt x="223" y="26"/>
                </a:cubicBezTo>
                <a:cubicBezTo>
                  <a:pt x="189" y="26"/>
                  <a:pt x="155" y="26"/>
                  <a:pt x="120" y="26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1577658" y="5532249"/>
            <a:ext cx="425450" cy="23813"/>
          </a:xfrm>
          <a:custGeom>
            <a:avLst/>
            <a:gdLst>
              <a:gd name="T0" fmla="*/ 120 w 240"/>
              <a:gd name="T1" fmla="*/ 14 h 14"/>
              <a:gd name="T2" fmla="*/ 8 w 240"/>
              <a:gd name="T3" fmla="*/ 14 h 14"/>
              <a:gd name="T4" fmla="*/ 0 w 240"/>
              <a:gd name="T5" fmla="*/ 7 h 14"/>
              <a:gd name="T6" fmla="*/ 8 w 240"/>
              <a:gd name="T7" fmla="*/ 0 h 14"/>
              <a:gd name="T8" fmla="*/ 232 w 240"/>
              <a:gd name="T9" fmla="*/ 0 h 14"/>
              <a:gd name="T10" fmla="*/ 240 w 240"/>
              <a:gd name="T11" fmla="*/ 7 h 14"/>
              <a:gd name="T12" fmla="*/ 231 w 240"/>
              <a:gd name="T13" fmla="*/ 14 h 14"/>
              <a:gd name="T14" fmla="*/ 120 w 240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14">
                <a:moveTo>
                  <a:pt x="120" y="14"/>
                </a:moveTo>
                <a:cubicBezTo>
                  <a:pt x="83" y="14"/>
                  <a:pt x="45" y="13"/>
                  <a:pt x="8" y="14"/>
                </a:cubicBezTo>
                <a:cubicBezTo>
                  <a:pt x="3" y="14"/>
                  <a:pt x="0" y="14"/>
                  <a:pt x="0" y="7"/>
                </a:cubicBezTo>
                <a:cubicBezTo>
                  <a:pt x="0" y="1"/>
                  <a:pt x="2" y="0"/>
                  <a:pt x="8" y="0"/>
                </a:cubicBezTo>
                <a:cubicBezTo>
                  <a:pt x="82" y="0"/>
                  <a:pt x="157" y="0"/>
                  <a:pt x="232" y="0"/>
                </a:cubicBezTo>
                <a:cubicBezTo>
                  <a:pt x="236" y="0"/>
                  <a:pt x="240" y="0"/>
                  <a:pt x="240" y="7"/>
                </a:cubicBezTo>
                <a:cubicBezTo>
                  <a:pt x="240" y="14"/>
                  <a:pt x="236" y="14"/>
                  <a:pt x="231" y="14"/>
                </a:cubicBezTo>
                <a:cubicBezTo>
                  <a:pt x="194" y="13"/>
                  <a:pt x="157" y="14"/>
                  <a:pt x="120" y="14"/>
                </a:cubicBezTo>
                <a:close/>
              </a:path>
            </a:pathLst>
          </a:custGeom>
          <a:solidFill>
            <a:srgbClr val="59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1577658" y="5567174"/>
            <a:ext cx="422275" cy="26988"/>
          </a:xfrm>
          <a:custGeom>
            <a:avLst/>
            <a:gdLst>
              <a:gd name="T0" fmla="*/ 119 w 239"/>
              <a:gd name="T1" fmla="*/ 1 h 15"/>
              <a:gd name="T2" fmla="*/ 231 w 239"/>
              <a:gd name="T3" fmla="*/ 1 h 15"/>
              <a:gd name="T4" fmla="*/ 239 w 239"/>
              <a:gd name="T5" fmla="*/ 8 h 15"/>
              <a:gd name="T6" fmla="*/ 231 w 239"/>
              <a:gd name="T7" fmla="*/ 14 h 15"/>
              <a:gd name="T8" fmla="*/ 8 w 239"/>
              <a:gd name="T9" fmla="*/ 14 h 15"/>
              <a:gd name="T10" fmla="*/ 0 w 239"/>
              <a:gd name="T11" fmla="*/ 7 h 15"/>
              <a:gd name="T12" fmla="*/ 8 w 239"/>
              <a:gd name="T13" fmla="*/ 1 h 15"/>
              <a:gd name="T14" fmla="*/ 119 w 239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15">
                <a:moveTo>
                  <a:pt x="119" y="1"/>
                </a:moveTo>
                <a:cubicBezTo>
                  <a:pt x="157" y="1"/>
                  <a:pt x="194" y="1"/>
                  <a:pt x="231" y="1"/>
                </a:cubicBezTo>
                <a:cubicBezTo>
                  <a:pt x="236" y="1"/>
                  <a:pt x="239" y="1"/>
                  <a:pt x="239" y="8"/>
                </a:cubicBezTo>
                <a:cubicBezTo>
                  <a:pt x="239" y="15"/>
                  <a:pt x="236" y="14"/>
                  <a:pt x="231" y="14"/>
                </a:cubicBezTo>
                <a:cubicBezTo>
                  <a:pt x="157" y="14"/>
                  <a:pt x="83" y="14"/>
                  <a:pt x="8" y="14"/>
                </a:cubicBezTo>
                <a:cubicBezTo>
                  <a:pt x="3" y="14"/>
                  <a:pt x="0" y="14"/>
                  <a:pt x="0" y="7"/>
                </a:cubicBezTo>
                <a:cubicBezTo>
                  <a:pt x="0" y="0"/>
                  <a:pt x="4" y="1"/>
                  <a:pt x="8" y="1"/>
                </a:cubicBezTo>
                <a:cubicBezTo>
                  <a:pt x="45" y="1"/>
                  <a:pt x="82" y="1"/>
                  <a:pt x="119" y="1"/>
                </a:cubicBezTo>
                <a:close/>
              </a:path>
            </a:pathLst>
          </a:custGeom>
          <a:solidFill>
            <a:srgbClr val="59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1577658" y="5605274"/>
            <a:ext cx="288925" cy="23813"/>
          </a:xfrm>
          <a:custGeom>
            <a:avLst/>
            <a:gdLst>
              <a:gd name="T0" fmla="*/ 81 w 163"/>
              <a:gd name="T1" fmla="*/ 14 h 14"/>
              <a:gd name="T2" fmla="*/ 7 w 163"/>
              <a:gd name="T3" fmla="*/ 14 h 14"/>
              <a:gd name="T4" fmla="*/ 0 w 163"/>
              <a:gd name="T5" fmla="*/ 7 h 14"/>
              <a:gd name="T6" fmla="*/ 7 w 163"/>
              <a:gd name="T7" fmla="*/ 0 h 14"/>
              <a:gd name="T8" fmla="*/ 156 w 163"/>
              <a:gd name="T9" fmla="*/ 0 h 14"/>
              <a:gd name="T10" fmla="*/ 162 w 163"/>
              <a:gd name="T11" fmla="*/ 7 h 14"/>
              <a:gd name="T12" fmla="*/ 156 w 163"/>
              <a:gd name="T13" fmla="*/ 14 h 14"/>
              <a:gd name="T14" fmla="*/ 81 w 163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3" h="14">
                <a:moveTo>
                  <a:pt x="81" y="14"/>
                </a:moveTo>
                <a:cubicBezTo>
                  <a:pt x="57" y="14"/>
                  <a:pt x="32" y="14"/>
                  <a:pt x="7" y="14"/>
                </a:cubicBezTo>
                <a:cubicBezTo>
                  <a:pt x="2" y="14"/>
                  <a:pt x="0" y="13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57" y="0"/>
                  <a:pt x="106" y="0"/>
                  <a:pt x="156" y="0"/>
                </a:cubicBezTo>
                <a:cubicBezTo>
                  <a:pt x="161" y="0"/>
                  <a:pt x="162" y="2"/>
                  <a:pt x="162" y="7"/>
                </a:cubicBezTo>
                <a:cubicBezTo>
                  <a:pt x="163" y="13"/>
                  <a:pt x="161" y="14"/>
                  <a:pt x="156" y="14"/>
                </a:cubicBezTo>
                <a:cubicBezTo>
                  <a:pt x="131" y="14"/>
                  <a:pt x="106" y="14"/>
                  <a:pt x="81" y="14"/>
                </a:cubicBezTo>
                <a:close/>
              </a:path>
            </a:pathLst>
          </a:custGeom>
          <a:solidFill>
            <a:srgbClr val="5A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1599883" y="5362387"/>
            <a:ext cx="193675" cy="28575"/>
          </a:xfrm>
          <a:custGeom>
            <a:avLst/>
            <a:gdLst>
              <a:gd name="T0" fmla="*/ 54 w 109"/>
              <a:gd name="T1" fmla="*/ 16 h 16"/>
              <a:gd name="T2" fmla="*/ 8 w 109"/>
              <a:gd name="T3" fmla="*/ 16 h 16"/>
              <a:gd name="T4" fmla="*/ 0 w 109"/>
              <a:gd name="T5" fmla="*/ 8 h 16"/>
              <a:gd name="T6" fmla="*/ 8 w 109"/>
              <a:gd name="T7" fmla="*/ 0 h 16"/>
              <a:gd name="T8" fmla="*/ 102 w 109"/>
              <a:gd name="T9" fmla="*/ 0 h 16"/>
              <a:gd name="T10" fmla="*/ 108 w 109"/>
              <a:gd name="T11" fmla="*/ 8 h 16"/>
              <a:gd name="T12" fmla="*/ 102 w 109"/>
              <a:gd name="T13" fmla="*/ 16 h 16"/>
              <a:gd name="T14" fmla="*/ 54 w 10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6">
                <a:moveTo>
                  <a:pt x="54" y="16"/>
                </a:moveTo>
                <a:cubicBezTo>
                  <a:pt x="39" y="16"/>
                  <a:pt x="23" y="15"/>
                  <a:pt x="8" y="16"/>
                </a:cubicBezTo>
                <a:cubicBezTo>
                  <a:pt x="1" y="16"/>
                  <a:pt x="1" y="13"/>
                  <a:pt x="0" y="8"/>
                </a:cubicBezTo>
                <a:cubicBezTo>
                  <a:pt x="0" y="2"/>
                  <a:pt x="2" y="0"/>
                  <a:pt x="8" y="0"/>
                </a:cubicBezTo>
                <a:cubicBezTo>
                  <a:pt x="39" y="0"/>
                  <a:pt x="70" y="0"/>
                  <a:pt x="102" y="0"/>
                </a:cubicBezTo>
                <a:cubicBezTo>
                  <a:pt x="108" y="0"/>
                  <a:pt x="108" y="3"/>
                  <a:pt x="108" y="8"/>
                </a:cubicBezTo>
                <a:cubicBezTo>
                  <a:pt x="108" y="12"/>
                  <a:pt x="109" y="16"/>
                  <a:pt x="102" y="16"/>
                </a:cubicBezTo>
                <a:cubicBezTo>
                  <a:pt x="86" y="16"/>
                  <a:pt x="70" y="16"/>
                  <a:pt x="54" y="16"/>
                </a:cubicBezTo>
                <a:close/>
              </a:path>
            </a:pathLst>
          </a:custGeom>
          <a:solidFill>
            <a:srgbClr val="6C5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1599883" y="5222687"/>
            <a:ext cx="195263" cy="28575"/>
          </a:xfrm>
          <a:custGeom>
            <a:avLst/>
            <a:gdLst>
              <a:gd name="T0" fmla="*/ 54 w 110"/>
              <a:gd name="T1" fmla="*/ 15 h 16"/>
              <a:gd name="T2" fmla="*/ 7 w 110"/>
              <a:gd name="T3" fmla="*/ 15 h 16"/>
              <a:gd name="T4" fmla="*/ 1 w 110"/>
              <a:gd name="T5" fmla="*/ 8 h 16"/>
              <a:gd name="T6" fmla="*/ 7 w 110"/>
              <a:gd name="T7" fmla="*/ 0 h 16"/>
              <a:gd name="T8" fmla="*/ 102 w 110"/>
              <a:gd name="T9" fmla="*/ 0 h 16"/>
              <a:gd name="T10" fmla="*/ 108 w 110"/>
              <a:gd name="T11" fmla="*/ 9 h 16"/>
              <a:gd name="T12" fmla="*/ 102 w 110"/>
              <a:gd name="T13" fmla="*/ 15 h 16"/>
              <a:gd name="T14" fmla="*/ 54 w 110"/>
              <a:gd name="T15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6">
                <a:moveTo>
                  <a:pt x="54" y="15"/>
                </a:moveTo>
                <a:cubicBezTo>
                  <a:pt x="39" y="15"/>
                  <a:pt x="23" y="15"/>
                  <a:pt x="7" y="15"/>
                </a:cubicBezTo>
                <a:cubicBezTo>
                  <a:pt x="1" y="16"/>
                  <a:pt x="0" y="13"/>
                  <a:pt x="1" y="8"/>
                </a:cubicBezTo>
                <a:cubicBezTo>
                  <a:pt x="1" y="4"/>
                  <a:pt x="0" y="0"/>
                  <a:pt x="7" y="0"/>
                </a:cubicBezTo>
                <a:cubicBezTo>
                  <a:pt x="39" y="0"/>
                  <a:pt x="71" y="0"/>
                  <a:pt x="102" y="0"/>
                </a:cubicBezTo>
                <a:cubicBezTo>
                  <a:pt x="110" y="0"/>
                  <a:pt x="108" y="5"/>
                  <a:pt x="108" y="9"/>
                </a:cubicBezTo>
                <a:cubicBezTo>
                  <a:pt x="109" y="14"/>
                  <a:pt x="107" y="16"/>
                  <a:pt x="102" y="15"/>
                </a:cubicBezTo>
                <a:cubicBezTo>
                  <a:pt x="86" y="15"/>
                  <a:pt x="70" y="15"/>
                  <a:pt x="54" y="15"/>
                </a:cubicBezTo>
                <a:close/>
              </a:path>
            </a:pathLst>
          </a:custGeom>
          <a:solidFill>
            <a:srgbClr val="665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1599883" y="5268724"/>
            <a:ext cx="193675" cy="28575"/>
          </a:xfrm>
          <a:custGeom>
            <a:avLst/>
            <a:gdLst>
              <a:gd name="T0" fmla="*/ 54 w 109"/>
              <a:gd name="T1" fmla="*/ 16 h 16"/>
              <a:gd name="T2" fmla="*/ 7 w 109"/>
              <a:gd name="T3" fmla="*/ 16 h 16"/>
              <a:gd name="T4" fmla="*/ 1 w 109"/>
              <a:gd name="T5" fmla="*/ 8 h 16"/>
              <a:gd name="T6" fmla="*/ 7 w 109"/>
              <a:gd name="T7" fmla="*/ 0 h 16"/>
              <a:gd name="T8" fmla="*/ 102 w 109"/>
              <a:gd name="T9" fmla="*/ 0 h 16"/>
              <a:gd name="T10" fmla="*/ 108 w 109"/>
              <a:gd name="T11" fmla="*/ 8 h 16"/>
              <a:gd name="T12" fmla="*/ 103 w 109"/>
              <a:gd name="T13" fmla="*/ 16 h 16"/>
              <a:gd name="T14" fmla="*/ 54 w 10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6">
                <a:moveTo>
                  <a:pt x="54" y="16"/>
                </a:moveTo>
                <a:cubicBezTo>
                  <a:pt x="39" y="16"/>
                  <a:pt x="23" y="15"/>
                  <a:pt x="7" y="16"/>
                </a:cubicBezTo>
                <a:cubicBezTo>
                  <a:pt x="0" y="16"/>
                  <a:pt x="1" y="12"/>
                  <a:pt x="1" y="8"/>
                </a:cubicBezTo>
                <a:cubicBezTo>
                  <a:pt x="1" y="3"/>
                  <a:pt x="1" y="0"/>
                  <a:pt x="7" y="0"/>
                </a:cubicBezTo>
                <a:cubicBezTo>
                  <a:pt x="39" y="1"/>
                  <a:pt x="71" y="1"/>
                  <a:pt x="102" y="0"/>
                </a:cubicBezTo>
                <a:cubicBezTo>
                  <a:pt x="109" y="0"/>
                  <a:pt x="108" y="4"/>
                  <a:pt x="108" y="8"/>
                </a:cubicBezTo>
                <a:cubicBezTo>
                  <a:pt x="108" y="12"/>
                  <a:pt x="109" y="16"/>
                  <a:pt x="103" y="16"/>
                </a:cubicBezTo>
                <a:cubicBezTo>
                  <a:pt x="87" y="15"/>
                  <a:pt x="70" y="16"/>
                  <a:pt x="54" y="16"/>
                </a:cubicBezTo>
                <a:close/>
              </a:path>
            </a:pathLst>
          </a:custGeom>
          <a:solidFill>
            <a:srgbClr val="665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1599883" y="5314762"/>
            <a:ext cx="192088" cy="28575"/>
          </a:xfrm>
          <a:custGeom>
            <a:avLst/>
            <a:gdLst>
              <a:gd name="T0" fmla="*/ 55 w 108"/>
              <a:gd name="T1" fmla="*/ 16 h 16"/>
              <a:gd name="T2" fmla="*/ 7 w 108"/>
              <a:gd name="T3" fmla="*/ 16 h 16"/>
              <a:gd name="T4" fmla="*/ 1 w 108"/>
              <a:gd name="T5" fmla="*/ 8 h 16"/>
              <a:gd name="T6" fmla="*/ 8 w 108"/>
              <a:gd name="T7" fmla="*/ 1 h 16"/>
              <a:gd name="T8" fmla="*/ 101 w 108"/>
              <a:gd name="T9" fmla="*/ 1 h 16"/>
              <a:gd name="T10" fmla="*/ 108 w 108"/>
              <a:gd name="T11" fmla="*/ 8 h 16"/>
              <a:gd name="T12" fmla="*/ 101 w 108"/>
              <a:gd name="T13" fmla="*/ 16 h 16"/>
              <a:gd name="T14" fmla="*/ 55 w 108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16">
                <a:moveTo>
                  <a:pt x="55" y="16"/>
                </a:moveTo>
                <a:cubicBezTo>
                  <a:pt x="39" y="16"/>
                  <a:pt x="23" y="16"/>
                  <a:pt x="7" y="16"/>
                </a:cubicBezTo>
                <a:cubicBezTo>
                  <a:pt x="1" y="16"/>
                  <a:pt x="1" y="13"/>
                  <a:pt x="1" y="8"/>
                </a:cubicBezTo>
                <a:cubicBezTo>
                  <a:pt x="0" y="3"/>
                  <a:pt x="1" y="0"/>
                  <a:pt x="8" y="1"/>
                </a:cubicBezTo>
                <a:cubicBezTo>
                  <a:pt x="39" y="1"/>
                  <a:pt x="70" y="1"/>
                  <a:pt x="101" y="1"/>
                </a:cubicBezTo>
                <a:cubicBezTo>
                  <a:pt x="107" y="0"/>
                  <a:pt x="108" y="3"/>
                  <a:pt x="108" y="8"/>
                </a:cubicBezTo>
                <a:cubicBezTo>
                  <a:pt x="108" y="13"/>
                  <a:pt x="108" y="16"/>
                  <a:pt x="101" y="16"/>
                </a:cubicBezTo>
                <a:cubicBezTo>
                  <a:pt x="86" y="16"/>
                  <a:pt x="70" y="16"/>
                  <a:pt x="55" y="16"/>
                </a:cubicBezTo>
                <a:close/>
              </a:path>
            </a:pathLst>
          </a:custGeom>
          <a:solidFill>
            <a:srgbClr val="675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1599883" y="5410012"/>
            <a:ext cx="193675" cy="26988"/>
          </a:xfrm>
          <a:custGeom>
            <a:avLst/>
            <a:gdLst>
              <a:gd name="T0" fmla="*/ 54 w 109"/>
              <a:gd name="T1" fmla="*/ 15 h 15"/>
              <a:gd name="T2" fmla="*/ 7 w 109"/>
              <a:gd name="T3" fmla="*/ 15 h 15"/>
              <a:gd name="T4" fmla="*/ 1 w 109"/>
              <a:gd name="T5" fmla="*/ 8 h 15"/>
              <a:gd name="T6" fmla="*/ 7 w 109"/>
              <a:gd name="T7" fmla="*/ 0 h 15"/>
              <a:gd name="T8" fmla="*/ 103 w 109"/>
              <a:gd name="T9" fmla="*/ 0 h 15"/>
              <a:gd name="T10" fmla="*/ 108 w 109"/>
              <a:gd name="T11" fmla="*/ 7 h 15"/>
              <a:gd name="T12" fmla="*/ 103 w 109"/>
              <a:gd name="T13" fmla="*/ 15 h 15"/>
              <a:gd name="T14" fmla="*/ 54 w 109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5">
                <a:moveTo>
                  <a:pt x="54" y="15"/>
                </a:moveTo>
                <a:cubicBezTo>
                  <a:pt x="39" y="15"/>
                  <a:pt x="23" y="15"/>
                  <a:pt x="7" y="15"/>
                </a:cubicBezTo>
                <a:cubicBezTo>
                  <a:pt x="1" y="15"/>
                  <a:pt x="0" y="13"/>
                  <a:pt x="1" y="8"/>
                </a:cubicBezTo>
                <a:cubicBezTo>
                  <a:pt x="1" y="4"/>
                  <a:pt x="0" y="0"/>
                  <a:pt x="7" y="0"/>
                </a:cubicBezTo>
                <a:cubicBezTo>
                  <a:pt x="39" y="0"/>
                  <a:pt x="71" y="0"/>
                  <a:pt x="103" y="0"/>
                </a:cubicBezTo>
                <a:cubicBezTo>
                  <a:pt x="109" y="0"/>
                  <a:pt x="108" y="3"/>
                  <a:pt x="108" y="7"/>
                </a:cubicBezTo>
                <a:cubicBezTo>
                  <a:pt x="108" y="11"/>
                  <a:pt x="109" y="15"/>
                  <a:pt x="103" y="15"/>
                </a:cubicBezTo>
                <a:cubicBezTo>
                  <a:pt x="87" y="15"/>
                  <a:pt x="70" y="15"/>
                  <a:pt x="54" y="15"/>
                </a:cubicBezTo>
                <a:close/>
              </a:path>
            </a:pathLst>
          </a:custGeom>
          <a:solidFill>
            <a:srgbClr val="66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2865873" y="1922275"/>
            <a:ext cx="1501775" cy="1289050"/>
          </a:xfrm>
          <a:custGeom>
            <a:avLst/>
            <a:gdLst>
              <a:gd name="T0" fmla="*/ 133 w 849"/>
              <a:gd name="T1" fmla="*/ 728 h 728"/>
              <a:gd name="T2" fmla="*/ 12 w 849"/>
              <a:gd name="T3" fmla="*/ 519 h 728"/>
              <a:gd name="T4" fmla="*/ 1 w 849"/>
              <a:gd name="T5" fmla="*/ 411 h 728"/>
              <a:gd name="T6" fmla="*/ 118 w 849"/>
              <a:gd name="T7" fmla="*/ 130 h 728"/>
              <a:gd name="T8" fmla="*/ 338 w 849"/>
              <a:gd name="T9" fmla="*/ 8 h 728"/>
              <a:gd name="T10" fmla="*/ 392 w 849"/>
              <a:gd name="T11" fmla="*/ 1 h 728"/>
              <a:gd name="T12" fmla="*/ 400 w 849"/>
              <a:gd name="T13" fmla="*/ 0 h 728"/>
              <a:gd name="T14" fmla="*/ 446 w 849"/>
              <a:gd name="T15" fmla="*/ 0 h 728"/>
              <a:gd name="T16" fmla="*/ 462 w 849"/>
              <a:gd name="T17" fmla="*/ 2 h 728"/>
              <a:gd name="T18" fmla="*/ 715 w 849"/>
              <a:gd name="T19" fmla="*/ 117 h 728"/>
              <a:gd name="T20" fmla="*/ 837 w 849"/>
              <a:gd name="T21" fmla="*/ 337 h 728"/>
              <a:gd name="T22" fmla="*/ 838 w 849"/>
              <a:gd name="T23" fmla="*/ 502 h 728"/>
              <a:gd name="T24" fmla="*/ 713 w 849"/>
              <a:gd name="T25" fmla="*/ 728 h 728"/>
              <a:gd name="T26" fmla="*/ 708 w 849"/>
              <a:gd name="T27" fmla="*/ 720 h 728"/>
              <a:gd name="T28" fmla="*/ 691 w 849"/>
              <a:gd name="T29" fmla="*/ 630 h 728"/>
              <a:gd name="T30" fmla="*/ 670 w 849"/>
              <a:gd name="T31" fmla="*/ 528 h 728"/>
              <a:gd name="T32" fmla="*/ 666 w 849"/>
              <a:gd name="T33" fmla="*/ 507 h 728"/>
              <a:gd name="T34" fmla="*/ 650 w 849"/>
              <a:gd name="T35" fmla="*/ 489 h 728"/>
              <a:gd name="T36" fmla="*/ 574 w 849"/>
              <a:gd name="T37" fmla="*/ 465 h 728"/>
              <a:gd name="T38" fmla="*/ 558 w 849"/>
              <a:gd name="T39" fmla="*/ 460 h 728"/>
              <a:gd name="T40" fmla="*/ 530 w 849"/>
              <a:gd name="T41" fmla="*/ 443 h 728"/>
              <a:gd name="T42" fmla="*/ 505 w 849"/>
              <a:gd name="T43" fmla="*/ 440 h 728"/>
              <a:gd name="T44" fmla="*/ 498 w 849"/>
              <a:gd name="T45" fmla="*/ 435 h 728"/>
              <a:gd name="T46" fmla="*/ 479 w 849"/>
              <a:gd name="T47" fmla="*/ 411 h 728"/>
              <a:gd name="T48" fmla="*/ 479 w 849"/>
              <a:gd name="T49" fmla="*/ 392 h 728"/>
              <a:gd name="T50" fmla="*/ 482 w 849"/>
              <a:gd name="T51" fmla="*/ 385 h 728"/>
              <a:gd name="T52" fmla="*/ 489 w 849"/>
              <a:gd name="T53" fmla="*/ 378 h 728"/>
              <a:gd name="T54" fmla="*/ 509 w 849"/>
              <a:gd name="T55" fmla="*/ 339 h 728"/>
              <a:gd name="T56" fmla="*/ 513 w 849"/>
              <a:gd name="T57" fmla="*/ 313 h 728"/>
              <a:gd name="T58" fmla="*/ 521 w 849"/>
              <a:gd name="T59" fmla="*/ 305 h 728"/>
              <a:gd name="T60" fmla="*/ 532 w 849"/>
              <a:gd name="T61" fmla="*/ 297 h 728"/>
              <a:gd name="T62" fmla="*/ 540 w 849"/>
              <a:gd name="T63" fmla="*/ 253 h 728"/>
              <a:gd name="T64" fmla="*/ 528 w 849"/>
              <a:gd name="T65" fmla="*/ 240 h 728"/>
              <a:gd name="T66" fmla="*/ 528 w 849"/>
              <a:gd name="T67" fmla="*/ 217 h 728"/>
              <a:gd name="T68" fmla="*/ 522 w 849"/>
              <a:gd name="T69" fmla="*/ 157 h 728"/>
              <a:gd name="T70" fmla="*/ 500 w 849"/>
              <a:gd name="T71" fmla="*/ 137 h 728"/>
              <a:gd name="T72" fmla="*/ 490 w 849"/>
              <a:gd name="T73" fmla="*/ 129 h 728"/>
              <a:gd name="T74" fmla="*/ 459 w 849"/>
              <a:gd name="T75" fmla="*/ 101 h 728"/>
              <a:gd name="T76" fmla="*/ 405 w 849"/>
              <a:gd name="T77" fmla="*/ 100 h 728"/>
              <a:gd name="T78" fmla="*/ 344 w 849"/>
              <a:gd name="T79" fmla="*/ 128 h 728"/>
              <a:gd name="T80" fmla="*/ 314 w 849"/>
              <a:gd name="T81" fmla="*/ 200 h 728"/>
              <a:gd name="T82" fmla="*/ 316 w 849"/>
              <a:gd name="T83" fmla="*/ 234 h 728"/>
              <a:gd name="T84" fmla="*/ 315 w 849"/>
              <a:gd name="T85" fmla="*/ 240 h 728"/>
              <a:gd name="T86" fmla="*/ 307 w 849"/>
              <a:gd name="T87" fmla="*/ 263 h 728"/>
              <a:gd name="T88" fmla="*/ 314 w 849"/>
              <a:gd name="T89" fmla="*/ 294 h 728"/>
              <a:gd name="T90" fmla="*/ 326 w 849"/>
              <a:gd name="T91" fmla="*/ 305 h 728"/>
              <a:gd name="T92" fmla="*/ 334 w 849"/>
              <a:gd name="T93" fmla="*/ 313 h 728"/>
              <a:gd name="T94" fmla="*/ 339 w 849"/>
              <a:gd name="T95" fmla="*/ 347 h 728"/>
              <a:gd name="T96" fmla="*/ 354 w 849"/>
              <a:gd name="T97" fmla="*/ 375 h 728"/>
              <a:gd name="T98" fmla="*/ 368 w 849"/>
              <a:gd name="T99" fmla="*/ 392 h 728"/>
              <a:gd name="T100" fmla="*/ 367 w 849"/>
              <a:gd name="T101" fmla="*/ 411 h 728"/>
              <a:gd name="T102" fmla="*/ 349 w 849"/>
              <a:gd name="T103" fmla="*/ 434 h 728"/>
              <a:gd name="T104" fmla="*/ 343 w 849"/>
              <a:gd name="T105" fmla="*/ 438 h 728"/>
              <a:gd name="T106" fmla="*/ 283 w 849"/>
              <a:gd name="T107" fmla="*/ 460 h 728"/>
              <a:gd name="T108" fmla="*/ 278 w 849"/>
              <a:gd name="T109" fmla="*/ 463 h 728"/>
              <a:gd name="T110" fmla="*/ 266 w 849"/>
              <a:gd name="T111" fmla="*/ 467 h 728"/>
              <a:gd name="T112" fmla="*/ 196 w 849"/>
              <a:gd name="T113" fmla="*/ 490 h 728"/>
              <a:gd name="T114" fmla="*/ 180 w 849"/>
              <a:gd name="T115" fmla="*/ 507 h 728"/>
              <a:gd name="T116" fmla="*/ 158 w 849"/>
              <a:gd name="T117" fmla="*/ 620 h 728"/>
              <a:gd name="T118" fmla="*/ 138 w 849"/>
              <a:gd name="T119" fmla="*/ 721 h 728"/>
              <a:gd name="T120" fmla="*/ 133 w 849"/>
              <a:gd name="T121" fmla="*/ 72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9" h="728">
                <a:moveTo>
                  <a:pt x="133" y="728"/>
                </a:moveTo>
                <a:cubicBezTo>
                  <a:pt x="72" y="671"/>
                  <a:pt x="32" y="601"/>
                  <a:pt x="12" y="519"/>
                </a:cubicBezTo>
                <a:cubicBezTo>
                  <a:pt x="4" y="484"/>
                  <a:pt x="0" y="448"/>
                  <a:pt x="1" y="411"/>
                </a:cubicBezTo>
                <a:cubicBezTo>
                  <a:pt x="5" y="303"/>
                  <a:pt x="43" y="209"/>
                  <a:pt x="118" y="130"/>
                </a:cubicBezTo>
                <a:cubicBezTo>
                  <a:pt x="179" y="67"/>
                  <a:pt x="252" y="27"/>
                  <a:pt x="338" y="8"/>
                </a:cubicBezTo>
                <a:cubicBezTo>
                  <a:pt x="356" y="5"/>
                  <a:pt x="374" y="2"/>
                  <a:pt x="392" y="1"/>
                </a:cubicBezTo>
                <a:cubicBezTo>
                  <a:pt x="395" y="1"/>
                  <a:pt x="398" y="1"/>
                  <a:pt x="400" y="0"/>
                </a:cubicBezTo>
                <a:cubicBezTo>
                  <a:pt x="416" y="0"/>
                  <a:pt x="431" y="0"/>
                  <a:pt x="446" y="0"/>
                </a:cubicBezTo>
                <a:cubicBezTo>
                  <a:pt x="451" y="2"/>
                  <a:pt x="457" y="1"/>
                  <a:pt x="462" y="2"/>
                </a:cubicBezTo>
                <a:cubicBezTo>
                  <a:pt x="559" y="11"/>
                  <a:pt x="644" y="49"/>
                  <a:pt x="715" y="117"/>
                </a:cubicBezTo>
                <a:cubicBezTo>
                  <a:pt x="779" y="178"/>
                  <a:pt x="819" y="252"/>
                  <a:pt x="837" y="337"/>
                </a:cubicBezTo>
                <a:cubicBezTo>
                  <a:pt x="848" y="392"/>
                  <a:pt x="849" y="447"/>
                  <a:pt x="838" y="502"/>
                </a:cubicBezTo>
                <a:cubicBezTo>
                  <a:pt x="820" y="590"/>
                  <a:pt x="779" y="666"/>
                  <a:pt x="713" y="728"/>
                </a:cubicBezTo>
                <a:cubicBezTo>
                  <a:pt x="709" y="727"/>
                  <a:pt x="709" y="724"/>
                  <a:pt x="708" y="720"/>
                </a:cubicBezTo>
                <a:cubicBezTo>
                  <a:pt x="703" y="690"/>
                  <a:pt x="697" y="660"/>
                  <a:pt x="691" y="630"/>
                </a:cubicBezTo>
                <a:cubicBezTo>
                  <a:pt x="684" y="596"/>
                  <a:pt x="677" y="562"/>
                  <a:pt x="670" y="528"/>
                </a:cubicBezTo>
                <a:cubicBezTo>
                  <a:pt x="669" y="521"/>
                  <a:pt x="668" y="514"/>
                  <a:pt x="666" y="507"/>
                </a:cubicBezTo>
                <a:cubicBezTo>
                  <a:pt x="664" y="497"/>
                  <a:pt x="659" y="492"/>
                  <a:pt x="650" y="489"/>
                </a:cubicBezTo>
                <a:cubicBezTo>
                  <a:pt x="625" y="482"/>
                  <a:pt x="599" y="473"/>
                  <a:pt x="574" y="465"/>
                </a:cubicBezTo>
                <a:cubicBezTo>
                  <a:pt x="569" y="464"/>
                  <a:pt x="564" y="460"/>
                  <a:pt x="558" y="460"/>
                </a:cubicBezTo>
                <a:cubicBezTo>
                  <a:pt x="549" y="454"/>
                  <a:pt x="541" y="447"/>
                  <a:pt x="530" y="443"/>
                </a:cubicBezTo>
                <a:cubicBezTo>
                  <a:pt x="522" y="441"/>
                  <a:pt x="514" y="439"/>
                  <a:pt x="505" y="440"/>
                </a:cubicBezTo>
                <a:cubicBezTo>
                  <a:pt x="502" y="439"/>
                  <a:pt x="500" y="438"/>
                  <a:pt x="498" y="435"/>
                </a:cubicBezTo>
                <a:cubicBezTo>
                  <a:pt x="492" y="427"/>
                  <a:pt x="484" y="420"/>
                  <a:pt x="479" y="411"/>
                </a:cubicBezTo>
                <a:cubicBezTo>
                  <a:pt x="477" y="405"/>
                  <a:pt x="478" y="398"/>
                  <a:pt x="479" y="392"/>
                </a:cubicBezTo>
                <a:cubicBezTo>
                  <a:pt x="479" y="389"/>
                  <a:pt x="480" y="387"/>
                  <a:pt x="482" y="385"/>
                </a:cubicBezTo>
                <a:cubicBezTo>
                  <a:pt x="484" y="383"/>
                  <a:pt x="486" y="380"/>
                  <a:pt x="489" y="378"/>
                </a:cubicBezTo>
                <a:cubicBezTo>
                  <a:pt x="502" y="368"/>
                  <a:pt x="507" y="354"/>
                  <a:pt x="509" y="339"/>
                </a:cubicBezTo>
                <a:cubicBezTo>
                  <a:pt x="510" y="330"/>
                  <a:pt x="511" y="322"/>
                  <a:pt x="513" y="313"/>
                </a:cubicBezTo>
                <a:cubicBezTo>
                  <a:pt x="514" y="308"/>
                  <a:pt x="516" y="305"/>
                  <a:pt x="521" y="305"/>
                </a:cubicBezTo>
                <a:cubicBezTo>
                  <a:pt x="527" y="305"/>
                  <a:pt x="530" y="302"/>
                  <a:pt x="532" y="297"/>
                </a:cubicBezTo>
                <a:cubicBezTo>
                  <a:pt x="536" y="283"/>
                  <a:pt x="540" y="269"/>
                  <a:pt x="540" y="253"/>
                </a:cubicBezTo>
                <a:cubicBezTo>
                  <a:pt x="540" y="245"/>
                  <a:pt x="534" y="243"/>
                  <a:pt x="528" y="240"/>
                </a:cubicBezTo>
                <a:cubicBezTo>
                  <a:pt x="524" y="233"/>
                  <a:pt x="528" y="225"/>
                  <a:pt x="528" y="217"/>
                </a:cubicBezTo>
                <a:cubicBezTo>
                  <a:pt x="529" y="197"/>
                  <a:pt x="529" y="177"/>
                  <a:pt x="522" y="157"/>
                </a:cubicBezTo>
                <a:cubicBezTo>
                  <a:pt x="518" y="147"/>
                  <a:pt x="512" y="139"/>
                  <a:pt x="500" y="137"/>
                </a:cubicBezTo>
                <a:cubicBezTo>
                  <a:pt x="495" y="136"/>
                  <a:pt x="492" y="134"/>
                  <a:pt x="490" y="129"/>
                </a:cubicBezTo>
                <a:cubicBezTo>
                  <a:pt x="485" y="114"/>
                  <a:pt x="474" y="105"/>
                  <a:pt x="459" y="101"/>
                </a:cubicBezTo>
                <a:cubicBezTo>
                  <a:pt x="441" y="96"/>
                  <a:pt x="423" y="97"/>
                  <a:pt x="405" y="100"/>
                </a:cubicBezTo>
                <a:cubicBezTo>
                  <a:pt x="382" y="105"/>
                  <a:pt x="362" y="113"/>
                  <a:pt x="344" y="128"/>
                </a:cubicBezTo>
                <a:cubicBezTo>
                  <a:pt x="322" y="146"/>
                  <a:pt x="310" y="170"/>
                  <a:pt x="314" y="200"/>
                </a:cubicBezTo>
                <a:cubicBezTo>
                  <a:pt x="316" y="211"/>
                  <a:pt x="317" y="223"/>
                  <a:pt x="316" y="234"/>
                </a:cubicBezTo>
                <a:cubicBezTo>
                  <a:pt x="316" y="236"/>
                  <a:pt x="316" y="238"/>
                  <a:pt x="315" y="240"/>
                </a:cubicBezTo>
                <a:cubicBezTo>
                  <a:pt x="306" y="246"/>
                  <a:pt x="306" y="255"/>
                  <a:pt x="307" y="263"/>
                </a:cubicBezTo>
                <a:cubicBezTo>
                  <a:pt x="308" y="274"/>
                  <a:pt x="311" y="284"/>
                  <a:pt x="314" y="294"/>
                </a:cubicBezTo>
                <a:cubicBezTo>
                  <a:pt x="315" y="301"/>
                  <a:pt x="318" y="306"/>
                  <a:pt x="326" y="305"/>
                </a:cubicBezTo>
                <a:cubicBezTo>
                  <a:pt x="331" y="305"/>
                  <a:pt x="333" y="309"/>
                  <a:pt x="334" y="313"/>
                </a:cubicBezTo>
                <a:cubicBezTo>
                  <a:pt x="335" y="324"/>
                  <a:pt x="337" y="335"/>
                  <a:pt x="339" y="347"/>
                </a:cubicBezTo>
                <a:cubicBezTo>
                  <a:pt x="341" y="358"/>
                  <a:pt x="345" y="367"/>
                  <a:pt x="354" y="375"/>
                </a:cubicBezTo>
                <a:cubicBezTo>
                  <a:pt x="359" y="380"/>
                  <a:pt x="366" y="384"/>
                  <a:pt x="368" y="392"/>
                </a:cubicBezTo>
                <a:cubicBezTo>
                  <a:pt x="368" y="398"/>
                  <a:pt x="370" y="405"/>
                  <a:pt x="367" y="411"/>
                </a:cubicBezTo>
                <a:cubicBezTo>
                  <a:pt x="362" y="419"/>
                  <a:pt x="356" y="427"/>
                  <a:pt x="349" y="434"/>
                </a:cubicBezTo>
                <a:cubicBezTo>
                  <a:pt x="347" y="436"/>
                  <a:pt x="346" y="438"/>
                  <a:pt x="343" y="438"/>
                </a:cubicBezTo>
                <a:cubicBezTo>
                  <a:pt x="321" y="440"/>
                  <a:pt x="300" y="444"/>
                  <a:pt x="283" y="460"/>
                </a:cubicBezTo>
                <a:cubicBezTo>
                  <a:pt x="282" y="461"/>
                  <a:pt x="280" y="462"/>
                  <a:pt x="278" y="463"/>
                </a:cubicBezTo>
                <a:cubicBezTo>
                  <a:pt x="273" y="462"/>
                  <a:pt x="270" y="466"/>
                  <a:pt x="266" y="467"/>
                </a:cubicBezTo>
                <a:cubicBezTo>
                  <a:pt x="242" y="475"/>
                  <a:pt x="219" y="482"/>
                  <a:pt x="196" y="490"/>
                </a:cubicBezTo>
                <a:cubicBezTo>
                  <a:pt x="187" y="492"/>
                  <a:pt x="182" y="497"/>
                  <a:pt x="180" y="507"/>
                </a:cubicBezTo>
                <a:cubicBezTo>
                  <a:pt x="173" y="544"/>
                  <a:pt x="165" y="582"/>
                  <a:pt x="158" y="620"/>
                </a:cubicBezTo>
                <a:cubicBezTo>
                  <a:pt x="151" y="653"/>
                  <a:pt x="145" y="687"/>
                  <a:pt x="138" y="721"/>
                </a:cubicBezTo>
                <a:cubicBezTo>
                  <a:pt x="137" y="724"/>
                  <a:pt x="137" y="727"/>
                  <a:pt x="133" y="728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3604060" y="2700150"/>
            <a:ext cx="522288" cy="715963"/>
          </a:xfrm>
          <a:custGeom>
            <a:avLst/>
            <a:gdLst>
              <a:gd name="T0" fmla="*/ 141 w 296"/>
              <a:gd name="T1" fmla="*/ 18 h 405"/>
              <a:gd name="T2" fmla="*/ 240 w 296"/>
              <a:gd name="T3" fmla="*/ 50 h 405"/>
              <a:gd name="T4" fmla="*/ 252 w 296"/>
              <a:gd name="T5" fmla="*/ 65 h 405"/>
              <a:gd name="T6" fmla="*/ 288 w 296"/>
              <a:gd name="T7" fmla="*/ 249 h 405"/>
              <a:gd name="T8" fmla="*/ 296 w 296"/>
              <a:gd name="T9" fmla="*/ 289 h 405"/>
              <a:gd name="T10" fmla="*/ 194 w 296"/>
              <a:gd name="T11" fmla="*/ 361 h 405"/>
              <a:gd name="T12" fmla="*/ 188 w 296"/>
              <a:gd name="T13" fmla="*/ 352 h 405"/>
              <a:gd name="T14" fmla="*/ 172 w 296"/>
              <a:gd name="T15" fmla="*/ 299 h 405"/>
              <a:gd name="T16" fmla="*/ 170 w 296"/>
              <a:gd name="T17" fmla="*/ 322 h 405"/>
              <a:gd name="T18" fmla="*/ 169 w 296"/>
              <a:gd name="T19" fmla="*/ 366 h 405"/>
              <a:gd name="T20" fmla="*/ 165 w 296"/>
              <a:gd name="T21" fmla="*/ 373 h 405"/>
              <a:gd name="T22" fmla="*/ 144 w 296"/>
              <a:gd name="T23" fmla="*/ 382 h 405"/>
              <a:gd name="T24" fmla="*/ 41 w 296"/>
              <a:gd name="T25" fmla="*/ 404 h 405"/>
              <a:gd name="T26" fmla="*/ 36 w 296"/>
              <a:gd name="T27" fmla="*/ 405 h 405"/>
              <a:gd name="T28" fmla="*/ 6 w 296"/>
              <a:gd name="T29" fmla="*/ 405 h 405"/>
              <a:gd name="T30" fmla="*/ 3 w 296"/>
              <a:gd name="T31" fmla="*/ 398 h 405"/>
              <a:gd name="T32" fmla="*/ 1 w 296"/>
              <a:gd name="T33" fmla="*/ 375 h 405"/>
              <a:gd name="T34" fmla="*/ 2 w 296"/>
              <a:gd name="T35" fmla="*/ 369 h 405"/>
              <a:gd name="T36" fmla="*/ 7 w 296"/>
              <a:gd name="T37" fmla="*/ 361 h 405"/>
              <a:gd name="T38" fmla="*/ 25 w 296"/>
              <a:gd name="T39" fmla="*/ 274 h 405"/>
              <a:gd name="T40" fmla="*/ 27 w 296"/>
              <a:gd name="T41" fmla="*/ 263 h 405"/>
              <a:gd name="T42" fmla="*/ 31 w 296"/>
              <a:gd name="T43" fmla="*/ 250 h 405"/>
              <a:gd name="T44" fmla="*/ 43 w 296"/>
              <a:gd name="T45" fmla="*/ 195 h 405"/>
              <a:gd name="T46" fmla="*/ 54 w 296"/>
              <a:gd name="T47" fmla="*/ 140 h 405"/>
              <a:gd name="T48" fmla="*/ 83 w 296"/>
              <a:gd name="T49" fmla="*/ 10 h 405"/>
              <a:gd name="T50" fmla="*/ 87 w 296"/>
              <a:gd name="T51" fmla="*/ 3 h 405"/>
              <a:gd name="T52" fmla="*/ 126 w 296"/>
              <a:gd name="T53" fmla="*/ 13 h 405"/>
              <a:gd name="T54" fmla="*/ 162 w 296"/>
              <a:gd name="T55" fmla="*/ 64 h 405"/>
              <a:gd name="T56" fmla="*/ 168 w 296"/>
              <a:gd name="T57" fmla="*/ 147 h 405"/>
              <a:gd name="T58" fmla="*/ 167 w 296"/>
              <a:gd name="T59" fmla="*/ 163 h 405"/>
              <a:gd name="T60" fmla="*/ 169 w 296"/>
              <a:gd name="T61" fmla="*/ 153 h 405"/>
              <a:gd name="T62" fmla="*/ 159 w 296"/>
              <a:gd name="T63" fmla="*/ 52 h 405"/>
              <a:gd name="T64" fmla="*/ 144 w 296"/>
              <a:gd name="T65" fmla="*/ 25 h 405"/>
              <a:gd name="T66" fmla="*/ 141 w 296"/>
              <a:gd name="T67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6" h="405">
                <a:moveTo>
                  <a:pt x="141" y="18"/>
                </a:moveTo>
                <a:cubicBezTo>
                  <a:pt x="174" y="29"/>
                  <a:pt x="207" y="39"/>
                  <a:pt x="240" y="50"/>
                </a:cubicBezTo>
                <a:cubicBezTo>
                  <a:pt x="247" y="52"/>
                  <a:pt x="250" y="58"/>
                  <a:pt x="252" y="65"/>
                </a:cubicBezTo>
                <a:cubicBezTo>
                  <a:pt x="264" y="126"/>
                  <a:pt x="276" y="187"/>
                  <a:pt x="288" y="249"/>
                </a:cubicBezTo>
                <a:cubicBezTo>
                  <a:pt x="291" y="262"/>
                  <a:pt x="294" y="276"/>
                  <a:pt x="296" y="289"/>
                </a:cubicBezTo>
                <a:cubicBezTo>
                  <a:pt x="266" y="319"/>
                  <a:pt x="232" y="343"/>
                  <a:pt x="194" y="361"/>
                </a:cubicBezTo>
                <a:cubicBezTo>
                  <a:pt x="190" y="359"/>
                  <a:pt x="189" y="355"/>
                  <a:pt x="188" y="352"/>
                </a:cubicBezTo>
                <a:cubicBezTo>
                  <a:pt x="183" y="334"/>
                  <a:pt x="177" y="317"/>
                  <a:pt x="172" y="299"/>
                </a:cubicBezTo>
                <a:cubicBezTo>
                  <a:pt x="172" y="307"/>
                  <a:pt x="170" y="314"/>
                  <a:pt x="170" y="322"/>
                </a:cubicBezTo>
                <a:cubicBezTo>
                  <a:pt x="171" y="337"/>
                  <a:pt x="168" y="351"/>
                  <a:pt x="169" y="366"/>
                </a:cubicBezTo>
                <a:cubicBezTo>
                  <a:pt x="169" y="369"/>
                  <a:pt x="168" y="371"/>
                  <a:pt x="165" y="373"/>
                </a:cubicBezTo>
                <a:cubicBezTo>
                  <a:pt x="159" y="378"/>
                  <a:pt x="152" y="380"/>
                  <a:pt x="144" y="382"/>
                </a:cubicBezTo>
                <a:cubicBezTo>
                  <a:pt x="111" y="394"/>
                  <a:pt x="76" y="402"/>
                  <a:pt x="41" y="404"/>
                </a:cubicBezTo>
                <a:cubicBezTo>
                  <a:pt x="39" y="404"/>
                  <a:pt x="37" y="404"/>
                  <a:pt x="36" y="405"/>
                </a:cubicBezTo>
                <a:cubicBezTo>
                  <a:pt x="26" y="405"/>
                  <a:pt x="16" y="405"/>
                  <a:pt x="6" y="405"/>
                </a:cubicBezTo>
                <a:cubicBezTo>
                  <a:pt x="4" y="404"/>
                  <a:pt x="3" y="401"/>
                  <a:pt x="3" y="398"/>
                </a:cubicBezTo>
                <a:cubicBezTo>
                  <a:pt x="3" y="390"/>
                  <a:pt x="4" y="382"/>
                  <a:pt x="1" y="375"/>
                </a:cubicBezTo>
                <a:cubicBezTo>
                  <a:pt x="0" y="373"/>
                  <a:pt x="1" y="371"/>
                  <a:pt x="2" y="369"/>
                </a:cubicBezTo>
                <a:cubicBezTo>
                  <a:pt x="5" y="367"/>
                  <a:pt x="6" y="364"/>
                  <a:pt x="7" y="361"/>
                </a:cubicBezTo>
                <a:cubicBezTo>
                  <a:pt x="13" y="332"/>
                  <a:pt x="19" y="303"/>
                  <a:pt x="25" y="274"/>
                </a:cubicBezTo>
                <a:cubicBezTo>
                  <a:pt x="26" y="270"/>
                  <a:pt x="26" y="267"/>
                  <a:pt x="27" y="263"/>
                </a:cubicBezTo>
                <a:cubicBezTo>
                  <a:pt x="30" y="259"/>
                  <a:pt x="31" y="254"/>
                  <a:pt x="31" y="250"/>
                </a:cubicBezTo>
                <a:cubicBezTo>
                  <a:pt x="34" y="231"/>
                  <a:pt x="39" y="213"/>
                  <a:pt x="43" y="195"/>
                </a:cubicBezTo>
                <a:cubicBezTo>
                  <a:pt x="46" y="176"/>
                  <a:pt x="50" y="158"/>
                  <a:pt x="54" y="140"/>
                </a:cubicBezTo>
                <a:cubicBezTo>
                  <a:pt x="64" y="97"/>
                  <a:pt x="73" y="53"/>
                  <a:pt x="83" y="10"/>
                </a:cubicBezTo>
                <a:cubicBezTo>
                  <a:pt x="83" y="7"/>
                  <a:pt x="84" y="4"/>
                  <a:pt x="87" y="3"/>
                </a:cubicBezTo>
                <a:cubicBezTo>
                  <a:pt x="102" y="0"/>
                  <a:pt x="114" y="5"/>
                  <a:pt x="126" y="13"/>
                </a:cubicBezTo>
                <a:cubicBezTo>
                  <a:pt x="145" y="24"/>
                  <a:pt x="156" y="43"/>
                  <a:pt x="162" y="64"/>
                </a:cubicBezTo>
                <a:cubicBezTo>
                  <a:pt x="170" y="91"/>
                  <a:pt x="170" y="119"/>
                  <a:pt x="168" y="147"/>
                </a:cubicBezTo>
                <a:cubicBezTo>
                  <a:pt x="167" y="153"/>
                  <a:pt x="168" y="158"/>
                  <a:pt x="167" y="163"/>
                </a:cubicBezTo>
                <a:cubicBezTo>
                  <a:pt x="169" y="160"/>
                  <a:pt x="169" y="156"/>
                  <a:pt x="169" y="153"/>
                </a:cubicBezTo>
                <a:cubicBezTo>
                  <a:pt x="172" y="119"/>
                  <a:pt x="172" y="85"/>
                  <a:pt x="159" y="52"/>
                </a:cubicBezTo>
                <a:cubicBezTo>
                  <a:pt x="155" y="42"/>
                  <a:pt x="150" y="33"/>
                  <a:pt x="144" y="25"/>
                </a:cubicBezTo>
                <a:cubicBezTo>
                  <a:pt x="142" y="23"/>
                  <a:pt x="140" y="21"/>
                  <a:pt x="141" y="18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3100823" y="2736663"/>
            <a:ext cx="514350" cy="679450"/>
          </a:xfrm>
          <a:custGeom>
            <a:avLst/>
            <a:gdLst>
              <a:gd name="T0" fmla="*/ 288 w 291"/>
              <a:gd name="T1" fmla="*/ 347 h 384"/>
              <a:gd name="T2" fmla="*/ 290 w 291"/>
              <a:gd name="T3" fmla="*/ 384 h 384"/>
              <a:gd name="T4" fmla="*/ 262 w 291"/>
              <a:gd name="T5" fmla="*/ 384 h 384"/>
              <a:gd name="T6" fmla="*/ 237 w 291"/>
              <a:gd name="T7" fmla="*/ 381 h 384"/>
              <a:gd name="T8" fmla="*/ 133 w 291"/>
              <a:gd name="T9" fmla="*/ 354 h 384"/>
              <a:gd name="T10" fmla="*/ 131 w 291"/>
              <a:gd name="T11" fmla="*/ 353 h 384"/>
              <a:gd name="T12" fmla="*/ 128 w 291"/>
              <a:gd name="T13" fmla="*/ 345 h 384"/>
              <a:gd name="T14" fmla="*/ 126 w 291"/>
              <a:gd name="T15" fmla="*/ 303 h 384"/>
              <a:gd name="T16" fmla="*/ 125 w 291"/>
              <a:gd name="T17" fmla="*/ 278 h 384"/>
              <a:gd name="T18" fmla="*/ 112 w 291"/>
              <a:gd name="T19" fmla="*/ 318 h 384"/>
              <a:gd name="T20" fmla="*/ 107 w 291"/>
              <a:gd name="T21" fmla="*/ 334 h 384"/>
              <a:gd name="T22" fmla="*/ 102 w 291"/>
              <a:gd name="T23" fmla="*/ 340 h 384"/>
              <a:gd name="T24" fmla="*/ 0 w 291"/>
              <a:gd name="T25" fmla="*/ 268 h 384"/>
              <a:gd name="T26" fmla="*/ 19 w 291"/>
              <a:gd name="T27" fmla="*/ 171 h 384"/>
              <a:gd name="T28" fmla="*/ 45 w 291"/>
              <a:gd name="T29" fmla="*/ 43 h 384"/>
              <a:gd name="T30" fmla="*/ 56 w 291"/>
              <a:gd name="T31" fmla="*/ 29 h 384"/>
              <a:gd name="T32" fmla="*/ 145 w 291"/>
              <a:gd name="T33" fmla="*/ 0 h 384"/>
              <a:gd name="T34" fmla="*/ 144 w 291"/>
              <a:gd name="T35" fmla="*/ 5 h 384"/>
              <a:gd name="T36" fmla="*/ 135 w 291"/>
              <a:gd name="T37" fmla="*/ 54 h 384"/>
              <a:gd name="T38" fmla="*/ 135 w 291"/>
              <a:gd name="T39" fmla="*/ 63 h 384"/>
              <a:gd name="T40" fmla="*/ 134 w 291"/>
              <a:gd name="T41" fmla="*/ 73 h 384"/>
              <a:gd name="T42" fmla="*/ 120 w 291"/>
              <a:gd name="T43" fmla="*/ 79 h 384"/>
              <a:gd name="T44" fmla="*/ 81 w 291"/>
              <a:gd name="T45" fmla="*/ 121 h 384"/>
              <a:gd name="T46" fmla="*/ 83 w 291"/>
              <a:gd name="T47" fmla="*/ 157 h 384"/>
              <a:gd name="T48" fmla="*/ 92 w 291"/>
              <a:gd name="T49" fmla="*/ 193 h 384"/>
              <a:gd name="T50" fmla="*/ 96 w 291"/>
              <a:gd name="T51" fmla="*/ 215 h 384"/>
              <a:gd name="T52" fmla="*/ 122 w 291"/>
              <a:gd name="T53" fmla="*/ 237 h 384"/>
              <a:gd name="T54" fmla="*/ 133 w 291"/>
              <a:gd name="T55" fmla="*/ 237 h 384"/>
              <a:gd name="T56" fmla="*/ 137 w 291"/>
              <a:gd name="T57" fmla="*/ 235 h 384"/>
              <a:gd name="T58" fmla="*/ 136 w 291"/>
              <a:gd name="T59" fmla="*/ 231 h 384"/>
              <a:gd name="T60" fmla="*/ 132 w 291"/>
              <a:gd name="T61" fmla="*/ 230 h 384"/>
              <a:gd name="T62" fmla="*/ 119 w 291"/>
              <a:gd name="T63" fmla="*/ 235 h 384"/>
              <a:gd name="T64" fmla="*/ 97 w 291"/>
              <a:gd name="T65" fmla="*/ 222 h 384"/>
              <a:gd name="T66" fmla="*/ 85 w 291"/>
              <a:gd name="T67" fmla="*/ 160 h 384"/>
              <a:gd name="T68" fmla="*/ 85 w 291"/>
              <a:gd name="T69" fmla="*/ 157 h 384"/>
              <a:gd name="T70" fmla="*/ 84 w 291"/>
              <a:gd name="T71" fmla="*/ 145 h 384"/>
              <a:gd name="T72" fmla="*/ 117 w 291"/>
              <a:gd name="T73" fmla="*/ 83 h 384"/>
              <a:gd name="T74" fmla="*/ 170 w 291"/>
              <a:gd name="T75" fmla="*/ 74 h 384"/>
              <a:gd name="T76" fmla="*/ 177 w 291"/>
              <a:gd name="T77" fmla="*/ 78 h 384"/>
              <a:gd name="T78" fmla="*/ 176 w 291"/>
              <a:gd name="T79" fmla="*/ 84 h 384"/>
              <a:gd name="T80" fmla="*/ 175 w 291"/>
              <a:gd name="T81" fmla="*/ 94 h 384"/>
              <a:gd name="T82" fmla="*/ 225 w 291"/>
              <a:gd name="T83" fmla="*/ 204 h 384"/>
              <a:gd name="T84" fmla="*/ 225 w 291"/>
              <a:gd name="T85" fmla="*/ 213 h 384"/>
              <a:gd name="T86" fmla="*/ 212 w 291"/>
              <a:gd name="T87" fmla="*/ 217 h 384"/>
              <a:gd name="T88" fmla="*/ 203 w 291"/>
              <a:gd name="T89" fmla="*/ 216 h 384"/>
              <a:gd name="T90" fmla="*/ 199 w 291"/>
              <a:gd name="T91" fmla="*/ 218 h 384"/>
              <a:gd name="T92" fmla="*/ 200 w 291"/>
              <a:gd name="T93" fmla="*/ 222 h 384"/>
              <a:gd name="T94" fmla="*/ 205 w 291"/>
              <a:gd name="T95" fmla="*/ 223 h 384"/>
              <a:gd name="T96" fmla="*/ 216 w 291"/>
              <a:gd name="T97" fmla="*/ 218 h 384"/>
              <a:gd name="T98" fmla="*/ 227 w 291"/>
              <a:gd name="T99" fmla="*/ 216 h 384"/>
              <a:gd name="T100" fmla="*/ 233 w 291"/>
              <a:gd name="T101" fmla="*/ 223 h 384"/>
              <a:gd name="T102" fmla="*/ 271 w 291"/>
              <a:gd name="T103" fmla="*/ 307 h 384"/>
              <a:gd name="T104" fmla="*/ 283 w 291"/>
              <a:gd name="T105" fmla="*/ 334 h 384"/>
              <a:gd name="T106" fmla="*/ 288 w 291"/>
              <a:gd name="T107" fmla="*/ 340 h 384"/>
              <a:gd name="T108" fmla="*/ 288 w 291"/>
              <a:gd name="T109" fmla="*/ 34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1" h="384">
                <a:moveTo>
                  <a:pt x="288" y="347"/>
                </a:moveTo>
                <a:cubicBezTo>
                  <a:pt x="290" y="359"/>
                  <a:pt x="291" y="372"/>
                  <a:pt x="290" y="384"/>
                </a:cubicBezTo>
                <a:cubicBezTo>
                  <a:pt x="281" y="384"/>
                  <a:pt x="271" y="384"/>
                  <a:pt x="262" y="384"/>
                </a:cubicBezTo>
                <a:cubicBezTo>
                  <a:pt x="254" y="381"/>
                  <a:pt x="245" y="382"/>
                  <a:pt x="237" y="381"/>
                </a:cubicBezTo>
                <a:cubicBezTo>
                  <a:pt x="201" y="377"/>
                  <a:pt x="167" y="367"/>
                  <a:pt x="133" y="354"/>
                </a:cubicBezTo>
                <a:cubicBezTo>
                  <a:pt x="132" y="354"/>
                  <a:pt x="131" y="353"/>
                  <a:pt x="131" y="353"/>
                </a:cubicBezTo>
                <a:cubicBezTo>
                  <a:pt x="129" y="350"/>
                  <a:pt x="127" y="348"/>
                  <a:pt x="128" y="345"/>
                </a:cubicBezTo>
                <a:cubicBezTo>
                  <a:pt x="128" y="331"/>
                  <a:pt x="126" y="317"/>
                  <a:pt x="126" y="303"/>
                </a:cubicBezTo>
                <a:cubicBezTo>
                  <a:pt x="127" y="295"/>
                  <a:pt x="124" y="286"/>
                  <a:pt x="125" y="278"/>
                </a:cubicBezTo>
                <a:cubicBezTo>
                  <a:pt x="120" y="291"/>
                  <a:pt x="116" y="304"/>
                  <a:pt x="112" y="318"/>
                </a:cubicBezTo>
                <a:cubicBezTo>
                  <a:pt x="111" y="323"/>
                  <a:pt x="109" y="328"/>
                  <a:pt x="107" y="334"/>
                </a:cubicBezTo>
                <a:cubicBezTo>
                  <a:pt x="106" y="336"/>
                  <a:pt x="105" y="339"/>
                  <a:pt x="102" y="340"/>
                </a:cubicBezTo>
                <a:cubicBezTo>
                  <a:pt x="64" y="321"/>
                  <a:pt x="30" y="298"/>
                  <a:pt x="0" y="268"/>
                </a:cubicBezTo>
                <a:cubicBezTo>
                  <a:pt x="6" y="236"/>
                  <a:pt x="13" y="204"/>
                  <a:pt x="19" y="171"/>
                </a:cubicBezTo>
                <a:cubicBezTo>
                  <a:pt x="28" y="129"/>
                  <a:pt x="36" y="86"/>
                  <a:pt x="45" y="43"/>
                </a:cubicBezTo>
                <a:cubicBezTo>
                  <a:pt x="46" y="36"/>
                  <a:pt x="49" y="31"/>
                  <a:pt x="56" y="29"/>
                </a:cubicBezTo>
                <a:cubicBezTo>
                  <a:pt x="86" y="19"/>
                  <a:pt x="115" y="10"/>
                  <a:pt x="145" y="0"/>
                </a:cubicBezTo>
                <a:cubicBezTo>
                  <a:pt x="146" y="2"/>
                  <a:pt x="145" y="4"/>
                  <a:pt x="144" y="5"/>
                </a:cubicBezTo>
                <a:cubicBezTo>
                  <a:pt x="135" y="20"/>
                  <a:pt x="132" y="36"/>
                  <a:pt x="135" y="54"/>
                </a:cubicBezTo>
                <a:cubicBezTo>
                  <a:pt x="134" y="57"/>
                  <a:pt x="135" y="60"/>
                  <a:pt x="135" y="63"/>
                </a:cubicBezTo>
                <a:cubicBezTo>
                  <a:pt x="136" y="67"/>
                  <a:pt x="136" y="70"/>
                  <a:pt x="134" y="73"/>
                </a:cubicBezTo>
                <a:cubicBezTo>
                  <a:pt x="130" y="76"/>
                  <a:pt x="125" y="77"/>
                  <a:pt x="120" y="79"/>
                </a:cubicBezTo>
                <a:cubicBezTo>
                  <a:pt x="101" y="87"/>
                  <a:pt x="87" y="100"/>
                  <a:pt x="81" y="121"/>
                </a:cubicBezTo>
                <a:cubicBezTo>
                  <a:pt x="78" y="133"/>
                  <a:pt x="80" y="145"/>
                  <a:pt x="83" y="157"/>
                </a:cubicBezTo>
                <a:cubicBezTo>
                  <a:pt x="88" y="169"/>
                  <a:pt x="88" y="181"/>
                  <a:pt x="92" y="193"/>
                </a:cubicBezTo>
                <a:cubicBezTo>
                  <a:pt x="93" y="200"/>
                  <a:pt x="94" y="207"/>
                  <a:pt x="96" y="215"/>
                </a:cubicBezTo>
                <a:cubicBezTo>
                  <a:pt x="99" y="232"/>
                  <a:pt x="104" y="236"/>
                  <a:pt x="122" y="237"/>
                </a:cubicBezTo>
                <a:cubicBezTo>
                  <a:pt x="125" y="236"/>
                  <a:pt x="129" y="237"/>
                  <a:pt x="133" y="237"/>
                </a:cubicBezTo>
                <a:cubicBezTo>
                  <a:pt x="135" y="237"/>
                  <a:pt x="136" y="237"/>
                  <a:pt x="137" y="235"/>
                </a:cubicBezTo>
                <a:cubicBezTo>
                  <a:pt x="138" y="233"/>
                  <a:pt x="138" y="232"/>
                  <a:pt x="136" y="231"/>
                </a:cubicBezTo>
                <a:cubicBezTo>
                  <a:pt x="135" y="229"/>
                  <a:pt x="133" y="229"/>
                  <a:pt x="132" y="230"/>
                </a:cubicBezTo>
                <a:cubicBezTo>
                  <a:pt x="128" y="234"/>
                  <a:pt x="123" y="234"/>
                  <a:pt x="119" y="235"/>
                </a:cubicBezTo>
                <a:cubicBezTo>
                  <a:pt x="106" y="238"/>
                  <a:pt x="99" y="231"/>
                  <a:pt x="97" y="222"/>
                </a:cubicBezTo>
                <a:cubicBezTo>
                  <a:pt x="93" y="202"/>
                  <a:pt x="89" y="181"/>
                  <a:pt x="85" y="160"/>
                </a:cubicBezTo>
                <a:cubicBezTo>
                  <a:pt x="85" y="159"/>
                  <a:pt x="85" y="158"/>
                  <a:pt x="85" y="157"/>
                </a:cubicBezTo>
                <a:cubicBezTo>
                  <a:pt x="85" y="153"/>
                  <a:pt x="84" y="149"/>
                  <a:pt x="84" y="145"/>
                </a:cubicBezTo>
                <a:cubicBezTo>
                  <a:pt x="78" y="115"/>
                  <a:pt x="96" y="94"/>
                  <a:pt x="117" y="83"/>
                </a:cubicBezTo>
                <a:cubicBezTo>
                  <a:pt x="134" y="75"/>
                  <a:pt x="151" y="71"/>
                  <a:pt x="170" y="74"/>
                </a:cubicBezTo>
                <a:cubicBezTo>
                  <a:pt x="173" y="75"/>
                  <a:pt x="175" y="75"/>
                  <a:pt x="177" y="78"/>
                </a:cubicBezTo>
                <a:cubicBezTo>
                  <a:pt x="178" y="80"/>
                  <a:pt x="178" y="82"/>
                  <a:pt x="176" y="84"/>
                </a:cubicBezTo>
                <a:cubicBezTo>
                  <a:pt x="171" y="87"/>
                  <a:pt x="173" y="90"/>
                  <a:pt x="175" y="94"/>
                </a:cubicBezTo>
                <a:cubicBezTo>
                  <a:pt x="191" y="131"/>
                  <a:pt x="208" y="167"/>
                  <a:pt x="225" y="204"/>
                </a:cubicBezTo>
                <a:cubicBezTo>
                  <a:pt x="226" y="207"/>
                  <a:pt x="227" y="209"/>
                  <a:pt x="225" y="213"/>
                </a:cubicBezTo>
                <a:cubicBezTo>
                  <a:pt x="222" y="217"/>
                  <a:pt x="216" y="214"/>
                  <a:pt x="212" y="217"/>
                </a:cubicBezTo>
                <a:cubicBezTo>
                  <a:pt x="209" y="217"/>
                  <a:pt x="206" y="216"/>
                  <a:pt x="203" y="216"/>
                </a:cubicBezTo>
                <a:cubicBezTo>
                  <a:pt x="201" y="216"/>
                  <a:pt x="199" y="216"/>
                  <a:pt x="199" y="218"/>
                </a:cubicBezTo>
                <a:cubicBezTo>
                  <a:pt x="198" y="220"/>
                  <a:pt x="199" y="221"/>
                  <a:pt x="200" y="222"/>
                </a:cubicBezTo>
                <a:cubicBezTo>
                  <a:pt x="201" y="224"/>
                  <a:pt x="203" y="224"/>
                  <a:pt x="205" y="223"/>
                </a:cubicBezTo>
                <a:cubicBezTo>
                  <a:pt x="208" y="221"/>
                  <a:pt x="212" y="218"/>
                  <a:pt x="216" y="218"/>
                </a:cubicBezTo>
                <a:cubicBezTo>
                  <a:pt x="220" y="217"/>
                  <a:pt x="223" y="214"/>
                  <a:pt x="227" y="216"/>
                </a:cubicBezTo>
                <a:cubicBezTo>
                  <a:pt x="230" y="217"/>
                  <a:pt x="232" y="220"/>
                  <a:pt x="233" y="223"/>
                </a:cubicBezTo>
                <a:cubicBezTo>
                  <a:pt x="246" y="251"/>
                  <a:pt x="259" y="279"/>
                  <a:pt x="271" y="307"/>
                </a:cubicBezTo>
                <a:cubicBezTo>
                  <a:pt x="276" y="316"/>
                  <a:pt x="280" y="325"/>
                  <a:pt x="283" y="334"/>
                </a:cubicBezTo>
                <a:cubicBezTo>
                  <a:pt x="284" y="337"/>
                  <a:pt x="286" y="338"/>
                  <a:pt x="288" y="340"/>
                </a:cubicBezTo>
                <a:cubicBezTo>
                  <a:pt x="289" y="342"/>
                  <a:pt x="290" y="344"/>
                  <a:pt x="288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3894573" y="3209738"/>
            <a:ext cx="52388" cy="150813"/>
          </a:xfrm>
          <a:custGeom>
            <a:avLst/>
            <a:gdLst>
              <a:gd name="T0" fmla="*/ 0 w 29"/>
              <a:gd name="T1" fmla="*/ 85 h 85"/>
              <a:gd name="T2" fmla="*/ 3 w 29"/>
              <a:gd name="T3" fmla="*/ 9 h 85"/>
              <a:gd name="T4" fmla="*/ 3 w 29"/>
              <a:gd name="T5" fmla="*/ 4 h 85"/>
              <a:gd name="T6" fmla="*/ 5 w 29"/>
              <a:gd name="T7" fmla="*/ 0 h 85"/>
              <a:gd name="T8" fmla="*/ 8 w 29"/>
              <a:gd name="T9" fmla="*/ 3 h 85"/>
              <a:gd name="T10" fmla="*/ 18 w 29"/>
              <a:gd name="T11" fmla="*/ 36 h 85"/>
              <a:gd name="T12" fmla="*/ 29 w 29"/>
              <a:gd name="T13" fmla="*/ 73 h 85"/>
              <a:gd name="T14" fmla="*/ 0 w 29"/>
              <a:gd name="T1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85">
                <a:moveTo>
                  <a:pt x="0" y="85"/>
                </a:moveTo>
                <a:cubicBezTo>
                  <a:pt x="1" y="60"/>
                  <a:pt x="2" y="34"/>
                  <a:pt x="3" y="9"/>
                </a:cubicBezTo>
                <a:cubicBezTo>
                  <a:pt x="3" y="7"/>
                  <a:pt x="3" y="5"/>
                  <a:pt x="3" y="4"/>
                </a:cubicBezTo>
                <a:cubicBezTo>
                  <a:pt x="3" y="2"/>
                  <a:pt x="4" y="1"/>
                  <a:pt x="5" y="0"/>
                </a:cubicBezTo>
                <a:cubicBezTo>
                  <a:pt x="7" y="0"/>
                  <a:pt x="7" y="2"/>
                  <a:pt x="8" y="3"/>
                </a:cubicBezTo>
                <a:cubicBezTo>
                  <a:pt x="11" y="14"/>
                  <a:pt x="15" y="25"/>
                  <a:pt x="18" y="36"/>
                </a:cubicBezTo>
                <a:cubicBezTo>
                  <a:pt x="22" y="48"/>
                  <a:pt x="25" y="60"/>
                  <a:pt x="29" y="73"/>
                </a:cubicBezTo>
                <a:cubicBezTo>
                  <a:pt x="20" y="78"/>
                  <a:pt x="11" y="83"/>
                  <a:pt x="0" y="85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3281798" y="3209738"/>
            <a:ext cx="50800" cy="152400"/>
          </a:xfrm>
          <a:custGeom>
            <a:avLst/>
            <a:gdLst>
              <a:gd name="T0" fmla="*/ 0 w 29"/>
              <a:gd name="T1" fmla="*/ 73 h 86"/>
              <a:gd name="T2" fmla="*/ 20 w 29"/>
              <a:gd name="T3" fmla="*/ 8 h 86"/>
              <a:gd name="T4" fmla="*/ 24 w 29"/>
              <a:gd name="T5" fmla="*/ 1 h 86"/>
              <a:gd name="T6" fmla="*/ 26 w 29"/>
              <a:gd name="T7" fmla="*/ 9 h 86"/>
              <a:gd name="T8" fmla="*/ 29 w 29"/>
              <a:gd name="T9" fmla="*/ 86 h 86"/>
              <a:gd name="T10" fmla="*/ 0 w 29"/>
              <a:gd name="T11" fmla="*/ 7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86">
                <a:moveTo>
                  <a:pt x="0" y="73"/>
                </a:moveTo>
                <a:cubicBezTo>
                  <a:pt x="6" y="51"/>
                  <a:pt x="13" y="30"/>
                  <a:pt x="20" y="8"/>
                </a:cubicBezTo>
                <a:cubicBezTo>
                  <a:pt x="21" y="6"/>
                  <a:pt x="21" y="0"/>
                  <a:pt x="24" y="1"/>
                </a:cubicBezTo>
                <a:cubicBezTo>
                  <a:pt x="28" y="1"/>
                  <a:pt x="26" y="6"/>
                  <a:pt x="26" y="9"/>
                </a:cubicBezTo>
                <a:cubicBezTo>
                  <a:pt x="27" y="35"/>
                  <a:pt x="28" y="60"/>
                  <a:pt x="29" y="86"/>
                </a:cubicBezTo>
                <a:cubicBezTo>
                  <a:pt x="19" y="82"/>
                  <a:pt x="9" y="78"/>
                  <a:pt x="0" y="73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3400860" y="2198500"/>
            <a:ext cx="425450" cy="476250"/>
          </a:xfrm>
          <a:custGeom>
            <a:avLst/>
            <a:gdLst>
              <a:gd name="T0" fmla="*/ 226 w 240"/>
              <a:gd name="T1" fmla="*/ 83 h 269"/>
              <a:gd name="T2" fmla="*/ 239 w 240"/>
              <a:gd name="T3" fmla="*/ 98 h 269"/>
              <a:gd name="T4" fmla="*/ 231 w 240"/>
              <a:gd name="T5" fmla="*/ 144 h 269"/>
              <a:gd name="T6" fmla="*/ 219 w 240"/>
              <a:gd name="T7" fmla="*/ 152 h 269"/>
              <a:gd name="T8" fmla="*/ 212 w 240"/>
              <a:gd name="T9" fmla="*/ 157 h 269"/>
              <a:gd name="T10" fmla="*/ 208 w 240"/>
              <a:gd name="T11" fmla="*/ 191 h 269"/>
              <a:gd name="T12" fmla="*/ 192 w 240"/>
              <a:gd name="T13" fmla="*/ 221 h 269"/>
              <a:gd name="T14" fmla="*/ 177 w 240"/>
              <a:gd name="T15" fmla="*/ 235 h 269"/>
              <a:gd name="T16" fmla="*/ 168 w 240"/>
              <a:gd name="T17" fmla="*/ 247 h 269"/>
              <a:gd name="T18" fmla="*/ 152 w 240"/>
              <a:gd name="T19" fmla="*/ 260 h 269"/>
              <a:gd name="T20" fmla="*/ 128 w 240"/>
              <a:gd name="T21" fmla="*/ 269 h 269"/>
              <a:gd name="T22" fmla="*/ 102 w 240"/>
              <a:gd name="T23" fmla="*/ 267 h 269"/>
              <a:gd name="T24" fmla="*/ 77 w 240"/>
              <a:gd name="T25" fmla="*/ 252 h 269"/>
              <a:gd name="T26" fmla="*/ 63 w 240"/>
              <a:gd name="T27" fmla="*/ 235 h 269"/>
              <a:gd name="T28" fmla="*/ 52 w 240"/>
              <a:gd name="T29" fmla="*/ 224 h 269"/>
              <a:gd name="T30" fmla="*/ 32 w 240"/>
              <a:gd name="T31" fmla="*/ 185 h 269"/>
              <a:gd name="T32" fmla="*/ 28 w 240"/>
              <a:gd name="T33" fmla="*/ 157 h 269"/>
              <a:gd name="T34" fmla="*/ 22 w 240"/>
              <a:gd name="T35" fmla="*/ 152 h 269"/>
              <a:gd name="T36" fmla="*/ 10 w 240"/>
              <a:gd name="T37" fmla="*/ 145 h 269"/>
              <a:gd name="T38" fmla="*/ 1 w 240"/>
              <a:gd name="T39" fmla="*/ 97 h 269"/>
              <a:gd name="T40" fmla="*/ 10 w 240"/>
              <a:gd name="T41" fmla="*/ 83 h 269"/>
              <a:gd name="T42" fmla="*/ 24 w 240"/>
              <a:gd name="T43" fmla="*/ 97 h 269"/>
              <a:gd name="T44" fmla="*/ 30 w 240"/>
              <a:gd name="T45" fmla="*/ 72 h 269"/>
              <a:gd name="T46" fmla="*/ 30 w 240"/>
              <a:gd name="T47" fmla="*/ 66 h 269"/>
              <a:gd name="T48" fmla="*/ 39 w 240"/>
              <a:gd name="T49" fmla="*/ 57 h 269"/>
              <a:gd name="T50" fmla="*/ 66 w 240"/>
              <a:gd name="T51" fmla="*/ 57 h 269"/>
              <a:gd name="T52" fmla="*/ 127 w 240"/>
              <a:gd name="T53" fmla="*/ 45 h 269"/>
              <a:gd name="T54" fmla="*/ 148 w 240"/>
              <a:gd name="T55" fmla="*/ 27 h 269"/>
              <a:gd name="T56" fmla="*/ 173 w 240"/>
              <a:gd name="T57" fmla="*/ 6 h 269"/>
              <a:gd name="T58" fmla="*/ 198 w 240"/>
              <a:gd name="T59" fmla="*/ 17 h 269"/>
              <a:gd name="T60" fmla="*/ 200 w 240"/>
              <a:gd name="T61" fmla="*/ 34 h 269"/>
              <a:gd name="T62" fmla="*/ 200 w 240"/>
              <a:gd name="T63" fmla="*/ 57 h 269"/>
              <a:gd name="T64" fmla="*/ 202 w 240"/>
              <a:gd name="T65" fmla="*/ 70 h 269"/>
              <a:gd name="T66" fmla="*/ 211 w 240"/>
              <a:gd name="T67" fmla="*/ 97 h 269"/>
              <a:gd name="T68" fmla="*/ 226 w 240"/>
              <a:gd name="T69" fmla="*/ 8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0" h="269">
                <a:moveTo>
                  <a:pt x="226" y="83"/>
                </a:moveTo>
                <a:cubicBezTo>
                  <a:pt x="237" y="84"/>
                  <a:pt x="239" y="87"/>
                  <a:pt x="239" y="98"/>
                </a:cubicBezTo>
                <a:cubicBezTo>
                  <a:pt x="240" y="114"/>
                  <a:pt x="236" y="129"/>
                  <a:pt x="231" y="144"/>
                </a:cubicBezTo>
                <a:cubicBezTo>
                  <a:pt x="229" y="150"/>
                  <a:pt x="225" y="153"/>
                  <a:pt x="219" y="152"/>
                </a:cubicBezTo>
                <a:cubicBezTo>
                  <a:pt x="214" y="151"/>
                  <a:pt x="213" y="153"/>
                  <a:pt x="212" y="157"/>
                </a:cubicBezTo>
                <a:cubicBezTo>
                  <a:pt x="211" y="169"/>
                  <a:pt x="209" y="180"/>
                  <a:pt x="208" y="191"/>
                </a:cubicBezTo>
                <a:cubicBezTo>
                  <a:pt x="206" y="203"/>
                  <a:pt x="201" y="213"/>
                  <a:pt x="192" y="221"/>
                </a:cubicBezTo>
                <a:cubicBezTo>
                  <a:pt x="187" y="226"/>
                  <a:pt x="182" y="231"/>
                  <a:pt x="177" y="235"/>
                </a:cubicBezTo>
                <a:cubicBezTo>
                  <a:pt x="176" y="241"/>
                  <a:pt x="173" y="244"/>
                  <a:pt x="168" y="247"/>
                </a:cubicBezTo>
                <a:cubicBezTo>
                  <a:pt x="163" y="252"/>
                  <a:pt x="158" y="256"/>
                  <a:pt x="152" y="260"/>
                </a:cubicBezTo>
                <a:cubicBezTo>
                  <a:pt x="145" y="266"/>
                  <a:pt x="137" y="268"/>
                  <a:pt x="128" y="269"/>
                </a:cubicBezTo>
                <a:cubicBezTo>
                  <a:pt x="119" y="269"/>
                  <a:pt x="111" y="269"/>
                  <a:pt x="102" y="267"/>
                </a:cubicBezTo>
                <a:cubicBezTo>
                  <a:pt x="92" y="265"/>
                  <a:pt x="85" y="258"/>
                  <a:pt x="77" y="252"/>
                </a:cubicBezTo>
                <a:cubicBezTo>
                  <a:pt x="71" y="247"/>
                  <a:pt x="65" y="243"/>
                  <a:pt x="63" y="235"/>
                </a:cubicBezTo>
                <a:cubicBezTo>
                  <a:pt x="59" y="232"/>
                  <a:pt x="56" y="227"/>
                  <a:pt x="52" y="224"/>
                </a:cubicBezTo>
                <a:cubicBezTo>
                  <a:pt x="39" y="214"/>
                  <a:pt x="33" y="200"/>
                  <a:pt x="32" y="185"/>
                </a:cubicBezTo>
                <a:cubicBezTo>
                  <a:pt x="30" y="176"/>
                  <a:pt x="29" y="166"/>
                  <a:pt x="28" y="157"/>
                </a:cubicBezTo>
                <a:cubicBezTo>
                  <a:pt x="27" y="153"/>
                  <a:pt x="26" y="152"/>
                  <a:pt x="22" y="152"/>
                </a:cubicBezTo>
                <a:cubicBezTo>
                  <a:pt x="15" y="153"/>
                  <a:pt x="12" y="151"/>
                  <a:pt x="10" y="145"/>
                </a:cubicBezTo>
                <a:cubicBezTo>
                  <a:pt x="4" y="129"/>
                  <a:pt x="0" y="113"/>
                  <a:pt x="1" y="97"/>
                </a:cubicBezTo>
                <a:cubicBezTo>
                  <a:pt x="1" y="90"/>
                  <a:pt x="3" y="85"/>
                  <a:pt x="10" y="83"/>
                </a:cubicBezTo>
                <a:cubicBezTo>
                  <a:pt x="16" y="84"/>
                  <a:pt x="16" y="84"/>
                  <a:pt x="24" y="97"/>
                </a:cubicBezTo>
                <a:cubicBezTo>
                  <a:pt x="27" y="88"/>
                  <a:pt x="29" y="81"/>
                  <a:pt x="30" y="72"/>
                </a:cubicBezTo>
                <a:cubicBezTo>
                  <a:pt x="30" y="70"/>
                  <a:pt x="30" y="68"/>
                  <a:pt x="30" y="66"/>
                </a:cubicBezTo>
                <a:cubicBezTo>
                  <a:pt x="31" y="60"/>
                  <a:pt x="33" y="57"/>
                  <a:pt x="39" y="57"/>
                </a:cubicBezTo>
                <a:cubicBezTo>
                  <a:pt x="48" y="56"/>
                  <a:pt x="57" y="57"/>
                  <a:pt x="66" y="57"/>
                </a:cubicBezTo>
                <a:cubicBezTo>
                  <a:pt x="87" y="55"/>
                  <a:pt x="107" y="53"/>
                  <a:pt x="127" y="45"/>
                </a:cubicBezTo>
                <a:cubicBezTo>
                  <a:pt x="136" y="41"/>
                  <a:pt x="142" y="35"/>
                  <a:pt x="148" y="27"/>
                </a:cubicBezTo>
                <a:cubicBezTo>
                  <a:pt x="155" y="19"/>
                  <a:pt x="163" y="12"/>
                  <a:pt x="173" y="6"/>
                </a:cubicBezTo>
                <a:cubicBezTo>
                  <a:pt x="184" y="0"/>
                  <a:pt x="194" y="4"/>
                  <a:pt x="198" y="17"/>
                </a:cubicBezTo>
                <a:cubicBezTo>
                  <a:pt x="200" y="22"/>
                  <a:pt x="200" y="28"/>
                  <a:pt x="200" y="34"/>
                </a:cubicBezTo>
                <a:cubicBezTo>
                  <a:pt x="200" y="42"/>
                  <a:pt x="200" y="49"/>
                  <a:pt x="200" y="57"/>
                </a:cubicBezTo>
                <a:cubicBezTo>
                  <a:pt x="200" y="61"/>
                  <a:pt x="200" y="66"/>
                  <a:pt x="202" y="70"/>
                </a:cubicBezTo>
                <a:cubicBezTo>
                  <a:pt x="206" y="79"/>
                  <a:pt x="211" y="87"/>
                  <a:pt x="211" y="97"/>
                </a:cubicBezTo>
                <a:cubicBezTo>
                  <a:pt x="216" y="92"/>
                  <a:pt x="217" y="83"/>
                  <a:pt x="226" y="83"/>
                </a:cubicBezTo>
                <a:close/>
              </a:path>
            </a:pathLst>
          </a:custGeom>
          <a:solidFill>
            <a:srgbClr val="F1BB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3408798" y="2082613"/>
            <a:ext cx="400050" cy="298450"/>
          </a:xfrm>
          <a:custGeom>
            <a:avLst/>
            <a:gdLst>
              <a:gd name="T0" fmla="*/ 222 w 226"/>
              <a:gd name="T1" fmla="*/ 149 h 169"/>
              <a:gd name="T2" fmla="*/ 211 w 226"/>
              <a:gd name="T3" fmla="*/ 165 h 169"/>
              <a:gd name="T4" fmla="*/ 204 w 226"/>
              <a:gd name="T5" fmla="*/ 168 h 169"/>
              <a:gd name="T6" fmla="*/ 203 w 226"/>
              <a:gd name="T7" fmla="*/ 163 h 169"/>
              <a:gd name="T8" fmla="*/ 200 w 226"/>
              <a:gd name="T9" fmla="*/ 146 h 169"/>
              <a:gd name="T10" fmla="*/ 192 w 226"/>
              <a:gd name="T11" fmla="*/ 113 h 169"/>
              <a:gd name="T12" fmla="*/ 192 w 226"/>
              <a:gd name="T13" fmla="*/ 91 h 169"/>
              <a:gd name="T14" fmla="*/ 191 w 226"/>
              <a:gd name="T15" fmla="*/ 81 h 169"/>
              <a:gd name="T16" fmla="*/ 172 w 226"/>
              <a:gd name="T17" fmla="*/ 74 h 169"/>
              <a:gd name="T18" fmla="*/ 148 w 226"/>
              <a:gd name="T19" fmla="*/ 94 h 169"/>
              <a:gd name="T20" fmla="*/ 91 w 226"/>
              <a:gd name="T21" fmla="*/ 123 h 169"/>
              <a:gd name="T22" fmla="*/ 35 w 226"/>
              <a:gd name="T23" fmla="*/ 126 h 169"/>
              <a:gd name="T24" fmla="*/ 29 w 226"/>
              <a:gd name="T25" fmla="*/ 132 h 169"/>
              <a:gd name="T26" fmla="*/ 24 w 226"/>
              <a:gd name="T27" fmla="*/ 166 h 169"/>
              <a:gd name="T28" fmla="*/ 19 w 226"/>
              <a:gd name="T29" fmla="*/ 169 h 169"/>
              <a:gd name="T30" fmla="*/ 16 w 226"/>
              <a:gd name="T31" fmla="*/ 165 h 169"/>
              <a:gd name="T32" fmla="*/ 6 w 226"/>
              <a:gd name="T33" fmla="*/ 149 h 169"/>
              <a:gd name="T34" fmla="*/ 4 w 226"/>
              <a:gd name="T35" fmla="*/ 113 h 169"/>
              <a:gd name="T36" fmla="*/ 31 w 226"/>
              <a:gd name="T37" fmla="*/ 39 h 169"/>
              <a:gd name="T38" fmla="*/ 149 w 226"/>
              <a:gd name="T39" fmla="*/ 7 h 169"/>
              <a:gd name="T40" fmla="*/ 187 w 226"/>
              <a:gd name="T41" fmla="*/ 40 h 169"/>
              <a:gd name="T42" fmla="*/ 191 w 226"/>
              <a:gd name="T43" fmla="*/ 44 h 169"/>
              <a:gd name="T44" fmla="*/ 219 w 226"/>
              <a:gd name="T45" fmla="*/ 67 h 169"/>
              <a:gd name="T46" fmla="*/ 224 w 226"/>
              <a:gd name="T47" fmla="*/ 126 h 169"/>
              <a:gd name="T48" fmla="*/ 222 w 226"/>
              <a:gd name="T49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6" h="169">
                <a:moveTo>
                  <a:pt x="222" y="149"/>
                </a:moveTo>
                <a:cubicBezTo>
                  <a:pt x="217" y="154"/>
                  <a:pt x="213" y="158"/>
                  <a:pt x="211" y="165"/>
                </a:cubicBezTo>
                <a:cubicBezTo>
                  <a:pt x="211" y="169"/>
                  <a:pt x="207" y="168"/>
                  <a:pt x="204" y="168"/>
                </a:cubicBezTo>
                <a:cubicBezTo>
                  <a:pt x="201" y="167"/>
                  <a:pt x="203" y="165"/>
                  <a:pt x="203" y="163"/>
                </a:cubicBezTo>
                <a:cubicBezTo>
                  <a:pt x="203" y="157"/>
                  <a:pt x="203" y="151"/>
                  <a:pt x="200" y="146"/>
                </a:cubicBezTo>
                <a:cubicBezTo>
                  <a:pt x="193" y="136"/>
                  <a:pt x="192" y="125"/>
                  <a:pt x="192" y="113"/>
                </a:cubicBezTo>
                <a:cubicBezTo>
                  <a:pt x="192" y="106"/>
                  <a:pt x="192" y="99"/>
                  <a:pt x="192" y="91"/>
                </a:cubicBezTo>
                <a:cubicBezTo>
                  <a:pt x="192" y="88"/>
                  <a:pt x="192" y="85"/>
                  <a:pt x="191" y="81"/>
                </a:cubicBezTo>
                <a:cubicBezTo>
                  <a:pt x="187" y="72"/>
                  <a:pt x="181" y="69"/>
                  <a:pt x="172" y="74"/>
                </a:cubicBezTo>
                <a:cubicBezTo>
                  <a:pt x="162" y="79"/>
                  <a:pt x="154" y="85"/>
                  <a:pt x="148" y="94"/>
                </a:cubicBezTo>
                <a:cubicBezTo>
                  <a:pt x="134" y="113"/>
                  <a:pt x="113" y="119"/>
                  <a:pt x="91" y="123"/>
                </a:cubicBezTo>
                <a:cubicBezTo>
                  <a:pt x="73" y="126"/>
                  <a:pt x="54" y="126"/>
                  <a:pt x="35" y="126"/>
                </a:cubicBezTo>
                <a:cubicBezTo>
                  <a:pt x="31" y="125"/>
                  <a:pt x="29" y="127"/>
                  <a:pt x="29" y="132"/>
                </a:cubicBezTo>
                <a:cubicBezTo>
                  <a:pt x="30" y="143"/>
                  <a:pt x="25" y="154"/>
                  <a:pt x="24" y="166"/>
                </a:cubicBezTo>
                <a:cubicBezTo>
                  <a:pt x="23" y="169"/>
                  <a:pt x="21" y="169"/>
                  <a:pt x="19" y="169"/>
                </a:cubicBezTo>
                <a:cubicBezTo>
                  <a:pt x="17" y="169"/>
                  <a:pt x="15" y="168"/>
                  <a:pt x="16" y="165"/>
                </a:cubicBezTo>
                <a:cubicBezTo>
                  <a:pt x="16" y="158"/>
                  <a:pt x="11" y="154"/>
                  <a:pt x="6" y="149"/>
                </a:cubicBezTo>
                <a:cubicBezTo>
                  <a:pt x="7" y="137"/>
                  <a:pt x="6" y="125"/>
                  <a:pt x="4" y="113"/>
                </a:cubicBezTo>
                <a:cubicBezTo>
                  <a:pt x="0" y="84"/>
                  <a:pt x="9" y="58"/>
                  <a:pt x="31" y="39"/>
                </a:cubicBezTo>
                <a:cubicBezTo>
                  <a:pt x="65" y="9"/>
                  <a:pt x="105" y="0"/>
                  <a:pt x="149" y="7"/>
                </a:cubicBezTo>
                <a:cubicBezTo>
                  <a:pt x="168" y="10"/>
                  <a:pt x="181" y="21"/>
                  <a:pt x="187" y="40"/>
                </a:cubicBezTo>
                <a:cubicBezTo>
                  <a:pt x="188" y="43"/>
                  <a:pt x="189" y="44"/>
                  <a:pt x="191" y="44"/>
                </a:cubicBezTo>
                <a:cubicBezTo>
                  <a:pt x="206" y="45"/>
                  <a:pt x="214" y="54"/>
                  <a:pt x="219" y="67"/>
                </a:cubicBezTo>
                <a:cubicBezTo>
                  <a:pt x="226" y="86"/>
                  <a:pt x="225" y="106"/>
                  <a:pt x="224" y="126"/>
                </a:cubicBezTo>
                <a:cubicBezTo>
                  <a:pt x="224" y="134"/>
                  <a:pt x="223" y="141"/>
                  <a:pt x="222" y="1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3462773" y="2649350"/>
            <a:ext cx="146050" cy="530225"/>
          </a:xfrm>
          <a:custGeom>
            <a:avLst/>
            <a:gdLst>
              <a:gd name="T0" fmla="*/ 4 w 82"/>
              <a:gd name="T1" fmla="*/ 28 h 300"/>
              <a:gd name="T2" fmla="*/ 26 w 82"/>
              <a:gd name="T3" fmla="*/ 1 h 300"/>
              <a:gd name="T4" fmla="*/ 33 w 82"/>
              <a:gd name="T5" fmla="*/ 4 h 300"/>
              <a:gd name="T6" fmla="*/ 77 w 82"/>
              <a:gd name="T7" fmla="*/ 57 h 300"/>
              <a:gd name="T8" fmla="*/ 80 w 82"/>
              <a:gd name="T9" fmla="*/ 65 h 300"/>
              <a:gd name="T10" fmla="*/ 79 w 82"/>
              <a:gd name="T11" fmla="*/ 78 h 300"/>
              <a:gd name="T12" fmla="*/ 80 w 82"/>
              <a:gd name="T13" fmla="*/ 94 h 300"/>
              <a:gd name="T14" fmla="*/ 75 w 82"/>
              <a:gd name="T15" fmla="*/ 162 h 300"/>
              <a:gd name="T16" fmla="*/ 69 w 82"/>
              <a:gd name="T17" fmla="*/ 243 h 300"/>
              <a:gd name="T18" fmla="*/ 65 w 82"/>
              <a:gd name="T19" fmla="*/ 290 h 300"/>
              <a:gd name="T20" fmla="*/ 63 w 82"/>
              <a:gd name="T21" fmla="*/ 299 h 300"/>
              <a:gd name="T22" fmla="*/ 58 w 82"/>
              <a:gd name="T23" fmla="*/ 295 h 300"/>
              <a:gd name="T24" fmla="*/ 55 w 82"/>
              <a:gd name="T25" fmla="*/ 282 h 300"/>
              <a:gd name="T26" fmla="*/ 38 w 82"/>
              <a:gd name="T27" fmla="*/ 201 h 300"/>
              <a:gd name="T28" fmla="*/ 9 w 82"/>
              <a:gd name="T29" fmla="*/ 72 h 300"/>
              <a:gd name="T30" fmla="*/ 1 w 82"/>
              <a:gd name="T31" fmla="*/ 35 h 300"/>
              <a:gd name="T32" fmla="*/ 4 w 82"/>
              <a:gd name="T33" fmla="*/ 2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" h="300">
                <a:moveTo>
                  <a:pt x="4" y="28"/>
                </a:moveTo>
                <a:cubicBezTo>
                  <a:pt x="12" y="19"/>
                  <a:pt x="19" y="10"/>
                  <a:pt x="26" y="1"/>
                </a:cubicBezTo>
                <a:cubicBezTo>
                  <a:pt x="29" y="0"/>
                  <a:pt x="31" y="2"/>
                  <a:pt x="33" y="4"/>
                </a:cubicBezTo>
                <a:cubicBezTo>
                  <a:pt x="48" y="22"/>
                  <a:pt x="62" y="39"/>
                  <a:pt x="77" y="57"/>
                </a:cubicBezTo>
                <a:cubicBezTo>
                  <a:pt x="79" y="59"/>
                  <a:pt x="80" y="62"/>
                  <a:pt x="80" y="65"/>
                </a:cubicBezTo>
                <a:cubicBezTo>
                  <a:pt x="77" y="69"/>
                  <a:pt x="76" y="73"/>
                  <a:pt x="79" y="78"/>
                </a:cubicBezTo>
                <a:cubicBezTo>
                  <a:pt x="82" y="83"/>
                  <a:pt x="80" y="89"/>
                  <a:pt x="80" y="94"/>
                </a:cubicBezTo>
                <a:cubicBezTo>
                  <a:pt x="78" y="117"/>
                  <a:pt x="76" y="139"/>
                  <a:pt x="75" y="162"/>
                </a:cubicBezTo>
                <a:cubicBezTo>
                  <a:pt x="73" y="189"/>
                  <a:pt x="71" y="216"/>
                  <a:pt x="69" y="243"/>
                </a:cubicBezTo>
                <a:cubicBezTo>
                  <a:pt x="67" y="259"/>
                  <a:pt x="67" y="274"/>
                  <a:pt x="65" y="290"/>
                </a:cubicBezTo>
                <a:cubicBezTo>
                  <a:pt x="65" y="293"/>
                  <a:pt x="66" y="296"/>
                  <a:pt x="63" y="299"/>
                </a:cubicBezTo>
                <a:cubicBezTo>
                  <a:pt x="59" y="300"/>
                  <a:pt x="59" y="297"/>
                  <a:pt x="58" y="295"/>
                </a:cubicBezTo>
                <a:cubicBezTo>
                  <a:pt x="57" y="291"/>
                  <a:pt x="56" y="286"/>
                  <a:pt x="55" y="282"/>
                </a:cubicBezTo>
                <a:cubicBezTo>
                  <a:pt x="49" y="255"/>
                  <a:pt x="44" y="228"/>
                  <a:pt x="38" y="201"/>
                </a:cubicBezTo>
                <a:cubicBezTo>
                  <a:pt x="28" y="158"/>
                  <a:pt x="19" y="115"/>
                  <a:pt x="9" y="72"/>
                </a:cubicBezTo>
                <a:cubicBezTo>
                  <a:pt x="7" y="60"/>
                  <a:pt x="5" y="47"/>
                  <a:pt x="1" y="35"/>
                </a:cubicBezTo>
                <a:cubicBezTo>
                  <a:pt x="0" y="32"/>
                  <a:pt x="0" y="29"/>
                  <a:pt x="4" y="28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3621523" y="2649350"/>
            <a:ext cx="141288" cy="519113"/>
          </a:xfrm>
          <a:custGeom>
            <a:avLst/>
            <a:gdLst>
              <a:gd name="T0" fmla="*/ 78 w 80"/>
              <a:gd name="T1" fmla="*/ 33 h 294"/>
              <a:gd name="T2" fmla="*/ 67 w 80"/>
              <a:gd name="T3" fmla="*/ 77 h 294"/>
              <a:gd name="T4" fmla="*/ 40 w 80"/>
              <a:gd name="T5" fmla="*/ 203 h 294"/>
              <a:gd name="T6" fmla="*/ 20 w 80"/>
              <a:gd name="T7" fmla="*/ 294 h 294"/>
              <a:gd name="T8" fmla="*/ 16 w 80"/>
              <a:gd name="T9" fmla="*/ 287 h 294"/>
              <a:gd name="T10" fmla="*/ 13 w 80"/>
              <a:gd name="T11" fmla="*/ 248 h 294"/>
              <a:gd name="T12" fmla="*/ 8 w 80"/>
              <a:gd name="T13" fmla="*/ 183 h 294"/>
              <a:gd name="T14" fmla="*/ 5 w 80"/>
              <a:gd name="T15" fmla="*/ 138 h 294"/>
              <a:gd name="T16" fmla="*/ 2 w 80"/>
              <a:gd name="T17" fmla="*/ 95 h 294"/>
              <a:gd name="T18" fmla="*/ 4 w 80"/>
              <a:gd name="T19" fmla="*/ 74 h 294"/>
              <a:gd name="T20" fmla="*/ 2 w 80"/>
              <a:gd name="T21" fmla="*/ 65 h 294"/>
              <a:gd name="T22" fmla="*/ 5 w 80"/>
              <a:gd name="T23" fmla="*/ 57 h 294"/>
              <a:gd name="T24" fmla="*/ 47 w 80"/>
              <a:gd name="T25" fmla="*/ 7 h 294"/>
              <a:gd name="T26" fmla="*/ 55 w 80"/>
              <a:gd name="T27" fmla="*/ 1 h 294"/>
              <a:gd name="T28" fmla="*/ 78 w 80"/>
              <a:gd name="T29" fmla="*/ 28 h 294"/>
              <a:gd name="T30" fmla="*/ 78 w 80"/>
              <a:gd name="T31" fmla="*/ 3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294">
                <a:moveTo>
                  <a:pt x="78" y="33"/>
                </a:moveTo>
                <a:cubicBezTo>
                  <a:pt x="73" y="47"/>
                  <a:pt x="71" y="62"/>
                  <a:pt x="67" y="77"/>
                </a:cubicBezTo>
                <a:cubicBezTo>
                  <a:pt x="58" y="119"/>
                  <a:pt x="49" y="161"/>
                  <a:pt x="40" y="203"/>
                </a:cubicBezTo>
                <a:cubicBezTo>
                  <a:pt x="34" y="233"/>
                  <a:pt x="27" y="264"/>
                  <a:pt x="20" y="294"/>
                </a:cubicBezTo>
                <a:cubicBezTo>
                  <a:pt x="17" y="293"/>
                  <a:pt x="16" y="290"/>
                  <a:pt x="16" y="287"/>
                </a:cubicBezTo>
                <a:cubicBezTo>
                  <a:pt x="15" y="274"/>
                  <a:pt x="14" y="261"/>
                  <a:pt x="13" y="248"/>
                </a:cubicBezTo>
                <a:cubicBezTo>
                  <a:pt x="12" y="226"/>
                  <a:pt x="10" y="205"/>
                  <a:pt x="8" y="183"/>
                </a:cubicBezTo>
                <a:cubicBezTo>
                  <a:pt x="7" y="168"/>
                  <a:pt x="6" y="153"/>
                  <a:pt x="5" y="138"/>
                </a:cubicBezTo>
                <a:cubicBezTo>
                  <a:pt x="4" y="124"/>
                  <a:pt x="3" y="110"/>
                  <a:pt x="2" y="95"/>
                </a:cubicBezTo>
                <a:cubicBezTo>
                  <a:pt x="1" y="88"/>
                  <a:pt x="0" y="81"/>
                  <a:pt x="4" y="74"/>
                </a:cubicBezTo>
                <a:cubicBezTo>
                  <a:pt x="7" y="71"/>
                  <a:pt x="3" y="68"/>
                  <a:pt x="2" y="65"/>
                </a:cubicBezTo>
                <a:cubicBezTo>
                  <a:pt x="1" y="62"/>
                  <a:pt x="3" y="59"/>
                  <a:pt x="5" y="57"/>
                </a:cubicBezTo>
                <a:cubicBezTo>
                  <a:pt x="19" y="40"/>
                  <a:pt x="32" y="23"/>
                  <a:pt x="47" y="7"/>
                </a:cubicBezTo>
                <a:cubicBezTo>
                  <a:pt x="49" y="4"/>
                  <a:pt x="50" y="0"/>
                  <a:pt x="55" y="1"/>
                </a:cubicBezTo>
                <a:cubicBezTo>
                  <a:pt x="62" y="10"/>
                  <a:pt x="70" y="19"/>
                  <a:pt x="78" y="28"/>
                </a:cubicBezTo>
                <a:cubicBezTo>
                  <a:pt x="80" y="30"/>
                  <a:pt x="79" y="31"/>
                  <a:pt x="78" y="33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3508810" y="2614425"/>
            <a:ext cx="209550" cy="152400"/>
          </a:xfrm>
          <a:custGeom>
            <a:avLst/>
            <a:gdLst>
              <a:gd name="T0" fmla="*/ 118 w 118"/>
              <a:gd name="T1" fmla="*/ 20 h 86"/>
              <a:gd name="T2" fmla="*/ 70 w 118"/>
              <a:gd name="T3" fmla="*/ 78 h 86"/>
              <a:gd name="T4" fmla="*/ 65 w 118"/>
              <a:gd name="T5" fmla="*/ 82 h 86"/>
              <a:gd name="T6" fmla="*/ 53 w 118"/>
              <a:gd name="T7" fmla="*/ 82 h 86"/>
              <a:gd name="T8" fmla="*/ 16 w 118"/>
              <a:gd name="T9" fmla="*/ 39 h 86"/>
              <a:gd name="T10" fmla="*/ 0 w 118"/>
              <a:gd name="T11" fmla="*/ 20 h 86"/>
              <a:gd name="T12" fmla="*/ 2 w 118"/>
              <a:gd name="T13" fmla="*/ 0 h 86"/>
              <a:gd name="T14" fmla="*/ 29 w 118"/>
              <a:gd name="T15" fmla="*/ 23 h 86"/>
              <a:gd name="T16" fmla="*/ 53 w 118"/>
              <a:gd name="T17" fmla="*/ 31 h 86"/>
              <a:gd name="T18" fmla="*/ 77 w 118"/>
              <a:gd name="T19" fmla="*/ 29 h 86"/>
              <a:gd name="T20" fmla="*/ 101 w 118"/>
              <a:gd name="T21" fmla="*/ 14 h 86"/>
              <a:gd name="T22" fmla="*/ 116 w 118"/>
              <a:gd name="T23" fmla="*/ 0 h 86"/>
              <a:gd name="T24" fmla="*/ 118 w 118"/>
              <a:gd name="T25" fmla="*/ 2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" h="86">
                <a:moveTo>
                  <a:pt x="118" y="20"/>
                </a:moveTo>
                <a:cubicBezTo>
                  <a:pt x="102" y="40"/>
                  <a:pt x="86" y="59"/>
                  <a:pt x="70" y="78"/>
                </a:cubicBezTo>
                <a:cubicBezTo>
                  <a:pt x="68" y="80"/>
                  <a:pt x="67" y="81"/>
                  <a:pt x="65" y="82"/>
                </a:cubicBezTo>
                <a:cubicBezTo>
                  <a:pt x="61" y="86"/>
                  <a:pt x="57" y="86"/>
                  <a:pt x="53" y="82"/>
                </a:cubicBezTo>
                <a:cubicBezTo>
                  <a:pt x="40" y="68"/>
                  <a:pt x="28" y="53"/>
                  <a:pt x="16" y="39"/>
                </a:cubicBezTo>
                <a:cubicBezTo>
                  <a:pt x="11" y="33"/>
                  <a:pt x="6" y="26"/>
                  <a:pt x="0" y="20"/>
                </a:cubicBezTo>
                <a:cubicBezTo>
                  <a:pt x="2" y="14"/>
                  <a:pt x="1" y="7"/>
                  <a:pt x="2" y="0"/>
                </a:cubicBezTo>
                <a:cubicBezTo>
                  <a:pt x="10" y="8"/>
                  <a:pt x="19" y="16"/>
                  <a:pt x="29" y="23"/>
                </a:cubicBezTo>
                <a:cubicBezTo>
                  <a:pt x="36" y="29"/>
                  <a:pt x="44" y="30"/>
                  <a:pt x="53" y="31"/>
                </a:cubicBezTo>
                <a:cubicBezTo>
                  <a:pt x="61" y="32"/>
                  <a:pt x="69" y="31"/>
                  <a:pt x="77" y="29"/>
                </a:cubicBezTo>
                <a:cubicBezTo>
                  <a:pt x="87" y="27"/>
                  <a:pt x="93" y="20"/>
                  <a:pt x="101" y="14"/>
                </a:cubicBezTo>
                <a:cubicBezTo>
                  <a:pt x="106" y="10"/>
                  <a:pt x="111" y="5"/>
                  <a:pt x="116" y="0"/>
                </a:cubicBezTo>
                <a:cubicBezTo>
                  <a:pt x="117" y="7"/>
                  <a:pt x="116" y="14"/>
                  <a:pt x="118" y="20"/>
                </a:cubicBezTo>
                <a:close/>
              </a:path>
            </a:pathLst>
          </a:custGeom>
          <a:solidFill>
            <a:srgbClr val="F1BB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3759635" y="2692213"/>
            <a:ext cx="152400" cy="312738"/>
          </a:xfrm>
          <a:custGeom>
            <a:avLst/>
            <a:gdLst>
              <a:gd name="T0" fmla="*/ 0 w 86"/>
              <a:gd name="T1" fmla="*/ 8 h 176"/>
              <a:gd name="T2" fmla="*/ 0 w 86"/>
              <a:gd name="T3" fmla="*/ 3 h 176"/>
              <a:gd name="T4" fmla="*/ 6 w 86"/>
              <a:gd name="T5" fmla="*/ 1 h 176"/>
              <a:gd name="T6" fmla="*/ 53 w 86"/>
              <a:gd name="T7" fmla="*/ 22 h 176"/>
              <a:gd name="T8" fmla="*/ 85 w 86"/>
              <a:gd name="T9" fmla="*/ 108 h 176"/>
              <a:gd name="T10" fmla="*/ 83 w 86"/>
              <a:gd name="T11" fmla="*/ 170 h 176"/>
              <a:gd name="T12" fmla="*/ 78 w 86"/>
              <a:gd name="T13" fmla="*/ 175 h 176"/>
              <a:gd name="T14" fmla="*/ 75 w 86"/>
              <a:gd name="T15" fmla="*/ 169 h 176"/>
              <a:gd name="T16" fmla="*/ 76 w 86"/>
              <a:gd name="T17" fmla="*/ 99 h 176"/>
              <a:gd name="T18" fmla="*/ 57 w 86"/>
              <a:gd name="T19" fmla="*/ 39 h 176"/>
              <a:gd name="T20" fmla="*/ 4 w 86"/>
              <a:gd name="T21" fmla="*/ 9 h 176"/>
              <a:gd name="T22" fmla="*/ 0 w 86"/>
              <a:gd name="T23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176">
                <a:moveTo>
                  <a:pt x="0" y="8"/>
                </a:moveTo>
                <a:cubicBezTo>
                  <a:pt x="1" y="6"/>
                  <a:pt x="0" y="5"/>
                  <a:pt x="0" y="3"/>
                </a:cubicBezTo>
                <a:cubicBezTo>
                  <a:pt x="1" y="0"/>
                  <a:pt x="3" y="1"/>
                  <a:pt x="6" y="1"/>
                </a:cubicBezTo>
                <a:cubicBezTo>
                  <a:pt x="24" y="2"/>
                  <a:pt x="40" y="10"/>
                  <a:pt x="53" y="22"/>
                </a:cubicBezTo>
                <a:cubicBezTo>
                  <a:pt x="76" y="46"/>
                  <a:pt x="83" y="76"/>
                  <a:pt x="85" y="108"/>
                </a:cubicBezTo>
                <a:cubicBezTo>
                  <a:pt x="86" y="129"/>
                  <a:pt x="85" y="149"/>
                  <a:pt x="83" y="170"/>
                </a:cubicBezTo>
                <a:cubicBezTo>
                  <a:pt x="83" y="172"/>
                  <a:pt x="83" y="176"/>
                  <a:pt x="78" y="175"/>
                </a:cubicBezTo>
                <a:cubicBezTo>
                  <a:pt x="73" y="175"/>
                  <a:pt x="75" y="172"/>
                  <a:pt x="75" y="169"/>
                </a:cubicBezTo>
                <a:cubicBezTo>
                  <a:pt x="78" y="146"/>
                  <a:pt x="79" y="122"/>
                  <a:pt x="76" y="99"/>
                </a:cubicBezTo>
                <a:cubicBezTo>
                  <a:pt x="74" y="77"/>
                  <a:pt x="69" y="57"/>
                  <a:pt x="57" y="39"/>
                </a:cubicBezTo>
                <a:cubicBezTo>
                  <a:pt x="44" y="20"/>
                  <a:pt x="26" y="11"/>
                  <a:pt x="4" y="9"/>
                </a:cubicBezTo>
                <a:cubicBezTo>
                  <a:pt x="3" y="8"/>
                  <a:pt x="1" y="8"/>
                  <a:pt x="0" y="8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3329423" y="2692213"/>
            <a:ext cx="141288" cy="147638"/>
          </a:xfrm>
          <a:custGeom>
            <a:avLst/>
            <a:gdLst>
              <a:gd name="T0" fmla="*/ 80 w 80"/>
              <a:gd name="T1" fmla="*/ 3 h 83"/>
              <a:gd name="T2" fmla="*/ 79 w 80"/>
              <a:gd name="T3" fmla="*/ 8 h 83"/>
              <a:gd name="T4" fmla="*/ 73 w 80"/>
              <a:gd name="T5" fmla="*/ 11 h 83"/>
              <a:gd name="T6" fmla="*/ 57 w 80"/>
              <a:gd name="T7" fmla="*/ 15 h 83"/>
              <a:gd name="T8" fmla="*/ 31 w 80"/>
              <a:gd name="T9" fmla="*/ 27 h 83"/>
              <a:gd name="T10" fmla="*/ 13 w 80"/>
              <a:gd name="T11" fmla="*/ 62 h 83"/>
              <a:gd name="T12" fmla="*/ 13 w 80"/>
              <a:gd name="T13" fmla="*/ 75 h 83"/>
              <a:gd name="T14" fmla="*/ 11 w 80"/>
              <a:gd name="T15" fmla="*/ 80 h 83"/>
              <a:gd name="T16" fmla="*/ 3 w 80"/>
              <a:gd name="T17" fmla="*/ 78 h 83"/>
              <a:gd name="T18" fmla="*/ 16 w 80"/>
              <a:gd name="T19" fmla="*/ 25 h 83"/>
              <a:gd name="T20" fmla="*/ 74 w 80"/>
              <a:gd name="T21" fmla="*/ 1 h 83"/>
              <a:gd name="T22" fmla="*/ 80 w 80"/>
              <a:gd name="T23" fmla="*/ 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83">
                <a:moveTo>
                  <a:pt x="80" y="3"/>
                </a:moveTo>
                <a:cubicBezTo>
                  <a:pt x="80" y="4"/>
                  <a:pt x="79" y="6"/>
                  <a:pt x="79" y="8"/>
                </a:cubicBezTo>
                <a:cubicBezTo>
                  <a:pt x="78" y="11"/>
                  <a:pt x="75" y="11"/>
                  <a:pt x="73" y="11"/>
                </a:cubicBezTo>
                <a:cubicBezTo>
                  <a:pt x="68" y="13"/>
                  <a:pt x="62" y="13"/>
                  <a:pt x="57" y="15"/>
                </a:cubicBezTo>
                <a:cubicBezTo>
                  <a:pt x="48" y="18"/>
                  <a:pt x="39" y="21"/>
                  <a:pt x="31" y="27"/>
                </a:cubicBezTo>
                <a:cubicBezTo>
                  <a:pt x="19" y="35"/>
                  <a:pt x="14" y="48"/>
                  <a:pt x="13" y="62"/>
                </a:cubicBezTo>
                <a:cubicBezTo>
                  <a:pt x="12" y="67"/>
                  <a:pt x="13" y="71"/>
                  <a:pt x="13" y="75"/>
                </a:cubicBezTo>
                <a:cubicBezTo>
                  <a:pt x="12" y="77"/>
                  <a:pt x="12" y="78"/>
                  <a:pt x="11" y="80"/>
                </a:cubicBezTo>
                <a:cubicBezTo>
                  <a:pt x="8" y="83"/>
                  <a:pt x="6" y="83"/>
                  <a:pt x="3" y="78"/>
                </a:cubicBezTo>
                <a:cubicBezTo>
                  <a:pt x="0" y="59"/>
                  <a:pt x="3" y="41"/>
                  <a:pt x="16" y="25"/>
                </a:cubicBezTo>
                <a:cubicBezTo>
                  <a:pt x="32" y="9"/>
                  <a:pt x="52" y="3"/>
                  <a:pt x="74" y="1"/>
                </a:cubicBezTo>
                <a:cubicBezTo>
                  <a:pt x="76" y="1"/>
                  <a:pt x="79" y="0"/>
                  <a:pt x="80" y="3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3567548" y="2760475"/>
            <a:ext cx="88900" cy="601663"/>
          </a:xfrm>
          <a:custGeom>
            <a:avLst/>
            <a:gdLst>
              <a:gd name="T0" fmla="*/ 20 w 50"/>
              <a:gd name="T1" fmla="*/ 0 h 340"/>
              <a:gd name="T2" fmla="*/ 32 w 50"/>
              <a:gd name="T3" fmla="*/ 0 h 340"/>
              <a:gd name="T4" fmla="*/ 38 w 50"/>
              <a:gd name="T5" fmla="*/ 6 h 340"/>
              <a:gd name="T6" fmla="*/ 37 w 50"/>
              <a:gd name="T7" fmla="*/ 14 h 340"/>
              <a:gd name="T8" fmla="*/ 34 w 50"/>
              <a:gd name="T9" fmla="*/ 21 h 340"/>
              <a:gd name="T10" fmla="*/ 39 w 50"/>
              <a:gd name="T11" fmla="*/ 80 h 340"/>
              <a:gd name="T12" fmla="*/ 45 w 50"/>
              <a:gd name="T13" fmla="*/ 162 h 340"/>
              <a:gd name="T14" fmla="*/ 50 w 50"/>
              <a:gd name="T15" fmla="*/ 231 h 340"/>
              <a:gd name="T16" fmla="*/ 39 w 50"/>
              <a:gd name="T17" fmla="*/ 283 h 340"/>
              <a:gd name="T18" fmla="*/ 27 w 50"/>
              <a:gd name="T19" fmla="*/ 340 h 340"/>
              <a:gd name="T20" fmla="*/ 24 w 50"/>
              <a:gd name="T21" fmla="*/ 334 h 340"/>
              <a:gd name="T22" fmla="*/ 22 w 50"/>
              <a:gd name="T23" fmla="*/ 327 h 340"/>
              <a:gd name="T24" fmla="*/ 17 w 50"/>
              <a:gd name="T25" fmla="*/ 314 h 340"/>
              <a:gd name="T26" fmla="*/ 2 w 50"/>
              <a:gd name="T27" fmla="*/ 244 h 340"/>
              <a:gd name="T28" fmla="*/ 3 w 50"/>
              <a:gd name="T29" fmla="*/ 236 h 340"/>
              <a:gd name="T30" fmla="*/ 11 w 50"/>
              <a:gd name="T31" fmla="*/ 122 h 340"/>
              <a:gd name="T32" fmla="*/ 18 w 50"/>
              <a:gd name="T33" fmla="*/ 21 h 340"/>
              <a:gd name="T34" fmla="*/ 16 w 50"/>
              <a:gd name="T35" fmla="*/ 14 h 340"/>
              <a:gd name="T36" fmla="*/ 16 w 50"/>
              <a:gd name="T37" fmla="*/ 4 h 340"/>
              <a:gd name="T38" fmla="*/ 20 w 50"/>
              <a:gd name="T3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340">
                <a:moveTo>
                  <a:pt x="20" y="0"/>
                </a:moveTo>
                <a:cubicBezTo>
                  <a:pt x="24" y="0"/>
                  <a:pt x="28" y="0"/>
                  <a:pt x="32" y="0"/>
                </a:cubicBezTo>
                <a:cubicBezTo>
                  <a:pt x="34" y="2"/>
                  <a:pt x="36" y="4"/>
                  <a:pt x="38" y="6"/>
                </a:cubicBezTo>
                <a:cubicBezTo>
                  <a:pt x="40" y="9"/>
                  <a:pt x="44" y="12"/>
                  <a:pt x="37" y="14"/>
                </a:cubicBezTo>
                <a:cubicBezTo>
                  <a:pt x="33" y="15"/>
                  <a:pt x="34" y="18"/>
                  <a:pt x="34" y="21"/>
                </a:cubicBezTo>
                <a:cubicBezTo>
                  <a:pt x="36" y="41"/>
                  <a:pt x="37" y="61"/>
                  <a:pt x="39" y="80"/>
                </a:cubicBezTo>
                <a:cubicBezTo>
                  <a:pt x="41" y="108"/>
                  <a:pt x="43" y="135"/>
                  <a:pt x="45" y="162"/>
                </a:cubicBezTo>
                <a:cubicBezTo>
                  <a:pt x="47" y="185"/>
                  <a:pt x="48" y="208"/>
                  <a:pt x="50" y="231"/>
                </a:cubicBezTo>
                <a:cubicBezTo>
                  <a:pt x="47" y="248"/>
                  <a:pt x="43" y="266"/>
                  <a:pt x="39" y="283"/>
                </a:cubicBezTo>
                <a:cubicBezTo>
                  <a:pt x="35" y="302"/>
                  <a:pt x="31" y="321"/>
                  <a:pt x="27" y="340"/>
                </a:cubicBezTo>
                <a:cubicBezTo>
                  <a:pt x="24" y="339"/>
                  <a:pt x="25" y="335"/>
                  <a:pt x="24" y="334"/>
                </a:cubicBezTo>
                <a:cubicBezTo>
                  <a:pt x="23" y="332"/>
                  <a:pt x="23" y="329"/>
                  <a:pt x="22" y="327"/>
                </a:cubicBezTo>
                <a:cubicBezTo>
                  <a:pt x="19" y="324"/>
                  <a:pt x="18" y="319"/>
                  <a:pt x="17" y="314"/>
                </a:cubicBezTo>
                <a:cubicBezTo>
                  <a:pt x="12" y="291"/>
                  <a:pt x="6" y="268"/>
                  <a:pt x="2" y="244"/>
                </a:cubicBezTo>
                <a:cubicBezTo>
                  <a:pt x="1" y="241"/>
                  <a:pt x="0" y="238"/>
                  <a:pt x="3" y="236"/>
                </a:cubicBezTo>
                <a:cubicBezTo>
                  <a:pt x="5" y="198"/>
                  <a:pt x="8" y="160"/>
                  <a:pt x="11" y="122"/>
                </a:cubicBezTo>
                <a:cubicBezTo>
                  <a:pt x="14" y="88"/>
                  <a:pt x="16" y="55"/>
                  <a:pt x="18" y="21"/>
                </a:cubicBezTo>
                <a:cubicBezTo>
                  <a:pt x="18" y="19"/>
                  <a:pt x="19" y="15"/>
                  <a:pt x="16" y="14"/>
                </a:cubicBezTo>
                <a:cubicBezTo>
                  <a:pt x="7" y="11"/>
                  <a:pt x="13" y="8"/>
                  <a:pt x="16" y="4"/>
                </a:cubicBezTo>
                <a:cubicBezTo>
                  <a:pt x="17" y="3"/>
                  <a:pt x="19" y="2"/>
                  <a:pt x="2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3832660" y="3012888"/>
            <a:ext cx="111125" cy="106363"/>
          </a:xfrm>
          <a:custGeom>
            <a:avLst/>
            <a:gdLst>
              <a:gd name="T0" fmla="*/ 37 w 62"/>
              <a:gd name="T1" fmla="*/ 10 h 60"/>
              <a:gd name="T2" fmla="*/ 48 w 62"/>
              <a:gd name="T3" fmla="*/ 7 h 60"/>
              <a:gd name="T4" fmla="*/ 55 w 62"/>
              <a:gd name="T5" fmla="*/ 43 h 60"/>
              <a:gd name="T6" fmla="*/ 20 w 62"/>
              <a:gd name="T7" fmla="*/ 55 h 60"/>
              <a:gd name="T8" fmla="*/ 2 w 62"/>
              <a:gd name="T9" fmla="*/ 24 h 60"/>
              <a:gd name="T10" fmla="*/ 32 w 62"/>
              <a:gd name="T11" fmla="*/ 1 h 60"/>
              <a:gd name="T12" fmla="*/ 27 w 62"/>
              <a:gd name="T13" fmla="*/ 17 h 60"/>
              <a:gd name="T14" fmla="*/ 20 w 62"/>
              <a:gd name="T15" fmla="*/ 23 h 60"/>
              <a:gd name="T16" fmla="*/ 22 w 62"/>
              <a:gd name="T17" fmla="*/ 38 h 60"/>
              <a:gd name="T18" fmla="*/ 38 w 62"/>
              <a:gd name="T19" fmla="*/ 39 h 60"/>
              <a:gd name="T20" fmla="*/ 42 w 62"/>
              <a:gd name="T21" fmla="*/ 25 h 60"/>
              <a:gd name="T22" fmla="*/ 37 w 62"/>
              <a:gd name="T23" fmla="*/ 18 h 60"/>
              <a:gd name="T24" fmla="*/ 37 w 62"/>
              <a:gd name="T25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0">
                <a:moveTo>
                  <a:pt x="37" y="10"/>
                </a:moveTo>
                <a:cubicBezTo>
                  <a:pt x="40" y="1"/>
                  <a:pt x="41" y="1"/>
                  <a:pt x="48" y="7"/>
                </a:cubicBezTo>
                <a:cubicBezTo>
                  <a:pt x="59" y="16"/>
                  <a:pt x="62" y="31"/>
                  <a:pt x="55" y="43"/>
                </a:cubicBezTo>
                <a:cubicBezTo>
                  <a:pt x="48" y="55"/>
                  <a:pt x="33" y="60"/>
                  <a:pt x="20" y="55"/>
                </a:cubicBezTo>
                <a:cubicBezTo>
                  <a:pt x="8" y="50"/>
                  <a:pt x="0" y="37"/>
                  <a:pt x="2" y="24"/>
                </a:cubicBezTo>
                <a:cubicBezTo>
                  <a:pt x="5" y="9"/>
                  <a:pt x="17" y="0"/>
                  <a:pt x="32" y="1"/>
                </a:cubicBezTo>
                <a:cubicBezTo>
                  <a:pt x="36" y="6"/>
                  <a:pt x="34" y="13"/>
                  <a:pt x="27" y="17"/>
                </a:cubicBezTo>
                <a:cubicBezTo>
                  <a:pt x="24" y="18"/>
                  <a:pt x="21" y="20"/>
                  <a:pt x="20" y="23"/>
                </a:cubicBezTo>
                <a:cubicBezTo>
                  <a:pt x="17" y="29"/>
                  <a:pt x="17" y="34"/>
                  <a:pt x="22" y="38"/>
                </a:cubicBezTo>
                <a:cubicBezTo>
                  <a:pt x="27" y="42"/>
                  <a:pt x="33" y="42"/>
                  <a:pt x="38" y="39"/>
                </a:cubicBezTo>
                <a:cubicBezTo>
                  <a:pt x="42" y="36"/>
                  <a:pt x="44" y="30"/>
                  <a:pt x="42" y="25"/>
                </a:cubicBezTo>
                <a:cubicBezTo>
                  <a:pt x="41" y="22"/>
                  <a:pt x="39" y="20"/>
                  <a:pt x="37" y="18"/>
                </a:cubicBezTo>
                <a:cubicBezTo>
                  <a:pt x="35" y="15"/>
                  <a:pt x="34" y="13"/>
                  <a:pt x="37" y="1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3858060" y="3003363"/>
            <a:ext cx="60325" cy="88900"/>
          </a:xfrm>
          <a:custGeom>
            <a:avLst/>
            <a:gdLst>
              <a:gd name="T0" fmla="*/ 23 w 34"/>
              <a:gd name="T1" fmla="*/ 16 h 51"/>
              <a:gd name="T2" fmla="*/ 26 w 34"/>
              <a:gd name="T3" fmla="*/ 23 h 51"/>
              <a:gd name="T4" fmla="*/ 30 w 34"/>
              <a:gd name="T5" fmla="*/ 42 h 51"/>
              <a:gd name="T6" fmla="*/ 13 w 34"/>
              <a:gd name="T7" fmla="*/ 50 h 51"/>
              <a:gd name="T8" fmla="*/ 1 w 34"/>
              <a:gd name="T9" fmla="*/ 37 h 51"/>
              <a:gd name="T10" fmla="*/ 12 w 34"/>
              <a:gd name="T11" fmla="*/ 20 h 51"/>
              <a:gd name="T12" fmla="*/ 18 w 34"/>
              <a:gd name="T13" fmla="*/ 7 h 51"/>
              <a:gd name="T14" fmla="*/ 23 w 34"/>
              <a:gd name="T15" fmla="*/ 2 h 51"/>
              <a:gd name="T16" fmla="*/ 24 w 34"/>
              <a:gd name="T17" fmla="*/ 8 h 51"/>
              <a:gd name="T18" fmla="*/ 23 w 34"/>
              <a:gd name="T19" fmla="*/ 1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51">
                <a:moveTo>
                  <a:pt x="23" y="16"/>
                </a:moveTo>
                <a:cubicBezTo>
                  <a:pt x="23" y="19"/>
                  <a:pt x="24" y="21"/>
                  <a:pt x="26" y="23"/>
                </a:cubicBezTo>
                <a:cubicBezTo>
                  <a:pt x="32" y="29"/>
                  <a:pt x="34" y="35"/>
                  <a:pt x="30" y="42"/>
                </a:cubicBezTo>
                <a:cubicBezTo>
                  <a:pt x="27" y="48"/>
                  <a:pt x="20" y="51"/>
                  <a:pt x="13" y="50"/>
                </a:cubicBezTo>
                <a:cubicBezTo>
                  <a:pt x="6" y="49"/>
                  <a:pt x="1" y="43"/>
                  <a:pt x="1" y="37"/>
                </a:cubicBezTo>
                <a:cubicBezTo>
                  <a:pt x="0" y="29"/>
                  <a:pt x="4" y="23"/>
                  <a:pt x="12" y="20"/>
                </a:cubicBezTo>
                <a:cubicBezTo>
                  <a:pt x="19" y="18"/>
                  <a:pt x="16" y="11"/>
                  <a:pt x="18" y="7"/>
                </a:cubicBezTo>
                <a:cubicBezTo>
                  <a:pt x="18" y="4"/>
                  <a:pt x="19" y="0"/>
                  <a:pt x="23" y="2"/>
                </a:cubicBezTo>
                <a:cubicBezTo>
                  <a:pt x="27" y="3"/>
                  <a:pt x="25" y="6"/>
                  <a:pt x="24" y="8"/>
                </a:cubicBezTo>
                <a:cubicBezTo>
                  <a:pt x="23" y="11"/>
                  <a:pt x="23" y="14"/>
                  <a:pt x="23" y="16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353235" y="2706500"/>
            <a:ext cx="254000" cy="633413"/>
          </a:xfrm>
          <a:custGeom>
            <a:avLst/>
            <a:gdLst>
              <a:gd name="T0" fmla="*/ 124 w 143"/>
              <a:gd name="T1" fmla="*/ 266 h 358"/>
              <a:gd name="T2" fmla="*/ 138 w 143"/>
              <a:gd name="T3" fmla="*/ 332 h 358"/>
              <a:gd name="T4" fmla="*/ 143 w 143"/>
              <a:gd name="T5" fmla="*/ 357 h 358"/>
              <a:gd name="T6" fmla="*/ 139 w 143"/>
              <a:gd name="T7" fmla="*/ 354 h 358"/>
              <a:gd name="T8" fmla="*/ 106 w 143"/>
              <a:gd name="T9" fmla="*/ 281 h 358"/>
              <a:gd name="T10" fmla="*/ 84 w 143"/>
              <a:gd name="T11" fmla="*/ 235 h 358"/>
              <a:gd name="T12" fmla="*/ 87 w 143"/>
              <a:gd name="T13" fmla="*/ 230 h 358"/>
              <a:gd name="T14" fmla="*/ 94 w 143"/>
              <a:gd name="T15" fmla="*/ 209 h 358"/>
              <a:gd name="T16" fmla="*/ 83 w 143"/>
              <a:gd name="T17" fmla="*/ 151 h 358"/>
              <a:gd name="T18" fmla="*/ 83 w 143"/>
              <a:gd name="T19" fmla="*/ 146 h 358"/>
              <a:gd name="T20" fmla="*/ 52 w 143"/>
              <a:gd name="T21" fmla="*/ 95 h 358"/>
              <a:gd name="T22" fmla="*/ 46 w 143"/>
              <a:gd name="T23" fmla="*/ 89 h 358"/>
              <a:gd name="T24" fmla="*/ 48 w 143"/>
              <a:gd name="T25" fmla="*/ 84 h 358"/>
              <a:gd name="T26" fmla="*/ 17 w 143"/>
              <a:gd name="T27" fmla="*/ 83 h 358"/>
              <a:gd name="T28" fmla="*/ 10 w 143"/>
              <a:gd name="T29" fmla="*/ 83 h 358"/>
              <a:gd name="T30" fmla="*/ 4 w 143"/>
              <a:gd name="T31" fmla="*/ 71 h 358"/>
              <a:gd name="T32" fmla="*/ 35 w 143"/>
              <a:gd name="T33" fmla="*/ 18 h 358"/>
              <a:gd name="T34" fmla="*/ 41 w 143"/>
              <a:gd name="T35" fmla="*/ 4 h 358"/>
              <a:gd name="T36" fmla="*/ 65 w 143"/>
              <a:gd name="T37" fmla="*/ 0 h 358"/>
              <a:gd name="T38" fmla="*/ 71 w 143"/>
              <a:gd name="T39" fmla="*/ 20 h 358"/>
              <a:gd name="T40" fmla="*/ 97 w 143"/>
              <a:gd name="T41" fmla="*/ 141 h 358"/>
              <a:gd name="T42" fmla="*/ 116 w 143"/>
              <a:gd name="T43" fmla="*/ 227 h 358"/>
              <a:gd name="T44" fmla="*/ 124 w 143"/>
              <a:gd name="T45" fmla="*/ 26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3" h="358">
                <a:moveTo>
                  <a:pt x="124" y="266"/>
                </a:moveTo>
                <a:cubicBezTo>
                  <a:pt x="129" y="288"/>
                  <a:pt x="133" y="310"/>
                  <a:pt x="138" y="332"/>
                </a:cubicBezTo>
                <a:cubicBezTo>
                  <a:pt x="140" y="340"/>
                  <a:pt x="142" y="349"/>
                  <a:pt x="143" y="357"/>
                </a:cubicBezTo>
                <a:cubicBezTo>
                  <a:pt x="140" y="358"/>
                  <a:pt x="140" y="355"/>
                  <a:pt x="139" y="354"/>
                </a:cubicBezTo>
                <a:cubicBezTo>
                  <a:pt x="128" y="330"/>
                  <a:pt x="117" y="306"/>
                  <a:pt x="106" y="281"/>
                </a:cubicBezTo>
                <a:cubicBezTo>
                  <a:pt x="98" y="266"/>
                  <a:pt x="91" y="251"/>
                  <a:pt x="84" y="235"/>
                </a:cubicBezTo>
                <a:cubicBezTo>
                  <a:pt x="83" y="232"/>
                  <a:pt x="85" y="231"/>
                  <a:pt x="87" y="230"/>
                </a:cubicBezTo>
                <a:cubicBezTo>
                  <a:pt x="94" y="224"/>
                  <a:pt x="96" y="217"/>
                  <a:pt x="94" y="209"/>
                </a:cubicBezTo>
                <a:cubicBezTo>
                  <a:pt x="91" y="190"/>
                  <a:pt x="87" y="170"/>
                  <a:pt x="83" y="151"/>
                </a:cubicBezTo>
                <a:cubicBezTo>
                  <a:pt x="82" y="149"/>
                  <a:pt x="82" y="147"/>
                  <a:pt x="83" y="146"/>
                </a:cubicBezTo>
                <a:cubicBezTo>
                  <a:pt x="81" y="124"/>
                  <a:pt x="72" y="106"/>
                  <a:pt x="52" y="95"/>
                </a:cubicBezTo>
                <a:cubicBezTo>
                  <a:pt x="49" y="94"/>
                  <a:pt x="46" y="93"/>
                  <a:pt x="46" y="89"/>
                </a:cubicBezTo>
                <a:cubicBezTo>
                  <a:pt x="46" y="87"/>
                  <a:pt x="48" y="86"/>
                  <a:pt x="48" y="84"/>
                </a:cubicBezTo>
                <a:cubicBezTo>
                  <a:pt x="37" y="84"/>
                  <a:pt x="27" y="83"/>
                  <a:pt x="17" y="83"/>
                </a:cubicBezTo>
                <a:cubicBezTo>
                  <a:pt x="14" y="83"/>
                  <a:pt x="12" y="83"/>
                  <a:pt x="10" y="83"/>
                </a:cubicBezTo>
                <a:cubicBezTo>
                  <a:pt x="2" y="82"/>
                  <a:pt x="0" y="78"/>
                  <a:pt x="4" y="71"/>
                </a:cubicBezTo>
                <a:cubicBezTo>
                  <a:pt x="14" y="53"/>
                  <a:pt x="24" y="36"/>
                  <a:pt x="35" y="18"/>
                </a:cubicBezTo>
                <a:cubicBezTo>
                  <a:pt x="37" y="14"/>
                  <a:pt x="41" y="10"/>
                  <a:pt x="41" y="4"/>
                </a:cubicBezTo>
                <a:cubicBezTo>
                  <a:pt x="48" y="1"/>
                  <a:pt x="57" y="1"/>
                  <a:pt x="65" y="0"/>
                </a:cubicBezTo>
                <a:cubicBezTo>
                  <a:pt x="70" y="6"/>
                  <a:pt x="69" y="14"/>
                  <a:pt x="71" y="20"/>
                </a:cubicBezTo>
                <a:cubicBezTo>
                  <a:pt x="80" y="61"/>
                  <a:pt x="88" y="101"/>
                  <a:pt x="97" y="141"/>
                </a:cubicBezTo>
                <a:cubicBezTo>
                  <a:pt x="103" y="170"/>
                  <a:pt x="109" y="199"/>
                  <a:pt x="116" y="227"/>
                </a:cubicBezTo>
                <a:cubicBezTo>
                  <a:pt x="118" y="240"/>
                  <a:pt x="121" y="253"/>
                  <a:pt x="124" y="266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3397685" y="2870013"/>
            <a:ext cx="123825" cy="247650"/>
          </a:xfrm>
          <a:custGeom>
            <a:avLst/>
            <a:gdLst>
              <a:gd name="T0" fmla="*/ 56 w 70"/>
              <a:gd name="T1" fmla="*/ 136 h 140"/>
              <a:gd name="T2" fmla="*/ 32 w 70"/>
              <a:gd name="T3" fmla="*/ 81 h 140"/>
              <a:gd name="T4" fmla="*/ 2 w 70"/>
              <a:gd name="T5" fmla="*/ 16 h 140"/>
              <a:gd name="T6" fmla="*/ 4 w 70"/>
              <a:gd name="T7" fmla="*/ 8 h 140"/>
              <a:gd name="T8" fmla="*/ 8 w 70"/>
              <a:gd name="T9" fmla="*/ 3 h 140"/>
              <a:gd name="T10" fmla="*/ 19 w 70"/>
              <a:gd name="T11" fmla="*/ 3 h 140"/>
              <a:gd name="T12" fmla="*/ 54 w 70"/>
              <a:gd name="T13" fmla="*/ 46 h 140"/>
              <a:gd name="T14" fmla="*/ 56 w 70"/>
              <a:gd name="T15" fmla="*/ 55 h 140"/>
              <a:gd name="T16" fmla="*/ 63 w 70"/>
              <a:gd name="T17" fmla="*/ 86 h 140"/>
              <a:gd name="T18" fmla="*/ 69 w 70"/>
              <a:gd name="T19" fmla="*/ 117 h 140"/>
              <a:gd name="T20" fmla="*/ 67 w 70"/>
              <a:gd name="T21" fmla="*/ 133 h 140"/>
              <a:gd name="T22" fmla="*/ 56 w 70"/>
              <a:gd name="T23" fmla="*/ 1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140">
                <a:moveTo>
                  <a:pt x="56" y="136"/>
                </a:moveTo>
                <a:cubicBezTo>
                  <a:pt x="48" y="118"/>
                  <a:pt x="40" y="100"/>
                  <a:pt x="32" y="81"/>
                </a:cubicBezTo>
                <a:cubicBezTo>
                  <a:pt x="22" y="60"/>
                  <a:pt x="12" y="38"/>
                  <a:pt x="2" y="16"/>
                </a:cubicBezTo>
                <a:cubicBezTo>
                  <a:pt x="0" y="12"/>
                  <a:pt x="0" y="10"/>
                  <a:pt x="4" y="8"/>
                </a:cubicBezTo>
                <a:cubicBezTo>
                  <a:pt x="6" y="7"/>
                  <a:pt x="8" y="6"/>
                  <a:pt x="8" y="3"/>
                </a:cubicBezTo>
                <a:cubicBezTo>
                  <a:pt x="12" y="0"/>
                  <a:pt x="16" y="2"/>
                  <a:pt x="19" y="3"/>
                </a:cubicBezTo>
                <a:cubicBezTo>
                  <a:pt x="39" y="11"/>
                  <a:pt x="50" y="25"/>
                  <a:pt x="54" y="46"/>
                </a:cubicBezTo>
                <a:cubicBezTo>
                  <a:pt x="54" y="49"/>
                  <a:pt x="55" y="52"/>
                  <a:pt x="56" y="55"/>
                </a:cubicBezTo>
                <a:cubicBezTo>
                  <a:pt x="60" y="65"/>
                  <a:pt x="61" y="76"/>
                  <a:pt x="63" y="86"/>
                </a:cubicBezTo>
                <a:cubicBezTo>
                  <a:pt x="65" y="96"/>
                  <a:pt x="67" y="107"/>
                  <a:pt x="69" y="117"/>
                </a:cubicBezTo>
                <a:cubicBezTo>
                  <a:pt x="70" y="123"/>
                  <a:pt x="70" y="128"/>
                  <a:pt x="67" y="133"/>
                </a:cubicBezTo>
                <a:cubicBezTo>
                  <a:pt x="64" y="136"/>
                  <a:pt x="61" y="140"/>
                  <a:pt x="56" y="136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3234173" y="2854138"/>
            <a:ext cx="271463" cy="166688"/>
          </a:xfrm>
          <a:custGeom>
            <a:avLst/>
            <a:gdLst>
              <a:gd name="T0" fmla="*/ 147 w 154"/>
              <a:gd name="T1" fmla="*/ 64 h 94"/>
              <a:gd name="T2" fmla="*/ 143 w 154"/>
              <a:gd name="T3" fmla="*/ 51 h 94"/>
              <a:gd name="T4" fmla="*/ 101 w 154"/>
              <a:gd name="T5" fmla="*/ 13 h 94"/>
              <a:gd name="T6" fmla="*/ 23 w 154"/>
              <a:gd name="T7" fmla="*/ 36 h 94"/>
              <a:gd name="T8" fmla="*/ 12 w 154"/>
              <a:gd name="T9" fmla="*/ 79 h 94"/>
              <a:gd name="T10" fmla="*/ 13 w 154"/>
              <a:gd name="T11" fmla="*/ 91 h 94"/>
              <a:gd name="T12" fmla="*/ 6 w 154"/>
              <a:gd name="T13" fmla="*/ 92 h 94"/>
              <a:gd name="T14" fmla="*/ 5 w 154"/>
              <a:gd name="T15" fmla="*/ 48 h 94"/>
              <a:gd name="T16" fmla="*/ 57 w 154"/>
              <a:gd name="T17" fmla="*/ 6 h 94"/>
              <a:gd name="T18" fmla="*/ 76 w 154"/>
              <a:gd name="T19" fmla="*/ 0 h 94"/>
              <a:gd name="T20" fmla="*/ 98 w 154"/>
              <a:gd name="T21" fmla="*/ 0 h 94"/>
              <a:gd name="T22" fmla="*/ 109 w 154"/>
              <a:gd name="T23" fmla="*/ 1 h 94"/>
              <a:gd name="T24" fmla="*/ 114 w 154"/>
              <a:gd name="T25" fmla="*/ 6 h 94"/>
              <a:gd name="T26" fmla="*/ 148 w 154"/>
              <a:gd name="T27" fmla="*/ 38 h 94"/>
              <a:gd name="T28" fmla="*/ 153 w 154"/>
              <a:gd name="T29" fmla="*/ 63 h 94"/>
              <a:gd name="T30" fmla="*/ 147 w 154"/>
              <a:gd name="T31" fmla="*/ 6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4" h="94">
                <a:moveTo>
                  <a:pt x="147" y="64"/>
                </a:moveTo>
                <a:cubicBezTo>
                  <a:pt x="143" y="60"/>
                  <a:pt x="144" y="55"/>
                  <a:pt x="143" y="51"/>
                </a:cubicBezTo>
                <a:cubicBezTo>
                  <a:pt x="137" y="30"/>
                  <a:pt x="122" y="16"/>
                  <a:pt x="101" y="13"/>
                </a:cubicBezTo>
                <a:cubicBezTo>
                  <a:pt x="71" y="7"/>
                  <a:pt x="45" y="13"/>
                  <a:pt x="23" y="36"/>
                </a:cubicBezTo>
                <a:cubicBezTo>
                  <a:pt x="12" y="48"/>
                  <a:pt x="8" y="63"/>
                  <a:pt x="12" y="79"/>
                </a:cubicBezTo>
                <a:cubicBezTo>
                  <a:pt x="12" y="83"/>
                  <a:pt x="14" y="87"/>
                  <a:pt x="13" y="91"/>
                </a:cubicBezTo>
                <a:cubicBezTo>
                  <a:pt x="11" y="93"/>
                  <a:pt x="9" y="94"/>
                  <a:pt x="6" y="92"/>
                </a:cubicBezTo>
                <a:cubicBezTo>
                  <a:pt x="0" y="77"/>
                  <a:pt x="0" y="62"/>
                  <a:pt x="5" y="48"/>
                </a:cubicBezTo>
                <a:cubicBezTo>
                  <a:pt x="15" y="25"/>
                  <a:pt x="33" y="12"/>
                  <a:pt x="57" y="6"/>
                </a:cubicBezTo>
                <a:cubicBezTo>
                  <a:pt x="62" y="0"/>
                  <a:pt x="70" y="2"/>
                  <a:pt x="76" y="0"/>
                </a:cubicBezTo>
                <a:cubicBezTo>
                  <a:pt x="83" y="0"/>
                  <a:pt x="90" y="0"/>
                  <a:pt x="98" y="0"/>
                </a:cubicBezTo>
                <a:cubicBezTo>
                  <a:pt x="101" y="1"/>
                  <a:pt x="105" y="0"/>
                  <a:pt x="109" y="1"/>
                </a:cubicBezTo>
                <a:cubicBezTo>
                  <a:pt x="111" y="2"/>
                  <a:pt x="113" y="3"/>
                  <a:pt x="114" y="6"/>
                </a:cubicBezTo>
                <a:cubicBezTo>
                  <a:pt x="129" y="13"/>
                  <a:pt x="141" y="22"/>
                  <a:pt x="148" y="38"/>
                </a:cubicBezTo>
                <a:cubicBezTo>
                  <a:pt x="151" y="46"/>
                  <a:pt x="154" y="54"/>
                  <a:pt x="153" y="63"/>
                </a:cubicBezTo>
                <a:cubicBezTo>
                  <a:pt x="151" y="64"/>
                  <a:pt x="149" y="66"/>
                  <a:pt x="147" y="64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3473885" y="2963675"/>
            <a:ext cx="57150" cy="163513"/>
          </a:xfrm>
          <a:custGeom>
            <a:avLst/>
            <a:gdLst>
              <a:gd name="T0" fmla="*/ 11 w 32"/>
              <a:gd name="T1" fmla="*/ 2 h 92"/>
              <a:gd name="T2" fmla="*/ 17 w 32"/>
              <a:gd name="T3" fmla="*/ 1 h 92"/>
              <a:gd name="T4" fmla="*/ 29 w 32"/>
              <a:gd name="T5" fmla="*/ 61 h 92"/>
              <a:gd name="T6" fmla="*/ 16 w 32"/>
              <a:gd name="T7" fmla="*/ 90 h 92"/>
              <a:gd name="T8" fmla="*/ 5 w 32"/>
              <a:gd name="T9" fmla="*/ 92 h 92"/>
              <a:gd name="T10" fmla="*/ 0 w 32"/>
              <a:gd name="T11" fmla="*/ 86 h 92"/>
              <a:gd name="T12" fmla="*/ 13 w 32"/>
              <a:gd name="T13" fmla="*/ 83 h 92"/>
              <a:gd name="T14" fmla="*/ 23 w 32"/>
              <a:gd name="T15" fmla="*/ 66 h 92"/>
              <a:gd name="T16" fmla="*/ 11 w 32"/>
              <a:gd name="T17" fmla="*/ 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92">
                <a:moveTo>
                  <a:pt x="11" y="2"/>
                </a:moveTo>
                <a:cubicBezTo>
                  <a:pt x="13" y="1"/>
                  <a:pt x="15" y="0"/>
                  <a:pt x="17" y="1"/>
                </a:cubicBezTo>
                <a:cubicBezTo>
                  <a:pt x="21" y="21"/>
                  <a:pt x="25" y="41"/>
                  <a:pt x="29" y="61"/>
                </a:cubicBezTo>
                <a:cubicBezTo>
                  <a:pt x="32" y="75"/>
                  <a:pt x="29" y="82"/>
                  <a:pt x="16" y="90"/>
                </a:cubicBezTo>
                <a:cubicBezTo>
                  <a:pt x="12" y="90"/>
                  <a:pt x="9" y="91"/>
                  <a:pt x="5" y="92"/>
                </a:cubicBezTo>
                <a:cubicBezTo>
                  <a:pt x="3" y="90"/>
                  <a:pt x="1" y="89"/>
                  <a:pt x="0" y="86"/>
                </a:cubicBezTo>
                <a:cubicBezTo>
                  <a:pt x="4" y="83"/>
                  <a:pt x="10" y="87"/>
                  <a:pt x="13" y="83"/>
                </a:cubicBezTo>
                <a:cubicBezTo>
                  <a:pt x="21" y="81"/>
                  <a:pt x="25" y="75"/>
                  <a:pt x="23" y="66"/>
                </a:cubicBezTo>
                <a:cubicBezTo>
                  <a:pt x="19" y="44"/>
                  <a:pt x="15" y="23"/>
                  <a:pt x="11" y="2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3243698" y="3012888"/>
            <a:ext cx="76200" cy="149225"/>
          </a:xfrm>
          <a:custGeom>
            <a:avLst/>
            <a:gdLst>
              <a:gd name="T0" fmla="*/ 0 w 43"/>
              <a:gd name="T1" fmla="*/ 2 h 84"/>
              <a:gd name="T2" fmla="*/ 7 w 43"/>
              <a:gd name="T3" fmla="*/ 1 h 84"/>
              <a:gd name="T4" fmla="*/ 19 w 43"/>
              <a:gd name="T5" fmla="*/ 63 h 84"/>
              <a:gd name="T6" fmla="*/ 39 w 43"/>
              <a:gd name="T7" fmla="*/ 77 h 84"/>
              <a:gd name="T8" fmla="*/ 41 w 43"/>
              <a:gd name="T9" fmla="*/ 83 h 84"/>
              <a:gd name="T10" fmla="*/ 12 w 43"/>
              <a:gd name="T11" fmla="*/ 60 h 84"/>
              <a:gd name="T12" fmla="*/ 0 w 43"/>
              <a:gd name="T13" fmla="*/ 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84">
                <a:moveTo>
                  <a:pt x="0" y="2"/>
                </a:moveTo>
                <a:cubicBezTo>
                  <a:pt x="2" y="1"/>
                  <a:pt x="4" y="0"/>
                  <a:pt x="7" y="1"/>
                </a:cubicBezTo>
                <a:cubicBezTo>
                  <a:pt x="11" y="22"/>
                  <a:pt x="15" y="43"/>
                  <a:pt x="19" y="63"/>
                </a:cubicBezTo>
                <a:cubicBezTo>
                  <a:pt x="21" y="75"/>
                  <a:pt x="27" y="78"/>
                  <a:pt x="39" y="77"/>
                </a:cubicBezTo>
                <a:cubicBezTo>
                  <a:pt x="42" y="78"/>
                  <a:pt x="43" y="80"/>
                  <a:pt x="41" y="83"/>
                </a:cubicBezTo>
                <a:cubicBezTo>
                  <a:pt x="22" y="84"/>
                  <a:pt x="16" y="79"/>
                  <a:pt x="12" y="60"/>
                </a:cubicBezTo>
                <a:cubicBezTo>
                  <a:pt x="8" y="41"/>
                  <a:pt x="4" y="21"/>
                  <a:pt x="0" y="2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3313548" y="3135125"/>
            <a:ext cx="38100" cy="28575"/>
          </a:xfrm>
          <a:custGeom>
            <a:avLst/>
            <a:gdLst>
              <a:gd name="T0" fmla="*/ 2 w 22"/>
              <a:gd name="T1" fmla="*/ 14 h 16"/>
              <a:gd name="T2" fmla="*/ 0 w 22"/>
              <a:gd name="T3" fmla="*/ 8 h 16"/>
              <a:gd name="T4" fmla="*/ 10 w 22"/>
              <a:gd name="T5" fmla="*/ 2 h 16"/>
              <a:gd name="T6" fmla="*/ 19 w 22"/>
              <a:gd name="T7" fmla="*/ 3 h 16"/>
              <a:gd name="T8" fmla="*/ 21 w 22"/>
              <a:gd name="T9" fmla="*/ 11 h 16"/>
              <a:gd name="T10" fmla="*/ 14 w 22"/>
              <a:gd name="T11" fmla="*/ 16 h 16"/>
              <a:gd name="T12" fmla="*/ 2 w 22"/>
              <a:gd name="T1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6">
                <a:moveTo>
                  <a:pt x="2" y="14"/>
                </a:moveTo>
                <a:cubicBezTo>
                  <a:pt x="2" y="12"/>
                  <a:pt x="1" y="10"/>
                  <a:pt x="0" y="8"/>
                </a:cubicBezTo>
                <a:cubicBezTo>
                  <a:pt x="3" y="6"/>
                  <a:pt x="7" y="5"/>
                  <a:pt x="10" y="2"/>
                </a:cubicBezTo>
                <a:cubicBezTo>
                  <a:pt x="13" y="0"/>
                  <a:pt x="16" y="0"/>
                  <a:pt x="19" y="3"/>
                </a:cubicBezTo>
                <a:cubicBezTo>
                  <a:pt x="22" y="5"/>
                  <a:pt x="22" y="8"/>
                  <a:pt x="21" y="11"/>
                </a:cubicBezTo>
                <a:cubicBezTo>
                  <a:pt x="20" y="14"/>
                  <a:pt x="17" y="16"/>
                  <a:pt x="14" y="16"/>
                </a:cubicBezTo>
                <a:cubicBezTo>
                  <a:pt x="10" y="15"/>
                  <a:pt x="6" y="15"/>
                  <a:pt x="2" y="14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3443723" y="3112900"/>
            <a:ext cx="39688" cy="26988"/>
          </a:xfrm>
          <a:custGeom>
            <a:avLst/>
            <a:gdLst>
              <a:gd name="T0" fmla="*/ 17 w 22"/>
              <a:gd name="T1" fmla="*/ 2 h 16"/>
              <a:gd name="T2" fmla="*/ 22 w 22"/>
              <a:gd name="T3" fmla="*/ 8 h 16"/>
              <a:gd name="T4" fmla="*/ 14 w 22"/>
              <a:gd name="T5" fmla="*/ 13 h 16"/>
              <a:gd name="T6" fmla="*/ 4 w 22"/>
              <a:gd name="T7" fmla="*/ 13 h 16"/>
              <a:gd name="T8" fmla="*/ 2 w 22"/>
              <a:gd name="T9" fmla="*/ 4 h 16"/>
              <a:gd name="T10" fmla="*/ 10 w 22"/>
              <a:gd name="T11" fmla="*/ 1 h 16"/>
              <a:gd name="T12" fmla="*/ 17 w 22"/>
              <a:gd name="T13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6">
                <a:moveTo>
                  <a:pt x="17" y="2"/>
                </a:moveTo>
                <a:cubicBezTo>
                  <a:pt x="22" y="2"/>
                  <a:pt x="22" y="5"/>
                  <a:pt x="22" y="8"/>
                </a:cubicBezTo>
                <a:cubicBezTo>
                  <a:pt x="19" y="9"/>
                  <a:pt x="16" y="10"/>
                  <a:pt x="14" y="13"/>
                </a:cubicBezTo>
                <a:cubicBezTo>
                  <a:pt x="11" y="16"/>
                  <a:pt x="7" y="16"/>
                  <a:pt x="4" y="13"/>
                </a:cubicBezTo>
                <a:cubicBezTo>
                  <a:pt x="1" y="11"/>
                  <a:pt x="0" y="8"/>
                  <a:pt x="2" y="4"/>
                </a:cubicBezTo>
                <a:cubicBezTo>
                  <a:pt x="3" y="0"/>
                  <a:pt x="7" y="1"/>
                  <a:pt x="10" y="1"/>
                </a:cubicBezTo>
                <a:cubicBezTo>
                  <a:pt x="13" y="1"/>
                  <a:pt x="15" y="3"/>
                  <a:pt x="17" y="2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3332598" y="2823975"/>
            <a:ext cx="34925" cy="41275"/>
          </a:xfrm>
          <a:custGeom>
            <a:avLst/>
            <a:gdLst>
              <a:gd name="T0" fmla="*/ 20 w 20"/>
              <a:gd name="T1" fmla="*/ 19 h 23"/>
              <a:gd name="T2" fmla="*/ 1 w 20"/>
              <a:gd name="T3" fmla="*/ 23 h 23"/>
              <a:gd name="T4" fmla="*/ 2 w 20"/>
              <a:gd name="T5" fmla="*/ 18 h 23"/>
              <a:gd name="T6" fmla="*/ 1 w 20"/>
              <a:gd name="T7" fmla="*/ 4 h 23"/>
              <a:gd name="T8" fmla="*/ 8 w 20"/>
              <a:gd name="T9" fmla="*/ 0 h 23"/>
              <a:gd name="T10" fmla="*/ 14 w 20"/>
              <a:gd name="T11" fmla="*/ 9 h 23"/>
              <a:gd name="T12" fmla="*/ 15 w 20"/>
              <a:gd name="T13" fmla="*/ 15 h 23"/>
              <a:gd name="T14" fmla="*/ 20 w 20"/>
              <a:gd name="T15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3">
                <a:moveTo>
                  <a:pt x="20" y="19"/>
                </a:moveTo>
                <a:cubicBezTo>
                  <a:pt x="13" y="20"/>
                  <a:pt x="7" y="22"/>
                  <a:pt x="1" y="23"/>
                </a:cubicBezTo>
                <a:cubicBezTo>
                  <a:pt x="3" y="21"/>
                  <a:pt x="2" y="20"/>
                  <a:pt x="2" y="18"/>
                </a:cubicBezTo>
                <a:cubicBezTo>
                  <a:pt x="0" y="13"/>
                  <a:pt x="0" y="9"/>
                  <a:pt x="1" y="4"/>
                </a:cubicBezTo>
                <a:cubicBezTo>
                  <a:pt x="6" y="8"/>
                  <a:pt x="7" y="8"/>
                  <a:pt x="8" y="0"/>
                </a:cubicBezTo>
                <a:cubicBezTo>
                  <a:pt x="13" y="1"/>
                  <a:pt x="12" y="6"/>
                  <a:pt x="14" y="9"/>
                </a:cubicBezTo>
                <a:cubicBezTo>
                  <a:pt x="14" y="11"/>
                  <a:pt x="13" y="13"/>
                  <a:pt x="15" y="15"/>
                </a:cubicBezTo>
                <a:cubicBezTo>
                  <a:pt x="17" y="16"/>
                  <a:pt x="19" y="17"/>
                  <a:pt x="20" y="19"/>
                </a:cubicBezTo>
                <a:close/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6"/>
          <p:cNvSpPr>
            <a:spLocks/>
          </p:cNvSpPr>
          <p:nvPr/>
        </p:nvSpPr>
        <p:spPr bwMode="auto">
          <a:xfrm>
            <a:off x="3343710" y="2714438"/>
            <a:ext cx="107950" cy="150813"/>
          </a:xfrm>
          <a:custGeom>
            <a:avLst/>
            <a:gdLst>
              <a:gd name="T0" fmla="*/ 7 w 61"/>
              <a:gd name="T1" fmla="*/ 80 h 85"/>
              <a:gd name="T2" fmla="*/ 2 w 61"/>
              <a:gd name="T3" fmla="*/ 62 h 85"/>
              <a:gd name="T4" fmla="*/ 16 w 61"/>
              <a:gd name="T5" fmla="*/ 16 h 85"/>
              <a:gd name="T6" fmla="*/ 47 w 61"/>
              <a:gd name="T7" fmla="*/ 0 h 85"/>
              <a:gd name="T8" fmla="*/ 49 w 61"/>
              <a:gd name="T9" fmla="*/ 6 h 85"/>
              <a:gd name="T10" fmla="*/ 20 w 61"/>
              <a:gd name="T11" fmla="*/ 55 h 85"/>
              <a:gd name="T12" fmla="*/ 13 w 61"/>
              <a:gd name="T13" fmla="*/ 67 h 85"/>
              <a:gd name="T14" fmla="*/ 18 w 61"/>
              <a:gd name="T15" fmla="*/ 77 h 85"/>
              <a:gd name="T16" fmla="*/ 52 w 61"/>
              <a:gd name="T17" fmla="*/ 77 h 85"/>
              <a:gd name="T18" fmla="*/ 57 w 61"/>
              <a:gd name="T19" fmla="*/ 77 h 85"/>
              <a:gd name="T20" fmla="*/ 61 w 61"/>
              <a:gd name="T21" fmla="*/ 79 h 85"/>
              <a:gd name="T22" fmla="*/ 58 w 61"/>
              <a:gd name="T23" fmla="*/ 82 h 85"/>
              <a:gd name="T24" fmla="*/ 52 w 61"/>
              <a:gd name="T25" fmla="*/ 85 h 85"/>
              <a:gd name="T26" fmla="*/ 36 w 61"/>
              <a:gd name="T27" fmla="*/ 81 h 85"/>
              <a:gd name="T28" fmla="*/ 25 w 61"/>
              <a:gd name="T29" fmla="*/ 80 h 85"/>
              <a:gd name="T30" fmla="*/ 7 w 61"/>
              <a:gd name="T31" fmla="*/ 8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" h="85">
                <a:moveTo>
                  <a:pt x="7" y="80"/>
                </a:moveTo>
                <a:cubicBezTo>
                  <a:pt x="5" y="74"/>
                  <a:pt x="4" y="68"/>
                  <a:pt x="2" y="62"/>
                </a:cubicBezTo>
                <a:cubicBezTo>
                  <a:pt x="0" y="45"/>
                  <a:pt x="3" y="29"/>
                  <a:pt x="16" y="16"/>
                </a:cubicBezTo>
                <a:cubicBezTo>
                  <a:pt x="25" y="8"/>
                  <a:pt x="35" y="3"/>
                  <a:pt x="47" y="0"/>
                </a:cubicBezTo>
                <a:cubicBezTo>
                  <a:pt x="51" y="1"/>
                  <a:pt x="51" y="2"/>
                  <a:pt x="49" y="6"/>
                </a:cubicBezTo>
                <a:cubicBezTo>
                  <a:pt x="40" y="22"/>
                  <a:pt x="30" y="38"/>
                  <a:pt x="20" y="55"/>
                </a:cubicBezTo>
                <a:cubicBezTo>
                  <a:pt x="18" y="59"/>
                  <a:pt x="16" y="63"/>
                  <a:pt x="13" y="67"/>
                </a:cubicBezTo>
                <a:cubicBezTo>
                  <a:pt x="9" y="74"/>
                  <a:pt x="10" y="77"/>
                  <a:pt x="18" y="77"/>
                </a:cubicBezTo>
                <a:cubicBezTo>
                  <a:pt x="29" y="77"/>
                  <a:pt x="41" y="77"/>
                  <a:pt x="52" y="77"/>
                </a:cubicBezTo>
                <a:cubicBezTo>
                  <a:pt x="53" y="77"/>
                  <a:pt x="55" y="77"/>
                  <a:pt x="57" y="77"/>
                </a:cubicBezTo>
                <a:cubicBezTo>
                  <a:pt x="59" y="77"/>
                  <a:pt x="60" y="77"/>
                  <a:pt x="61" y="79"/>
                </a:cubicBezTo>
                <a:cubicBezTo>
                  <a:pt x="61" y="81"/>
                  <a:pt x="60" y="82"/>
                  <a:pt x="58" y="82"/>
                </a:cubicBezTo>
                <a:cubicBezTo>
                  <a:pt x="56" y="84"/>
                  <a:pt x="54" y="84"/>
                  <a:pt x="52" y="85"/>
                </a:cubicBezTo>
                <a:cubicBezTo>
                  <a:pt x="47" y="84"/>
                  <a:pt x="42" y="83"/>
                  <a:pt x="36" y="81"/>
                </a:cubicBezTo>
                <a:cubicBezTo>
                  <a:pt x="33" y="79"/>
                  <a:pt x="29" y="81"/>
                  <a:pt x="25" y="80"/>
                </a:cubicBezTo>
                <a:cubicBezTo>
                  <a:pt x="19" y="80"/>
                  <a:pt x="13" y="81"/>
                  <a:pt x="7" y="8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3356410" y="2854138"/>
            <a:ext cx="50800" cy="6350"/>
          </a:xfrm>
          <a:custGeom>
            <a:avLst/>
            <a:gdLst>
              <a:gd name="T0" fmla="*/ 0 w 29"/>
              <a:gd name="T1" fmla="*/ 1 h 4"/>
              <a:gd name="T2" fmla="*/ 23 w 29"/>
              <a:gd name="T3" fmla="*/ 1 h 4"/>
              <a:gd name="T4" fmla="*/ 29 w 29"/>
              <a:gd name="T5" fmla="*/ 2 h 4"/>
              <a:gd name="T6" fmla="*/ 7 w 29"/>
              <a:gd name="T7" fmla="*/ 2 h 4"/>
              <a:gd name="T8" fmla="*/ 0 w 29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">
                <a:moveTo>
                  <a:pt x="0" y="1"/>
                </a:moveTo>
                <a:cubicBezTo>
                  <a:pt x="8" y="1"/>
                  <a:pt x="15" y="1"/>
                  <a:pt x="23" y="1"/>
                </a:cubicBezTo>
                <a:cubicBezTo>
                  <a:pt x="25" y="1"/>
                  <a:pt x="28" y="0"/>
                  <a:pt x="29" y="2"/>
                </a:cubicBezTo>
                <a:cubicBezTo>
                  <a:pt x="22" y="2"/>
                  <a:pt x="14" y="1"/>
                  <a:pt x="7" y="2"/>
                </a:cubicBezTo>
                <a:cubicBezTo>
                  <a:pt x="5" y="1"/>
                  <a:pt x="2" y="4"/>
                  <a:pt x="0" y="1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1" name="Grupo 170"/>
          <p:cNvGrpSpPr/>
          <p:nvPr/>
        </p:nvGrpSpPr>
        <p:grpSpPr>
          <a:xfrm>
            <a:off x="2994941" y="4193988"/>
            <a:ext cx="1725928" cy="1838325"/>
            <a:chOff x="3525838" y="4300538"/>
            <a:chExt cx="1096963" cy="1168400"/>
          </a:xfrm>
        </p:grpSpPr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00463" y="4300538"/>
              <a:ext cx="762000" cy="1022350"/>
            </a:xfrm>
            <a:custGeom>
              <a:avLst/>
              <a:gdLst>
                <a:gd name="T0" fmla="*/ 216 w 431"/>
                <a:gd name="T1" fmla="*/ 576 h 577"/>
                <a:gd name="T2" fmla="*/ 184 w 431"/>
                <a:gd name="T3" fmla="*/ 576 h 577"/>
                <a:gd name="T4" fmla="*/ 163 w 431"/>
                <a:gd name="T5" fmla="*/ 571 h 577"/>
                <a:gd name="T6" fmla="*/ 85 w 431"/>
                <a:gd name="T7" fmla="*/ 529 h 577"/>
                <a:gd name="T8" fmla="*/ 74 w 431"/>
                <a:gd name="T9" fmla="*/ 520 h 577"/>
                <a:gd name="T10" fmla="*/ 61 w 431"/>
                <a:gd name="T11" fmla="*/ 492 h 577"/>
                <a:gd name="T12" fmla="*/ 63 w 431"/>
                <a:gd name="T13" fmla="*/ 433 h 577"/>
                <a:gd name="T14" fmla="*/ 67 w 431"/>
                <a:gd name="T15" fmla="*/ 375 h 577"/>
                <a:gd name="T16" fmla="*/ 67 w 431"/>
                <a:gd name="T17" fmla="*/ 366 h 577"/>
                <a:gd name="T18" fmla="*/ 66 w 431"/>
                <a:gd name="T19" fmla="*/ 360 h 577"/>
                <a:gd name="T20" fmla="*/ 60 w 431"/>
                <a:gd name="T21" fmla="*/ 361 h 577"/>
                <a:gd name="T22" fmla="*/ 47 w 431"/>
                <a:gd name="T23" fmla="*/ 356 h 577"/>
                <a:gd name="T24" fmla="*/ 41 w 431"/>
                <a:gd name="T25" fmla="*/ 341 h 577"/>
                <a:gd name="T26" fmla="*/ 35 w 431"/>
                <a:gd name="T27" fmla="*/ 303 h 577"/>
                <a:gd name="T28" fmla="*/ 31 w 431"/>
                <a:gd name="T29" fmla="*/ 300 h 577"/>
                <a:gd name="T30" fmla="*/ 10 w 431"/>
                <a:gd name="T31" fmla="*/ 289 h 577"/>
                <a:gd name="T32" fmla="*/ 1 w 431"/>
                <a:gd name="T33" fmla="*/ 277 h 577"/>
                <a:gd name="T34" fmla="*/ 1 w 431"/>
                <a:gd name="T35" fmla="*/ 267 h 577"/>
                <a:gd name="T36" fmla="*/ 6 w 431"/>
                <a:gd name="T37" fmla="*/ 252 h 577"/>
                <a:gd name="T38" fmla="*/ 8 w 431"/>
                <a:gd name="T39" fmla="*/ 227 h 577"/>
                <a:gd name="T40" fmla="*/ 6 w 431"/>
                <a:gd name="T41" fmla="*/ 205 h 577"/>
                <a:gd name="T42" fmla="*/ 12 w 431"/>
                <a:gd name="T43" fmla="*/ 189 h 577"/>
                <a:gd name="T44" fmla="*/ 17 w 431"/>
                <a:gd name="T45" fmla="*/ 175 h 577"/>
                <a:gd name="T46" fmla="*/ 31 w 431"/>
                <a:gd name="T47" fmla="*/ 115 h 577"/>
                <a:gd name="T48" fmla="*/ 80 w 431"/>
                <a:gd name="T49" fmla="*/ 54 h 577"/>
                <a:gd name="T50" fmla="*/ 176 w 431"/>
                <a:gd name="T51" fmla="*/ 8 h 577"/>
                <a:gd name="T52" fmla="*/ 204 w 431"/>
                <a:gd name="T53" fmla="*/ 1 h 577"/>
                <a:gd name="T54" fmla="*/ 250 w 431"/>
                <a:gd name="T55" fmla="*/ 7 h 577"/>
                <a:gd name="T56" fmla="*/ 283 w 431"/>
                <a:gd name="T57" fmla="*/ 18 h 577"/>
                <a:gd name="T58" fmla="*/ 358 w 431"/>
                <a:gd name="T59" fmla="*/ 61 h 577"/>
                <a:gd name="T60" fmla="*/ 408 w 431"/>
                <a:gd name="T61" fmla="*/ 147 h 577"/>
                <a:gd name="T62" fmla="*/ 413 w 431"/>
                <a:gd name="T63" fmla="*/ 180 h 577"/>
                <a:gd name="T64" fmla="*/ 415 w 431"/>
                <a:gd name="T65" fmla="*/ 186 h 577"/>
                <a:gd name="T66" fmla="*/ 424 w 431"/>
                <a:gd name="T67" fmla="*/ 207 h 577"/>
                <a:gd name="T68" fmla="*/ 420 w 431"/>
                <a:gd name="T69" fmla="*/ 236 h 577"/>
                <a:gd name="T70" fmla="*/ 421 w 431"/>
                <a:gd name="T71" fmla="*/ 242 h 577"/>
                <a:gd name="T72" fmla="*/ 428 w 431"/>
                <a:gd name="T73" fmla="*/ 267 h 577"/>
                <a:gd name="T74" fmla="*/ 422 w 431"/>
                <a:gd name="T75" fmla="*/ 287 h 577"/>
                <a:gd name="T76" fmla="*/ 398 w 431"/>
                <a:gd name="T77" fmla="*/ 300 h 577"/>
                <a:gd name="T78" fmla="*/ 395 w 431"/>
                <a:gd name="T79" fmla="*/ 304 h 577"/>
                <a:gd name="T80" fmla="*/ 389 w 431"/>
                <a:gd name="T81" fmla="*/ 340 h 577"/>
                <a:gd name="T82" fmla="*/ 384 w 431"/>
                <a:gd name="T83" fmla="*/ 354 h 577"/>
                <a:gd name="T84" fmla="*/ 366 w 431"/>
                <a:gd name="T85" fmla="*/ 359 h 577"/>
                <a:gd name="T86" fmla="*/ 362 w 431"/>
                <a:gd name="T87" fmla="*/ 362 h 577"/>
                <a:gd name="T88" fmla="*/ 362 w 431"/>
                <a:gd name="T89" fmla="*/ 384 h 577"/>
                <a:gd name="T90" fmla="*/ 367 w 431"/>
                <a:gd name="T91" fmla="*/ 444 h 577"/>
                <a:gd name="T92" fmla="*/ 366 w 431"/>
                <a:gd name="T93" fmla="*/ 500 h 577"/>
                <a:gd name="T94" fmla="*/ 357 w 431"/>
                <a:gd name="T95" fmla="*/ 517 h 577"/>
                <a:gd name="T96" fmla="*/ 336 w 431"/>
                <a:gd name="T97" fmla="*/ 534 h 577"/>
                <a:gd name="T98" fmla="*/ 275 w 431"/>
                <a:gd name="T99" fmla="*/ 569 h 577"/>
                <a:gd name="T100" fmla="*/ 240 w 431"/>
                <a:gd name="T101" fmla="*/ 576 h 577"/>
                <a:gd name="T102" fmla="*/ 216 w 431"/>
                <a:gd name="T103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1" h="577">
                  <a:moveTo>
                    <a:pt x="216" y="576"/>
                  </a:moveTo>
                  <a:cubicBezTo>
                    <a:pt x="205" y="576"/>
                    <a:pt x="195" y="576"/>
                    <a:pt x="184" y="576"/>
                  </a:cubicBezTo>
                  <a:cubicBezTo>
                    <a:pt x="177" y="576"/>
                    <a:pt x="170" y="574"/>
                    <a:pt x="163" y="571"/>
                  </a:cubicBezTo>
                  <a:cubicBezTo>
                    <a:pt x="135" y="560"/>
                    <a:pt x="109" y="546"/>
                    <a:pt x="85" y="529"/>
                  </a:cubicBezTo>
                  <a:cubicBezTo>
                    <a:pt x="81" y="526"/>
                    <a:pt x="78" y="523"/>
                    <a:pt x="74" y="520"/>
                  </a:cubicBezTo>
                  <a:cubicBezTo>
                    <a:pt x="65" y="513"/>
                    <a:pt x="61" y="503"/>
                    <a:pt x="61" y="492"/>
                  </a:cubicBezTo>
                  <a:cubicBezTo>
                    <a:pt x="60" y="472"/>
                    <a:pt x="61" y="453"/>
                    <a:pt x="63" y="433"/>
                  </a:cubicBezTo>
                  <a:cubicBezTo>
                    <a:pt x="64" y="414"/>
                    <a:pt x="66" y="394"/>
                    <a:pt x="67" y="375"/>
                  </a:cubicBezTo>
                  <a:cubicBezTo>
                    <a:pt x="67" y="372"/>
                    <a:pt x="67" y="369"/>
                    <a:pt x="67" y="366"/>
                  </a:cubicBezTo>
                  <a:cubicBezTo>
                    <a:pt x="67" y="364"/>
                    <a:pt x="67" y="361"/>
                    <a:pt x="66" y="360"/>
                  </a:cubicBezTo>
                  <a:cubicBezTo>
                    <a:pt x="64" y="358"/>
                    <a:pt x="62" y="360"/>
                    <a:pt x="60" y="361"/>
                  </a:cubicBezTo>
                  <a:cubicBezTo>
                    <a:pt x="55" y="362"/>
                    <a:pt x="50" y="360"/>
                    <a:pt x="47" y="356"/>
                  </a:cubicBezTo>
                  <a:cubicBezTo>
                    <a:pt x="43" y="352"/>
                    <a:pt x="41" y="346"/>
                    <a:pt x="41" y="341"/>
                  </a:cubicBezTo>
                  <a:cubicBezTo>
                    <a:pt x="39" y="328"/>
                    <a:pt x="37" y="316"/>
                    <a:pt x="35" y="303"/>
                  </a:cubicBezTo>
                  <a:cubicBezTo>
                    <a:pt x="34" y="301"/>
                    <a:pt x="33" y="300"/>
                    <a:pt x="31" y="300"/>
                  </a:cubicBezTo>
                  <a:cubicBezTo>
                    <a:pt x="24" y="297"/>
                    <a:pt x="16" y="294"/>
                    <a:pt x="10" y="289"/>
                  </a:cubicBezTo>
                  <a:cubicBezTo>
                    <a:pt x="6" y="286"/>
                    <a:pt x="3" y="282"/>
                    <a:pt x="1" y="277"/>
                  </a:cubicBezTo>
                  <a:cubicBezTo>
                    <a:pt x="0" y="273"/>
                    <a:pt x="0" y="270"/>
                    <a:pt x="1" y="267"/>
                  </a:cubicBezTo>
                  <a:cubicBezTo>
                    <a:pt x="3" y="262"/>
                    <a:pt x="4" y="257"/>
                    <a:pt x="6" y="252"/>
                  </a:cubicBezTo>
                  <a:cubicBezTo>
                    <a:pt x="9" y="244"/>
                    <a:pt x="10" y="236"/>
                    <a:pt x="8" y="227"/>
                  </a:cubicBezTo>
                  <a:cubicBezTo>
                    <a:pt x="6" y="220"/>
                    <a:pt x="6" y="212"/>
                    <a:pt x="6" y="205"/>
                  </a:cubicBezTo>
                  <a:cubicBezTo>
                    <a:pt x="5" y="198"/>
                    <a:pt x="7" y="193"/>
                    <a:pt x="12" y="189"/>
                  </a:cubicBezTo>
                  <a:cubicBezTo>
                    <a:pt x="16" y="185"/>
                    <a:pt x="17" y="181"/>
                    <a:pt x="17" y="175"/>
                  </a:cubicBezTo>
                  <a:cubicBezTo>
                    <a:pt x="19" y="155"/>
                    <a:pt x="23" y="134"/>
                    <a:pt x="31" y="115"/>
                  </a:cubicBezTo>
                  <a:cubicBezTo>
                    <a:pt x="41" y="90"/>
                    <a:pt x="58" y="71"/>
                    <a:pt x="80" y="54"/>
                  </a:cubicBezTo>
                  <a:cubicBezTo>
                    <a:pt x="109" y="33"/>
                    <a:pt x="141" y="18"/>
                    <a:pt x="176" y="8"/>
                  </a:cubicBezTo>
                  <a:cubicBezTo>
                    <a:pt x="185" y="6"/>
                    <a:pt x="194" y="2"/>
                    <a:pt x="204" y="1"/>
                  </a:cubicBezTo>
                  <a:cubicBezTo>
                    <a:pt x="220" y="0"/>
                    <a:pt x="235" y="2"/>
                    <a:pt x="250" y="7"/>
                  </a:cubicBezTo>
                  <a:cubicBezTo>
                    <a:pt x="261" y="11"/>
                    <a:pt x="272" y="13"/>
                    <a:pt x="283" y="18"/>
                  </a:cubicBezTo>
                  <a:cubicBezTo>
                    <a:pt x="310" y="28"/>
                    <a:pt x="335" y="42"/>
                    <a:pt x="358" y="61"/>
                  </a:cubicBezTo>
                  <a:cubicBezTo>
                    <a:pt x="385" y="83"/>
                    <a:pt x="401" y="113"/>
                    <a:pt x="408" y="147"/>
                  </a:cubicBezTo>
                  <a:cubicBezTo>
                    <a:pt x="411" y="158"/>
                    <a:pt x="412" y="169"/>
                    <a:pt x="413" y="180"/>
                  </a:cubicBezTo>
                  <a:cubicBezTo>
                    <a:pt x="413" y="182"/>
                    <a:pt x="414" y="184"/>
                    <a:pt x="415" y="186"/>
                  </a:cubicBezTo>
                  <a:cubicBezTo>
                    <a:pt x="422" y="191"/>
                    <a:pt x="425" y="198"/>
                    <a:pt x="424" y="207"/>
                  </a:cubicBezTo>
                  <a:cubicBezTo>
                    <a:pt x="423" y="217"/>
                    <a:pt x="422" y="226"/>
                    <a:pt x="420" y="236"/>
                  </a:cubicBezTo>
                  <a:cubicBezTo>
                    <a:pt x="420" y="238"/>
                    <a:pt x="420" y="240"/>
                    <a:pt x="421" y="242"/>
                  </a:cubicBezTo>
                  <a:cubicBezTo>
                    <a:pt x="423" y="250"/>
                    <a:pt x="426" y="258"/>
                    <a:pt x="428" y="267"/>
                  </a:cubicBezTo>
                  <a:cubicBezTo>
                    <a:pt x="431" y="275"/>
                    <a:pt x="428" y="281"/>
                    <a:pt x="422" y="287"/>
                  </a:cubicBezTo>
                  <a:cubicBezTo>
                    <a:pt x="415" y="293"/>
                    <a:pt x="407" y="297"/>
                    <a:pt x="398" y="300"/>
                  </a:cubicBezTo>
                  <a:cubicBezTo>
                    <a:pt x="396" y="300"/>
                    <a:pt x="395" y="301"/>
                    <a:pt x="395" y="304"/>
                  </a:cubicBezTo>
                  <a:cubicBezTo>
                    <a:pt x="393" y="316"/>
                    <a:pt x="391" y="328"/>
                    <a:pt x="389" y="340"/>
                  </a:cubicBezTo>
                  <a:cubicBezTo>
                    <a:pt x="388" y="345"/>
                    <a:pt x="387" y="350"/>
                    <a:pt x="384" y="354"/>
                  </a:cubicBezTo>
                  <a:cubicBezTo>
                    <a:pt x="379" y="361"/>
                    <a:pt x="374" y="363"/>
                    <a:pt x="366" y="359"/>
                  </a:cubicBezTo>
                  <a:cubicBezTo>
                    <a:pt x="363" y="358"/>
                    <a:pt x="362" y="359"/>
                    <a:pt x="362" y="362"/>
                  </a:cubicBezTo>
                  <a:cubicBezTo>
                    <a:pt x="361" y="369"/>
                    <a:pt x="361" y="377"/>
                    <a:pt x="362" y="384"/>
                  </a:cubicBezTo>
                  <a:cubicBezTo>
                    <a:pt x="363" y="404"/>
                    <a:pt x="365" y="424"/>
                    <a:pt x="367" y="444"/>
                  </a:cubicBezTo>
                  <a:cubicBezTo>
                    <a:pt x="368" y="462"/>
                    <a:pt x="369" y="481"/>
                    <a:pt x="366" y="500"/>
                  </a:cubicBezTo>
                  <a:cubicBezTo>
                    <a:pt x="365" y="507"/>
                    <a:pt x="362" y="512"/>
                    <a:pt x="357" y="517"/>
                  </a:cubicBezTo>
                  <a:cubicBezTo>
                    <a:pt x="350" y="523"/>
                    <a:pt x="343" y="529"/>
                    <a:pt x="336" y="534"/>
                  </a:cubicBezTo>
                  <a:cubicBezTo>
                    <a:pt x="317" y="547"/>
                    <a:pt x="296" y="559"/>
                    <a:pt x="275" y="569"/>
                  </a:cubicBezTo>
                  <a:cubicBezTo>
                    <a:pt x="264" y="574"/>
                    <a:pt x="252" y="577"/>
                    <a:pt x="240" y="576"/>
                  </a:cubicBezTo>
                  <a:cubicBezTo>
                    <a:pt x="232" y="576"/>
                    <a:pt x="224" y="576"/>
                    <a:pt x="216" y="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525838" y="4492625"/>
              <a:ext cx="265113" cy="758825"/>
            </a:xfrm>
            <a:custGeom>
              <a:avLst/>
              <a:gdLst>
                <a:gd name="T0" fmla="*/ 102 w 150"/>
                <a:gd name="T1" fmla="*/ 0 h 429"/>
                <a:gd name="T2" fmla="*/ 93 w 150"/>
                <a:gd name="T3" fmla="*/ 30 h 429"/>
                <a:gd name="T4" fmla="*/ 88 w 150"/>
                <a:gd name="T5" fmla="*/ 60 h 429"/>
                <a:gd name="T6" fmla="*/ 86 w 150"/>
                <a:gd name="T7" fmla="*/ 66 h 429"/>
                <a:gd name="T8" fmla="*/ 76 w 150"/>
                <a:gd name="T9" fmla="*/ 97 h 429"/>
                <a:gd name="T10" fmla="*/ 79 w 150"/>
                <a:gd name="T11" fmla="*/ 126 h 429"/>
                <a:gd name="T12" fmla="*/ 77 w 150"/>
                <a:gd name="T13" fmla="*/ 131 h 429"/>
                <a:gd name="T14" fmla="*/ 76 w 150"/>
                <a:gd name="T15" fmla="*/ 133 h 429"/>
                <a:gd name="T16" fmla="*/ 72 w 150"/>
                <a:gd name="T17" fmla="*/ 153 h 429"/>
                <a:gd name="T18" fmla="*/ 90 w 150"/>
                <a:gd name="T19" fmla="*/ 202 h 429"/>
                <a:gd name="T20" fmla="*/ 104 w 150"/>
                <a:gd name="T21" fmla="*/ 211 h 429"/>
                <a:gd name="T22" fmla="*/ 109 w 150"/>
                <a:gd name="T23" fmla="*/ 218 h 429"/>
                <a:gd name="T24" fmla="*/ 112 w 150"/>
                <a:gd name="T25" fmla="*/ 241 h 429"/>
                <a:gd name="T26" fmla="*/ 136 w 150"/>
                <a:gd name="T27" fmla="*/ 276 h 429"/>
                <a:gd name="T28" fmla="*/ 137 w 150"/>
                <a:gd name="T29" fmla="*/ 280 h 429"/>
                <a:gd name="T30" fmla="*/ 133 w 150"/>
                <a:gd name="T31" fmla="*/ 326 h 429"/>
                <a:gd name="T32" fmla="*/ 132 w 150"/>
                <a:gd name="T33" fmla="*/ 391 h 429"/>
                <a:gd name="T34" fmla="*/ 150 w 150"/>
                <a:gd name="T35" fmla="*/ 429 h 429"/>
                <a:gd name="T36" fmla="*/ 12 w 150"/>
                <a:gd name="T37" fmla="*/ 234 h 429"/>
                <a:gd name="T38" fmla="*/ 102 w 150"/>
                <a:gd name="T3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429">
                  <a:moveTo>
                    <a:pt x="102" y="0"/>
                  </a:moveTo>
                  <a:cubicBezTo>
                    <a:pt x="99" y="10"/>
                    <a:pt x="95" y="20"/>
                    <a:pt x="93" y="30"/>
                  </a:cubicBezTo>
                  <a:cubicBezTo>
                    <a:pt x="91" y="40"/>
                    <a:pt x="89" y="50"/>
                    <a:pt x="88" y="60"/>
                  </a:cubicBezTo>
                  <a:cubicBezTo>
                    <a:pt x="88" y="62"/>
                    <a:pt x="87" y="64"/>
                    <a:pt x="86" y="66"/>
                  </a:cubicBezTo>
                  <a:cubicBezTo>
                    <a:pt x="79" y="75"/>
                    <a:pt x="76" y="85"/>
                    <a:pt x="76" y="97"/>
                  </a:cubicBezTo>
                  <a:cubicBezTo>
                    <a:pt x="77" y="107"/>
                    <a:pt x="78" y="117"/>
                    <a:pt x="79" y="126"/>
                  </a:cubicBezTo>
                  <a:cubicBezTo>
                    <a:pt x="79" y="128"/>
                    <a:pt x="81" y="130"/>
                    <a:pt x="77" y="131"/>
                  </a:cubicBezTo>
                  <a:cubicBezTo>
                    <a:pt x="77" y="131"/>
                    <a:pt x="76" y="133"/>
                    <a:pt x="76" y="133"/>
                  </a:cubicBezTo>
                  <a:cubicBezTo>
                    <a:pt x="75" y="140"/>
                    <a:pt x="73" y="147"/>
                    <a:pt x="72" y="153"/>
                  </a:cubicBezTo>
                  <a:cubicBezTo>
                    <a:pt x="68" y="173"/>
                    <a:pt x="76" y="189"/>
                    <a:pt x="90" y="202"/>
                  </a:cubicBezTo>
                  <a:cubicBezTo>
                    <a:pt x="94" y="206"/>
                    <a:pt x="99" y="209"/>
                    <a:pt x="104" y="211"/>
                  </a:cubicBezTo>
                  <a:cubicBezTo>
                    <a:pt x="107" y="213"/>
                    <a:pt x="108" y="215"/>
                    <a:pt x="109" y="218"/>
                  </a:cubicBezTo>
                  <a:cubicBezTo>
                    <a:pt x="110" y="225"/>
                    <a:pt x="111" y="233"/>
                    <a:pt x="112" y="241"/>
                  </a:cubicBezTo>
                  <a:cubicBezTo>
                    <a:pt x="115" y="255"/>
                    <a:pt x="122" y="268"/>
                    <a:pt x="136" y="276"/>
                  </a:cubicBezTo>
                  <a:cubicBezTo>
                    <a:pt x="137" y="277"/>
                    <a:pt x="137" y="279"/>
                    <a:pt x="137" y="280"/>
                  </a:cubicBezTo>
                  <a:cubicBezTo>
                    <a:pt x="136" y="296"/>
                    <a:pt x="134" y="311"/>
                    <a:pt x="133" y="326"/>
                  </a:cubicBezTo>
                  <a:cubicBezTo>
                    <a:pt x="132" y="348"/>
                    <a:pt x="130" y="369"/>
                    <a:pt x="132" y="391"/>
                  </a:cubicBezTo>
                  <a:cubicBezTo>
                    <a:pt x="133" y="405"/>
                    <a:pt x="138" y="418"/>
                    <a:pt x="150" y="429"/>
                  </a:cubicBezTo>
                  <a:cubicBezTo>
                    <a:pt x="91" y="397"/>
                    <a:pt x="25" y="328"/>
                    <a:pt x="12" y="234"/>
                  </a:cubicBezTo>
                  <a:cubicBezTo>
                    <a:pt x="0" y="140"/>
                    <a:pt x="33" y="63"/>
                    <a:pt x="102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371976" y="4500563"/>
              <a:ext cx="250825" cy="746125"/>
            </a:xfrm>
            <a:custGeom>
              <a:avLst/>
              <a:gdLst>
                <a:gd name="T0" fmla="*/ 49 w 141"/>
                <a:gd name="T1" fmla="*/ 0 h 421"/>
                <a:gd name="T2" fmla="*/ 133 w 141"/>
                <a:gd name="T3" fmla="*/ 215 h 421"/>
                <a:gd name="T4" fmla="*/ 0 w 141"/>
                <a:gd name="T5" fmla="*/ 421 h 421"/>
                <a:gd name="T6" fmla="*/ 16 w 141"/>
                <a:gd name="T7" fmla="*/ 377 h 421"/>
                <a:gd name="T8" fmla="*/ 13 w 141"/>
                <a:gd name="T9" fmla="*/ 302 h 421"/>
                <a:gd name="T10" fmla="*/ 10 w 141"/>
                <a:gd name="T11" fmla="*/ 275 h 421"/>
                <a:gd name="T12" fmla="*/ 12 w 141"/>
                <a:gd name="T13" fmla="*/ 271 h 421"/>
                <a:gd name="T14" fmla="*/ 37 w 141"/>
                <a:gd name="T15" fmla="*/ 232 h 421"/>
                <a:gd name="T16" fmla="*/ 40 w 141"/>
                <a:gd name="T17" fmla="*/ 211 h 421"/>
                <a:gd name="T18" fmla="*/ 43 w 141"/>
                <a:gd name="T19" fmla="*/ 207 h 421"/>
                <a:gd name="T20" fmla="*/ 71 w 141"/>
                <a:gd name="T21" fmla="*/ 183 h 421"/>
                <a:gd name="T22" fmla="*/ 75 w 141"/>
                <a:gd name="T23" fmla="*/ 170 h 421"/>
                <a:gd name="T24" fmla="*/ 71 w 141"/>
                <a:gd name="T25" fmla="*/ 130 h 421"/>
                <a:gd name="T26" fmla="*/ 70 w 141"/>
                <a:gd name="T27" fmla="*/ 118 h 421"/>
                <a:gd name="T28" fmla="*/ 72 w 141"/>
                <a:gd name="T29" fmla="*/ 85 h 421"/>
                <a:gd name="T30" fmla="*/ 62 w 141"/>
                <a:gd name="T31" fmla="*/ 61 h 421"/>
                <a:gd name="T32" fmla="*/ 60 w 141"/>
                <a:gd name="T33" fmla="*/ 56 h 421"/>
                <a:gd name="T34" fmla="*/ 49 w 141"/>
                <a:gd name="T35" fmla="*/ 2 h 421"/>
                <a:gd name="T36" fmla="*/ 49 w 141"/>
                <a:gd name="T3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421">
                  <a:moveTo>
                    <a:pt x="49" y="0"/>
                  </a:moveTo>
                  <a:cubicBezTo>
                    <a:pt x="109" y="59"/>
                    <a:pt x="141" y="130"/>
                    <a:pt x="133" y="215"/>
                  </a:cubicBezTo>
                  <a:cubicBezTo>
                    <a:pt x="125" y="306"/>
                    <a:pt x="76" y="372"/>
                    <a:pt x="0" y="421"/>
                  </a:cubicBezTo>
                  <a:cubicBezTo>
                    <a:pt x="12" y="408"/>
                    <a:pt x="14" y="392"/>
                    <a:pt x="16" y="377"/>
                  </a:cubicBezTo>
                  <a:cubicBezTo>
                    <a:pt x="18" y="352"/>
                    <a:pt x="15" y="327"/>
                    <a:pt x="13" y="302"/>
                  </a:cubicBezTo>
                  <a:cubicBezTo>
                    <a:pt x="12" y="293"/>
                    <a:pt x="11" y="284"/>
                    <a:pt x="10" y="275"/>
                  </a:cubicBezTo>
                  <a:cubicBezTo>
                    <a:pt x="10" y="273"/>
                    <a:pt x="10" y="272"/>
                    <a:pt x="12" y="271"/>
                  </a:cubicBezTo>
                  <a:cubicBezTo>
                    <a:pt x="27" y="262"/>
                    <a:pt x="34" y="248"/>
                    <a:pt x="37" y="232"/>
                  </a:cubicBezTo>
                  <a:cubicBezTo>
                    <a:pt x="38" y="225"/>
                    <a:pt x="39" y="218"/>
                    <a:pt x="40" y="211"/>
                  </a:cubicBezTo>
                  <a:cubicBezTo>
                    <a:pt x="40" y="208"/>
                    <a:pt x="42" y="208"/>
                    <a:pt x="43" y="207"/>
                  </a:cubicBezTo>
                  <a:cubicBezTo>
                    <a:pt x="54" y="201"/>
                    <a:pt x="64" y="194"/>
                    <a:pt x="71" y="183"/>
                  </a:cubicBezTo>
                  <a:cubicBezTo>
                    <a:pt x="73" y="179"/>
                    <a:pt x="75" y="175"/>
                    <a:pt x="75" y="170"/>
                  </a:cubicBezTo>
                  <a:cubicBezTo>
                    <a:pt x="78" y="156"/>
                    <a:pt x="76" y="143"/>
                    <a:pt x="71" y="130"/>
                  </a:cubicBezTo>
                  <a:cubicBezTo>
                    <a:pt x="69" y="126"/>
                    <a:pt x="69" y="122"/>
                    <a:pt x="70" y="118"/>
                  </a:cubicBezTo>
                  <a:cubicBezTo>
                    <a:pt x="71" y="107"/>
                    <a:pt x="72" y="96"/>
                    <a:pt x="72" y="85"/>
                  </a:cubicBezTo>
                  <a:cubicBezTo>
                    <a:pt x="72" y="76"/>
                    <a:pt x="68" y="68"/>
                    <a:pt x="62" y="61"/>
                  </a:cubicBezTo>
                  <a:cubicBezTo>
                    <a:pt x="61" y="59"/>
                    <a:pt x="60" y="58"/>
                    <a:pt x="60" y="56"/>
                  </a:cubicBezTo>
                  <a:cubicBezTo>
                    <a:pt x="59" y="38"/>
                    <a:pt x="55" y="20"/>
                    <a:pt x="49" y="2"/>
                  </a:cubicBezTo>
                  <a:cubicBezTo>
                    <a:pt x="48" y="2"/>
                    <a:pt x="49" y="1"/>
                    <a:pt x="49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3827463" y="5272088"/>
              <a:ext cx="479425" cy="196850"/>
            </a:xfrm>
            <a:custGeom>
              <a:avLst/>
              <a:gdLst>
                <a:gd name="T0" fmla="*/ 271 w 271"/>
                <a:gd name="T1" fmla="*/ 6 h 111"/>
                <a:gd name="T2" fmla="*/ 269 w 271"/>
                <a:gd name="T3" fmla="*/ 14 h 111"/>
                <a:gd name="T4" fmla="*/ 258 w 271"/>
                <a:gd name="T5" fmla="*/ 58 h 111"/>
                <a:gd name="T6" fmla="*/ 254 w 271"/>
                <a:gd name="T7" fmla="*/ 62 h 111"/>
                <a:gd name="T8" fmla="*/ 184 w 271"/>
                <a:gd name="T9" fmla="*/ 69 h 111"/>
                <a:gd name="T10" fmla="*/ 179 w 271"/>
                <a:gd name="T11" fmla="*/ 72 h 111"/>
                <a:gd name="T12" fmla="*/ 144 w 271"/>
                <a:gd name="T13" fmla="*/ 109 h 111"/>
                <a:gd name="T14" fmla="*/ 139 w 271"/>
                <a:gd name="T15" fmla="*/ 109 h 111"/>
                <a:gd name="T16" fmla="*/ 103 w 271"/>
                <a:gd name="T17" fmla="*/ 72 h 111"/>
                <a:gd name="T18" fmla="*/ 98 w 271"/>
                <a:gd name="T19" fmla="*/ 69 h 111"/>
                <a:gd name="T20" fmla="*/ 19 w 271"/>
                <a:gd name="T21" fmla="*/ 54 h 111"/>
                <a:gd name="T22" fmla="*/ 13 w 271"/>
                <a:gd name="T23" fmla="*/ 50 h 111"/>
                <a:gd name="T24" fmla="*/ 0 w 271"/>
                <a:gd name="T25" fmla="*/ 0 h 111"/>
                <a:gd name="T26" fmla="*/ 9 w 271"/>
                <a:gd name="T27" fmla="*/ 4 h 111"/>
                <a:gd name="T28" fmla="*/ 139 w 271"/>
                <a:gd name="T29" fmla="*/ 71 h 111"/>
                <a:gd name="T30" fmla="*/ 144 w 271"/>
                <a:gd name="T31" fmla="*/ 70 h 111"/>
                <a:gd name="T32" fmla="*/ 268 w 271"/>
                <a:gd name="T33" fmla="*/ 7 h 111"/>
                <a:gd name="T34" fmla="*/ 271 w 271"/>
                <a:gd name="T35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111">
                  <a:moveTo>
                    <a:pt x="271" y="6"/>
                  </a:moveTo>
                  <a:cubicBezTo>
                    <a:pt x="271" y="9"/>
                    <a:pt x="270" y="12"/>
                    <a:pt x="269" y="14"/>
                  </a:cubicBezTo>
                  <a:cubicBezTo>
                    <a:pt x="266" y="29"/>
                    <a:pt x="262" y="44"/>
                    <a:pt x="258" y="58"/>
                  </a:cubicBezTo>
                  <a:cubicBezTo>
                    <a:pt x="257" y="61"/>
                    <a:pt x="256" y="62"/>
                    <a:pt x="254" y="62"/>
                  </a:cubicBezTo>
                  <a:cubicBezTo>
                    <a:pt x="231" y="64"/>
                    <a:pt x="207" y="67"/>
                    <a:pt x="184" y="69"/>
                  </a:cubicBezTo>
                  <a:cubicBezTo>
                    <a:pt x="182" y="70"/>
                    <a:pt x="180" y="71"/>
                    <a:pt x="179" y="72"/>
                  </a:cubicBezTo>
                  <a:cubicBezTo>
                    <a:pt x="167" y="84"/>
                    <a:pt x="155" y="96"/>
                    <a:pt x="144" y="109"/>
                  </a:cubicBezTo>
                  <a:cubicBezTo>
                    <a:pt x="142" y="111"/>
                    <a:pt x="141" y="111"/>
                    <a:pt x="139" y="109"/>
                  </a:cubicBezTo>
                  <a:cubicBezTo>
                    <a:pt x="127" y="97"/>
                    <a:pt x="115" y="84"/>
                    <a:pt x="103" y="72"/>
                  </a:cubicBezTo>
                  <a:cubicBezTo>
                    <a:pt x="102" y="71"/>
                    <a:pt x="100" y="70"/>
                    <a:pt x="98" y="69"/>
                  </a:cubicBezTo>
                  <a:cubicBezTo>
                    <a:pt x="71" y="64"/>
                    <a:pt x="45" y="59"/>
                    <a:pt x="19" y="54"/>
                  </a:cubicBezTo>
                  <a:cubicBezTo>
                    <a:pt x="16" y="54"/>
                    <a:pt x="14" y="53"/>
                    <a:pt x="13" y="50"/>
                  </a:cubicBezTo>
                  <a:cubicBezTo>
                    <a:pt x="9" y="33"/>
                    <a:pt x="5" y="17"/>
                    <a:pt x="0" y="0"/>
                  </a:cubicBezTo>
                  <a:cubicBezTo>
                    <a:pt x="4" y="1"/>
                    <a:pt x="6" y="2"/>
                    <a:pt x="9" y="4"/>
                  </a:cubicBezTo>
                  <a:cubicBezTo>
                    <a:pt x="52" y="26"/>
                    <a:pt x="95" y="48"/>
                    <a:pt x="139" y="71"/>
                  </a:cubicBezTo>
                  <a:cubicBezTo>
                    <a:pt x="141" y="72"/>
                    <a:pt x="142" y="71"/>
                    <a:pt x="144" y="70"/>
                  </a:cubicBezTo>
                  <a:cubicBezTo>
                    <a:pt x="186" y="49"/>
                    <a:pt x="227" y="28"/>
                    <a:pt x="268" y="7"/>
                  </a:cubicBezTo>
                  <a:cubicBezTo>
                    <a:pt x="269" y="7"/>
                    <a:pt x="270" y="6"/>
                    <a:pt x="271" y="6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3708401" y="4414838"/>
              <a:ext cx="738188" cy="387350"/>
            </a:xfrm>
            <a:custGeom>
              <a:avLst/>
              <a:gdLst>
                <a:gd name="T0" fmla="*/ 393 w 417"/>
                <a:gd name="T1" fmla="*/ 120 h 219"/>
                <a:gd name="T2" fmla="*/ 399 w 417"/>
                <a:gd name="T3" fmla="*/ 132 h 219"/>
                <a:gd name="T4" fmla="*/ 403 w 417"/>
                <a:gd name="T5" fmla="*/ 144 h 219"/>
                <a:gd name="T6" fmla="*/ 400 w 417"/>
                <a:gd name="T7" fmla="*/ 172 h 219"/>
                <a:gd name="T8" fmla="*/ 403 w 417"/>
                <a:gd name="T9" fmla="*/ 183 h 219"/>
                <a:gd name="T10" fmla="*/ 416 w 417"/>
                <a:gd name="T11" fmla="*/ 203 h 219"/>
                <a:gd name="T12" fmla="*/ 411 w 417"/>
                <a:gd name="T13" fmla="*/ 219 h 219"/>
                <a:gd name="T14" fmla="*/ 414 w 417"/>
                <a:gd name="T15" fmla="*/ 210 h 219"/>
                <a:gd name="T16" fmla="*/ 404 w 417"/>
                <a:gd name="T17" fmla="*/ 191 h 219"/>
                <a:gd name="T18" fmla="*/ 379 w 417"/>
                <a:gd name="T19" fmla="*/ 175 h 219"/>
                <a:gd name="T20" fmla="*/ 310 w 417"/>
                <a:gd name="T21" fmla="*/ 156 h 219"/>
                <a:gd name="T22" fmla="*/ 184 w 417"/>
                <a:gd name="T23" fmla="*/ 150 h 219"/>
                <a:gd name="T24" fmla="*/ 69 w 417"/>
                <a:gd name="T25" fmla="*/ 165 h 219"/>
                <a:gd name="T26" fmla="*/ 19 w 417"/>
                <a:gd name="T27" fmla="*/ 187 h 219"/>
                <a:gd name="T28" fmla="*/ 15 w 417"/>
                <a:gd name="T29" fmla="*/ 190 h 219"/>
                <a:gd name="T30" fmla="*/ 7 w 417"/>
                <a:gd name="T31" fmla="*/ 219 h 219"/>
                <a:gd name="T32" fmla="*/ 6 w 417"/>
                <a:gd name="T33" fmla="*/ 192 h 219"/>
                <a:gd name="T34" fmla="*/ 16 w 417"/>
                <a:gd name="T35" fmla="*/ 183 h 219"/>
                <a:gd name="T36" fmla="*/ 20 w 417"/>
                <a:gd name="T37" fmla="*/ 172 h 219"/>
                <a:gd name="T38" fmla="*/ 16 w 417"/>
                <a:gd name="T39" fmla="*/ 141 h 219"/>
                <a:gd name="T40" fmla="*/ 19 w 417"/>
                <a:gd name="T41" fmla="*/ 134 h 219"/>
                <a:gd name="T42" fmla="*/ 27 w 417"/>
                <a:gd name="T43" fmla="*/ 117 h 219"/>
                <a:gd name="T44" fmla="*/ 33 w 417"/>
                <a:gd name="T45" fmla="*/ 100 h 219"/>
                <a:gd name="T46" fmla="*/ 57 w 417"/>
                <a:gd name="T47" fmla="*/ 62 h 219"/>
                <a:gd name="T48" fmla="*/ 154 w 417"/>
                <a:gd name="T49" fmla="*/ 6 h 219"/>
                <a:gd name="T50" fmla="*/ 171 w 417"/>
                <a:gd name="T51" fmla="*/ 2 h 219"/>
                <a:gd name="T52" fmla="*/ 176 w 417"/>
                <a:gd name="T53" fmla="*/ 2 h 219"/>
                <a:gd name="T54" fmla="*/ 177 w 417"/>
                <a:gd name="T55" fmla="*/ 7 h 219"/>
                <a:gd name="T56" fmla="*/ 154 w 417"/>
                <a:gd name="T57" fmla="*/ 57 h 219"/>
                <a:gd name="T58" fmla="*/ 128 w 417"/>
                <a:gd name="T59" fmla="*/ 88 h 219"/>
                <a:gd name="T60" fmla="*/ 96 w 417"/>
                <a:gd name="T61" fmla="*/ 110 h 219"/>
                <a:gd name="T62" fmla="*/ 63 w 417"/>
                <a:gd name="T63" fmla="*/ 125 h 219"/>
                <a:gd name="T64" fmla="*/ 59 w 417"/>
                <a:gd name="T65" fmla="*/ 126 h 219"/>
                <a:gd name="T66" fmla="*/ 59 w 417"/>
                <a:gd name="T67" fmla="*/ 127 h 219"/>
                <a:gd name="T68" fmla="*/ 59 w 417"/>
                <a:gd name="T69" fmla="*/ 127 h 219"/>
                <a:gd name="T70" fmla="*/ 80 w 417"/>
                <a:gd name="T71" fmla="*/ 123 h 219"/>
                <a:gd name="T72" fmla="*/ 115 w 417"/>
                <a:gd name="T73" fmla="*/ 116 h 219"/>
                <a:gd name="T74" fmla="*/ 128 w 417"/>
                <a:gd name="T75" fmla="*/ 111 h 219"/>
                <a:gd name="T76" fmla="*/ 168 w 417"/>
                <a:gd name="T77" fmla="*/ 73 h 219"/>
                <a:gd name="T78" fmla="*/ 184 w 417"/>
                <a:gd name="T79" fmla="*/ 46 h 219"/>
                <a:gd name="T80" fmla="*/ 188 w 417"/>
                <a:gd name="T81" fmla="*/ 39 h 219"/>
                <a:gd name="T82" fmla="*/ 200 w 417"/>
                <a:gd name="T83" fmla="*/ 34 h 219"/>
                <a:gd name="T84" fmla="*/ 221 w 417"/>
                <a:gd name="T85" fmla="*/ 34 h 219"/>
                <a:gd name="T86" fmla="*/ 231 w 417"/>
                <a:gd name="T87" fmla="*/ 39 h 219"/>
                <a:gd name="T88" fmla="*/ 235 w 417"/>
                <a:gd name="T89" fmla="*/ 46 h 219"/>
                <a:gd name="T90" fmla="*/ 262 w 417"/>
                <a:gd name="T91" fmla="*/ 85 h 219"/>
                <a:gd name="T92" fmla="*/ 289 w 417"/>
                <a:gd name="T93" fmla="*/ 109 h 219"/>
                <a:gd name="T94" fmla="*/ 305 w 417"/>
                <a:gd name="T95" fmla="*/ 116 h 219"/>
                <a:gd name="T96" fmla="*/ 360 w 417"/>
                <a:gd name="T97" fmla="*/ 127 h 219"/>
                <a:gd name="T98" fmla="*/ 362 w 417"/>
                <a:gd name="T99" fmla="*/ 127 h 219"/>
                <a:gd name="T100" fmla="*/ 350 w 417"/>
                <a:gd name="T101" fmla="*/ 122 h 219"/>
                <a:gd name="T102" fmla="*/ 315 w 417"/>
                <a:gd name="T103" fmla="*/ 106 h 219"/>
                <a:gd name="T104" fmla="*/ 292 w 417"/>
                <a:gd name="T105" fmla="*/ 88 h 219"/>
                <a:gd name="T106" fmla="*/ 257 w 417"/>
                <a:gd name="T107" fmla="*/ 46 h 219"/>
                <a:gd name="T108" fmla="*/ 242 w 417"/>
                <a:gd name="T109" fmla="*/ 4 h 219"/>
                <a:gd name="T110" fmla="*/ 242 w 417"/>
                <a:gd name="T111" fmla="*/ 1 h 219"/>
                <a:gd name="T112" fmla="*/ 247 w 417"/>
                <a:gd name="T113" fmla="*/ 1 h 219"/>
                <a:gd name="T114" fmla="*/ 339 w 417"/>
                <a:gd name="T115" fmla="*/ 43 h 219"/>
                <a:gd name="T116" fmla="*/ 390 w 417"/>
                <a:gd name="T117" fmla="*/ 111 h 219"/>
                <a:gd name="T118" fmla="*/ 393 w 417"/>
                <a:gd name="T119" fmla="*/ 12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7" h="219">
                  <a:moveTo>
                    <a:pt x="393" y="120"/>
                  </a:moveTo>
                  <a:cubicBezTo>
                    <a:pt x="392" y="125"/>
                    <a:pt x="394" y="129"/>
                    <a:pt x="399" y="132"/>
                  </a:cubicBezTo>
                  <a:cubicBezTo>
                    <a:pt x="403" y="135"/>
                    <a:pt x="404" y="139"/>
                    <a:pt x="403" y="144"/>
                  </a:cubicBezTo>
                  <a:cubicBezTo>
                    <a:pt x="403" y="153"/>
                    <a:pt x="402" y="163"/>
                    <a:pt x="400" y="172"/>
                  </a:cubicBezTo>
                  <a:cubicBezTo>
                    <a:pt x="399" y="177"/>
                    <a:pt x="400" y="180"/>
                    <a:pt x="403" y="183"/>
                  </a:cubicBezTo>
                  <a:cubicBezTo>
                    <a:pt x="410" y="188"/>
                    <a:pt x="415" y="195"/>
                    <a:pt x="416" y="203"/>
                  </a:cubicBezTo>
                  <a:cubicBezTo>
                    <a:pt x="417" y="209"/>
                    <a:pt x="416" y="214"/>
                    <a:pt x="411" y="219"/>
                  </a:cubicBezTo>
                  <a:cubicBezTo>
                    <a:pt x="412" y="215"/>
                    <a:pt x="414" y="213"/>
                    <a:pt x="414" y="210"/>
                  </a:cubicBezTo>
                  <a:cubicBezTo>
                    <a:pt x="415" y="202"/>
                    <a:pt x="410" y="196"/>
                    <a:pt x="404" y="191"/>
                  </a:cubicBezTo>
                  <a:cubicBezTo>
                    <a:pt x="397" y="184"/>
                    <a:pt x="388" y="180"/>
                    <a:pt x="379" y="175"/>
                  </a:cubicBezTo>
                  <a:cubicBezTo>
                    <a:pt x="357" y="165"/>
                    <a:pt x="333" y="160"/>
                    <a:pt x="310" y="156"/>
                  </a:cubicBezTo>
                  <a:cubicBezTo>
                    <a:pt x="268" y="150"/>
                    <a:pt x="226" y="149"/>
                    <a:pt x="184" y="150"/>
                  </a:cubicBezTo>
                  <a:cubicBezTo>
                    <a:pt x="146" y="151"/>
                    <a:pt x="107" y="154"/>
                    <a:pt x="69" y="165"/>
                  </a:cubicBezTo>
                  <a:cubicBezTo>
                    <a:pt x="52" y="170"/>
                    <a:pt x="34" y="176"/>
                    <a:pt x="19" y="187"/>
                  </a:cubicBezTo>
                  <a:cubicBezTo>
                    <a:pt x="18" y="188"/>
                    <a:pt x="16" y="189"/>
                    <a:pt x="15" y="190"/>
                  </a:cubicBezTo>
                  <a:cubicBezTo>
                    <a:pt x="4" y="199"/>
                    <a:pt x="2" y="207"/>
                    <a:pt x="7" y="219"/>
                  </a:cubicBezTo>
                  <a:cubicBezTo>
                    <a:pt x="0" y="213"/>
                    <a:pt x="0" y="202"/>
                    <a:pt x="6" y="192"/>
                  </a:cubicBezTo>
                  <a:cubicBezTo>
                    <a:pt x="9" y="189"/>
                    <a:pt x="12" y="185"/>
                    <a:pt x="16" y="183"/>
                  </a:cubicBezTo>
                  <a:cubicBezTo>
                    <a:pt x="20" y="180"/>
                    <a:pt x="21" y="177"/>
                    <a:pt x="20" y="172"/>
                  </a:cubicBezTo>
                  <a:cubicBezTo>
                    <a:pt x="17" y="162"/>
                    <a:pt x="16" y="152"/>
                    <a:pt x="16" y="141"/>
                  </a:cubicBezTo>
                  <a:cubicBezTo>
                    <a:pt x="16" y="138"/>
                    <a:pt x="16" y="136"/>
                    <a:pt x="19" y="134"/>
                  </a:cubicBezTo>
                  <a:cubicBezTo>
                    <a:pt x="25" y="130"/>
                    <a:pt x="28" y="124"/>
                    <a:pt x="27" y="117"/>
                  </a:cubicBezTo>
                  <a:cubicBezTo>
                    <a:pt x="29" y="111"/>
                    <a:pt x="30" y="106"/>
                    <a:pt x="33" y="100"/>
                  </a:cubicBezTo>
                  <a:cubicBezTo>
                    <a:pt x="39" y="86"/>
                    <a:pt x="47" y="74"/>
                    <a:pt x="57" y="62"/>
                  </a:cubicBezTo>
                  <a:cubicBezTo>
                    <a:pt x="84" y="33"/>
                    <a:pt x="117" y="17"/>
                    <a:pt x="154" y="6"/>
                  </a:cubicBezTo>
                  <a:cubicBezTo>
                    <a:pt x="160" y="5"/>
                    <a:pt x="166" y="3"/>
                    <a:pt x="171" y="2"/>
                  </a:cubicBezTo>
                  <a:cubicBezTo>
                    <a:pt x="173" y="2"/>
                    <a:pt x="175" y="1"/>
                    <a:pt x="176" y="2"/>
                  </a:cubicBezTo>
                  <a:cubicBezTo>
                    <a:pt x="178" y="4"/>
                    <a:pt x="177" y="5"/>
                    <a:pt x="177" y="7"/>
                  </a:cubicBezTo>
                  <a:cubicBezTo>
                    <a:pt x="175" y="27"/>
                    <a:pt x="165" y="42"/>
                    <a:pt x="154" y="57"/>
                  </a:cubicBezTo>
                  <a:cubicBezTo>
                    <a:pt x="146" y="68"/>
                    <a:pt x="137" y="78"/>
                    <a:pt x="128" y="88"/>
                  </a:cubicBezTo>
                  <a:cubicBezTo>
                    <a:pt x="118" y="98"/>
                    <a:pt x="108" y="105"/>
                    <a:pt x="96" y="110"/>
                  </a:cubicBezTo>
                  <a:cubicBezTo>
                    <a:pt x="85" y="114"/>
                    <a:pt x="74" y="120"/>
                    <a:pt x="63" y="125"/>
                  </a:cubicBezTo>
                  <a:cubicBezTo>
                    <a:pt x="62" y="125"/>
                    <a:pt x="61" y="126"/>
                    <a:pt x="59" y="126"/>
                  </a:cubicBezTo>
                  <a:cubicBezTo>
                    <a:pt x="59" y="127"/>
                    <a:pt x="59" y="126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7" y="126"/>
                    <a:pt x="73" y="124"/>
                    <a:pt x="80" y="123"/>
                  </a:cubicBezTo>
                  <a:cubicBezTo>
                    <a:pt x="92" y="121"/>
                    <a:pt x="104" y="118"/>
                    <a:pt x="115" y="116"/>
                  </a:cubicBezTo>
                  <a:cubicBezTo>
                    <a:pt x="120" y="115"/>
                    <a:pt x="124" y="114"/>
                    <a:pt x="128" y="111"/>
                  </a:cubicBezTo>
                  <a:cubicBezTo>
                    <a:pt x="143" y="100"/>
                    <a:pt x="156" y="87"/>
                    <a:pt x="168" y="73"/>
                  </a:cubicBezTo>
                  <a:cubicBezTo>
                    <a:pt x="174" y="65"/>
                    <a:pt x="180" y="56"/>
                    <a:pt x="184" y="46"/>
                  </a:cubicBezTo>
                  <a:cubicBezTo>
                    <a:pt x="185" y="44"/>
                    <a:pt x="187" y="41"/>
                    <a:pt x="188" y="39"/>
                  </a:cubicBezTo>
                  <a:cubicBezTo>
                    <a:pt x="192" y="35"/>
                    <a:pt x="195" y="33"/>
                    <a:pt x="200" y="34"/>
                  </a:cubicBezTo>
                  <a:cubicBezTo>
                    <a:pt x="207" y="34"/>
                    <a:pt x="214" y="34"/>
                    <a:pt x="221" y="34"/>
                  </a:cubicBezTo>
                  <a:cubicBezTo>
                    <a:pt x="225" y="34"/>
                    <a:pt x="228" y="35"/>
                    <a:pt x="231" y="39"/>
                  </a:cubicBezTo>
                  <a:cubicBezTo>
                    <a:pt x="233" y="41"/>
                    <a:pt x="234" y="44"/>
                    <a:pt x="235" y="46"/>
                  </a:cubicBezTo>
                  <a:cubicBezTo>
                    <a:pt x="242" y="61"/>
                    <a:pt x="251" y="74"/>
                    <a:pt x="262" y="85"/>
                  </a:cubicBezTo>
                  <a:cubicBezTo>
                    <a:pt x="270" y="94"/>
                    <a:pt x="279" y="102"/>
                    <a:pt x="289" y="109"/>
                  </a:cubicBezTo>
                  <a:cubicBezTo>
                    <a:pt x="294" y="113"/>
                    <a:pt x="299" y="115"/>
                    <a:pt x="305" y="116"/>
                  </a:cubicBezTo>
                  <a:cubicBezTo>
                    <a:pt x="323" y="120"/>
                    <a:pt x="342" y="124"/>
                    <a:pt x="360" y="127"/>
                  </a:cubicBezTo>
                  <a:cubicBezTo>
                    <a:pt x="361" y="127"/>
                    <a:pt x="362" y="127"/>
                    <a:pt x="362" y="127"/>
                  </a:cubicBezTo>
                  <a:cubicBezTo>
                    <a:pt x="358" y="126"/>
                    <a:pt x="354" y="124"/>
                    <a:pt x="350" y="122"/>
                  </a:cubicBezTo>
                  <a:cubicBezTo>
                    <a:pt x="338" y="116"/>
                    <a:pt x="326" y="111"/>
                    <a:pt x="315" y="106"/>
                  </a:cubicBezTo>
                  <a:cubicBezTo>
                    <a:pt x="305" y="102"/>
                    <a:pt x="299" y="95"/>
                    <a:pt x="292" y="88"/>
                  </a:cubicBezTo>
                  <a:cubicBezTo>
                    <a:pt x="279" y="75"/>
                    <a:pt x="268" y="61"/>
                    <a:pt x="257" y="46"/>
                  </a:cubicBezTo>
                  <a:cubicBezTo>
                    <a:pt x="249" y="33"/>
                    <a:pt x="244" y="19"/>
                    <a:pt x="242" y="4"/>
                  </a:cubicBezTo>
                  <a:cubicBezTo>
                    <a:pt x="242" y="3"/>
                    <a:pt x="242" y="2"/>
                    <a:pt x="242" y="1"/>
                  </a:cubicBezTo>
                  <a:cubicBezTo>
                    <a:pt x="244" y="0"/>
                    <a:pt x="246" y="1"/>
                    <a:pt x="247" y="1"/>
                  </a:cubicBezTo>
                  <a:cubicBezTo>
                    <a:pt x="281" y="8"/>
                    <a:pt x="312" y="21"/>
                    <a:pt x="339" y="43"/>
                  </a:cubicBezTo>
                  <a:cubicBezTo>
                    <a:pt x="362" y="61"/>
                    <a:pt x="379" y="83"/>
                    <a:pt x="390" y="111"/>
                  </a:cubicBezTo>
                  <a:cubicBezTo>
                    <a:pt x="391" y="114"/>
                    <a:pt x="391" y="117"/>
                    <a:pt x="393" y="12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3757613" y="4327525"/>
              <a:ext cx="647700" cy="312738"/>
            </a:xfrm>
            <a:custGeom>
              <a:avLst/>
              <a:gdLst>
                <a:gd name="T0" fmla="*/ 334 w 366"/>
                <a:gd name="T1" fmla="*/ 177 h 177"/>
                <a:gd name="T2" fmla="*/ 314 w 366"/>
                <a:gd name="T3" fmla="*/ 174 h 177"/>
                <a:gd name="T4" fmla="*/ 278 w 366"/>
                <a:gd name="T5" fmla="*/ 167 h 177"/>
                <a:gd name="T6" fmla="*/ 260 w 366"/>
                <a:gd name="T7" fmla="*/ 159 h 177"/>
                <a:gd name="T8" fmla="*/ 210 w 366"/>
                <a:gd name="T9" fmla="*/ 101 h 177"/>
                <a:gd name="T10" fmla="*/ 203 w 366"/>
                <a:gd name="T11" fmla="*/ 88 h 177"/>
                <a:gd name="T12" fmla="*/ 194 w 366"/>
                <a:gd name="T13" fmla="*/ 84 h 177"/>
                <a:gd name="T14" fmla="*/ 172 w 366"/>
                <a:gd name="T15" fmla="*/ 84 h 177"/>
                <a:gd name="T16" fmla="*/ 163 w 366"/>
                <a:gd name="T17" fmla="*/ 88 h 177"/>
                <a:gd name="T18" fmla="*/ 158 w 366"/>
                <a:gd name="T19" fmla="*/ 97 h 177"/>
                <a:gd name="T20" fmla="*/ 100 w 366"/>
                <a:gd name="T21" fmla="*/ 162 h 177"/>
                <a:gd name="T22" fmla="*/ 78 w 366"/>
                <a:gd name="T23" fmla="*/ 168 h 177"/>
                <a:gd name="T24" fmla="*/ 36 w 366"/>
                <a:gd name="T25" fmla="*/ 176 h 177"/>
                <a:gd name="T26" fmla="*/ 32 w 366"/>
                <a:gd name="T27" fmla="*/ 176 h 177"/>
                <a:gd name="T28" fmla="*/ 43 w 366"/>
                <a:gd name="T29" fmla="*/ 172 h 177"/>
                <a:gd name="T30" fmla="*/ 78 w 366"/>
                <a:gd name="T31" fmla="*/ 162 h 177"/>
                <a:gd name="T32" fmla="*/ 98 w 366"/>
                <a:gd name="T33" fmla="*/ 150 h 177"/>
                <a:gd name="T34" fmla="*/ 143 w 366"/>
                <a:gd name="T35" fmla="*/ 95 h 177"/>
                <a:gd name="T36" fmla="*/ 153 w 366"/>
                <a:gd name="T37" fmla="*/ 64 h 177"/>
                <a:gd name="T38" fmla="*/ 155 w 366"/>
                <a:gd name="T39" fmla="*/ 31 h 177"/>
                <a:gd name="T40" fmla="*/ 151 w 366"/>
                <a:gd name="T41" fmla="*/ 48 h 177"/>
                <a:gd name="T42" fmla="*/ 149 w 366"/>
                <a:gd name="T43" fmla="*/ 51 h 177"/>
                <a:gd name="T44" fmla="*/ 52 w 366"/>
                <a:gd name="T45" fmla="*/ 93 h 177"/>
                <a:gd name="T46" fmla="*/ 1 w 366"/>
                <a:gd name="T47" fmla="*/ 165 h 177"/>
                <a:gd name="T48" fmla="*/ 1 w 366"/>
                <a:gd name="T49" fmla="*/ 166 h 177"/>
                <a:gd name="T50" fmla="*/ 0 w 366"/>
                <a:gd name="T51" fmla="*/ 166 h 177"/>
                <a:gd name="T52" fmla="*/ 11 w 366"/>
                <a:gd name="T53" fmla="*/ 110 h 177"/>
                <a:gd name="T54" fmla="*/ 63 w 366"/>
                <a:gd name="T55" fmla="*/ 47 h 177"/>
                <a:gd name="T56" fmla="*/ 149 w 366"/>
                <a:gd name="T57" fmla="*/ 8 h 177"/>
                <a:gd name="T58" fmla="*/ 174 w 366"/>
                <a:gd name="T59" fmla="*/ 1 h 177"/>
                <a:gd name="T60" fmla="*/ 214 w 366"/>
                <a:gd name="T61" fmla="*/ 7 h 177"/>
                <a:gd name="T62" fmla="*/ 241 w 366"/>
                <a:gd name="T63" fmla="*/ 15 h 177"/>
                <a:gd name="T64" fmla="*/ 313 w 366"/>
                <a:gd name="T65" fmla="*/ 55 h 177"/>
                <a:gd name="T66" fmla="*/ 361 w 366"/>
                <a:gd name="T67" fmla="*/ 135 h 177"/>
                <a:gd name="T68" fmla="*/ 366 w 366"/>
                <a:gd name="T69" fmla="*/ 169 h 177"/>
                <a:gd name="T70" fmla="*/ 365 w 366"/>
                <a:gd name="T71" fmla="*/ 168 h 177"/>
                <a:gd name="T72" fmla="*/ 318 w 366"/>
                <a:gd name="T73" fmla="*/ 98 h 177"/>
                <a:gd name="T74" fmla="*/ 231 w 366"/>
                <a:gd name="T75" fmla="*/ 54 h 177"/>
                <a:gd name="T76" fmla="*/ 216 w 366"/>
                <a:gd name="T77" fmla="*/ 51 h 177"/>
                <a:gd name="T78" fmla="*/ 213 w 366"/>
                <a:gd name="T79" fmla="*/ 46 h 177"/>
                <a:gd name="T80" fmla="*/ 210 w 366"/>
                <a:gd name="T81" fmla="*/ 28 h 177"/>
                <a:gd name="T82" fmla="*/ 213 w 366"/>
                <a:gd name="T83" fmla="*/ 72 h 177"/>
                <a:gd name="T84" fmla="*/ 224 w 366"/>
                <a:gd name="T85" fmla="*/ 98 h 177"/>
                <a:gd name="T86" fmla="*/ 258 w 366"/>
                <a:gd name="T87" fmla="*/ 141 h 177"/>
                <a:gd name="T88" fmla="*/ 275 w 366"/>
                <a:gd name="T89" fmla="*/ 156 h 177"/>
                <a:gd name="T90" fmla="*/ 299 w 366"/>
                <a:gd name="T91" fmla="*/ 165 h 177"/>
                <a:gd name="T92" fmla="*/ 328 w 366"/>
                <a:gd name="T93" fmla="*/ 174 h 177"/>
                <a:gd name="T94" fmla="*/ 334 w 366"/>
                <a:gd name="T9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6" h="177">
                  <a:moveTo>
                    <a:pt x="334" y="177"/>
                  </a:moveTo>
                  <a:cubicBezTo>
                    <a:pt x="327" y="177"/>
                    <a:pt x="321" y="175"/>
                    <a:pt x="314" y="174"/>
                  </a:cubicBezTo>
                  <a:cubicBezTo>
                    <a:pt x="302" y="171"/>
                    <a:pt x="290" y="169"/>
                    <a:pt x="278" y="167"/>
                  </a:cubicBezTo>
                  <a:cubicBezTo>
                    <a:pt x="271" y="166"/>
                    <a:pt x="266" y="163"/>
                    <a:pt x="260" y="159"/>
                  </a:cubicBezTo>
                  <a:cubicBezTo>
                    <a:pt x="240" y="143"/>
                    <a:pt x="222" y="124"/>
                    <a:pt x="210" y="101"/>
                  </a:cubicBezTo>
                  <a:cubicBezTo>
                    <a:pt x="207" y="96"/>
                    <a:pt x="206" y="92"/>
                    <a:pt x="203" y="88"/>
                  </a:cubicBezTo>
                  <a:cubicBezTo>
                    <a:pt x="200" y="85"/>
                    <a:pt x="198" y="84"/>
                    <a:pt x="194" y="84"/>
                  </a:cubicBezTo>
                  <a:cubicBezTo>
                    <a:pt x="187" y="84"/>
                    <a:pt x="179" y="84"/>
                    <a:pt x="172" y="84"/>
                  </a:cubicBezTo>
                  <a:cubicBezTo>
                    <a:pt x="168" y="84"/>
                    <a:pt x="165" y="85"/>
                    <a:pt x="163" y="88"/>
                  </a:cubicBezTo>
                  <a:cubicBezTo>
                    <a:pt x="161" y="91"/>
                    <a:pt x="159" y="94"/>
                    <a:pt x="158" y="97"/>
                  </a:cubicBezTo>
                  <a:cubicBezTo>
                    <a:pt x="145" y="124"/>
                    <a:pt x="125" y="144"/>
                    <a:pt x="100" y="162"/>
                  </a:cubicBezTo>
                  <a:cubicBezTo>
                    <a:pt x="94" y="166"/>
                    <a:pt x="86" y="167"/>
                    <a:pt x="78" y="168"/>
                  </a:cubicBezTo>
                  <a:cubicBezTo>
                    <a:pt x="64" y="171"/>
                    <a:pt x="50" y="174"/>
                    <a:pt x="36" y="176"/>
                  </a:cubicBezTo>
                  <a:cubicBezTo>
                    <a:pt x="35" y="177"/>
                    <a:pt x="33" y="177"/>
                    <a:pt x="32" y="176"/>
                  </a:cubicBezTo>
                  <a:cubicBezTo>
                    <a:pt x="35" y="174"/>
                    <a:pt x="39" y="173"/>
                    <a:pt x="43" y="172"/>
                  </a:cubicBezTo>
                  <a:cubicBezTo>
                    <a:pt x="55" y="169"/>
                    <a:pt x="66" y="165"/>
                    <a:pt x="78" y="162"/>
                  </a:cubicBezTo>
                  <a:cubicBezTo>
                    <a:pt x="86" y="160"/>
                    <a:pt x="92" y="155"/>
                    <a:pt x="98" y="150"/>
                  </a:cubicBezTo>
                  <a:cubicBezTo>
                    <a:pt x="115" y="134"/>
                    <a:pt x="131" y="116"/>
                    <a:pt x="143" y="95"/>
                  </a:cubicBezTo>
                  <a:cubicBezTo>
                    <a:pt x="149" y="86"/>
                    <a:pt x="152" y="75"/>
                    <a:pt x="153" y="64"/>
                  </a:cubicBezTo>
                  <a:cubicBezTo>
                    <a:pt x="153" y="52"/>
                    <a:pt x="154" y="41"/>
                    <a:pt x="155" y="31"/>
                  </a:cubicBezTo>
                  <a:cubicBezTo>
                    <a:pt x="154" y="36"/>
                    <a:pt x="153" y="42"/>
                    <a:pt x="151" y="48"/>
                  </a:cubicBezTo>
                  <a:cubicBezTo>
                    <a:pt x="151" y="49"/>
                    <a:pt x="151" y="51"/>
                    <a:pt x="149" y="51"/>
                  </a:cubicBezTo>
                  <a:cubicBezTo>
                    <a:pt x="114" y="58"/>
                    <a:pt x="81" y="71"/>
                    <a:pt x="52" y="93"/>
                  </a:cubicBezTo>
                  <a:cubicBezTo>
                    <a:pt x="27" y="112"/>
                    <a:pt x="10" y="135"/>
                    <a:pt x="1" y="165"/>
                  </a:cubicBezTo>
                  <a:cubicBezTo>
                    <a:pt x="1" y="165"/>
                    <a:pt x="1" y="166"/>
                    <a:pt x="1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" y="147"/>
                    <a:pt x="5" y="128"/>
                    <a:pt x="11" y="110"/>
                  </a:cubicBezTo>
                  <a:cubicBezTo>
                    <a:pt x="21" y="83"/>
                    <a:pt x="40" y="63"/>
                    <a:pt x="63" y="47"/>
                  </a:cubicBezTo>
                  <a:cubicBezTo>
                    <a:pt x="89" y="29"/>
                    <a:pt x="118" y="16"/>
                    <a:pt x="149" y="8"/>
                  </a:cubicBezTo>
                  <a:cubicBezTo>
                    <a:pt x="157" y="5"/>
                    <a:pt x="165" y="2"/>
                    <a:pt x="174" y="1"/>
                  </a:cubicBezTo>
                  <a:cubicBezTo>
                    <a:pt x="187" y="0"/>
                    <a:pt x="201" y="2"/>
                    <a:pt x="214" y="7"/>
                  </a:cubicBezTo>
                  <a:cubicBezTo>
                    <a:pt x="223" y="10"/>
                    <a:pt x="232" y="12"/>
                    <a:pt x="241" y="15"/>
                  </a:cubicBezTo>
                  <a:cubicBezTo>
                    <a:pt x="267" y="25"/>
                    <a:pt x="291" y="38"/>
                    <a:pt x="313" y="55"/>
                  </a:cubicBezTo>
                  <a:cubicBezTo>
                    <a:pt x="339" y="75"/>
                    <a:pt x="354" y="102"/>
                    <a:pt x="361" y="135"/>
                  </a:cubicBezTo>
                  <a:cubicBezTo>
                    <a:pt x="364" y="146"/>
                    <a:pt x="365" y="157"/>
                    <a:pt x="366" y="169"/>
                  </a:cubicBezTo>
                  <a:cubicBezTo>
                    <a:pt x="364" y="170"/>
                    <a:pt x="365" y="168"/>
                    <a:pt x="365" y="168"/>
                  </a:cubicBezTo>
                  <a:cubicBezTo>
                    <a:pt x="355" y="140"/>
                    <a:pt x="340" y="117"/>
                    <a:pt x="318" y="98"/>
                  </a:cubicBezTo>
                  <a:cubicBezTo>
                    <a:pt x="292" y="76"/>
                    <a:pt x="263" y="62"/>
                    <a:pt x="231" y="54"/>
                  </a:cubicBezTo>
                  <a:cubicBezTo>
                    <a:pt x="226" y="52"/>
                    <a:pt x="221" y="51"/>
                    <a:pt x="216" y="51"/>
                  </a:cubicBezTo>
                  <a:cubicBezTo>
                    <a:pt x="214" y="49"/>
                    <a:pt x="214" y="47"/>
                    <a:pt x="213" y="46"/>
                  </a:cubicBezTo>
                  <a:cubicBezTo>
                    <a:pt x="212" y="40"/>
                    <a:pt x="211" y="34"/>
                    <a:pt x="210" y="28"/>
                  </a:cubicBezTo>
                  <a:cubicBezTo>
                    <a:pt x="212" y="43"/>
                    <a:pt x="212" y="58"/>
                    <a:pt x="213" y="72"/>
                  </a:cubicBezTo>
                  <a:cubicBezTo>
                    <a:pt x="214" y="82"/>
                    <a:pt x="219" y="90"/>
                    <a:pt x="224" y="98"/>
                  </a:cubicBezTo>
                  <a:cubicBezTo>
                    <a:pt x="234" y="114"/>
                    <a:pt x="245" y="128"/>
                    <a:pt x="258" y="141"/>
                  </a:cubicBezTo>
                  <a:cubicBezTo>
                    <a:pt x="263" y="146"/>
                    <a:pt x="269" y="151"/>
                    <a:pt x="275" y="156"/>
                  </a:cubicBezTo>
                  <a:cubicBezTo>
                    <a:pt x="282" y="161"/>
                    <a:pt x="290" y="163"/>
                    <a:pt x="299" y="165"/>
                  </a:cubicBezTo>
                  <a:cubicBezTo>
                    <a:pt x="309" y="168"/>
                    <a:pt x="319" y="171"/>
                    <a:pt x="328" y="174"/>
                  </a:cubicBezTo>
                  <a:cubicBezTo>
                    <a:pt x="330" y="174"/>
                    <a:pt x="333" y="175"/>
                    <a:pt x="334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836988" y="4813300"/>
              <a:ext cx="404813" cy="209550"/>
            </a:xfrm>
            <a:custGeom>
              <a:avLst/>
              <a:gdLst>
                <a:gd name="T0" fmla="*/ 227 w 229"/>
                <a:gd name="T1" fmla="*/ 117 h 119"/>
                <a:gd name="T2" fmla="*/ 223 w 229"/>
                <a:gd name="T3" fmla="*/ 117 h 119"/>
                <a:gd name="T4" fmla="*/ 183 w 229"/>
                <a:gd name="T5" fmla="*/ 82 h 119"/>
                <a:gd name="T6" fmla="*/ 164 w 229"/>
                <a:gd name="T7" fmla="*/ 65 h 119"/>
                <a:gd name="T8" fmla="*/ 169 w 229"/>
                <a:gd name="T9" fmla="*/ 78 h 119"/>
                <a:gd name="T10" fmla="*/ 169 w 229"/>
                <a:gd name="T11" fmla="*/ 81 h 119"/>
                <a:gd name="T12" fmla="*/ 165 w 229"/>
                <a:gd name="T13" fmla="*/ 81 h 119"/>
                <a:gd name="T14" fmla="*/ 161 w 229"/>
                <a:gd name="T15" fmla="*/ 82 h 119"/>
                <a:gd name="T16" fmla="*/ 145 w 229"/>
                <a:gd name="T17" fmla="*/ 87 h 119"/>
                <a:gd name="T18" fmla="*/ 111 w 229"/>
                <a:gd name="T19" fmla="*/ 82 h 119"/>
                <a:gd name="T20" fmla="*/ 106 w 229"/>
                <a:gd name="T21" fmla="*/ 83 h 119"/>
                <a:gd name="T22" fmla="*/ 103 w 229"/>
                <a:gd name="T23" fmla="*/ 82 h 119"/>
                <a:gd name="T24" fmla="*/ 102 w 229"/>
                <a:gd name="T25" fmla="*/ 80 h 119"/>
                <a:gd name="T26" fmla="*/ 106 w 229"/>
                <a:gd name="T27" fmla="*/ 70 h 119"/>
                <a:gd name="T28" fmla="*/ 107 w 229"/>
                <a:gd name="T29" fmla="*/ 65 h 119"/>
                <a:gd name="T30" fmla="*/ 103 w 229"/>
                <a:gd name="T31" fmla="*/ 69 h 119"/>
                <a:gd name="T32" fmla="*/ 66 w 229"/>
                <a:gd name="T33" fmla="*/ 104 h 119"/>
                <a:gd name="T34" fmla="*/ 52 w 229"/>
                <a:gd name="T35" fmla="*/ 117 h 119"/>
                <a:gd name="T36" fmla="*/ 47 w 229"/>
                <a:gd name="T37" fmla="*/ 117 h 119"/>
                <a:gd name="T38" fmla="*/ 42 w 229"/>
                <a:gd name="T39" fmla="*/ 114 h 119"/>
                <a:gd name="T40" fmla="*/ 29 w 229"/>
                <a:gd name="T41" fmla="*/ 91 h 119"/>
                <a:gd name="T42" fmla="*/ 28 w 229"/>
                <a:gd name="T43" fmla="*/ 81 h 119"/>
                <a:gd name="T44" fmla="*/ 22 w 229"/>
                <a:gd name="T45" fmla="*/ 66 h 119"/>
                <a:gd name="T46" fmla="*/ 6 w 229"/>
                <a:gd name="T47" fmla="*/ 43 h 119"/>
                <a:gd name="T48" fmla="*/ 1 w 229"/>
                <a:gd name="T49" fmla="*/ 25 h 119"/>
                <a:gd name="T50" fmla="*/ 0 w 229"/>
                <a:gd name="T51" fmla="*/ 0 h 119"/>
                <a:gd name="T52" fmla="*/ 1 w 229"/>
                <a:gd name="T53" fmla="*/ 3 h 119"/>
                <a:gd name="T54" fmla="*/ 8 w 229"/>
                <a:gd name="T55" fmla="*/ 23 h 119"/>
                <a:gd name="T56" fmla="*/ 45 w 229"/>
                <a:gd name="T57" fmla="*/ 48 h 119"/>
                <a:gd name="T58" fmla="*/ 105 w 229"/>
                <a:gd name="T59" fmla="*/ 22 h 119"/>
                <a:gd name="T60" fmla="*/ 110 w 229"/>
                <a:gd name="T61" fmla="*/ 16 h 119"/>
                <a:gd name="T62" fmla="*/ 139 w 229"/>
                <a:gd name="T63" fmla="*/ 4 h 119"/>
                <a:gd name="T64" fmla="*/ 140 w 229"/>
                <a:gd name="T65" fmla="*/ 20 h 119"/>
                <a:gd name="T66" fmla="*/ 142 w 229"/>
                <a:gd name="T67" fmla="*/ 63 h 119"/>
                <a:gd name="T68" fmla="*/ 146 w 229"/>
                <a:gd name="T69" fmla="*/ 72 h 119"/>
                <a:gd name="T70" fmla="*/ 153 w 229"/>
                <a:gd name="T71" fmla="*/ 74 h 119"/>
                <a:gd name="T72" fmla="*/ 157 w 229"/>
                <a:gd name="T73" fmla="*/ 69 h 119"/>
                <a:gd name="T74" fmla="*/ 156 w 229"/>
                <a:gd name="T75" fmla="*/ 57 h 119"/>
                <a:gd name="T76" fmla="*/ 156 w 229"/>
                <a:gd name="T77" fmla="*/ 54 h 119"/>
                <a:gd name="T78" fmla="*/ 160 w 229"/>
                <a:gd name="T79" fmla="*/ 54 h 119"/>
                <a:gd name="T80" fmla="*/ 206 w 229"/>
                <a:gd name="T81" fmla="*/ 77 h 119"/>
                <a:gd name="T82" fmla="*/ 226 w 229"/>
                <a:gd name="T83" fmla="*/ 100 h 119"/>
                <a:gd name="T84" fmla="*/ 228 w 229"/>
                <a:gd name="T85" fmla="*/ 110 h 119"/>
                <a:gd name="T86" fmla="*/ 227 w 229"/>
                <a:gd name="T87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9" h="119">
                  <a:moveTo>
                    <a:pt x="227" y="117"/>
                  </a:moveTo>
                  <a:cubicBezTo>
                    <a:pt x="226" y="119"/>
                    <a:pt x="225" y="119"/>
                    <a:pt x="223" y="117"/>
                  </a:cubicBezTo>
                  <a:cubicBezTo>
                    <a:pt x="210" y="105"/>
                    <a:pt x="197" y="94"/>
                    <a:pt x="183" y="82"/>
                  </a:cubicBezTo>
                  <a:cubicBezTo>
                    <a:pt x="177" y="77"/>
                    <a:pt x="171" y="70"/>
                    <a:pt x="164" y="65"/>
                  </a:cubicBezTo>
                  <a:cubicBezTo>
                    <a:pt x="166" y="69"/>
                    <a:pt x="168" y="73"/>
                    <a:pt x="169" y="78"/>
                  </a:cubicBezTo>
                  <a:cubicBezTo>
                    <a:pt x="170" y="79"/>
                    <a:pt x="170" y="81"/>
                    <a:pt x="169" y="81"/>
                  </a:cubicBezTo>
                  <a:cubicBezTo>
                    <a:pt x="168" y="82"/>
                    <a:pt x="166" y="83"/>
                    <a:pt x="165" y="81"/>
                  </a:cubicBezTo>
                  <a:cubicBezTo>
                    <a:pt x="164" y="80"/>
                    <a:pt x="162" y="81"/>
                    <a:pt x="161" y="82"/>
                  </a:cubicBezTo>
                  <a:cubicBezTo>
                    <a:pt x="156" y="83"/>
                    <a:pt x="151" y="87"/>
                    <a:pt x="145" y="87"/>
                  </a:cubicBezTo>
                  <a:cubicBezTo>
                    <a:pt x="133" y="89"/>
                    <a:pt x="122" y="88"/>
                    <a:pt x="111" y="82"/>
                  </a:cubicBezTo>
                  <a:cubicBezTo>
                    <a:pt x="110" y="81"/>
                    <a:pt x="107" y="78"/>
                    <a:pt x="106" y="83"/>
                  </a:cubicBezTo>
                  <a:cubicBezTo>
                    <a:pt x="106" y="84"/>
                    <a:pt x="104" y="83"/>
                    <a:pt x="103" y="82"/>
                  </a:cubicBezTo>
                  <a:cubicBezTo>
                    <a:pt x="101" y="82"/>
                    <a:pt x="102" y="81"/>
                    <a:pt x="102" y="80"/>
                  </a:cubicBezTo>
                  <a:cubicBezTo>
                    <a:pt x="103" y="76"/>
                    <a:pt x="104" y="73"/>
                    <a:pt x="106" y="70"/>
                  </a:cubicBezTo>
                  <a:cubicBezTo>
                    <a:pt x="106" y="68"/>
                    <a:pt x="107" y="67"/>
                    <a:pt x="107" y="65"/>
                  </a:cubicBezTo>
                  <a:cubicBezTo>
                    <a:pt x="106" y="66"/>
                    <a:pt x="104" y="67"/>
                    <a:pt x="103" y="69"/>
                  </a:cubicBezTo>
                  <a:cubicBezTo>
                    <a:pt x="90" y="81"/>
                    <a:pt x="78" y="92"/>
                    <a:pt x="66" y="104"/>
                  </a:cubicBezTo>
                  <a:cubicBezTo>
                    <a:pt x="61" y="109"/>
                    <a:pt x="56" y="113"/>
                    <a:pt x="52" y="117"/>
                  </a:cubicBezTo>
                  <a:cubicBezTo>
                    <a:pt x="50" y="119"/>
                    <a:pt x="49" y="119"/>
                    <a:pt x="47" y="117"/>
                  </a:cubicBezTo>
                  <a:cubicBezTo>
                    <a:pt x="45" y="116"/>
                    <a:pt x="44" y="115"/>
                    <a:pt x="42" y="114"/>
                  </a:cubicBezTo>
                  <a:cubicBezTo>
                    <a:pt x="33" y="109"/>
                    <a:pt x="30" y="101"/>
                    <a:pt x="29" y="91"/>
                  </a:cubicBezTo>
                  <a:cubicBezTo>
                    <a:pt x="29" y="88"/>
                    <a:pt x="28" y="84"/>
                    <a:pt x="28" y="81"/>
                  </a:cubicBezTo>
                  <a:cubicBezTo>
                    <a:pt x="27" y="76"/>
                    <a:pt x="26" y="71"/>
                    <a:pt x="22" y="66"/>
                  </a:cubicBezTo>
                  <a:cubicBezTo>
                    <a:pt x="17" y="59"/>
                    <a:pt x="12" y="51"/>
                    <a:pt x="6" y="43"/>
                  </a:cubicBezTo>
                  <a:cubicBezTo>
                    <a:pt x="3" y="37"/>
                    <a:pt x="2" y="31"/>
                    <a:pt x="1" y="25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3" y="10"/>
                    <a:pt x="5" y="17"/>
                    <a:pt x="8" y="23"/>
                  </a:cubicBezTo>
                  <a:cubicBezTo>
                    <a:pt x="15" y="39"/>
                    <a:pt x="27" y="47"/>
                    <a:pt x="45" y="48"/>
                  </a:cubicBezTo>
                  <a:cubicBezTo>
                    <a:pt x="69" y="49"/>
                    <a:pt x="90" y="41"/>
                    <a:pt x="105" y="22"/>
                  </a:cubicBezTo>
                  <a:cubicBezTo>
                    <a:pt x="107" y="20"/>
                    <a:pt x="109" y="18"/>
                    <a:pt x="110" y="16"/>
                  </a:cubicBezTo>
                  <a:cubicBezTo>
                    <a:pt x="117" y="5"/>
                    <a:pt x="127" y="2"/>
                    <a:pt x="139" y="4"/>
                  </a:cubicBezTo>
                  <a:cubicBezTo>
                    <a:pt x="139" y="9"/>
                    <a:pt x="139" y="14"/>
                    <a:pt x="140" y="20"/>
                  </a:cubicBezTo>
                  <a:cubicBezTo>
                    <a:pt x="140" y="34"/>
                    <a:pt x="141" y="49"/>
                    <a:pt x="142" y="63"/>
                  </a:cubicBezTo>
                  <a:cubicBezTo>
                    <a:pt x="143" y="66"/>
                    <a:pt x="143" y="69"/>
                    <a:pt x="146" y="72"/>
                  </a:cubicBezTo>
                  <a:cubicBezTo>
                    <a:pt x="148" y="74"/>
                    <a:pt x="150" y="75"/>
                    <a:pt x="153" y="74"/>
                  </a:cubicBezTo>
                  <a:cubicBezTo>
                    <a:pt x="155" y="73"/>
                    <a:pt x="156" y="71"/>
                    <a:pt x="157" y="69"/>
                  </a:cubicBezTo>
                  <a:cubicBezTo>
                    <a:pt x="158" y="65"/>
                    <a:pt x="157" y="61"/>
                    <a:pt x="156" y="57"/>
                  </a:cubicBezTo>
                  <a:cubicBezTo>
                    <a:pt x="156" y="56"/>
                    <a:pt x="155" y="55"/>
                    <a:pt x="156" y="54"/>
                  </a:cubicBezTo>
                  <a:cubicBezTo>
                    <a:pt x="157" y="53"/>
                    <a:pt x="159" y="54"/>
                    <a:pt x="160" y="54"/>
                  </a:cubicBezTo>
                  <a:cubicBezTo>
                    <a:pt x="175" y="63"/>
                    <a:pt x="191" y="69"/>
                    <a:pt x="206" y="77"/>
                  </a:cubicBezTo>
                  <a:cubicBezTo>
                    <a:pt x="216" y="82"/>
                    <a:pt x="223" y="89"/>
                    <a:pt x="226" y="100"/>
                  </a:cubicBezTo>
                  <a:cubicBezTo>
                    <a:pt x="227" y="103"/>
                    <a:pt x="228" y="106"/>
                    <a:pt x="228" y="110"/>
                  </a:cubicBezTo>
                  <a:cubicBezTo>
                    <a:pt x="229" y="112"/>
                    <a:pt x="229" y="115"/>
                    <a:pt x="227" y="117"/>
                  </a:cubicBezTo>
                  <a:close/>
                </a:path>
              </a:pathLst>
            </a:custGeom>
            <a:solidFill>
              <a:srgbClr val="F6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081463" y="4818063"/>
              <a:ext cx="238125" cy="201613"/>
            </a:xfrm>
            <a:custGeom>
              <a:avLst/>
              <a:gdLst>
                <a:gd name="T0" fmla="*/ 89 w 135"/>
                <a:gd name="T1" fmla="*/ 114 h 114"/>
                <a:gd name="T2" fmla="*/ 77 w 135"/>
                <a:gd name="T3" fmla="*/ 81 h 114"/>
                <a:gd name="T4" fmla="*/ 57 w 135"/>
                <a:gd name="T5" fmla="*/ 70 h 114"/>
                <a:gd name="T6" fmla="*/ 20 w 135"/>
                <a:gd name="T7" fmla="*/ 52 h 114"/>
                <a:gd name="T8" fmla="*/ 18 w 135"/>
                <a:gd name="T9" fmla="*/ 51 h 114"/>
                <a:gd name="T10" fmla="*/ 20 w 135"/>
                <a:gd name="T11" fmla="*/ 61 h 114"/>
                <a:gd name="T12" fmla="*/ 20 w 135"/>
                <a:gd name="T13" fmla="*/ 65 h 114"/>
                <a:gd name="T14" fmla="*/ 14 w 135"/>
                <a:gd name="T15" fmla="*/ 73 h 114"/>
                <a:gd name="T16" fmla="*/ 4 w 135"/>
                <a:gd name="T17" fmla="*/ 65 h 114"/>
                <a:gd name="T18" fmla="*/ 2 w 135"/>
                <a:gd name="T19" fmla="*/ 54 h 114"/>
                <a:gd name="T20" fmla="*/ 1 w 135"/>
                <a:gd name="T21" fmla="*/ 24 h 114"/>
                <a:gd name="T22" fmla="*/ 0 w 135"/>
                <a:gd name="T23" fmla="*/ 5 h 114"/>
                <a:gd name="T24" fmla="*/ 1 w 135"/>
                <a:gd name="T25" fmla="*/ 1 h 114"/>
                <a:gd name="T26" fmla="*/ 8 w 135"/>
                <a:gd name="T27" fmla="*/ 0 h 114"/>
                <a:gd name="T28" fmla="*/ 23 w 135"/>
                <a:gd name="T29" fmla="*/ 8 h 114"/>
                <a:gd name="T30" fmla="*/ 39 w 135"/>
                <a:gd name="T31" fmla="*/ 24 h 114"/>
                <a:gd name="T32" fmla="*/ 97 w 135"/>
                <a:gd name="T33" fmla="*/ 45 h 114"/>
                <a:gd name="T34" fmla="*/ 133 w 135"/>
                <a:gd name="T35" fmla="*/ 15 h 114"/>
                <a:gd name="T36" fmla="*/ 134 w 135"/>
                <a:gd name="T37" fmla="*/ 12 h 114"/>
                <a:gd name="T38" fmla="*/ 135 w 135"/>
                <a:gd name="T39" fmla="*/ 10 h 114"/>
                <a:gd name="T40" fmla="*/ 127 w 135"/>
                <a:gd name="T41" fmla="*/ 45 h 114"/>
                <a:gd name="T42" fmla="*/ 112 w 135"/>
                <a:gd name="T43" fmla="*/ 66 h 114"/>
                <a:gd name="T44" fmla="*/ 108 w 135"/>
                <a:gd name="T45" fmla="*/ 81 h 114"/>
                <a:gd name="T46" fmla="*/ 107 w 135"/>
                <a:gd name="T47" fmla="*/ 92 h 114"/>
                <a:gd name="T48" fmla="*/ 95 w 135"/>
                <a:gd name="T49" fmla="*/ 110 h 114"/>
                <a:gd name="T50" fmla="*/ 89 w 135"/>
                <a:gd name="T5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14">
                  <a:moveTo>
                    <a:pt x="89" y="114"/>
                  </a:moveTo>
                  <a:cubicBezTo>
                    <a:pt x="89" y="101"/>
                    <a:pt x="87" y="90"/>
                    <a:pt x="77" y="81"/>
                  </a:cubicBezTo>
                  <a:cubicBezTo>
                    <a:pt x="71" y="75"/>
                    <a:pt x="64" y="73"/>
                    <a:pt x="57" y="70"/>
                  </a:cubicBezTo>
                  <a:cubicBezTo>
                    <a:pt x="45" y="64"/>
                    <a:pt x="32" y="59"/>
                    <a:pt x="20" y="52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9" y="54"/>
                    <a:pt x="20" y="57"/>
                    <a:pt x="20" y="61"/>
                  </a:cubicBezTo>
                  <a:cubicBezTo>
                    <a:pt x="21" y="62"/>
                    <a:pt x="21" y="63"/>
                    <a:pt x="20" y="65"/>
                  </a:cubicBezTo>
                  <a:cubicBezTo>
                    <a:pt x="20" y="69"/>
                    <a:pt x="19" y="72"/>
                    <a:pt x="14" y="73"/>
                  </a:cubicBezTo>
                  <a:cubicBezTo>
                    <a:pt x="9" y="73"/>
                    <a:pt x="5" y="70"/>
                    <a:pt x="4" y="65"/>
                  </a:cubicBezTo>
                  <a:cubicBezTo>
                    <a:pt x="3" y="62"/>
                    <a:pt x="3" y="58"/>
                    <a:pt x="2" y="54"/>
                  </a:cubicBezTo>
                  <a:cubicBezTo>
                    <a:pt x="2" y="44"/>
                    <a:pt x="1" y="34"/>
                    <a:pt x="1" y="24"/>
                  </a:cubicBezTo>
                  <a:cubicBezTo>
                    <a:pt x="0" y="17"/>
                    <a:pt x="0" y="11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4" y="1"/>
                    <a:pt x="19" y="3"/>
                    <a:pt x="23" y="8"/>
                  </a:cubicBezTo>
                  <a:cubicBezTo>
                    <a:pt x="28" y="13"/>
                    <a:pt x="33" y="19"/>
                    <a:pt x="39" y="24"/>
                  </a:cubicBezTo>
                  <a:cubicBezTo>
                    <a:pt x="55" y="41"/>
                    <a:pt x="74" y="46"/>
                    <a:pt x="97" y="45"/>
                  </a:cubicBezTo>
                  <a:cubicBezTo>
                    <a:pt x="116" y="43"/>
                    <a:pt x="127" y="32"/>
                    <a:pt x="133" y="15"/>
                  </a:cubicBezTo>
                  <a:cubicBezTo>
                    <a:pt x="133" y="14"/>
                    <a:pt x="134" y="13"/>
                    <a:pt x="134" y="12"/>
                  </a:cubicBezTo>
                  <a:cubicBezTo>
                    <a:pt x="134" y="11"/>
                    <a:pt x="135" y="10"/>
                    <a:pt x="135" y="10"/>
                  </a:cubicBezTo>
                  <a:cubicBezTo>
                    <a:pt x="135" y="22"/>
                    <a:pt x="135" y="34"/>
                    <a:pt x="127" y="45"/>
                  </a:cubicBezTo>
                  <a:cubicBezTo>
                    <a:pt x="121" y="51"/>
                    <a:pt x="117" y="59"/>
                    <a:pt x="112" y="66"/>
                  </a:cubicBezTo>
                  <a:cubicBezTo>
                    <a:pt x="109" y="71"/>
                    <a:pt x="109" y="76"/>
                    <a:pt x="108" y="81"/>
                  </a:cubicBezTo>
                  <a:cubicBezTo>
                    <a:pt x="107" y="84"/>
                    <a:pt x="107" y="88"/>
                    <a:pt x="107" y="92"/>
                  </a:cubicBezTo>
                  <a:cubicBezTo>
                    <a:pt x="106" y="100"/>
                    <a:pt x="102" y="106"/>
                    <a:pt x="95" y="110"/>
                  </a:cubicBezTo>
                  <a:cubicBezTo>
                    <a:pt x="93" y="111"/>
                    <a:pt x="91" y="113"/>
                    <a:pt x="89" y="114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867151" y="4691063"/>
              <a:ext cx="423863" cy="39688"/>
            </a:xfrm>
            <a:custGeom>
              <a:avLst/>
              <a:gdLst>
                <a:gd name="T0" fmla="*/ 0 w 240"/>
                <a:gd name="T1" fmla="*/ 11 h 23"/>
                <a:gd name="T2" fmla="*/ 90 w 240"/>
                <a:gd name="T3" fmla="*/ 1 h 23"/>
                <a:gd name="T4" fmla="*/ 157 w 240"/>
                <a:gd name="T5" fmla="*/ 1 h 23"/>
                <a:gd name="T6" fmla="*/ 240 w 240"/>
                <a:gd name="T7" fmla="*/ 11 h 23"/>
                <a:gd name="T8" fmla="*/ 0 w 240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3">
                  <a:moveTo>
                    <a:pt x="0" y="11"/>
                  </a:moveTo>
                  <a:cubicBezTo>
                    <a:pt x="30" y="5"/>
                    <a:pt x="60" y="1"/>
                    <a:pt x="90" y="1"/>
                  </a:cubicBezTo>
                  <a:cubicBezTo>
                    <a:pt x="113" y="1"/>
                    <a:pt x="135" y="0"/>
                    <a:pt x="157" y="1"/>
                  </a:cubicBezTo>
                  <a:cubicBezTo>
                    <a:pt x="185" y="1"/>
                    <a:pt x="213" y="5"/>
                    <a:pt x="240" y="11"/>
                  </a:cubicBezTo>
                  <a:cubicBezTo>
                    <a:pt x="214" y="23"/>
                    <a:pt x="38" y="23"/>
                    <a:pt x="0" y="11"/>
                  </a:cubicBezTo>
                  <a:close/>
                </a:path>
              </a:pathLst>
            </a:custGeom>
            <a:solidFill>
              <a:srgbClr val="F8A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865563" y="4791075"/>
              <a:ext cx="185738" cy="87313"/>
            </a:xfrm>
            <a:custGeom>
              <a:avLst/>
              <a:gdLst>
                <a:gd name="T0" fmla="*/ 105 w 105"/>
                <a:gd name="T1" fmla="*/ 3 h 49"/>
                <a:gd name="T2" fmla="*/ 89 w 105"/>
                <a:gd name="T3" fmla="*/ 13 h 49"/>
                <a:gd name="T4" fmla="*/ 77 w 105"/>
                <a:gd name="T5" fmla="*/ 28 h 49"/>
                <a:gd name="T6" fmla="*/ 21 w 105"/>
                <a:gd name="T7" fmla="*/ 45 h 49"/>
                <a:gd name="T8" fmla="*/ 11 w 105"/>
                <a:gd name="T9" fmla="*/ 40 h 49"/>
                <a:gd name="T10" fmla="*/ 0 w 105"/>
                <a:gd name="T11" fmla="*/ 19 h 49"/>
                <a:gd name="T12" fmla="*/ 11 w 105"/>
                <a:gd name="T13" fmla="*/ 15 h 49"/>
                <a:gd name="T14" fmla="*/ 31 w 105"/>
                <a:gd name="T15" fmla="*/ 10 h 49"/>
                <a:gd name="T16" fmla="*/ 49 w 105"/>
                <a:gd name="T17" fmla="*/ 6 h 49"/>
                <a:gd name="T18" fmla="*/ 59 w 105"/>
                <a:gd name="T19" fmla="*/ 6 h 49"/>
                <a:gd name="T20" fmla="*/ 68 w 105"/>
                <a:gd name="T21" fmla="*/ 6 h 49"/>
                <a:gd name="T22" fmla="*/ 71 w 105"/>
                <a:gd name="T23" fmla="*/ 8 h 49"/>
                <a:gd name="T24" fmla="*/ 69 w 105"/>
                <a:gd name="T25" fmla="*/ 11 h 49"/>
                <a:gd name="T26" fmla="*/ 49 w 105"/>
                <a:gd name="T27" fmla="*/ 23 h 49"/>
                <a:gd name="T28" fmla="*/ 73 w 105"/>
                <a:gd name="T29" fmla="*/ 14 h 49"/>
                <a:gd name="T30" fmla="*/ 90 w 105"/>
                <a:gd name="T31" fmla="*/ 3 h 49"/>
                <a:gd name="T32" fmla="*/ 90 w 105"/>
                <a:gd name="T33" fmla="*/ 3 h 49"/>
                <a:gd name="T34" fmla="*/ 105 w 105"/>
                <a:gd name="T35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49">
                  <a:moveTo>
                    <a:pt x="105" y="3"/>
                  </a:moveTo>
                  <a:cubicBezTo>
                    <a:pt x="98" y="5"/>
                    <a:pt x="94" y="9"/>
                    <a:pt x="89" y="13"/>
                  </a:cubicBezTo>
                  <a:cubicBezTo>
                    <a:pt x="85" y="18"/>
                    <a:pt x="81" y="23"/>
                    <a:pt x="77" y="28"/>
                  </a:cubicBezTo>
                  <a:cubicBezTo>
                    <a:pt x="61" y="45"/>
                    <a:pt x="42" y="49"/>
                    <a:pt x="21" y="45"/>
                  </a:cubicBezTo>
                  <a:cubicBezTo>
                    <a:pt x="17" y="45"/>
                    <a:pt x="14" y="43"/>
                    <a:pt x="11" y="40"/>
                  </a:cubicBezTo>
                  <a:cubicBezTo>
                    <a:pt x="6" y="34"/>
                    <a:pt x="2" y="27"/>
                    <a:pt x="0" y="19"/>
                  </a:cubicBezTo>
                  <a:cubicBezTo>
                    <a:pt x="3" y="17"/>
                    <a:pt x="7" y="16"/>
                    <a:pt x="11" y="15"/>
                  </a:cubicBezTo>
                  <a:cubicBezTo>
                    <a:pt x="18" y="14"/>
                    <a:pt x="24" y="12"/>
                    <a:pt x="31" y="10"/>
                  </a:cubicBezTo>
                  <a:cubicBezTo>
                    <a:pt x="37" y="8"/>
                    <a:pt x="43" y="7"/>
                    <a:pt x="49" y="6"/>
                  </a:cubicBezTo>
                  <a:cubicBezTo>
                    <a:pt x="52" y="6"/>
                    <a:pt x="56" y="6"/>
                    <a:pt x="59" y="6"/>
                  </a:cubicBezTo>
                  <a:cubicBezTo>
                    <a:pt x="62" y="6"/>
                    <a:pt x="65" y="6"/>
                    <a:pt x="68" y="6"/>
                  </a:cubicBezTo>
                  <a:cubicBezTo>
                    <a:pt x="69" y="6"/>
                    <a:pt x="71" y="7"/>
                    <a:pt x="71" y="8"/>
                  </a:cubicBezTo>
                  <a:cubicBezTo>
                    <a:pt x="72" y="10"/>
                    <a:pt x="70" y="10"/>
                    <a:pt x="69" y="11"/>
                  </a:cubicBezTo>
                  <a:cubicBezTo>
                    <a:pt x="63" y="16"/>
                    <a:pt x="56" y="20"/>
                    <a:pt x="49" y="23"/>
                  </a:cubicBezTo>
                  <a:cubicBezTo>
                    <a:pt x="57" y="21"/>
                    <a:pt x="65" y="17"/>
                    <a:pt x="73" y="14"/>
                  </a:cubicBezTo>
                  <a:cubicBezTo>
                    <a:pt x="79" y="11"/>
                    <a:pt x="84" y="7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5" y="1"/>
                    <a:pt x="100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970338" y="5038725"/>
              <a:ext cx="207963" cy="58738"/>
            </a:xfrm>
            <a:custGeom>
              <a:avLst/>
              <a:gdLst>
                <a:gd name="T0" fmla="*/ 117 w 117"/>
                <a:gd name="T1" fmla="*/ 24 h 33"/>
                <a:gd name="T2" fmla="*/ 88 w 117"/>
                <a:gd name="T3" fmla="*/ 30 h 33"/>
                <a:gd name="T4" fmla="*/ 84 w 117"/>
                <a:gd name="T5" fmla="*/ 29 h 33"/>
                <a:gd name="T6" fmla="*/ 38 w 117"/>
                <a:gd name="T7" fmla="*/ 29 h 33"/>
                <a:gd name="T8" fmla="*/ 10 w 117"/>
                <a:gd name="T9" fmla="*/ 28 h 33"/>
                <a:gd name="T10" fmla="*/ 0 w 117"/>
                <a:gd name="T11" fmla="*/ 16 h 33"/>
                <a:gd name="T12" fmla="*/ 2 w 117"/>
                <a:gd name="T13" fmla="*/ 13 h 33"/>
                <a:gd name="T14" fmla="*/ 38 w 117"/>
                <a:gd name="T15" fmla="*/ 0 h 33"/>
                <a:gd name="T16" fmla="*/ 39 w 117"/>
                <a:gd name="T17" fmla="*/ 1 h 33"/>
                <a:gd name="T18" fmla="*/ 54 w 117"/>
                <a:gd name="T19" fmla="*/ 11 h 33"/>
                <a:gd name="T20" fmla="*/ 103 w 117"/>
                <a:gd name="T21" fmla="*/ 17 h 33"/>
                <a:gd name="T22" fmla="*/ 116 w 117"/>
                <a:gd name="T23" fmla="*/ 22 h 33"/>
                <a:gd name="T24" fmla="*/ 117 w 117"/>
                <a:gd name="T2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33">
                  <a:moveTo>
                    <a:pt x="117" y="24"/>
                  </a:moveTo>
                  <a:cubicBezTo>
                    <a:pt x="109" y="32"/>
                    <a:pt x="99" y="33"/>
                    <a:pt x="88" y="30"/>
                  </a:cubicBezTo>
                  <a:cubicBezTo>
                    <a:pt x="87" y="30"/>
                    <a:pt x="85" y="29"/>
                    <a:pt x="84" y="29"/>
                  </a:cubicBezTo>
                  <a:cubicBezTo>
                    <a:pt x="68" y="22"/>
                    <a:pt x="53" y="23"/>
                    <a:pt x="38" y="29"/>
                  </a:cubicBezTo>
                  <a:cubicBezTo>
                    <a:pt x="28" y="33"/>
                    <a:pt x="19" y="32"/>
                    <a:pt x="10" y="28"/>
                  </a:cubicBezTo>
                  <a:cubicBezTo>
                    <a:pt x="5" y="25"/>
                    <a:pt x="1" y="21"/>
                    <a:pt x="0" y="16"/>
                  </a:cubicBezTo>
                  <a:cubicBezTo>
                    <a:pt x="0" y="14"/>
                    <a:pt x="0" y="13"/>
                    <a:pt x="2" y="13"/>
                  </a:cubicBezTo>
                  <a:cubicBezTo>
                    <a:pt x="14" y="9"/>
                    <a:pt x="26" y="5"/>
                    <a:pt x="38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10"/>
                    <a:pt x="47" y="11"/>
                    <a:pt x="54" y="11"/>
                  </a:cubicBezTo>
                  <a:cubicBezTo>
                    <a:pt x="71" y="11"/>
                    <a:pt x="87" y="12"/>
                    <a:pt x="103" y="17"/>
                  </a:cubicBezTo>
                  <a:cubicBezTo>
                    <a:pt x="107" y="18"/>
                    <a:pt x="112" y="19"/>
                    <a:pt x="116" y="22"/>
                  </a:cubicBezTo>
                  <a:cubicBezTo>
                    <a:pt x="116" y="22"/>
                    <a:pt x="117" y="23"/>
                    <a:pt x="117" y="24"/>
                  </a:cubicBezTo>
                  <a:close/>
                </a:path>
              </a:pathLst>
            </a:custGeom>
            <a:solidFill>
              <a:srgbClr val="F6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344988" y="4751388"/>
              <a:ext cx="46038" cy="173038"/>
            </a:xfrm>
            <a:custGeom>
              <a:avLst/>
              <a:gdLst>
                <a:gd name="T0" fmla="*/ 4 w 26"/>
                <a:gd name="T1" fmla="*/ 74 h 98"/>
                <a:gd name="T2" fmla="*/ 6 w 26"/>
                <a:gd name="T3" fmla="*/ 77 h 98"/>
                <a:gd name="T4" fmla="*/ 15 w 26"/>
                <a:gd name="T5" fmla="*/ 31 h 98"/>
                <a:gd name="T6" fmla="*/ 16 w 26"/>
                <a:gd name="T7" fmla="*/ 47 h 98"/>
                <a:gd name="T8" fmla="*/ 17 w 26"/>
                <a:gd name="T9" fmla="*/ 17 h 98"/>
                <a:gd name="T10" fmla="*/ 13 w 26"/>
                <a:gd name="T11" fmla="*/ 14 h 98"/>
                <a:gd name="T12" fmla="*/ 2 w 26"/>
                <a:gd name="T13" fmla="*/ 16 h 98"/>
                <a:gd name="T14" fmla="*/ 7 w 26"/>
                <a:gd name="T15" fmla="*/ 3 h 98"/>
                <a:gd name="T16" fmla="*/ 15 w 26"/>
                <a:gd name="T17" fmla="*/ 3 h 98"/>
                <a:gd name="T18" fmla="*/ 25 w 26"/>
                <a:gd name="T19" fmla="*/ 22 h 98"/>
                <a:gd name="T20" fmla="*/ 24 w 26"/>
                <a:gd name="T21" fmla="*/ 43 h 98"/>
                <a:gd name="T22" fmla="*/ 17 w 26"/>
                <a:gd name="T23" fmla="*/ 85 h 98"/>
                <a:gd name="T24" fmla="*/ 10 w 26"/>
                <a:gd name="T25" fmla="*/ 96 h 98"/>
                <a:gd name="T26" fmla="*/ 6 w 26"/>
                <a:gd name="T27" fmla="*/ 98 h 98"/>
                <a:gd name="T28" fmla="*/ 1 w 26"/>
                <a:gd name="T29" fmla="*/ 91 h 98"/>
                <a:gd name="T30" fmla="*/ 4 w 26"/>
                <a:gd name="T31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8">
                  <a:moveTo>
                    <a:pt x="4" y="74"/>
                  </a:moveTo>
                  <a:cubicBezTo>
                    <a:pt x="5" y="75"/>
                    <a:pt x="5" y="76"/>
                    <a:pt x="6" y="77"/>
                  </a:cubicBezTo>
                  <a:cubicBezTo>
                    <a:pt x="5" y="62"/>
                    <a:pt x="8" y="47"/>
                    <a:pt x="15" y="31"/>
                  </a:cubicBezTo>
                  <a:cubicBezTo>
                    <a:pt x="16" y="37"/>
                    <a:pt x="15" y="42"/>
                    <a:pt x="16" y="47"/>
                  </a:cubicBezTo>
                  <a:cubicBezTo>
                    <a:pt x="17" y="37"/>
                    <a:pt x="18" y="27"/>
                    <a:pt x="17" y="17"/>
                  </a:cubicBezTo>
                  <a:cubicBezTo>
                    <a:pt x="17" y="14"/>
                    <a:pt x="15" y="13"/>
                    <a:pt x="13" y="14"/>
                  </a:cubicBezTo>
                  <a:cubicBezTo>
                    <a:pt x="9" y="15"/>
                    <a:pt x="6" y="15"/>
                    <a:pt x="2" y="16"/>
                  </a:cubicBezTo>
                  <a:cubicBezTo>
                    <a:pt x="4" y="11"/>
                    <a:pt x="5" y="7"/>
                    <a:pt x="7" y="3"/>
                  </a:cubicBezTo>
                  <a:cubicBezTo>
                    <a:pt x="8" y="1"/>
                    <a:pt x="12" y="0"/>
                    <a:pt x="15" y="3"/>
                  </a:cubicBezTo>
                  <a:cubicBezTo>
                    <a:pt x="21" y="8"/>
                    <a:pt x="24" y="14"/>
                    <a:pt x="25" y="22"/>
                  </a:cubicBezTo>
                  <a:cubicBezTo>
                    <a:pt x="26" y="29"/>
                    <a:pt x="26" y="36"/>
                    <a:pt x="24" y="43"/>
                  </a:cubicBezTo>
                  <a:cubicBezTo>
                    <a:pt x="22" y="57"/>
                    <a:pt x="19" y="71"/>
                    <a:pt x="17" y="85"/>
                  </a:cubicBezTo>
                  <a:cubicBezTo>
                    <a:pt x="16" y="89"/>
                    <a:pt x="14" y="93"/>
                    <a:pt x="10" y="96"/>
                  </a:cubicBezTo>
                  <a:cubicBezTo>
                    <a:pt x="9" y="97"/>
                    <a:pt x="8" y="98"/>
                    <a:pt x="6" y="98"/>
                  </a:cubicBezTo>
                  <a:cubicBezTo>
                    <a:pt x="1" y="97"/>
                    <a:pt x="0" y="97"/>
                    <a:pt x="1" y="91"/>
                  </a:cubicBezTo>
                  <a:cubicBezTo>
                    <a:pt x="2" y="86"/>
                    <a:pt x="3" y="80"/>
                    <a:pt x="4" y="74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856038" y="4741863"/>
              <a:ext cx="74613" cy="82550"/>
            </a:xfrm>
            <a:custGeom>
              <a:avLst/>
              <a:gdLst>
                <a:gd name="T0" fmla="*/ 36 w 42"/>
                <a:gd name="T1" fmla="*/ 39 h 47"/>
                <a:gd name="T2" fmla="*/ 5 w 42"/>
                <a:gd name="T3" fmla="*/ 47 h 47"/>
                <a:gd name="T4" fmla="*/ 0 w 42"/>
                <a:gd name="T5" fmla="*/ 14 h 47"/>
                <a:gd name="T6" fmla="*/ 4 w 42"/>
                <a:gd name="T7" fmla="*/ 9 h 47"/>
                <a:gd name="T8" fmla="*/ 12 w 42"/>
                <a:gd name="T9" fmla="*/ 5 h 47"/>
                <a:gd name="T10" fmla="*/ 42 w 42"/>
                <a:gd name="T11" fmla="*/ 13 h 47"/>
                <a:gd name="T12" fmla="*/ 27 w 42"/>
                <a:gd name="T13" fmla="*/ 21 h 47"/>
                <a:gd name="T14" fmla="*/ 15 w 42"/>
                <a:gd name="T15" fmla="*/ 32 h 47"/>
                <a:gd name="T16" fmla="*/ 18 w 42"/>
                <a:gd name="T17" fmla="*/ 33 h 47"/>
                <a:gd name="T18" fmla="*/ 32 w 42"/>
                <a:gd name="T19" fmla="*/ 37 h 47"/>
                <a:gd name="T20" fmla="*/ 36 w 42"/>
                <a:gd name="T2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7">
                  <a:moveTo>
                    <a:pt x="36" y="39"/>
                  </a:moveTo>
                  <a:cubicBezTo>
                    <a:pt x="26" y="42"/>
                    <a:pt x="16" y="44"/>
                    <a:pt x="5" y="47"/>
                  </a:cubicBezTo>
                  <a:cubicBezTo>
                    <a:pt x="2" y="36"/>
                    <a:pt x="0" y="26"/>
                    <a:pt x="0" y="14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7" y="8"/>
                    <a:pt x="10" y="6"/>
                    <a:pt x="12" y="5"/>
                  </a:cubicBezTo>
                  <a:cubicBezTo>
                    <a:pt x="22" y="0"/>
                    <a:pt x="35" y="3"/>
                    <a:pt x="42" y="13"/>
                  </a:cubicBezTo>
                  <a:cubicBezTo>
                    <a:pt x="37" y="15"/>
                    <a:pt x="32" y="17"/>
                    <a:pt x="27" y="21"/>
                  </a:cubicBezTo>
                  <a:cubicBezTo>
                    <a:pt x="23" y="24"/>
                    <a:pt x="21" y="30"/>
                    <a:pt x="15" y="32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22" y="35"/>
                    <a:pt x="27" y="35"/>
                    <a:pt x="32" y="37"/>
                  </a:cubicBezTo>
                  <a:cubicBezTo>
                    <a:pt x="34" y="37"/>
                    <a:pt x="36" y="37"/>
                    <a:pt x="36" y="39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038601" y="5026025"/>
              <a:ext cx="147638" cy="55563"/>
            </a:xfrm>
            <a:custGeom>
              <a:avLst/>
              <a:gdLst>
                <a:gd name="T0" fmla="*/ 79 w 84"/>
                <a:gd name="T1" fmla="*/ 31 h 31"/>
                <a:gd name="T2" fmla="*/ 48 w 84"/>
                <a:gd name="T3" fmla="*/ 21 h 31"/>
                <a:gd name="T4" fmla="*/ 10 w 84"/>
                <a:gd name="T5" fmla="*/ 18 h 31"/>
                <a:gd name="T6" fmla="*/ 0 w 84"/>
                <a:gd name="T7" fmla="*/ 7 h 31"/>
                <a:gd name="T8" fmla="*/ 43 w 84"/>
                <a:gd name="T9" fmla="*/ 6 h 31"/>
                <a:gd name="T10" fmla="*/ 82 w 84"/>
                <a:gd name="T11" fmla="*/ 20 h 31"/>
                <a:gd name="T12" fmla="*/ 84 w 84"/>
                <a:gd name="T13" fmla="*/ 24 h 31"/>
                <a:gd name="T14" fmla="*/ 79 w 84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31">
                  <a:moveTo>
                    <a:pt x="79" y="31"/>
                  </a:moveTo>
                  <a:cubicBezTo>
                    <a:pt x="69" y="25"/>
                    <a:pt x="59" y="23"/>
                    <a:pt x="48" y="21"/>
                  </a:cubicBezTo>
                  <a:cubicBezTo>
                    <a:pt x="35" y="20"/>
                    <a:pt x="22" y="20"/>
                    <a:pt x="10" y="18"/>
                  </a:cubicBezTo>
                  <a:cubicBezTo>
                    <a:pt x="3" y="18"/>
                    <a:pt x="1" y="14"/>
                    <a:pt x="0" y="7"/>
                  </a:cubicBezTo>
                  <a:cubicBezTo>
                    <a:pt x="14" y="1"/>
                    <a:pt x="28" y="0"/>
                    <a:pt x="43" y="6"/>
                  </a:cubicBezTo>
                  <a:cubicBezTo>
                    <a:pt x="56" y="12"/>
                    <a:pt x="69" y="17"/>
                    <a:pt x="82" y="20"/>
                  </a:cubicBezTo>
                  <a:cubicBezTo>
                    <a:pt x="84" y="21"/>
                    <a:pt x="84" y="22"/>
                    <a:pt x="84" y="24"/>
                  </a:cubicBezTo>
                  <a:cubicBezTo>
                    <a:pt x="83" y="26"/>
                    <a:pt x="82" y="29"/>
                    <a:pt x="79" y="31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768726" y="4751388"/>
              <a:ext cx="41275" cy="174625"/>
            </a:xfrm>
            <a:custGeom>
              <a:avLst/>
              <a:gdLst>
                <a:gd name="T0" fmla="*/ 10 w 23"/>
                <a:gd name="T1" fmla="*/ 47 h 99"/>
                <a:gd name="T2" fmla="*/ 12 w 23"/>
                <a:gd name="T3" fmla="*/ 31 h 99"/>
                <a:gd name="T4" fmla="*/ 20 w 23"/>
                <a:gd name="T5" fmla="*/ 62 h 99"/>
                <a:gd name="T6" fmla="*/ 21 w 23"/>
                <a:gd name="T7" fmla="*/ 96 h 99"/>
                <a:gd name="T8" fmla="*/ 18 w 23"/>
                <a:gd name="T9" fmla="*/ 97 h 99"/>
                <a:gd name="T10" fmla="*/ 9 w 23"/>
                <a:gd name="T11" fmla="*/ 83 h 99"/>
                <a:gd name="T12" fmla="*/ 1 w 23"/>
                <a:gd name="T13" fmla="*/ 37 h 99"/>
                <a:gd name="T14" fmla="*/ 7 w 23"/>
                <a:gd name="T15" fmla="*/ 8 h 99"/>
                <a:gd name="T16" fmla="*/ 12 w 23"/>
                <a:gd name="T17" fmla="*/ 2 h 99"/>
                <a:gd name="T18" fmla="*/ 21 w 23"/>
                <a:gd name="T19" fmla="*/ 6 h 99"/>
                <a:gd name="T20" fmla="*/ 23 w 23"/>
                <a:gd name="T21" fmla="*/ 13 h 99"/>
                <a:gd name="T22" fmla="*/ 21 w 23"/>
                <a:gd name="T23" fmla="*/ 15 h 99"/>
                <a:gd name="T24" fmla="*/ 13 w 23"/>
                <a:gd name="T25" fmla="*/ 14 h 99"/>
                <a:gd name="T26" fmla="*/ 9 w 23"/>
                <a:gd name="T27" fmla="*/ 16 h 99"/>
                <a:gd name="T28" fmla="*/ 10 w 23"/>
                <a:gd name="T2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99">
                  <a:moveTo>
                    <a:pt x="10" y="47"/>
                  </a:moveTo>
                  <a:cubicBezTo>
                    <a:pt x="11" y="42"/>
                    <a:pt x="10" y="37"/>
                    <a:pt x="12" y="31"/>
                  </a:cubicBezTo>
                  <a:cubicBezTo>
                    <a:pt x="16" y="42"/>
                    <a:pt x="19" y="52"/>
                    <a:pt x="20" y="62"/>
                  </a:cubicBezTo>
                  <a:cubicBezTo>
                    <a:pt x="20" y="73"/>
                    <a:pt x="20" y="84"/>
                    <a:pt x="21" y="96"/>
                  </a:cubicBezTo>
                  <a:cubicBezTo>
                    <a:pt x="21" y="99"/>
                    <a:pt x="19" y="98"/>
                    <a:pt x="18" y="97"/>
                  </a:cubicBezTo>
                  <a:cubicBezTo>
                    <a:pt x="13" y="94"/>
                    <a:pt x="10" y="89"/>
                    <a:pt x="9" y="83"/>
                  </a:cubicBezTo>
                  <a:cubicBezTo>
                    <a:pt x="8" y="68"/>
                    <a:pt x="3" y="53"/>
                    <a:pt x="1" y="37"/>
                  </a:cubicBezTo>
                  <a:cubicBezTo>
                    <a:pt x="0" y="27"/>
                    <a:pt x="1" y="17"/>
                    <a:pt x="7" y="8"/>
                  </a:cubicBezTo>
                  <a:cubicBezTo>
                    <a:pt x="8" y="6"/>
                    <a:pt x="10" y="4"/>
                    <a:pt x="12" y="2"/>
                  </a:cubicBezTo>
                  <a:cubicBezTo>
                    <a:pt x="16" y="0"/>
                    <a:pt x="20" y="1"/>
                    <a:pt x="21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3" y="16"/>
                    <a:pt x="21" y="15"/>
                  </a:cubicBezTo>
                  <a:cubicBezTo>
                    <a:pt x="18" y="15"/>
                    <a:pt x="16" y="14"/>
                    <a:pt x="13" y="14"/>
                  </a:cubicBezTo>
                  <a:cubicBezTo>
                    <a:pt x="11" y="14"/>
                    <a:pt x="10" y="14"/>
                    <a:pt x="9" y="16"/>
                  </a:cubicBezTo>
                  <a:cubicBezTo>
                    <a:pt x="8" y="27"/>
                    <a:pt x="9" y="37"/>
                    <a:pt x="10" y="47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4149726" y="4821238"/>
              <a:ext cx="141288" cy="57150"/>
            </a:xfrm>
            <a:custGeom>
              <a:avLst/>
              <a:gdLst>
                <a:gd name="T0" fmla="*/ 80 w 80"/>
                <a:gd name="T1" fmla="*/ 12 h 32"/>
                <a:gd name="T2" fmla="*/ 58 w 80"/>
                <a:gd name="T3" fmla="*/ 29 h 32"/>
                <a:gd name="T4" fmla="*/ 0 w 80"/>
                <a:gd name="T5" fmla="*/ 3 h 32"/>
                <a:gd name="T6" fmla="*/ 7 w 80"/>
                <a:gd name="T7" fmla="*/ 4 h 32"/>
                <a:gd name="T8" fmla="*/ 43 w 80"/>
                <a:gd name="T9" fmla="*/ 15 h 32"/>
                <a:gd name="T10" fmla="*/ 59 w 80"/>
                <a:gd name="T11" fmla="*/ 15 h 32"/>
                <a:gd name="T12" fmla="*/ 55 w 80"/>
                <a:gd name="T13" fmla="*/ 1 h 32"/>
                <a:gd name="T14" fmla="*/ 59 w 80"/>
                <a:gd name="T15" fmla="*/ 0 h 32"/>
                <a:gd name="T16" fmla="*/ 78 w 80"/>
                <a:gd name="T17" fmla="*/ 10 h 32"/>
                <a:gd name="T18" fmla="*/ 80 w 80"/>
                <a:gd name="T1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2">
                  <a:moveTo>
                    <a:pt x="80" y="12"/>
                  </a:moveTo>
                  <a:cubicBezTo>
                    <a:pt x="76" y="22"/>
                    <a:pt x="70" y="28"/>
                    <a:pt x="58" y="29"/>
                  </a:cubicBezTo>
                  <a:cubicBezTo>
                    <a:pt x="32" y="32"/>
                    <a:pt x="15" y="23"/>
                    <a:pt x="0" y="3"/>
                  </a:cubicBezTo>
                  <a:cubicBezTo>
                    <a:pt x="3" y="1"/>
                    <a:pt x="5" y="3"/>
                    <a:pt x="7" y="4"/>
                  </a:cubicBezTo>
                  <a:cubicBezTo>
                    <a:pt x="18" y="9"/>
                    <a:pt x="30" y="14"/>
                    <a:pt x="43" y="15"/>
                  </a:cubicBezTo>
                  <a:cubicBezTo>
                    <a:pt x="48" y="16"/>
                    <a:pt x="53" y="16"/>
                    <a:pt x="59" y="15"/>
                  </a:cubicBezTo>
                  <a:cubicBezTo>
                    <a:pt x="55" y="11"/>
                    <a:pt x="48" y="7"/>
                    <a:pt x="55" y="1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66" y="3"/>
                    <a:pt x="72" y="6"/>
                    <a:pt x="78" y="10"/>
                  </a:cubicBezTo>
                  <a:cubicBezTo>
                    <a:pt x="79" y="10"/>
                    <a:pt x="80" y="11"/>
                    <a:pt x="8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4117976" y="4794250"/>
              <a:ext cx="139700" cy="58738"/>
            </a:xfrm>
            <a:custGeom>
              <a:avLst/>
              <a:gdLst>
                <a:gd name="T0" fmla="*/ 73 w 79"/>
                <a:gd name="T1" fmla="*/ 16 h 33"/>
                <a:gd name="T2" fmla="*/ 72 w 79"/>
                <a:gd name="T3" fmla="*/ 18 h 33"/>
                <a:gd name="T4" fmla="*/ 73 w 79"/>
                <a:gd name="T5" fmla="*/ 25 h 33"/>
                <a:gd name="T6" fmla="*/ 78 w 79"/>
                <a:gd name="T7" fmla="*/ 31 h 33"/>
                <a:gd name="T8" fmla="*/ 71 w 79"/>
                <a:gd name="T9" fmla="*/ 32 h 33"/>
                <a:gd name="T10" fmla="*/ 23 w 79"/>
                <a:gd name="T11" fmla="*/ 19 h 33"/>
                <a:gd name="T12" fmla="*/ 18 w 79"/>
                <a:gd name="T13" fmla="*/ 18 h 33"/>
                <a:gd name="T14" fmla="*/ 0 w 79"/>
                <a:gd name="T15" fmla="*/ 2 h 33"/>
                <a:gd name="T16" fmla="*/ 0 w 79"/>
                <a:gd name="T17" fmla="*/ 1 h 33"/>
                <a:gd name="T18" fmla="*/ 8 w 79"/>
                <a:gd name="T19" fmla="*/ 2 h 33"/>
                <a:gd name="T20" fmla="*/ 11 w 79"/>
                <a:gd name="T21" fmla="*/ 3 h 33"/>
                <a:gd name="T22" fmla="*/ 50 w 79"/>
                <a:gd name="T23" fmla="*/ 21 h 33"/>
                <a:gd name="T24" fmla="*/ 28 w 79"/>
                <a:gd name="T25" fmla="*/ 9 h 33"/>
                <a:gd name="T26" fmla="*/ 27 w 79"/>
                <a:gd name="T27" fmla="*/ 6 h 33"/>
                <a:gd name="T28" fmla="*/ 29 w 79"/>
                <a:gd name="T29" fmla="*/ 5 h 33"/>
                <a:gd name="T30" fmla="*/ 39 w 79"/>
                <a:gd name="T31" fmla="*/ 5 h 33"/>
                <a:gd name="T32" fmla="*/ 57 w 79"/>
                <a:gd name="T33" fmla="*/ 9 h 33"/>
                <a:gd name="T34" fmla="*/ 73 w 79"/>
                <a:gd name="T35" fmla="*/ 15 h 33"/>
                <a:gd name="T36" fmla="*/ 73 w 79"/>
                <a:gd name="T3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33">
                  <a:moveTo>
                    <a:pt x="73" y="16"/>
                  </a:moveTo>
                  <a:cubicBezTo>
                    <a:pt x="73" y="17"/>
                    <a:pt x="73" y="18"/>
                    <a:pt x="72" y="18"/>
                  </a:cubicBezTo>
                  <a:cubicBezTo>
                    <a:pt x="70" y="21"/>
                    <a:pt x="71" y="23"/>
                    <a:pt x="73" y="25"/>
                  </a:cubicBezTo>
                  <a:cubicBezTo>
                    <a:pt x="75" y="27"/>
                    <a:pt x="79" y="28"/>
                    <a:pt x="78" y="31"/>
                  </a:cubicBezTo>
                  <a:cubicBezTo>
                    <a:pt x="77" y="33"/>
                    <a:pt x="74" y="32"/>
                    <a:pt x="71" y="32"/>
                  </a:cubicBezTo>
                  <a:cubicBezTo>
                    <a:pt x="54" y="33"/>
                    <a:pt x="38" y="27"/>
                    <a:pt x="23" y="19"/>
                  </a:cubicBezTo>
                  <a:cubicBezTo>
                    <a:pt x="21" y="19"/>
                    <a:pt x="20" y="18"/>
                    <a:pt x="18" y="18"/>
                  </a:cubicBezTo>
                  <a:cubicBezTo>
                    <a:pt x="12" y="12"/>
                    <a:pt x="8" y="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23" y="12"/>
                    <a:pt x="37" y="17"/>
                    <a:pt x="50" y="21"/>
                  </a:cubicBezTo>
                  <a:cubicBezTo>
                    <a:pt x="43" y="18"/>
                    <a:pt x="36" y="13"/>
                    <a:pt x="28" y="9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7" y="5"/>
                    <a:pt x="28" y="6"/>
                    <a:pt x="29" y="5"/>
                  </a:cubicBezTo>
                  <a:cubicBezTo>
                    <a:pt x="33" y="5"/>
                    <a:pt x="36" y="5"/>
                    <a:pt x="39" y="5"/>
                  </a:cubicBezTo>
                  <a:cubicBezTo>
                    <a:pt x="45" y="6"/>
                    <a:pt x="51" y="7"/>
                    <a:pt x="57" y="9"/>
                  </a:cubicBezTo>
                  <a:cubicBezTo>
                    <a:pt x="62" y="11"/>
                    <a:pt x="68" y="12"/>
                    <a:pt x="73" y="15"/>
                  </a:cubicBezTo>
                  <a:cubicBezTo>
                    <a:pt x="74" y="15"/>
                    <a:pt x="74" y="15"/>
                    <a:pt x="7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4217988" y="4745038"/>
              <a:ext cx="85725" cy="77788"/>
            </a:xfrm>
            <a:custGeom>
              <a:avLst/>
              <a:gdLst>
                <a:gd name="T0" fmla="*/ 16 w 48"/>
                <a:gd name="T1" fmla="*/ 43 h 44"/>
                <a:gd name="T2" fmla="*/ 0 w 48"/>
                <a:gd name="T3" fmla="*/ 38 h 44"/>
                <a:gd name="T4" fmla="*/ 2 w 48"/>
                <a:gd name="T5" fmla="*/ 36 h 44"/>
                <a:gd name="T6" fmla="*/ 21 w 48"/>
                <a:gd name="T7" fmla="*/ 32 h 44"/>
                <a:gd name="T8" fmla="*/ 27 w 48"/>
                <a:gd name="T9" fmla="*/ 31 h 44"/>
                <a:gd name="T10" fmla="*/ 30 w 48"/>
                <a:gd name="T11" fmla="*/ 31 h 44"/>
                <a:gd name="T12" fmla="*/ 4 w 48"/>
                <a:gd name="T13" fmla="*/ 12 h 44"/>
                <a:gd name="T14" fmla="*/ 24 w 48"/>
                <a:gd name="T15" fmla="*/ 0 h 44"/>
                <a:gd name="T16" fmla="*/ 46 w 48"/>
                <a:gd name="T17" fmla="*/ 8 h 44"/>
                <a:gd name="T18" fmla="*/ 41 w 48"/>
                <a:gd name="T19" fmla="*/ 0 h 44"/>
                <a:gd name="T20" fmla="*/ 48 w 48"/>
                <a:gd name="T21" fmla="*/ 10 h 44"/>
                <a:gd name="T22" fmla="*/ 45 w 48"/>
                <a:gd name="T23" fmla="*/ 13 h 44"/>
                <a:gd name="T24" fmla="*/ 41 w 48"/>
                <a:gd name="T25" fmla="*/ 23 h 44"/>
                <a:gd name="T26" fmla="*/ 31 w 48"/>
                <a:gd name="T27" fmla="*/ 38 h 44"/>
                <a:gd name="T28" fmla="*/ 22 w 48"/>
                <a:gd name="T29" fmla="*/ 42 h 44"/>
                <a:gd name="T30" fmla="*/ 16 w 48"/>
                <a:gd name="T3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4">
                  <a:moveTo>
                    <a:pt x="16" y="43"/>
                  </a:moveTo>
                  <a:cubicBezTo>
                    <a:pt x="11" y="41"/>
                    <a:pt x="5" y="40"/>
                    <a:pt x="0" y="38"/>
                  </a:cubicBezTo>
                  <a:cubicBezTo>
                    <a:pt x="0" y="36"/>
                    <a:pt x="1" y="36"/>
                    <a:pt x="2" y="36"/>
                  </a:cubicBezTo>
                  <a:cubicBezTo>
                    <a:pt x="9" y="36"/>
                    <a:pt x="15" y="35"/>
                    <a:pt x="21" y="32"/>
                  </a:cubicBezTo>
                  <a:cubicBezTo>
                    <a:pt x="23" y="32"/>
                    <a:pt x="25" y="32"/>
                    <a:pt x="27" y="31"/>
                  </a:cubicBezTo>
                  <a:cubicBezTo>
                    <a:pt x="28" y="31"/>
                    <a:pt x="29" y="31"/>
                    <a:pt x="30" y="31"/>
                  </a:cubicBezTo>
                  <a:cubicBezTo>
                    <a:pt x="23" y="23"/>
                    <a:pt x="16" y="14"/>
                    <a:pt x="4" y="12"/>
                  </a:cubicBezTo>
                  <a:cubicBezTo>
                    <a:pt x="9" y="4"/>
                    <a:pt x="15" y="1"/>
                    <a:pt x="24" y="0"/>
                  </a:cubicBezTo>
                  <a:cubicBezTo>
                    <a:pt x="32" y="0"/>
                    <a:pt x="38" y="6"/>
                    <a:pt x="46" y="8"/>
                  </a:cubicBezTo>
                  <a:cubicBezTo>
                    <a:pt x="45" y="5"/>
                    <a:pt x="42" y="3"/>
                    <a:pt x="41" y="0"/>
                  </a:cubicBezTo>
                  <a:cubicBezTo>
                    <a:pt x="44" y="2"/>
                    <a:pt x="47" y="6"/>
                    <a:pt x="48" y="10"/>
                  </a:cubicBezTo>
                  <a:cubicBezTo>
                    <a:pt x="47" y="11"/>
                    <a:pt x="46" y="12"/>
                    <a:pt x="45" y="13"/>
                  </a:cubicBezTo>
                  <a:cubicBezTo>
                    <a:pt x="42" y="16"/>
                    <a:pt x="41" y="19"/>
                    <a:pt x="41" y="23"/>
                  </a:cubicBezTo>
                  <a:cubicBezTo>
                    <a:pt x="41" y="33"/>
                    <a:pt x="40" y="34"/>
                    <a:pt x="31" y="38"/>
                  </a:cubicBezTo>
                  <a:cubicBezTo>
                    <a:pt x="28" y="39"/>
                    <a:pt x="25" y="40"/>
                    <a:pt x="22" y="42"/>
                  </a:cubicBezTo>
                  <a:cubicBezTo>
                    <a:pt x="20" y="43"/>
                    <a:pt x="18" y="44"/>
                    <a:pt x="16" y="43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4024313" y="4752975"/>
              <a:ext cx="60325" cy="44450"/>
            </a:xfrm>
            <a:custGeom>
              <a:avLst/>
              <a:gdLst>
                <a:gd name="T0" fmla="*/ 15 w 34"/>
                <a:gd name="T1" fmla="*/ 25 h 25"/>
                <a:gd name="T2" fmla="*/ 0 w 34"/>
                <a:gd name="T3" fmla="*/ 25 h 25"/>
                <a:gd name="T4" fmla="*/ 9 w 34"/>
                <a:gd name="T5" fmla="*/ 3 h 25"/>
                <a:gd name="T6" fmla="*/ 12 w 34"/>
                <a:gd name="T7" fmla="*/ 0 h 25"/>
                <a:gd name="T8" fmla="*/ 33 w 34"/>
                <a:gd name="T9" fmla="*/ 1 h 25"/>
                <a:gd name="T10" fmla="*/ 34 w 34"/>
                <a:gd name="T11" fmla="*/ 3 h 25"/>
                <a:gd name="T12" fmla="*/ 33 w 34"/>
                <a:gd name="T13" fmla="*/ 23 h 25"/>
                <a:gd name="T14" fmla="*/ 32 w 34"/>
                <a:gd name="T15" fmla="*/ 24 h 25"/>
                <a:gd name="T16" fmla="*/ 15 w 3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5">
                  <a:moveTo>
                    <a:pt x="15" y="25"/>
                  </a:moveTo>
                  <a:cubicBezTo>
                    <a:pt x="10" y="24"/>
                    <a:pt x="5" y="25"/>
                    <a:pt x="0" y="25"/>
                  </a:cubicBezTo>
                  <a:cubicBezTo>
                    <a:pt x="5" y="18"/>
                    <a:pt x="9" y="11"/>
                    <a:pt x="9" y="3"/>
                  </a:cubicBezTo>
                  <a:cubicBezTo>
                    <a:pt x="10" y="1"/>
                    <a:pt x="10" y="0"/>
                    <a:pt x="12" y="0"/>
                  </a:cubicBezTo>
                  <a:cubicBezTo>
                    <a:pt x="19" y="1"/>
                    <a:pt x="26" y="1"/>
                    <a:pt x="33" y="1"/>
                  </a:cubicBezTo>
                  <a:cubicBezTo>
                    <a:pt x="33" y="1"/>
                    <a:pt x="34" y="2"/>
                    <a:pt x="34" y="3"/>
                  </a:cubicBezTo>
                  <a:cubicBezTo>
                    <a:pt x="33" y="9"/>
                    <a:pt x="33" y="16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26" y="24"/>
                    <a:pt x="20" y="24"/>
                    <a:pt x="15" y="25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4246563" y="4762500"/>
              <a:ext cx="60325" cy="79375"/>
            </a:xfrm>
            <a:custGeom>
              <a:avLst/>
              <a:gdLst>
                <a:gd name="T0" fmla="*/ 0 w 34"/>
                <a:gd name="T1" fmla="*/ 33 h 45"/>
                <a:gd name="T2" fmla="*/ 4 w 34"/>
                <a:gd name="T3" fmla="*/ 32 h 45"/>
                <a:gd name="T4" fmla="*/ 17 w 34"/>
                <a:gd name="T5" fmla="*/ 26 h 45"/>
                <a:gd name="T6" fmla="*/ 24 w 34"/>
                <a:gd name="T7" fmla="*/ 16 h 45"/>
                <a:gd name="T8" fmla="*/ 30 w 34"/>
                <a:gd name="T9" fmla="*/ 1 h 45"/>
                <a:gd name="T10" fmla="*/ 32 w 34"/>
                <a:gd name="T11" fmla="*/ 0 h 45"/>
                <a:gd name="T12" fmla="*/ 33 w 34"/>
                <a:gd name="T13" fmla="*/ 7 h 45"/>
                <a:gd name="T14" fmla="*/ 25 w 34"/>
                <a:gd name="T15" fmla="*/ 45 h 45"/>
                <a:gd name="T16" fmla="*/ 0 w 34"/>
                <a:gd name="T17" fmla="*/ 34 h 45"/>
                <a:gd name="T18" fmla="*/ 0 w 34"/>
                <a:gd name="T1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5">
                  <a:moveTo>
                    <a:pt x="0" y="33"/>
                  </a:moveTo>
                  <a:cubicBezTo>
                    <a:pt x="2" y="33"/>
                    <a:pt x="3" y="33"/>
                    <a:pt x="4" y="32"/>
                  </a:cubicBezTo>
                  <a:cubicBezTo>
                    <a:pt x="8" y="29"/>
                    <a:pt x="12" y="27"/>
                    <a:pt x="17" y="26"/>
                  </a:cubicBezTo>
                  <a:cubicBezTo>
                    <a:pt x="23" y="24"/>
                    <a:pt x="24" y="22"/>
                    <a:pt x="24" y="16"/>
                  </a:cubicBezTo>
                  <a:cubicBezTo>
                    <a:pt x="23" y="10"/>
                    <a:pt x="25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4" y="2"/>
                    <a:pt x="33" y="5"/>
                    <a:pt x="33" y="7"/>
                  </a:cubicBezTo>
                  <a:cubicBezTo>
                    <a:pt x="32" y="20"/>
                    <a:pt x="31" y="33"/>
                    <a:pt x="25" y="45"/>
                  </a:cubicBezTo>
                  <a:cubicBezTo>
                    <a:pt x="17" y="40"/>
                    <a:pt x="10" y="35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4089401" y="4751388"/>
              <a:ext cx="42863" cy="47625"/>
            </a:xfrm>
            <a:custGeom>
              <a:avLst/>
              <a:gdLst>
                <a:gd name="T0" fmla="*/ 24 w 24"/>
                <a:gd name="T1" fmla="*/ 27 h 27"/>
                <a:gd name="T2" fmla="*/ 16 w 24"/>
                <a:gd name="T3" fmla="*/ 27 h 27"/>
                <a:gd name="T4" fmla="*/ 8 w 24"/>
                <a:gd name="T5" fmla="*/ 19 h 27"/>
                <a:gd name="T6" fmla="*/ 1 w 24"/>
                <a:gd name="T7" fmla="*/ 6 h 27"/>
                <a:gd name="T8" fmla="*/ 2 w 24"/>
                <a:gd name="T9" fmla="*/ 2 h 27"/>
                <a:gd name="T10" fmla="*/ 13 w 24"/>
                <a:gd name="T11" fmla="*/ 2 h 27"/>
                <a:gd name="T12" fmla="*/ 16 w 24"/>
                <a:gd name="T13" fmla="*/ 12 h 27"/>
                <a:gd name="T14" fmla="*/ 24 w 2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4" y="27"/>
                  </a:moveTo>
                  <a:cubicBezTo>
                    <a:pt x="22" y="27"/>
                    <a:pt x="19" y="27"/>
                    <a:pt x="16" y="27"/>
                  </a:cubicBezTo>
                  <a:cubicBezTo>
                    <a:pt x="12" y="26"/>
                    <a:pt x="10" y="22"/>
                    <a:pt x="8" y="19"/>
                  </a:cubicBezTo>
                  <a:cubicBezTo>
                    <a:pt x="5" y="15"/>
                    <a:pt x="3" y="11"/>
                    <a:pt x="1" y="6"/>
                  </a:cubicBezTo>
                  <a:cubicBezTo>
                    <a:pt x="1" y="5"/>
                    <a:pt x="0" y="3"/>
                    <a:pt x="2" y="2"/>
                  </a:cubicBezTo>
                  <a:cubicBezTo>
                    <a:pt x="5" y="2"/>
                    <a:pt x="10" y="0"/>
                    <a:pt x="13" y="2"/>
                  </a:cubicBezTo>
                  <a:cubicBezTo>
                    <a:pt x="17" y="3"/>
                    <a:pt x="15" y="8"/>
                    <a:pt x="16" y="12"/>
                  </a:cubicBezTo>
                  <a:cubicBezTo>
                    <a:pt x="18" y="17"/>
                    <a:pt x="21" y="22"/>
                    <a:pt x="24" y="27"/>
                  </a:cubicBezTo>
                  <a:close/>
                </a:path>
              </a:pathLst>
            </a:custGeom>
            <a:solidFill>
              <a:srgbClr val="F5A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946526" y="4797425"/>
              <a:ext cx="77788" cy="38100"/>
            </a:xfrm>
            <a:custGeom>
              <a:avLst/>
              <a:gdLst>
                <a:gd name="T0" fmla="*/ 44 w 44"/>
                <a:gd name="T1" fmla="*/ 0 h 22"/>
                <a:gd name="T2" fmla="*/ 29 w 44"/>
                <a:gd name="T3" fmla="*/ 11 h 22"/>
                <a:gd name="T4" fmla="*/ 0 w 44"/>
                <a:gd name="T5" fmla="*/ 22 h 22"/>
                <a:gd name="T6" fmla="*/ 26 w 44"/>
                <a:gd name="T7" fmla="*/ 5 h 22"/>
                <a:gd name="T8" fmla="*/ 13 w 44"/>
                <a:gd name="T9" fmla="*/ 3 h 22"/>
                <a:gd name="T10" fmla="*/ 24 w 44"/>
                <a:gd name="T11" fmla="*/ 1 h 22"/>
                <a:gd name="T12" fmla="*/ 44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44" y="0"/>
                  </a:moveTo>
                  <a:cubicBezTo>
                    <a:pt x="40" y="5"/>
                    <a:pt x="35" y="8"/>
                    <a:pt x="29" y="11"/>
                  </a:cubicBezTo>
                  <a:cubicBezTo>
                    <a:pt x="20" y="15"/>
                    <a:pt x="10" y="19"/>
                    <a:pt x="0" y="22"/>
                  </a:cubicBezTo>
                  <a:cubicBezTo>
                    <a:pt x="8" y="16"/>
                    <a:pt x="17" y="11"/>
                    <a:pt x="26" y="5"/>
                  </a:cubicBezTo>
                  <a:cubicBezTo>
                    <a:pt x="21" y="4"/>
                    <a:pt x="17" y="5"/>
                    <a:pt x="13" y="3"/>
                  </a:cubicBezTo>
                  <a:cubicBezTo>
                    <a:pt x="16" y="1"/>
                    <a:pt x="20" y="1"/>
                    <a:pt x="24" y="1"/>
                  </a:cubicBezTo>
                  <a:cubicBezTo>
                    <a:pt x="31" y="1"/>
                    <a:pt x="37" y="0"/>
                    <a:pt x="44" y="0"/>
                  </a:cubicBezTo>
                  <a:close/>
                </a:path>
              </a:pathLst>
            </a:custGeom>
            <a:solidFill>
              <a:srgbClr val="50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081463" y="4754563"/>
              <a:ext cx="36513" cy="44450"/>
            </a:xfrm>
            <a:custGeom>
              <a:avLst/>
              <a:gdLst>
                <a:gd name="T0" fmla="*/ 7 w 21"/>
                <a:gd name="T1" fmla="*/ 0 h 25"/>
                <a:gd name="T2" fmla="*/ 21 w 21"/>
                <a:gd name="T3" fmla="*/ 25 h 25"/>
                <a:gd name="T4" fmla="*/ 21 w 21"/>
                <a:gd name="T5" fmla="*/ 25 h 25"/>
                <a:gd name="T6" fmla="*/ 0 w 21"/>
                <a:gd name="T7" fmla="*/ 23 h 25"/>
                <a:gd name="T8" fmla="*/ 1 w 21"/>
                <a:gd name="T9" fmla="*/ 0 h 25"/>
                <a:gd name="T10" fmla="*/ 7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7" y="0"/>
                  </a:moveTo>
                  <a:cubicBezTo>
                    <a:pt x="8" y="10"/>
                    <a:pt x="14" y="18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4" y="23"/>
                    <a:pt x="7" y="23"/>
                    <a:pt x="0" y="23"/>
                  </a:cubicBezTo>
                  <a:cubicBezTo>
                    <a:pt x="0" y="15"/>
                    <a:pt x="0" y="7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4137026" y="4799013"/>
              <a:ext cx="76200" cy="36513"/>
            </a:xfrm>
            <a:custGeom>
              <a:avLst/>
              <a:gdLst>
                <a:gd name="T0" fmla="*/ 18 w 43"/>
                <a:gd name="T1" fmla="*/ 3 h 21"/>
                <a:gd name="T2" fmla="*/ 15 w 43"/>
                <a:gd name="T3" fmla="*/ 4 h 21"/>
                <a:gd name="T4" fmla="*/ 43 w 43"/>
                <a:gd name="T5" fmla="*/ 21 h 21"/>
                <a:gd name="T6" fmla="*/ 3 w 43"/>
                <a:gd name="T7" fmla="*/ 5 h 21"/>
                <a:gd name="T8" fmla="*/ 0 w 43"/>
                <a:gd name="T9" fmla="*/ 1 h 21"/>
                <a:gd name="T10" fmla="*/ 18 w 43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1">
                  <a:moveTo>
                    <a:pt x="18" y="3"/>
                  </a:moveTo>
                  <a:cubicBezTo>
                    <a:pt x="17" y="4"/>
                    <a:pt x="17" y="4"/>
                    <a:pt x="15" y="4"/>
                  </a:cubicBezTo>
                  <a:cubicBezTo>
                    <a:pt x="24" y="11"/>
                    <a:pt x="34" y="16"/>
                    <a:pt x="43" y="21"/>
                  </a:cubicBezTo>
                  <a:cubicBezTo>
                    <a:pt x="29" y="18"/>
                    <a:pt x="15" y="13"/>
                    <a:pt x="3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6" y="0"/>
                    <a:pt x="12" y="1"/>
                    <a:pt x="18" y="3"/>
                  </a:cubicBezTo>
                  <a:close/>
                </a:path>
              </a:pathLst>
            </a:custGeom>
            <a:solidFill>
              <a:srgbClr val="503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4186238" y="4800600"/>
              <a:ext cx="80963" cy="12700"/>
            </a:xfrm>
            <a:custGeom>
              <a:avLst/>
              <a:gdLst>
                <a:gd name="T0" fmla="*/ 45 w 45"/>
                <a:gd name="T1" fmla="*/ 0 h 7"/>
                <a:gd name="T2" fmla="*/ 21 w 45"/>
                <a:gd name="T3" fmla="*/ 6 h 7"/>
                <a:gd name="T4" fmla="*/ 18 w 45"/>
                <a:gd name="T5" fmla="*/ 7 h 7"/>
                <a:gd name="T6" fmla="*/ 2 w 45"/>
                <a:gd name="T7" fmla="*/ 4 h 7"/>
                <a:gd name="T8" fmla="*/ 0 w 45"/>
                <a:gd name="T9" fmla="*/ 2 h 7"/>
                <a:gd name="T10" fmla="*/ 14 w 45"/>
                <a:gd name="T11" fmla="*/ 1 h 7"/>
                <a:gd name="T12" fmla="*/ 45 w 4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">
                  <a:moveTo>
                    <a:pt x="45" y="0"/>
                  </a:moveTo>
                  <a:cubicBezTo>
                    <a:pt x="37" y="3"/>
                    <a:pt x="29" y="6"/>
                    <a:pt x="21" y="6"/>
                  </a:cubicBezTo>
                  <a:cubicBezTo>
                    <a:pt x="20" y="6"/>
                    <a:pt x="19" y="6"/>
                    <a:pt x="18" y="7"/>
                  </a:cubicBezTo>
                  <a:cubicBezTo>
                    <a:pt x="13" y="5"/>
                    <a:pt x="8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5" y="1"/>
                    <a:pt x="9" y="1"/>
                    <a:pt x="14" y="1"/>
                  </a:cubicBezTo>
                  <a:cubicBezTo>
                    <a:pt x="24" y="0"/>
                    <a:pt x="35" y="0"/>
                    <a:pt x="45" y="0"/>
                  </a:cubicBezTo>
                  <a:close/>
                </a:path>
              </a:pathLst>
            </a:custGeom>
            <a:solidFill>
              <a:srgbClr val="F9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886201" y="4800600"/>
              <a:ext cx="65088" cy="9525"/>
            </a:xfrm>
            <a:custGeom>
              <a:avLst/>
              <a:gdLst>
                <a:gd name="T0" fmla="*/ 19 w 37"/>
                <a:gd name="T1" fmla="*/ 6 h 6"/>
                <a:gd name="T2" fmla="*/ 0 w 37"/>
                <a:gd name="T3" fmla="*/ 1 h 6"/>
                <a:gd name="T4" fmla="*/ 0 w 37"/>
                <a:gd name="T5" fmla="*/ 1 h 6"/>
                <a:gd name="T6" fmla="*/ 1 w 37"/>
                <a:gd name="T7" fmla="*/ 0 h 6"/>
                <a:gd name="T8" fmla="*/ 37 w 37"/>
                <a:gd name="T9" fmla="*/ 1 h 6"/>
                <a:gd name="T10" fmla="*/ 35 w 37"/>
                <a:gd name="T11" fmla="*/ 3 h 6"/>
                <a:gd name="T12" fmla="*/ 19 w 3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">
                  <a:moveTo>
                    <a:pt x="19" y="6"/>
                  </a:moveTo>
                  <a:cubicBezTo>
                    <a:pt x="13" y="4"/>
                    <a:pt x="7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3" y="1"/>
                    <a:pt x="25" y="0"/>
                    <a:pt x="37" y="1"/>
                  </a:cubicBezTo>
                  <a:cubicBezTo>
                    <a:pt x="37" y="2"/>
                    <a:pt x="36" y="3"/>
                    <a:pt x="35" y="3"/>
                  </a:cubicBezTo>
                  <a:cubicBezTo>
                    <a:pt x="30" y="3"/>
                    <a:pt x="25" y="5"/>
                    <a:pt x="19" y="6"/>
                  </a:cubicBezTo>
                  <a:close/>
                </a:path>
              </a:pathLst>
            </a:custGeom>
            <a:solidFill>
              <a:srgbClr val="F8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4205288" y="5010150"/>
              <a:ext cx="61913" cy="88900"/>
            </a:xfrm>
            <a:custGeom>
              <a:avLst/>
              <a:gdLst>
                <a:gd name="T0" fmla="*/ 0 w 35"/>
                <a:gd name="T1" fmla="*/ 0 h 50"/>
                <a:gd name="T2" fmla="*/ 35 w 35"/>
                <a:gd name="T3" fmla="*/ 50 h 50"/>
                <a:gd name="T4" fmla="*/ 31 w 35"/>
                <a:gd name="T5" fmla="*/ 38 h 50"/>
                <a:gd name="T6" fmla="*/ 20 w 35"/>
                <a:gd name="T7" fmla="*/ 21 h 50"/>
                <a:gd name="T8" fmla="*/ 0 w 3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0" y="0"/>
                  </a:moveTo>
                  <a:cubicBezTo>
                    <a:pt x="15" y="13"/>
                    <a:pt x="34" y="26"/>
                    <a:pt x="35" y="50"/>
                  </a:cubicBezTo>
                  <a:cubicBezTo>
                    <a:pt x="34" y="46"/>
                    <a:pt x="33" y="42"/>
                    <a:pt x="31" y="38"/>
                  </a:cubicBezTo>
                  <a:cubicBezTo>
                    <a:pt x="29" y="32"/>
                    <a:pt x="25" y="26"/>
                    <a:pt x="20" y="21"/>
                  </a:cubicBezTo>
                  <a:cubicBezTo>
                    <a:pt x="13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897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892551" y="5008563"/>
              <a:ext cx="68263" cy="90488"/>
            </a:xfrm>
            <a:custGeom>
              <a:avLst/>
              <a:gdLst>
                <a:gd name="T0" fmla="*/ 0 w 38"/>
                <a:gd name="T1" fmla="*/ 51 h 51"/>
                <a:gd name="T2" fmla="*/ 9 w 38"/>
                <a:gd name="T3" fmla="*/ 26 h 51"/>
                <a:gd name="T4" fmla="*/ 38 w 38"/>
                <a:gd name="T5" fmla="*/ 0 h 51"/>
                <a:gd name="T6" fmla="*/ 33 w 38"/>
                <a:gd name="T7" fmla="*/ 5 h 51"/>
                <a:gd name="T8" fmla="*/ 13 w 38"/>
                <a:gd name="T9" fmla="*/ 24 h 51"/>
                <a:gd name="T10" fmla="*/ 0 w 38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1">
                  <a:moveTo>
                    <a:pt x="0" y="51"/>
                  </a:moveTo>
                  <a:cubicBezTo>
                    <a:pt x="2" y="42"/>
                    <a:pt x="4" y="33"/>
                    <a:pt x="9" y="26"/>
                  </a:cubicBezTo>
                  <a:cubicBezTo>
                    <a:pt x="17" y="16"/>
                    <a:pt x="27" y="8"/>
                    <a:pt x="38" y="0"/>
                  </a:cubicBezTo>
                  <a:cubicBezTo>
                    <a:pt x="36" y="2"/>
                    <a:pt x="35" y="3"/>
                    <a:pt x="33" y="5"/>
                  </a:cubicBezTo>
                  <a:cubicBezTo>
                    <a:pt x="26" y="11"/>
                    <a:pt x="20" y="18"/>
                    <a:pt x="13" y="24"/>
                  </a:cubicBezTo>
                  <a:cubicBezTo>
                    <a:pt x="6" y="32"/>
                    <a:pt x="3" y="41"/>
                    <a:pt x="0" y="51"/>
                  </a:cubicBezTo>
                  <a:close/>
                </a:path>
              </a:pathLst>
            </a:custGeom>
            <a:solidFill>
              <a:srgbClr val="8A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122738" y="4962525"/>
              <a:ext cx="38100" cy="11113"/>
            </a:xfrm>
            <a:custGeom>
              <a:avLst/>
              <a:gdLst>
                <a:gd name="T0" fmla="*/ 21 w 21"/>
                <a:gd name="T1" fmla="*/ 4 h 6"/>
                <a:gd name="T2" fmla="*/ 0 w 21"/>
                <a:gd name="T3" fmla="*/ 6 h 6"/>
                <a:gd name="T4" fmla="*/ 21 w 21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">
                  <a:moveTo>
                    <a:pt x="21" y="4"/>
                  </a:moveTo>
                  <a:cubicBezTo>
                    <a:pt x="13" y="5"/>
                    <a:pt x="6" y="5"/>
                    <a:pt x="0" y="6"/>
                  </a:cubicBezTo>
                  <a:cubicBezTo>
                    <a:pt x="7" y="0"/>
                    <a:pt x="13" y="0"/>
                    <a:pt x="21" y="4"/>
                  </a:cubicBezTo>
                  <a:close/>
                </a:path>
              </a:pathLst>
            </a:custGeom>
            <a:solidFill>
              <a:srgbClr val="EEA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3832226" y="4730750"/>
              <a:ext cx="14288" cy="20638"/>
            </a:xfrm>
            <a:custGeom>
              <a:avLst/>
              <a:gdLst>
                <a:gd name="T0" fmla="*/ 1 w 8"/>
                <a:gd name="T1" fmla="*/ 11 h 11"/>
                <a:gd name="T2" fmla="*/ 1 w 8"/>
                <a:gd name="T3" fmla="*/ 4 h 11"/>
                <a:gd name="T4" fmla="*/ 1 w 8"/>
                <a:gd name="T5" fmla="*/ 1 h 11"/>
                <a:gd name="T6" fmla="*/ 7 w 8"/>
                <a:gd name="T7" fmla="*/ 2 h 11"/>
                <a:gd name="T8" fmla="*/ 7 w 8"/>
                <a:gd name="T9" fmla="*/ 4 h 11"/>
                <a:gd name="T10" fmla="*/ 2 w 8"/>
                <a:gd name="T11" fmla="*/ 11 h 11"/>
                <a:gd name="T12" fmla="*/ 1 w 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1" y="11"/>
                  </a:moveTo>
                  <a:cubicBezTo>
                    <a:pt x="1" y="9"/>
                    <a:pt x="1" y="7"/>
                    <a:pt x="1" y="4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5" y="6"/>
                    <a:pt x="3" y="9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4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3997326" y="4959350"/>
              <a:ext cx="30163" cy="12700"/>
            </a:xfrm>
            <a:custGeom>
              <a:avLst/>
              <a:gdLst>
                <a:gd name="T0" fmla="*/ 0 w 17"/>
                <a:gd name="T1" fmla="*/ 5 h 7"/>
                <a:gd name="T2" fmla="*/ 17 w 17"/>
                <a:gd name="T3" fmla="*/ 7 h 7"/>
                <a:gd name="T4" fmla="*/ 0 w 1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0" y="5"/>
                  </a:moveTo>
                  <a:cubicBezTo>
                    <a:pt x="7" y="0"/>
                    <a:pt x="11" y="5"/>
                    <a:pt x="17" y="7"/>
                  </a:cubicBezTo>
                  <a:cubicBezTo>
                    <a:pt x="11" y="7"/>
                    <a:pt x="6" y="6"/>
                    <a:pt x="0" y="5"/>
                  </a:cubicBezTo>
                  <a:close/>
                </a:path>
              </a:pathLst>
            </a:custGeom>
            <a:solidFill>
              <a:srgbClr val="EAA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4316413" y="4729163"/>
              <a:ext cx="7938" cy="15875"/>
            </a:xfrm>
            <a:custGeom>
              <a:avLst/>
              <a:gdLst>
                <a:gd name="T0" fmla="*/ 0 w 5"/>
                <a:gd name="T1" fmla="*/ 3 h 9"/>
                <a:gd name="T2" fmla="*/ 4 w 5"/>
                <a:gd name="T3" fmla="*/ 9 h 9"/>
                <a:gd name="T4" fmla="*/ 0 w 5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cubicBezTo>
                    <a:pt x="4" y="1"/>
                    <a:pt x="5" y="0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EB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4383088" y="4743450"/>
              <a:ext cx="11113" cy="476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1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3"/>
                    <a:pt x="3" y="2"/>
                    <a:pt x="0" y="1"/>
                  </a:cubicBezTo>
                  <a:cubicBezTo>
                    <a:pt x="3" y="0"/>
                    <a:pt x="3" y="0"/>
                    <a:pt x="6" y="3"/>
                  </a:cubicBezTo>
                  <a:close/>
                </a:path>
              </a:pathLst>
            </a:custGeom>
            <a:solidFill>
              <a:srgbClr val="DCA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024313" y="4548188"/>
              <a:ext cx="112713" cy="98425"/>
            </a:xfrm>
            <a:custGeom>
              <a:avLst/>
              <a:gdLst>
                <a:gd name="T0" fmla="*/ 32 w 64"/>
                <a:gd name="T1" fmla="*/ 55 h 55"/>
                <a:gd name="T2" fmla="*/ 18 w 64"/>
                <a:gd name="T3" fmla="*/ 55 h 55"/>
                <a:gd name="T4" fmla="*/ 13 w 64"/>
                <a:gd name="T5" fmla="*/ 53 h 55"/>
                <a:gd name="T6" fmla="*/ 1 w 64"/>
                <a:gd name="T7" fmla="*/ 39 h 55"/>
                <a:gd name="T8" fmla="*/ 1 w 64"/>
                <a:gd name="T9" fmla="*/ 34 h 55"/>
                <a:gd name="T10" fmla="*/ 22 w 64"/>
                <a:gd name="T11" fmla="*/ 4 h 55"/>
                <a:gd name="T12" fmla="*/ 27 w 64"/>
                <a:gd name="T13" fmla="*/ 2 h 55"/>
                <a:gd name="T14" fmla="*/ 27 w 64"/>
                <a:gd name="T15" fmla="*/ 2 h 55"/>
                <a:gd name="T16" fmla="*/ 47 w 64"/>
                <a:gd name="T17" fmla="*/ 12 h 55"/>
                <a:gd name="T18" fmla="*/ 63 w 64"/>
                <a:gd name="T19" fmla="*/ 34 h 55"/>
                <a:gd name="T20" fmla="*/ 63 w 64"/>
                <a:gd name="T21" fmla="*/ 39 h 55"/>
                <a:gd name="T22" fmla="*/ 51 w 64"/>
                <a:gd name="T23" fmla="*/ 53 h 55"/>
                <a:gd name="T24" fmla="*/ 46 w 64"/>
                <a:gd name="T25" fmla="*/ 55 h 55"/>
                <a:gd name="T26" fmla="*/ 32 w 64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5">
                  <a:moveTo>
                    <a:pt x="32" y="55"/>
                  </a:moveTo>
                  <a:cubicBezTo>
                    <a:pt x="27" y="55"/>
                    <a:pt x="23" y="55"/>
                    <a:pt x="18" y="55"/>
                  </a:cubicBezTo>
                  <a:cubicBezTo>
                    <a:pt x="16" y="55"/>
                    <a:pt x="14" y="55"/>
                    <a:pt x="13" y="53"/>
                  </a:cubicBezTo>
                  <a:cubicBezTo>
                    <a:pt x="9" y="48"/>
                    <a:pt x="5" y="43"/>
                    <a:pt x="1" y="39"/>
                  </a:cubicBezTo>
                  <a:cubicBezTo>
                    <a:pt x="0" y="37"/>
                    <a:pt x="0" y="36"/>
                    <a:pt x="1" y="34"/>
                  </a:cubicBezTo>
                  <a:cubicBezTo>
                    <a:pt x="8" y="24"/>
                    <a:pt x="15" y="14"/>
                    <a:pt x="22" y="4"/>
                  </a:cubicBezTo>
                  <a:cubicBezTo>
                    <a:pt x="24" y="2"/>
                    <a:pt x="25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6" y="0"/>
                    <a:pt x="43" y="3"/>
                    <a:pt x="47" y="12"/>
                  </a:cubicBezTo>
                  <a:cubicBezTo>
                    <a:pt x="52" y="20"/>
                    <a:pt x="58" y="27"/>
                    <a:pt x="63" y="34"/>
                  </a:cubicBezTo>
                  <a:cubicBezTo>
                    <a:pt x="64" y="36"/>
                    <a:pt x="64" y="37"/>
                    <a:pt x="63" y="39"/>
                  </a:cubicBezTo>
                  <a:cubicBezTo>
                    <a:pt x="59" y="43"/>
                    <a:pt x="55" y="48"/>
                    <a:pt x="51" y="53"/>
                  </a:cubicBezTo>
                  <a:cubicBezTo>
                    <a:pt x="50" y="55"/>
                    <a:pt x="48" y="55"/>
                    <a:pt x="46" y="55"/>
                  </a:cubicBezTo>
                  <a:cubicBezTo>
                    <a:pt x="41" y="55"/>
                    <a:pt x="37" y="55"/>
                    <a:pt x="32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4129088" y="4371975"/>
              <a:ext cx="225425" cy="268288"/>
            </a:xfrm>
            <a:custGeom>
              <a:avLst/>
              <a:gdLst>
                <a:gd name="T0" fmla="*/ 124 w 128"/>
                <a:gd name="T1" fmla="*/ 152 h 152"/>
                <a:gd name="T2" fmla="*/ 79 w 128"/>
                <a:gd name="T3" fmla="*/ 138 h 152"/>
                <a:gd name="T4" fmla="*/ 61 w 128"/>
                <a:gd name="T5" fmla="*/ 129 h 152"/>
                <a:gd name="T6" fmla="*/ 8 w 128"/>
                <a:gd name="T7" fmla="*/ 65 h 152"/>
                <a:gd name="T8" fmla="*/ 2 w 128"/>
                <a:gd name="T9" fmla="*/ 40 h 152"/>
                <a:gd name="T10" fmla="*/ 0 w 128"/>
                <a:gd name="T11" fmla="*/ 0 h 152"/>
                <a:gd name="T12" fmla="*/ 6 w 128"/>
                <a:gd name="T13" fmla="*/ 26 h 152"/>
                <a:gd name="T14" fmla="*/ 33 w 128"/>
                <a:gd name="T15" fmla="*/ 86 h 152"/>
                <a:gd name="T16" fmla="*/ 55 w 128"/>
                <a:gd name="T17" fmla="*/ 111 h 152"/>
                <a:gd name="T18" fmla="*/ 89 w 128"/>
                <a:gd name="T19" fmla="*/ 134 h 152"/>
                <a:gd name="T20" fmla="*/ 128 w 128"/>
                <a:gd name="T21" fmla="*/ 152 h 152"/>
                <a:gd name="T22" fmla="*/ 124 w 128"/>
                <a:gd name="T2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52">
                  <a:moveTo>
                    <a:pt x="124" y="152"/>
                  </a:moveTo>
                  <a:cubicBezTo>
                    <a:pt x="109" y="147"/>
                    <a:pt x="94" y="143"/>
                    <a:pt x="79" y="138"/>
                  </a:cubicBezTo>
                  <a:cubicBezTo>
                    <a:pt x="72" y="137"/>
                    <a:pt x="66" y="134"/>
                    <a:pt x="61" y="129"/>
                  </a:cubicBezTo>
                  <a:cubicBezTo>
                    <a:pt x="40" y="111"/>
                    <a:pt x="22" y="90"/>
                    <a:pt x="8" y="65"/>
                  </a:cubicBezTo>
                  <a:cubicBezTo>
                    <a:pt x="4" y="58"/>
                    <a:pt x="2" y="49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2" y="9"/>
                    <a:pt x="4" y="17"/>
                    <a:pt x="6" y="26"/>
                  </a:cubicBezTo>
                  <a:cubicBezTo>
                    <a:pt x="7" y="49"/>
                    <a:pt x="19" y="68"/>
                    <a:pt x="33" y="86"/>
                  </a:cubicBezTo>
                  <a:cubicBezTo>
                    <a:pt x="40" y="95"/>
                    <a:pt x="48" y="103"/>
                    <a:pt x="55" y="111"/>
                  </a:cubicBezTo>
                  <a:cubicBezTo>
                    <a:pt x="65" y="121"/>
                    <a:pt x="76" y="128"/>
                    <a:pt x="89" y="134"/>
                  </a:cubicBezTo>
                  <a:cubicBezTo>
                    <a:pt x="102" y="139"/>
                    <a:pt x="115" y="146"/>
                    <a:pt x="128" y="152"/>
                  </a:cubicBezTo>
                  <a:cubicBezTo>
                    <a:pt x="127" y="152"/>
                    <a:pt x="125" y="152"/>
                    <a:pt x="124" y="152"/>
                  </a:cubicBezTo>
                  <a:close/>
                </a:path>
              </a:pathLst>
            </a:custGeom>
            <a:solidFill>
              <a:srgbClr val="27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3806826" y="4375150"/>
              <a:ext cx="223838" cy="265113"/>
            </a:xfrm>
            <a:custGeom>
              <a:avLst/>
              <a:gdLst>
                <a:gd name="T0" fmla="*/ 121 w 127"/>
                <a:gd name="T1" fmla="*/ 24 h 150"/>
                <a:gd name="T2" fmla="*/ 127 w 127"/>
                <a:gd name="T3" fmla="*/ 0 h 150"/>
                <a:gd name="T4" fmla="*/ 127 w 127"/>
                <a:gd name="T5" fmla="*/ 0 h 150"/>
                <a:gd name="T6" fmla="*/ 127 w 127"/>
                <a:gd name="T7" fmla="*/ 4 h 150"/>
                <a:gd name="T8" fmla="*/ 125 w 127"/>
                <a:gd name="T9" fmla="*/ 42 h 150"/>
                <a:gd name="T10" fmla="*/ 118 w 127"/>
                <a:gd name="T11" fmla="*/ 64 h 150"/>
                <a:gd name="T12" fmla="*/ 67 w 127"/>
                <a:gd name="T13" fmla="*/ 127 h 150"/>
                <a:gd name="T14" fmla="*/ 48 w 127"/>
                <a:gd name="T15" fmla="*/ 137 h 150"/>
                <a:gd name="T16" fmla="*/ 4 w 127"/>
                <a:gd name="T17" fmla="*/ 149 h 150"/>
                <a:gd name="T18" fmla="*/ 0 w 127"/>
                <a:gd name="T19" fmla="*/ 150 h 150"/>
                <a:gd name="T20" fmla="*/ 33 w 127"/>
                <a:gd name="T21" fmla="*/ 134 h 150"/>
                <a:gd name="T22" fmla="*/ 89 w 127"/>
                <a:gd name="T23" fmla="*/ 91 h 150"/>
                <a:gd name="T24" fmla="*/ 110 w 127"/>
                <a:gd name="T25" fmla="*/ 61 h 150"/>
                <a:gd name="T26" fmla="*/ 121 w 127"/>
                <a:gd name="T27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50">
                  <a:moveTo>
                    <a:pt x="121" y="24"/>
                  </a:moveTo>
                  <a:cubicBezTo>
                    <a:pt x="123" y="16"/>
                    <a:pt x="125" y="8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3"/>
                    <a:pt x="127" y="4"/>
                  </a:cubicBezTo>
                  <a:cubicBezTo>
                    <a:pt x="127" y="17"/>
                    <a:pt x="126" y="29"/>
                    <a:pt x="125" y="42"/>
                  </a:cubicBezTo>
                  <a:cubicBezTo>
                    <a:pt x="125" y="50"/>
                    <a:pt x="122" y="57"/>
                    <a:pt x="118" y="64"/>
                  </a:cubicBezTo>
                  <a:cubicBezTo>
                    <a:pt x="105" y="88"/>
                    <a:pt x="88" y="109"/>
                    <a:pt x="67" y="127"/>
                  </a:cubicBezTo>
                  <a:cubicBezTo>
                    <a:pt x="62" y="132"/>
                    <a:pt x="55" y="135"/>
                    <a:pt x="48" y="137"/>
                  </a:cubicBezTo>
                  <a:cubicBezTo>
                    <a:pt x="33" y="141"/>
                    <a:pt x="18" y="145"/>
                    <a:pt x="4" y="149"/>
                  </a:cubicBezTo>
                  <a:cubicBezTo>
                    <a:pt x="3" y="149"/>
                    <a:pt x="2" y="150"/>
                    <a:pt x="0" y="150"/>
                  </a:cubicBezTo>
                  <a:cubicBezTo>
                    <a:pt x="11" y="144"/>
                    <a:pt x="22" y="138"/>
                    <a:pt x="33" y="134"/>
                  </a:cubicBezTo>
                  <a:cubicBezTo>
                    <a:pt x="57" y="126"/>
                    <a:pt x="74" y="109"/>
                    <a:pt x="89" y="91"/>
                  </a:cubicBezTo>
                  <a:cubicBezTo>
                    <a:pt x="96" y="81"/>
                    <a:pt x="103" y="71"/>
                    <a:pt x="110" y="61"/>
                  </a:cubicBezTo>
                  <a:cubicBezTo>
                    <a:pt x="117" y="50"/>
                    <a:pt x="119" y="37"/>
                    <a:pt x="121" y="24"/>
                  </a:cubicBezTo>
                  <a:close/>
                </a:path>
              </a:pathLst>
            </a:custGeom>
            <a:solidFill>
              <a:srgbClr val="28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051301" y="4954588"/>
              <a:ext cx="52388" cy="9525"/>
            </a:xfrm>
            <a:custGeom>
              <a:avLst/>
              <a:gdLst>
                <a:gd name="T0" fmla="*/ 0 w 30"/>
                <a:gd name="T1" fmla="*/ 1 h 6"/>
                <a:gd name="T2" fmla="*/ 30 w 30"/>
                <a:gd name="T3" fmla="*/ 0 h 6"/>
                <a:gd name="T4" fmla="*/ 0 w 30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">
                  <a:moveTo>
                    <a:pt x="0" y="1"/>
                  </a:moveTo>
                  <a:cubicBezTo>
                    <a:pt x="9" y="1"/>
                    <a:pt x="19" y="2"/>
                    <a:pt x="30" y="0"/>
                  </a:cubicBezTo>
                  <a:cubicBezTo>
                    <a:pt x="22" y="6"/>
                    <a:pt x="11" y="6"/>
                    <a:pt x="0" y="1"/>
                  </a:cubicBezTo>
                  <a:close/>
                </a:path>
              </a:pathLst>
            </a:custGeom>
            <a:solidFill>
              <a:srgbClr val="352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8" name="Freeform 105"/>
          <p:cNvSpPr>
            <a:spLocks/>
          </p:cNvSpPr>
          <p:nvPr/>
        </p:nvSpPr>
        <p:spPr bwMode="auto">
          <a:xfrm>
            <a:off x="883920" y="2927162"/>
            <a:ext cx="390525" cy="400050"/>
          </a:xfrm>
          <a:custGeom>
            <a:avLst/>
            <a:gdLst>
              <a:gd name="T0" fmla="*/ 3 w 221"/>
              <a:gd name="T1" fmla="*/ 226 h 226"/>
              <a:gd name="T2" fmla="*/ 1 w 221"/>
              <a:gd name="T3" fmla="*/ 13 h 226"/>
              <a:gd name="T4" fmla="*/ 5 w 221"/>
              <a:gd name="T5" fmla="*/ 2 h 226"/>
              <a:gd name="T6" fmla="*/ 18 w 221"/>
              <a:gd name="T7" fmla="*/ 0 h 226"/>
              <a:gd name="T8" fmla="*/ 203 w 221"/>
              <a:gd name="T9" fmla="*/ 0 h 226"/>
              <a:gd name="T10" fmla="*/ 218 w 221"/>
              <a:gd name="T11" fmla="*/ 3 h 226"/>
              <a:gd name="T12" fmla="*/ 220 w 221"/>
              <a:gd name="T13" fmla="*/ 13 h 226"/>
              <a:gd name="T14" fmla="*/ 219 w 221"/>
              <a:gd name="T15" fmla="*/ 78 h 226"/>
              <a:gd name="T16" fmla="*/ 219 w 221"/>
              <a:gd name="T17" fmla="*/ 212 h 226"/>
              <a:gd name="T18" fmla="*/ 216 w 221"/>
              <a:gd name="T19" fmla="*/ 226 h 226"/>
              <a:gd name="T20" fmla="*/ 155 w 221"/>
              <a:gd name="T21" fmla="*/ 226 h 226"/>
              <a:gd name="T22" fmla="*/ 152 w 221"/>
              <a:gd name="T23" fmla="*/ 214 h 226"/>
              <a:gd name="T24" fmla="*/ 154 w 221"/>
              <a:gd name="T25" fmla="*/ 188 h 226"/>
              <a:gd name="T26" fmla="*/ 142 w 221"/>
              <a:gd name="T27" fmla="*/ 177 h 226"/>
              <a:gd name="T28" fmla="*/ 51 w 221"/>
              <a:gd name="T29" fmla="*/ 177 h 226"/>
              <a:gd name="T30" fmla="*/ 39 w 221"/>
              <a:gd name="T31" fmla="*/ 188 h 226"/>
              <a:gd name="T32" fmla="*/ 39 w 221"/>
              <a:gd name="T33" fmla="*/ 211 h 226"/>
              <a:gd name="T34" fmla="*/ 36 w 221"/>
              <a:gd name="T35" fmla="*/ 226 h 226"/>
              <a:gd name="T36" fmla="*/ 3 w 221"/>
              <a:gd name="T3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1" h="226">
                <a:moveTo>
                  <a:pt x="3" y="226"/>
                </a:moveTo>
                <a:cubicBezTo>
                  <a:pt x="2" y="155"/>
                  <a:pt x="2" y="84"/>
                  <a:pt x="1" y="13"/>
                </a:cubicBezTo>
                <a:cubicBezTo>
                  <a:pt x="1" y="9"/>
                  <a:pt x="0" y="4"/>
                  <a:pt x="5" y="2"/>
                </a:cubicBezTo>
                <a:cubicBezTo>
                  <a:pt x="9" y="0"/>
                  <a:pt x="13" y="0"/>
                  <a:pt x="18" y="0"/>
                </a:cubicBezTo>
                <a:cubicBezTo>
                  <a:pt x="79" y="0"/>
                  <a:pt x="141" y="0"/>
                  <a:pt x="203" y="0"/>
                </a:cubicBezTo>
                <a:cubicBezTo>
                  <a:pt x="208" y="0"/>
                  <a:pt x="213" y="0"/>
                  <a:pt x="218" y="3"/>
                </a:cubicBezTo>
                <a:cubicBezTo>
                  <a:pt x="221" y="5"/>
                  <a:pt x="221" y="9"/>
                  <a:pt x="220" y="13"/>
                </a:cubicBezTo>
                <a:cubicBezTo>
                  <a:pt x="217" y="34"/>
                  <a:pt x="219" y="56"/>
                  <a:pt x="219" y="78"/>
                </a:cubicBezTo>
                <a:cubicBezTo>
                  <a:pt x="220" y="123"/>
                  <a:pt x="219" y="167"/>
                  <a:pt x="219" y="212"/>
                </a:cubicBezTo>
                <a:cubicBezTo>
                  <a:pt x="219" y="217"/>
                  <a:pt x="219" y="222"/>
                  <a:pt x="216" y="226"/>
                </a:cubicBezTo>
                <a:cubicBezTo>
                  <a:pt x="196" y="226"/>
                  <a:pt x="175" y="226"/>
                  <a:pt x="155" y="226"/>
                </a:cubicBezTo>
                <a:cubicBezTo>
                  <a:pt x="152" y="222"/>
                  <a:pt x="152" y="218"/>
                  <a:pt x="152" y="214"/>
                </a:cubicBezTo>
                <a:cubicBezTo>
                  <a:pt x="152" y="206"/>
                  <a:pt x="155" y="197"/>
                  <a:pt x="154" y="188"/>
                </a:cubicBezTo>
                <a:cubicBezTo>
                  <a:pt x="153" y="181"/>
                  <a:pt x="150" y="177"/>
                  <a:pt x="142" y="177"/>
                </a:cubicBezTo>
                <a:cubicBezTo>
                  <a:pt x="112" y="177"/>
                  <a:pt x="81" y="177"/>
                  <a:pt x="51" y="177"/>
                </a:cubicBezTo>
                <a:cubicBezTo>
                  <a:pt x="42" y="177"/>
                  <a:pt x="39" y="180"/>
                  <a:pt x="39" y="188"/>
                </a:cubicBezTo>
                <a:cubicBezTo>
                  <a:pt x="39" y="196"/>
                  <a:pt x="39" y="204"/>
                  <a:pt x="39" y="211"/>
                </a:cubicBezTo>
                <a:cubicBezTo>
                  <a:pt x="39" y="216"/>
                  <a:pt x="39" y="221"/>
                  <a:pt x="36" y="226"/>
                </a:cubicBezTo>
                <a:cubicBezTo>
                  <a:pt x="25" y="226"/>
                  <a:pt x="14" y="226"/>
                  <a:pt x="3" y="226"/>
                </a:cubicBezTo>
                <a:close/>
              </a:path>
            </a:pathLst>
          </a:custGeom>
          <a:solidFill>
            <a:srgbClr val="F39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1485583" y="2428687"/>
            <a:ext cx="196850" cy="898525"/>
          </a:xfrm>
          <a:custGeom>
            <a:avLst/>
            <a:gdLst>
              <a:gd name="T0" fmla="*/ 26 w 111"/>
              <a:gd name="T1" fmla="*/ 254 h 507"/>
              <a:gd name="T2" fmla="*/ 28 w 111"/>
              <a:gd name="T3" fmla="*/ 230 h 507"/>
              <a:gd name="T4" fmla="*/ 29 w 111"/>
              <a:gd name="T5" fmla="*/ 202 h 507"/>
              <a:gd name="T6" fmla="*/ 36 w 111"/>
              <a:gd name="T7" fmla="*/ 132 h 507"/>
              <a:gd name="T8" fmla="*/ 26 w 111"/>
              <a:gd name="T9" fmla="*/ 58 h 507"/>
              <a:gd name="T10" fmla="*/ 12 w 111"/>
              <a:gd name="T11" fmla="*/ 16 h 507"/>
              <a:gd name="T12" fmla="*/ 1 w 111"/>
              <a:gd name="T13" fmla="*/ 0 h 507"/>
              <a:gd name="T14" fmla="*/ 24 w 111"/>
              <a:gd name="T15" fmla="*/ 25 h 507"/>
              <a:gd name="T16" fmla="*/ 80 w 111"/>
              <a:gd name="T17" fmla="*/ 200 h 507"/>
              <a:gd name="T18" fmla="*/ 104 w 111"/>
              <a:gd name="T19" fmla="*/ 366 h 507"/>
              <a:gd name="T20" fmla="*/ 108 w 111"/>
              <a:gd name="T21" fmla="*/ 462 h 507"/>
              <a:gd name="T22" fmla="*/ 104 w 111"/>
              <a:gd name="T23" fmla="*/ 507 h 507"/>
              <a:gd name="T24" fmla="*/ 17 w 111"/>
              <a:gd name="T25" fmla="*/ 507 h 507"/>
              <a:gd name="T26" fmla="*/ 15 w 111"/>
              <a:gd name="T27" fmla="*/ 494 h 507"/>
              <a:gd name="T28" fmla="*/ 6 w 111"/>
              <a:gd name="T29" fmla="*/ 452 h 507"/>
              <a:gd name="T30" fmla="*/ 8 w 111"/>
              <a:gd name="T31" fmla="*/ 397 h 507"/>
              <a:gd name="T32" fmla="*/ 21 w 111"/>
              <a:gd name="T33" fmla="*/ 283 h 507"/>
              <a:gd name="T34" fmla="*/ 26 w 111"/>
              <a:gd name="T35" fmla="*/ 25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" h="507">
                <a:moveTo>
                  <a:pt x="26" y="254"/>
                </a:moveTo>
                <a:cubicBezTo>
                  <a:pt x="28" y="246"/>
                  <a:pt x="29" y="238"/>
                  <a:pt x="28" y="230"/>
                </a:cubicBezTo>
                <a:cubicBezTo>
                  <a:pt x="25" y="220"/>
                  <a:pt x="30" y="211"/>
                  <a:pt x="29" y="202"/>
                </a:cubicBezTo>
                <a:cubicBezTo>
                  <a:pt x="31" y="179"/>
                  <a:pt x="36" y="155"/>
                  <a:pt x="36" y="132"/>
                </a:cubicBezTo>
                <a:cubicBezTo>
                  <a:pt x="36" y="107"/>
                  <a:pt x="33" y="82"/>
                  <a:pt x="26" y="58"/>
                </a:cubicBezTo>
                <a:cubicBezTo>
                  <a:pt x="22" y="44"/>
                  <a:pt x="17" y="30"/>
                  <a:pt x="12" y="16"/>
                </a:cubicBezTo>
                <a:cubicBezTo>
                  <a:pt x="10" y="12"/>
                  <a:pt x="0" y="5"/>
                  <a:pt x="1" y="0"/>
                </a:cubicBezTo>
                <a:cubicBezTo>
                  <a:pt x="12" y="0"/>
                  <a:pt x="20" y="17"/>
                  <a:pt x="24" y="25"/>
                </a:cubicBezTo>
                <a:cubicBezTo>
                  <a:pt x="52" y="80"/>
                  <a:pt x="68" y="139"/>
                  <a:pt x="80" y="200"/>
                </a:cubicBezTo>
                <a:cubicBezTo>
                  <a:pt x="92" y="255"/>
                  <a:pt x="98" y="310"/>
                  <a:pt x="104" y="366"/>
                </a:cubicBezTo>
                <a:cubicBezTo>
                  <a:pt x="107" y="398"/>
                  <a:pt x="111" y="430"/>
                  <a:pt x="108" y="462"/>
                </a:cubicBezTo>
                <a:cubicBezTo>
                  <a:pt x="107" y="477"/>
                  <a:pt x="106" y="492"/>
                  <a:pt x="104" y="507"/>
                </a:cubicBezTo>
                <a:cubicBezTo>
                  <a:pt x="75" y="507"/>
                  <a:pt x="46" y="507"/>
                  <a:pt x="17" y="507"/>
                </a:cubicBezTo>
                <a:cubicBezTo>
                  <a:pt x="14" y="503"/>
                  <a:pt x="14" y="499"/>
                  <a:pt x="15" y="494"/>
                </a:cubicBezTo>
                <a:cubicBezTo>
                  <a:pt x="19" y="479"/>
                  <a:pt x="16" y="465"/>
                  <a:pt x="6" y="452"/>
                </a:cubicBezTo>
                <a:cubicBezTo>
                  <a:pt x="4" y="434"/>
                  <a:pt x="7" y="415"/>
                  <a:pt x="8" y="397"/>
                </a:cubicBezTo>
                <a:cubicBezTo>
                  <a:pt x="10" y="359"/>
                  <a:pt x="15" y="320"/>
                  <a:pt x="21" y="283"/>
                </a:cubicBezTo>
                <a:cubicBezTo>
                  <a:pt x="21" y="273"/>
                  <a:pt x="21" y="263"/>
                  <a:pt x="26" y="254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1360170" y="2927162"/>
            <a:ext cx="166688" cy="400050"/>
          </a:xfrm>
          <a:custGeom>
            <a:avLst/>
            <a:gdLst>
              <a:gd name="T0" fmla="*/ 94 w 94"/>
              <a:gd name="T1" fmla="*/ 4 h 226"/>
              <a:gd name="T2" fmla="*/ 82 w 94"/>
              <a:gd name="T3" fmla="*/ 126 h 226"/>
              <a:gd name="T4" fmla="*/ 80 w 94"/>
              <a:gd name="T5" fmla="*/ 173 h 226"/>
              <a:gd name="T6" fmla="*/ 68 w 94"/>
              <a:gd name="T7" fmla="*/ 177 h 226"/>
              <a:gd name="T8" fmla="*/ 37 w 94"/>
              <a:gd name="T9" fmla="*/ 177 h 226"/>
              <a:gd name="T10" fmla="*/ 18 w 94"/>
              <a:gd name="T11" fmla="*/ 196 h 226"/>
              <a:gd name="T12" fmla="*/ 18 w 94"/>
              <a:gd name="T13" fmla="*/ 211 h 226"/>
              <a:gd name="T14" fmla="*/ 14 w 94"/>
              <a:gd name="T15" fmla="*/ 226 h 226"/>
              <a:gd name="T16" fmla="*/ 4 w 94"/>
              <a:gd name="T17" fmla="*/ 226 h 226"/>
              <a:gd name="T18" fmla="*/ 0 w 94"/>
              <a:gd name="T19" fmla="*/ 213 h 226"/>
              <a:gd name="T20" fmla="*/ 0 w 94"/>
              <a:gd name="T21" fmla="*/ 76 h 226"/>
              <a:gd name="T22" fmla="*/ 0 w 94"/>
              <a:gd name="T23" fmla="*/ 16 h 226"/>
              <a:gd name="T24" fmla="*/ 3 w 94"/>
              <a:gd name="T25" fmla="*/ 3 h 226"/>
              <a:gd name="T26" fmla="*/ 15 w 94"/>
              <a:gd name="T27" fmla="*/ 0 h 226"/>
              <a:gd name="T28" fmla="*/ 82 w 94"/>
              <a:gd name="T29" fmla="*/ 0 h 226"/>
              <a:gd name="T30" fmla="*/ 94 w 94"/>
              <a:gd name="T31" fmla="*/ 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4" h="226">
                <a:moveTo>
                  <a:pt x="94" y="4"/>
                </a:moveTo>
                <a:cubicBezTo>
                  <a:pt x="90" y="45"/>
                  <a:pt x="84" y="85"/>
                  <a:pt x="82" y="126"/>
                </a:cubicBezTo>
                <a:cubicBezTo>
                  <a:pt x="81" y="142"/>
                  <a:pt x="81" y="157"/>
                  <a:pt x="80" y="173"/>
                </a:cubicBezTo>
                <a:cubicBezTo>
                  <a:pt x="77" y="177"/>
                  <a:pt x="72" y="176"/>
                  <a:pt x="68" y="177"/>
                </a:cubicBezTo>
                <a:cubicBezTo>
                  <a:pt x="57" y="177"/>
                  <a:pt x="47" y="177"/>
                  <a:pt x="37" y="177"/>
                </a:cubicBezTo>
                <a:cubicBezTo>
                  <a:pt x="18" y="177"/>
                  <a:pt x="18" y="177"/>
                  <a:pt x="18" y="196"/>
                </a:cubicBezTo>
                <a:cubicBezTo>
                  <a:pt x="18" y="201"/>
                  <a:pt x="18" y="206"/>
                  <a:pt x="18" y="211"/>
                </a:cubicBezTo>
                <a:cubicBezTo>
                  <a:pt x="18" y="216"/>
                  <a:pt x="18" y="221"/>
                  <a:pt x="14" y="226"/>
                </a:cubicBezTo>
                <a:cubicBezTo>
                  <a:pt x="11" y="226"/>
                  <a:pt x="7" y="226"/>
                  <a:pt x="4" y="226"/>
                </a:cubicBezTo>
                <a:cubicBezTo>
                  <a:pt x="0" y="222"/>
                  <a:pt x="0" y="218"/>
                  <a:pt x="0" y="213"/>
                </a:cubicBezTo>
                <a:cubicBezTo>
                  <a:pt x="0" y="167"/>
                  <a:pt x="0" y="122"/>
                  <a:pt x="0" y="76"/>
                </a:cubicBezTo>
                <a:cubicBezTo>
                  <a:pt x="0" y="56"/>
                  <a:pt x="0" y="36"/>
                  <a:pt x="0" y="16"/>
                </a:cubicBezTo>
                <a:cubicBezTo>
                  <a:pt x="0" y="11"/>
                  <a:pt x="0" y="7"/>
                  <a:pt x="3" y="3"/>
                </a:cubicBezTo>
                <a:cubicBezTo>
                  <a:pt x="7" y="0"/>
                  <a:pt x="11" y="0"/>
                  <a:pt x="15" y="0"/>
                </a:cubicBezTo>
                <a:cubicBezTo>
                  <a:pt x="37" y="0"/>
                  <a:pt x="60" y="0"/>
                  <a:pt x="82" y="0"/>
                </a:cubicBezTo>
                <a:cubicBezTo>
                  <a:pt x="86" y="0"/>
                  <a:pt x="91" y="0"/>
                  <a:pt x="94" y="4"/>
                </a:cubicBezTo>
                <a:close/>
              </a:path>
            </a:pathLst>
          </a:custGeom>
          <a:solidFill>
            <a:srgbClr val="F39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08"/>
          <p:cNvSpPr>
            <a:spLocks/>
          </p:cNvSpPr>
          <p:nvPr/>
        </p:nvSpPr>
        <p:spPr bwMode="auto">
          <a:xfrm>
            <a:off x="1266508" y="2947799"/>
            <a:ext cx="100013" cy="379413"/>
          </a:xfrm>
          <a:custGeom>
            <a:avLst/>
            <a:gdLst>
              <a:gd name="T0" fmla="*/ 56 w 57"/>
              <a:gd name="T1" fmla="*/ 63 h 214"/>
              <a:gd name="T2" fmla="*/ 57 w 57"/>
              <a:gd name="T3" fmla="*/ 214 h 214"/>
              <a:gd name="T4" fmla="*/ 0 w 57"/>
              <a:gd name="T5" fmla="*/ 214 h 214"/>
              <a:gd name="T6" fmla="*/ 1 w 57"/>
              <a:gd name="T7" fmla="*/ 4 h 214"/>
              <a:gd name="T8" fmla="*/ 2 w 57"/>
              <a:gd name="T9" fmla="*/ 0 h 214"/>
              <a:gd name="T10" fmla="*/ 5 w 57"/>
              <a:gd name="T11" fmla="*/ 13 h 214"/>
              <a:gd name="T12" fmla="*/ 6 w 57"/>
              <a:gd name="T13" fmla="*/ 50 h 214"/>
              <a:gd name="T14" fmla="*/ 18 w 57"/>
              <a:gd name="T15" fmla="*/ 62 h 214"/>
              <a:gd name="T16" fmla="*/ 45 w 57"/>
              <a:gd name="T17" fmla="*/ 61 h 214"/>
              <a:gd name="T18" fmla="*/ 56 w 57"/>
              <a:gd name="T19" fmla="*/ 6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214">
                <a:moveTo>
                  <a:pt x="56" y="63"/>
                </a:moveTo>
                <a:cubicBezTo>
                  <a:pt x="56" y="113"/>
                  <a:pt x="56" y="164"/>
                  <a:pt x="57" y="214"/>
                </a:cubicBezTo>
                <a:cubicBezTo>
                  <a:pt x="38" y="214"/>
                  <a:pt x="19" y="214"/>
                  <a:pt x="0" y="214"/>
                </a:cubicBezTo>
                <a:cubicBezTo>
                  <a:pt x="0" y="144"/>
                  <a:pt x="1" y="74"/>
                  <a:pt x="1" y="4"/>
                </a:cubicBezTo>
                <a:cubicBezTo>
                  <a:pt x="1" y="3"/>
                  <a:pt x="1" y="1"/>
                  <a:pt x="2" y="0"/>
                </a:cubicBezTo>
                <a:cubicBezTo>
                  <a:pt x="6" y="3"/>
                  <a:pt x="5" y="8"/>
                  <a:pt x="5" y="13"/>
                </a:cubicBezTo>
                <a:cubicBezTo>
                  <a:pt x="6" y="25"/>
                  <a:pt x="5" y="37"/>
                  <a:pt x="6" y="50"/>
                </a:cubicBezTo>
                <a:cubicBezTo>
                  <a:pt x="6" y="61"/>
                  <a:pt x="7" y="62"/>
                  <a:pt x="18" y="62"/>
                </a:cubicBezTo>
                <a:cubicBezTo>
                  <a:pt x="27" y="62"/>
                  <a:pt x="36" y="63"/>
                  <a:pt x="45" y="61"/>
                </a:cubicBezTo>
                <a:cubicBezTo>
                  <a:pt x="49" y="61"/>
                  <a:pt x="53" y="60"/>
                  <a:pt x="56" y="63"/>
                </a:cubicBezTo>
                <a:close/>
              </a:path>
            </a:pathLst>
          </a:custGeom>
          <a:solidFill>
            <a:srgbClr val="0C4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09"/>
          <p:cNvSpPr>
            <a:spLocks/>
          </p:cNvSpPr>
          <p:nvPr/>
        </p:nvSpPr>
        <p:spPr bwMode="auto">
          <a:xfrm>
            <a:off x="945833" y="3292287"/>
            <a:ext cx="212725" cy="34925"/>
          </a:xfrm>
          <a:custGeom>
            <a:avLst/>
            <a:gdLst>
              <a:gd name="T0" fmla="*/ 120 w 120"/>
              <a:gd name="T1" fmla="*/ 8 h 19"/>
              <a:gd name="T2" fmla="*/ 120 w 120"/>
              <a:gd name="T3" fmla="*/ 19 h 19"/>
              <a:gd name="T4" fmla="*/ 1 w 120"/>
              <a:gd name="T5" fmla="*/ 19 h 19"/>
              <a:gd name="T6" fmla="*/ 3 w 120"/>
              <a:gd name="T7" fmla="*/ 6 h 19"/>
              <a:gd name="T8" fmla="*/ 28 w 120"/>
              <a:gd name="T9" fmla="*/ 2 h 19"/>
              <a:gd name="T10" fmla="*/ 105 w 120"/>
              <a:gd name="T11" fmla="*/ 4 h 19"/>
              <a:gd name="T12" fmla="*/ 120 w 120"/>
              <a:gd name="T1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9">
                <a:moveTo>
                  <a:pt x="120" y="8"/>
                </a:moveTo>
                <a:cubicBezTo>
                  <a:pt x="120" y="11"/>
                  <a:pt x="120" y="15"/>
                  <a:pt x="120" y="19"/>
                </a:cubicBezTo>
                <a:cubicBezTo>
                  <a:pt x="80" y="19"/>
                  <a:pt x="40" y="19"/>
                  <a:pt x="1" y="19"/>
                </a:cubicBezTo>
                <a:cubicBezTo>
                  <a:pt x="1" y="14"/>
                  <a:pt x="0" y="10"/>
                  <a:pt x="3" y="6"/>
                </a:cubicBezTo>
                <a:cubicBezTo>
                  <a:pt x="11" y="0"/>
                  <a:pt x="20" y="1"/>
                  <a:pt x="28" y="2"/>
                </a:cubicBezTo>
                <a:cubicBezTo>
                  <a:pt x="53" y="5"/>
                  <a:pt x="79" y="4"/>
                  <a:pt x="105" y="4"/>
                </a:cubicBezTo>
                <a:cubicBezTo>
                  <a:pt x="110" y="4"/>
                  <a:pt x="116" y="4"/>
                  <a:pt x="120" y="8"/>
                </a:cubicBezTo>
                <a:close/>
              </a:path>
            </a:pathLst>
          </a:custGeom>
          <a:solidFill>
            <a:srgbClr val="E57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10"/>
          <p:cNvSpPr>
            <a:spLocks/>
          </p:cNvSpPr>
          <p:nvPr/>
        </p:nvSpPr>
        <p:spPr bwMode="auto">
          <a:xfrm>
            <a:off x="1383983" y="3297049"/>
            <a:ext cx="131763" cy="30163"/>
          </a:xfrm>
          <a:custGeom>
            <a:avLst/>
            <a:gdLst>
              <a:gd name="T0" fmla="*/ 0 w 74"/>
              <a:gd name="T1" fmla="*/ 17 h 17"/>
              <a:gd name="T2" fmla="*/ 3 w 74"/>
              <a:gd name="T3" fmla="*/ 4 h 17"/>
              <a:gd name="T4" fmla="*/ 13 w 74"/>
              <a:gd name="T5" fmla="*/ 0 h 17"/>
              <a:gd name="T6" fmla="*/ 64 w 74"/>
              <a:gd name="T7" fmla="*/ 0 h 17"/>
              <a:gd name="T8" fmla="*/ 74 w 74"/>
              <a:gd name="T9" fmla="*/ 3 h 17"/>
              <a:gd name="T10" fmla="*/ 74 w 74"/>
              <a:gd name="T11" fmla="*/ 17 h 17"/>
              <a:gd name="T12" fmla="*/ 0 w 74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17">
                <a:moveTo>
                  <a:pt x="0" y="17"/>
                </a:moveTo>
                <a:cubicBezTo>
                  <a:pt x="0" y="12"/>
                  <a:pt x="0" y="8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30" y="0"/>
                  <a:pt x="47" y="0"/>
                  <a:pt x="64" y="0"/>
                </a:cubicBezTo>
                <a:cubicBezTo>
                  <a:pt x="68" y="0"/>
                  <a:pt x="71" y="1"/>
                  <a:pt x="74" y="3"/>
                </a:cubicBezTo>
                <a:cubicBezTo>
                  <a:pt x="74" y="8"/>
                  <a:pt x="74" y="12"/>
                  <a:pt x="74" y="17"/>
                </a:cubicBezTo>
                <a:cubicBezTo>
                  <a:pt x="50" y="17"/>
                  <a:pt x="25" y="17"/>
                  <a:pt x="0" y="17"/>
                </a:cubicBezTo>
                <a:close/>
              </a:path>
            </a:pathLst>
          </a:custGeom>
          <a:solidFill>
            <a:srgbClr val="E57E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11"/>
          <p:cNvSpPr>
            <a:spLocks/>
          </p:cNvSpPr>
          <p:nvPr/>
        </p:nvSpPr>
        <p:spPr bwMode="auto">
          <a:xfrm>
            <a:off x="523558" y="1961962"/>
            <a:ext cx="454025" cy="987425"/>
          </a:xfrm>
          <a:custGeom>
            <a:avLst/>
            <a:gdLst>
              <a:gd name="T0" fmla="*/ 207 w 257"/>
              <a:gd name="T1" fmla="*/ 549 h 558"/>
              <a:gd name="T2" fmla="*/ 205 w 257"/>
              <a:gd name="T3" fmla="*/ 558 h 558"/>
              <a:gd name="T4" fmla="*/ 187 w 257"/>
              <a:gd name="T5" fmla="*/ 510 h 558"/>
              <a:gd name="T6" fmla="*/ 153 w 257"/>
              <a:gd name="T7" fmla="*/ 442 h 558"/>
              <a:gd name="T8" fmla="*/ 26 w 257"/>
              <a:gd name="T9" fmla="*/ 251 h 558"/>
              <a:gd name="T10" fmla="*/ 0 w 257"/>
              <a:gd name="T11" fmla="*/ 188 h 558"/>
              <a:gd name="T12" fmla="*/ 16 w 257"/>
              <a:gd name="T13" fmla="*/ 146 h 558"/>
              <a:gd name="T14" fmla="*/ 87 w 257"/>
              <a:gd name="T15" fmla="*/ 72 h 558"/>
              <a:gd name="T16" fmla="*/ 211 w 257"/>
              <a:gd name="T17" fmla="*/ 1 h 558"/>
              <a:gd name="T18" fmla="*/ 217 w 257"/>
              <a:gd name="T19" fmla="*/ 4 h 558"/>
              <a:gd name="T20" fmla="*/ 253 w 257"/>
              <a:gd name="T21" fmla="*/ 41 h 558"/>
              <a:gd name="T22" fmla="*/ 257 w 257"/>
              <a:gd name="T23" fmla="*/ 49 h 558"/>
              <a:gd name="T24" fmla="*/ 243 w 257"/>
              <a:gd name="T25" fmla="*/ 68 h 558"/>
              <a:gd name="T26" fmla="*/ 139 w 257"/>
              <a:gd name="T27" fmla="*/ 174 h 558"/>
              <a:gd name="T28" fmla="*/ 140 w 257"/>
              <a:gd name="T29" fmla="*/ 186 h 558"/>
              <a:gd name="T30" fmla="*/ 196 w 257"/>
              <a:gd name="T31" fmla="*/ 217 h 558"/>
              <a:gd name="T32" fmla="*/ 208 w 257"/>
              <a:gd name="T33" fmla="*/ 229 h 558"/>
              <a:gd name="T34" fmla="*/ 215 w 257"/>
              <a:gd name="T35" fmla="*/ 459 h 558"/>
              <a:gd name="T36" fmla="*/ 214 w 257"/>
              <a:gd name="T37" fmla="*/ 464 h 558"/>
              <a:gd name="T38" fmla="*/ 211 w 257"/>
              <a:gd name="T39" fmla="*/ 497 h 558"/>
              <a:gd name="T40" fmla="*/ 210 w 257"/>
              <a:gd name="T41" fmla="*/ 521 h 558"/>
              <a:gd name="T42" fmla="*/ 207 w 257"/>
              <a:gd name="T43" fmla="*/ 549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558">
                <a:moveTo>
                  <a:pt x="207" y="549"/>
                </a:moveTo>
                <a:cubicBezTo>
                  <a:pt x="206" y="552"/>
                  <a:pt x="206" y="555"/>
                  <a:pt x="205" y="558"/>
                </a:cubicBezTo>
                <a:cubicBezTo>
                  <a:pt x="197" y="543"/>
                  <a:pt x="192" y="526"/>
                  <a:pt x="187" y="510"/>
                </a:cubicBezTo>
                <a:cubicBezTo>
                  <a:pt x="180" y="485"/>
                  <a:pt x="166" y="464"/>
                  <a:pt x="153" y="442"/>
                </a:cubicBezTo>
                <a:cubicBezTo>
                  <a:pt x="115" y="375"/>
                  <a:pt x="68" y="314"/>
                  <a:pt x="26" y="251"/>
                </a:cubicBezTo>
                <a:cubicBezTo>
                  <a:pt x="13" y="232"/>
                  <a:pt x="0" y="213"/>
                  <a:pt x="0" y="188"/>
                </a:cubicBezTo>
                <a:cubicBezTo>
                  <a:pt x="1" y="172"/>
                  <a:pt x="8" y="159"/>
                  <a:pt x="16" y="146"/>
                </a:cubicBezTo>
                <a:cubicBezTo>
                  <a:pt x="34" y="116"/>
                  <a:pt x="59" y="93"/>
                  <a:pt x="87" y="72"/>
                </a:cubicBezTo>
                <a:cubicBezTo>
                  <a:pt x="125" y="43"/>
                  <a:pt x="167" y="20"/>
                  <a:pt x="211" y="1"/>
                </a:cubicBezTo>
                <a:cubicBezTo>
                  <a:pt x="214" y="0"/>
                  <a:pt x="216" y="2"/>
                  <a:pt x="217" y="4"/>
                </a:cubicBezTo>
                <a:cubicBezTo>
                  <a:pt x="228" y="18"/>
                  <a:pt x="239" y="30"/>
                  <a:pt x="253" y="41"/>
                </a:cubicBezTo>
                <a:cubicBezTo>
                  <a:pt x="255" y="43"/>
                  <a:pt x="257" y="45"/>
                  <a:pt x="257" y="49"/>
                </a:cubicBezTo>
                <a:cubicBezTo>
                  <a:pt x="254" y="56"/>
                  <a:pt x="248" y="62"/>
                  <a:pt x="243" y="68"/>
                </a:cubicBezTo>
                <a:cubicBezTo>
                  <a:pt x="209" y="104"/>
                  <a:pt x="176" y="141"/>
                  <a:pt x="139" y="174"/>
                </a:cubicBezTo>
                <a:cubicBezTo>
                  <a:pt x="132" y="179"/>
                  <a:pt x="133" y="182"/>
                  <a:pt x="140" y="186"/>
                </a:cubicBezTo>
                <a:cubicBezTo>
                  <a:pt x="159" y="196"/>
                  <a:pt x="177" y="207"/>
                  <a:pt x="196" y="217"/>
                </a:cubicBezTo>
                <a:cubicBezTo>
                  <a:pt x="202" y="219"/>
                  <a:pt x="206" y="223"/>
                  <a:pt x="208" y="229"/>
                </a:cubicBezTo>
                <a:cubicBezTo>
                  <a:pt x="218" y="305"/>
                  <a:pt x="214" y="382"/>
                  <a:pt x="215" y="459"/>
                </a:cubicBezTo>
                <a:cubicBezTo>
                  <a:pt x="215" y="460"/>
                  <a:pt x="214" y="462"/>
                  <a:pt x="214" y="464"/>
                </a:cubicBezTo>
                <a:cubicBezTo>
                  <a:pt x="209" y="475"/>
                  <a:pt x="210" y="486"/>
                  <a:pt x="211" y="497"/>
                </a:cubicBezTo>
                <a:cubicBezTo>
                  <a:pt x="210" y="505"/>
                  <a:pt x="210" y="513"/>
                  <a:pt x="210" y="521"/>
                </a:cubicBezTo>
                <a:cubicBezTo>
                  <a:pt x="210" y="531"/>
                  <a:pt x="213" y="540"/>
                  <a:pt x="207" y="549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12"/>
          <p:cNvSpPr>
            <a:spLocks/>
          </p:cNvSpPr>
          <p:nvPr/>
        </p:nvSpPr>
        <p:spPr bwMode="auto">
          <a:xfrm>
            <a:off x="1028383" y="1884174"/>
            <a:ext cx="368300" cy="222250"/>
          </a:xfrm>
          <a:custGeom>
            <a:avLst/>
            <a:gdLst>
              <a:gd name="T0" fmla="*/ 206 w 208"/>
              <a:gd name="T1" fmla="*/ 18 h 126"/>
              <a:gd name="T2" fmla="*/ 208 w 208"/>
              <a:gd name="T3" fmla="*/ 34 h 126"/>
              <a:gd name="T4" fmla="*/ 197 w 208"/>
              <a:gd name="T5" fmla="*/ 38 h 126"/>
              <a:gd name="T6" fmla="*/ 184 w 208"/>
              <a:gd name="T7" fmla="*/ 52 h 126"/>
              <a:gd name="T8" fmla="*/ 181 w 208"/>
              <a:gd name="T9" fmla="*/ 63 h 126"/>
              <a:gd name="T10" fmla="*/ 184 w 208"/>
              <a:gd name="T11" fmla="*/ 80 h 126"/>
              <a:gd name="T12" fmla="*/ 195 w 208"/>
              <a:gd name="T13" fmla="*/ 96 h 126"/>
              <a:gd name="T14" fmla="*/ 185 w 208"/>
              <a:gd name="T15" fmla="*/ 124 h 126"/>
              <a:gd name="T16" fmla="*/ 181 w 208"/>
              <a:gd name="T17" fmla="*/ 125 h 126"/>
              <a:gd name="T18" fmla="*/ 170 w 208"/>
              <a:gd name="T19" fmla="*/ 125 h 126"/>
              <a:gd name="T20" fmla="*/ 149 w 208"/>
              <a:gd name="T21" fmla="*/ 124 h 126"/>
              <a:gd name="T22" fmla="*/ 134 w 208"/>
              <a:gd name="T23" fmla="*/ 119 h 126"/>
              <a:gd name="T24" fmla="*/ 135 w 208"/>
              <a:gd name="T25" fmla="*/ 113 h 126"/>
              <a:gd name="T26" fmla="*/ 140 w 208"/>
              <a:gd name="T27" fmla="*/ 112 h 126"/>
              <a:gd name="T28" fmla="*/ 156 w 208"/>
              <a:gd name="T29" fmla="*/ 113 h 126"/>
              <a:gd name="T30" fmla="*/ 178 w 208"/>
              <a:gd name="T31" fmla="*/ 115 h 126"/>
              <a:gd name="T32" fmla="*/ 190 w 208"/>
              <a:gd name="T33" fmla="*/ 112 h 126"/>
              <a:gd name="T34" fmla="*/ 186 w 208"/>
              <a:gd name="T35" fmla="*/ 100 h 126"/>
              <a:gd name="T36" fmla="*/ 168 w 208"/>
              <a:gd name="T37" fmla="*/ 74 h 126"/>
              <a:gd name="T38" fmla="*/ 160 w 208"/>
              <a:gd name="T39" fmla="*/ 72 h 126"/>
              <a:gd name="T40" fmla="*/ 147 w 208"/>
              <a:gd name="T41" fmla="*/ 78 h 126"/>
              <a:gd name="T42" fmla="*/ 99 w 208"/>
              <a:gd name="T43" fmla="*/ 85 h 126"/>
              <a:gd name="T44" fmla="*/ 64 w 208"/>
              <a:gd name="T45" fmla="*/ 95 h 126"/>
              <a:gd name="T46" fmla="*/ 49 w 208"/>
              <a:gd name="T47" fmla="*/ 109 h 126"/>
              <a:gd name="T48" fmla="*/ 31 w 208"/>
              <a:gd name="T49" fmla="*/ 116 h 126"/>
              <a:gd name="T50" fmla="*/ 25 w 208"/>
              <a:gd name="T51" fmla="*/ 117 h 126"/>
              <a:gd name="T52" fmla="*/ 23 w 208"/>
              <a:gd name="T53" fmla="*/ 117 h 126"/>
              <a:gd name="T54" fmla="*/ 9 w 208"/>
              <a:gd name="T55" fmla="*/ 73 h 126"/>
              <a:gd name="T56" fmla="*/ 56 w 208"/>
              <a:gd name="T57" fmla="*/ 83 h 126"/>
              <a:gd name="T58" fmla="*/ 49 w 208"/>
              <a:gd name="T59" fmla="*/ 30 h 126"/>
              <a:gd name="T60" fmla="*/ 58 w 208"/>
              <a:gd name="T61" fmla="*/ 23 h 126"/>
              <a:gd name="T62" fmla="*/ 180 w 208"/>
              <a:gd name="T63" fmla="*/ 0 h 126"/>
              <a:gd name="T64" fmla="*/ 205 w 208"/>
              <a:gd name="T65" fmla="*/ 9 h 126"/>
              <a:gd name="T66" fmla="*/ 206 w 208"/>
              <a:gd name="T67" fmla="*/ 1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8" h="126">
                <a:moveTo>
                  <a:pt x="206" y="18"/>
                </a:moveTo>
                <a:cubicBezTo>
                  <a:pt x="207" y="23"/>
                  <a:pt x="207" y="28"/>
                  <a:pt x="208" y="34"/>
                </a:cubicBezTo>
                <a:cubicBezTo>
                  <a:pt x="205" y="38"/>
                  <a:pt x="201" y="36"/>
                  <a:pt x="197" y="38"/>
                </a:cubicBezTo>
                <a:cubicBezTo>
                  <a:pt x="191" y="40"/>
                  <a:pt x="183" y="42"/>
                  <a:pt x="184" y="52"/>
                </a:cubicBezTo>
                <a:cubicBezTo>
                  <a:pt x="184" y="56"/>
                  <a:pt x="182" y="59"/>
                  <a:pt x="181" y="63"/>
                </a:cubicBezTo>
                <a:cubicBezTo>
                  <a:pt x="179" y="69"/>
                  <a:pt x="179" y="75"/>
                  <a:pt x="184" y="80"/>
                </a:cubicBezTo>
                <a:cubicBezTo>
                  <a:pt x="187" y="85"/>
                  <a:pt x="192" y="90"/>
                  <a:pt x="195" y="96"/>
                </a:cubicBezTo>
                <a:cubicBezTo>
                  <a:pt x="207" y="111"/>
                  <a:pt x="203" y="121"/>
                  <a:pt x="185" y="124"/>
                </a:cubicBezTo>
                <a:cubicBezTo>
                  <a:pt x="183" y="125"/>
                  <a:pt x="182" y="125"/>
                  <a:pt x="181" y="125"/>
                </a:cubicBezTo>
                <a:cubicBezTo>
                  <a:pt x="177" y="126"/>
                  <a:pt x="174" y="126"/>
                  <a:pt x="170" y="125"/>
                </a:cubicBezTo>
                <a:cubicBezTo>
                  <a:pt x="163" y="120"/>
                  <a:pt x="156" y="121"/>
                  <a:pt x="149" y="124"/>
                </a:cubicBezTo>
                <a:cubicBezTo>
                  <a:pt x="143" y="126"/>
                  <a:pt x="138" y="126"/>
                  <a:pt x="134" y="119"/>
                </a:cubicBezTo>
                <a:cubicBezTo>
                  <a:pt x="133" y="117"/>
                  <a:pt x="133" y="115"/>
                  <a:pt x="135" y="113"/>
                </a:cubicBezTo>
                <a:cubicBezTo>
                  <a:pt x="136" y="112"/>
                  <a:pt x="138" y="111"/>
                  <a:pt x="140" y="112"/>
                </a:cubicBezTo>
                <a:cubicBezTo>
                  <a:pt x="145" y="117"/>
                  <a:pt x="151" y="113"/>
                  <a:pt x="156" y="113"/>
                </a:cubicBezTo>
                <a:cubicBezTo>
                  <a:pt x="164" y="112"/>
                  <a:pt x="170" y="114"/>
                  <a:pt x="178" y="115"/>
                </a:cubicBezTo>
                <a:cubicBezTo>
                  <a:pt x="182" y="116"/>
                  <a:pt x="187" y="117"/>
                  <a:pt x="190" y="112"/>
                </a:cubicBezTo>
                <a:cubicBezTo>
                  <a:pt x="193" y="107"/>
                  <a:pt x="189" y="104"/>
                  <a:pt x="186" y="100"/>
                </a:cubicBezTo>
                <a:cubicBezTo>
                  <a:pt x="180" y="92"/>
                  <a:pt x="172" y="85"/>
                  <a:pt x="168" y="74"/>
                </a:cubicBezTo>
                <a:cubicBezTo>
                  <a:pt x="166" y="69"/>
                  <a:pt x="163" y="69"/>
                  <a:pt x="160" y="72"/>
                </a:cubicBezTo>
                <a:cubicBezTo>
                  <a:pt x="156" y="75"/>
                  <a:pt x="152" y="78"/>
                  <a:pt x="147" y="78"/>
                </a:cubicBezTo>
                <a:cubicBezTo>
                  <a:pt x="129" y="71"/>
                  <a:pt x="113" y="74"/>
                  <a:pt x="99" y="85"/>
                </a:cubicBezTo>
                <a:cubicBezTo>
                  <a:pt x="88" y="92"/>
                  <a:pt x="76" y="93"/>
                  <a:pt x="64" y="95"/>
                </a:cubicBezTo>
                <a:cubicBezTo>
                  <a:pt x="55" y="96"/>
                  <a:pt x="50" y="99"/>
                  <a:pt x="49" y="109"/>
                </a:cubicBezTo>
                <a:cubicBezTo>
                  <a:pt x="48" y="120"/>
                  <a:pt x="40" y="122"/>
                  <a:pt x="31" y="116"/>
                </a:cubicBezTo>
                <a:cubicBezTo>
                  <a:pt x="29" y="113"/>
                  <a:pt x="25" y="108"/>
                  <a:pt x="25" y="117"/>
                </a:cubicBezTo>
                <a:cubicBezTo>
                  <a:pt x="25" y="117"/>
                  <a:pt x="24" y="117"/>
                  <a:pt x="23" y="117"/>
                </a:cubicBezTo>
                <a:cubicBezTo>
                  <a:pt x="14" y="104"/>
                  <a:pt x="0" y="92"/>
                  <a:pt x="9" y="73"/>
                </a:cubicBezTo>
                <a:cubicBezTo>
                  <a:pt x="24" y="57"/>
                  <a:pt x="30" y="58"/>
                  <a:pt x="56" y="83"/>
                </a:cubicBezTo>
                <a:cubicBezTo>
                  <a:pt x="53" y="65"/>
                  <a:pt x="48" y="48"/>
                  <a:pt x="49" y="30"/>
                </a:cubicBezTo>
                <a:cubicBezTo>
                  <a:pt x="51" y="26"/>
                  <a:pt x="55" y="25"/>
                  <a:pt x="58" y="23"/>
                </a:cubicBezTo>
                <a:cubicBezTo>
                  <a:pt x="97" y="8"/>
                  <a:pt x="138" y="1"/>
                  <a:pt x="180" y="0"/>
                </a:cubicBezTo>
                <a:cubicBezTo>
                  <a:pt x="189" y="0"/>
                  <a:pt x="198" y="1"/>
                  <a:pt x="205" y="9"/>
                </a:cubicBezTo>
                <a:cubicBezTo>
                  <a:pt x="206" y="12"/>
                  <a:pt x="208" y="14"/>
                  <a:pt x="206" y="18"/>
                </a:cubicBezTo>
                <a:close/>
              </a:path>
            </a:pathLst>
          </a:custGeom>
          <a:solidFill>
            <a:srgbClr val="7F4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13"/>
          <p:cNvSpPr>
            <a:spLocks/>
          </p:cNvSpPr>
          <p:nvPr/>
        </p:nvSpPr>
        <p:spPr bwMode="auto">
          <a:xfrm>
            <a:off x="1071245" y="2141349"/>
            <a:ext cx="277813" cy="323850"/>
          </a:xfrm>
          <a:custGeom>
            <a:avLst/>
            <a:gdLst>
              <a:gd name="T0" fmla="*/ 152 w 157"/>
              <a:gd name="T1" fmla="*/ 83 h 183"/>
              <a:gd name="T2" fmla="*/ 152 w 157"/>
              <a:gd name="T3" fmla="*/ 91 h 183"/>
              <a:gd name="T4" fmla="*/ 155 w 157"/>
              <a:gd name="T5" fmla="*/ 108 h 183"/>
              <a:gd name="T6" fmla="*/ 136 w 157"/>
              <a:gd name="T7" fmla="*/ 120 h 183"/>
              <a:gd name="T8" fmla="*/ 124 w 157"/>
              <a:gd name="T9" fmla="*/ 166 h 183"/>
              <a:gd name="T10" fmla="*/ 123 w 157"/>
              <a:gd name="T11" fmla="*/ 173 h 183"/>
              <a:gd name="T12" fmla="*/ 118 w 157"/>
              <a:gd name="T13" fmla="*/ 182 h 183"/>
              <a:gd name="T14" fmla="*/ 110 w 157"/>
              <a:gd name="T15" fmla="*/ 176 h 183"/>
              <a:gd name="T16" fmla="*/ 80 w 157"/>
              <a:gd name="T17" fmla="*/ 126 h 183"/>
              <a:gd name="T18" fmla="*/ 31 w 157"/>
              <a:gd name="T19" fmla="*/ 110 h 183"/>
              <a:gd name="T20" fmla="*/ 2 w 157"/>
              <a:gd name="T21" fmla="*/ 93 h 183"/>
              <a:gd name="T22" fmla="*/ 1 w 157"/>
              <a:gd name="T23" fmla="*/ 80 h 183"/>
              <a:gd name="T24" fmla="*/ 9 w 157"/>
              <a:gd name="T25" fmla="*/ 14 h 183"/>
              <a:gd name="T26" fmla="*/ 13 w 157"/>
              <a:gd name="T27" fmla="*/ 3 h 183"/>
              <a:gd name="T28" fmla="*/ 20 w 157"/>
              <a:gd name="T29" fmla="*/ 8 h 183"/>
              <a:gd name="T30" fmla="*/ 24 w 157"/>
              <a:gd name="T31" fmla="*/ 24 h 183"/>
              <a:gd name="T32" fmla="*/ 33 w 157"/>
              <a:gd name="T33" fmla="*/ 54 h 183"/>
              <a:gd name="T34" fmla="*/ 69 w 157"/>
              <a:gd name="T35" fmla="*/ 78 h 183"/>
              <a:gd name="T36" fmla="*/ 88 w 157"/>
              <a:gd name="T37" fmla="*/ 77 h 183"/>
              <a:gd name="T38" fmla="*/ 141 w 157"/>
              <a:gd name="T39" fmla="*/ 82 h 183"/>
              <a:gd name="T40" fmla="*/ 152 w 157"/>
              <a:gd name="T41" fmla="*/ 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7" h="183">
                <a:moveTo>
                  <a:pt x="152" y="83"/>
                </a:moveTo>
                <a:cubicBezTo>
                  <a:pt x="152" y="86"/>
                  <a:pt x="152" y="89"/>
                  <a:pt x="152" y="91"/>
                </a:cubicBezTo>
                <a:cubicBezTo>
                  <a:pt x="156" y="96"/>
                  <a:pt x="157" y="102"/>
                  <a:pt x="155" y="108"/>
                </a:cubicBezTo>
                <a:cubicBezTo>
                  <a:pt x="150" y="115"/>
                  <a:pt x="141" y="114"/>
                  <a:pt x="136" y="120"/>
                </a:cubicBezTo>
                <a:cubicBezTo>
                  <a:pt x="127" y="134"/>
                  <a:pt x="126" y="150"/>
                  <a:pt x="124" y="166"/>
                </a:cubicBezTo>
                <a:cubicBezTo>
                  <a:pt x="123" y="169"/>
                  <a:pt x="124" y="171"/>
                  <a:pt x="123" y="173"/>
                </a:cubicBezTo>
                <a:cubicBezTo>
                  <a:pt x="123" y="177"/>
                  <a:pt x="123" y="182"/>
                  <a:pt x="118" y="182"/>
                </a:cubicBezTo>
                <a:cubicBezTo>
                  <a:pt x="114" y="183"/>
                  <a:pt x="112" y="179"/>
                  <a:pt x="110" y="176"/>
                </a:cubicBezTo>
                <a:cubicBezTo>
                  <a:pt x="100" y="159"/>
                  <a:pt x="92" y="141"/>
                  <a:pt x="80" y="126"/>
                </a:cubicBezTo>
                <a:cubicBezTo>
                  <a:pt x="64" y="119"/>
                  <a:pt x="47" y="117"/>
                  <a:pt x="31" y="110"/>
                </a:cubicBezTo>
                <a:cubicBezTo>
                  <a:pt x="21" y="105"/>
                  <a:pt x="9" y="102"/>
                  <a:pt x="2" y="93"/>
                </a:cubicBezTo>
                <a:cubicBezTo>
                  <a:pt x="0" y="89"/>
                  <a:pt x="1" y="84"/>
                  <a:pt x="1" y="80"/>
                </a:cubicBezTo>
                <a:cubicBezTo>
                  <a:pt x="4" y="58"/>
                  <a:pt x="7" y="36"/>
                  <a:pt x="9" y="14"/>
                </a:cubicBezTo>
                <a:cubicBezTo>
                  <a:pt x="10" y="10"/>
                  <a:pt x="11" y="6"/>
                  <a:pt x="13" y="3"/>
                </a:cubicBezTo>
                <a:cubicBezTo>
                  <a:pt x="19" y="0"/>
                  <a:pt x="19" y="5"/>
                  <a:pt x="20" y="8"/>
                </a:cubicBezTo>
                <a:cubicBezTo>
                  <a:pt x="22" y="13"/>
                  <a:pt x="23" y="19"/>
                  <a:pt x="24" y="24"/>
                </a:cubicBezTo>
                <a:cubicBezTo>
                  <a:pt x="26" y="34"/>
                  <a:pt x="29" y="44"/>
                  <a:pt x="33" y="54"/>
                </a:cubicBezTo>
                <a:cubicBezTo>
                  <a:pt x="40" y="70"/>
                  <a:pt x="51" y="78"/>
                  <a:pt x="69" y="78"/>
                </a:cubicBezTo>
                <a:cubicBezTo>
                  <a:pt x="75" y="77"/>
                  <a:pt x="82" y="77"/>
                  <a:pt x="88" y="77"/>
                </a:cubicBezTo>
                <a:cubicBezTo>
                  <a:pt x="105" y="84"/>
                  <a:pt x="123" y="81"/>
                  <a:pt x="141" y="82"/>
                </a:cubicBezTo>
                <a:cubicBezTo>
                  <a:pt x="144" y="82"/>
                  <a:pt x="148" y="80"/>
                  <a:pt x="152" y="83"/>
                </a:cubicBezTo>
                <a:close/>
              </a:path>
            </a:pathLst>
          </a:custGeom>
          <a:solidFill>
            <a:srgbClr val="7A4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14"/>
          <p:cNvSpPr>
            <a:spLocks/>
          </p:cNvSpPr>
          <p:nvPr/>
        </p:nvSpPr>
        <p:spPr bwMode="auto">
          <a:xfrm>
            <a:off x="947420" y="1752412"/>
            <a:ext cx="184150" cy="258763"/>
          </a:xfrm>
          <a:custGeom>
            <a:avLst/>
            <a:gdLst>
              <a:gd name="T0" fmla="*/ 2 w 104"/>
              <a:gd name="T1" fmla="*/ 108 h 146"/>
              <a:gd name="T2" fmla="*/ 11 w 104"/>
              <a:gd name="T3" fmla="*/ 96 h 146"/>
              <a:gd name="T4" fmla="*/ 24 w 104"/>
              <a:gd name="T5" fmla="*/ 30 h 146"/>
              <a:gd name="T6" fmla="*/ 81 w 104"/>
              <a:gd name="T7" fmla="*/ 1 h 146"/>
              <a:gd name="T8" fmla="*/ 95 w 104"/>
              <a:gd name="T9" fmla="*/ 1 h 146"/>
              <a:gd name="T10" fmla="*/ 103 w 104"/>
              <a:gd name="T11" fmla="*/ 6 h 146"/>
              <a:gd name="T12" fmla="*/ 100 w 104"/>
              <a:gd name="T13" fmla="*/ 16 h 146"/>
              <a:gd name="T14" fmla="*/ 87 w 104"/>
              <a:gd name="T15" fmla="*/ 23 h 146"/>
              <a:gd name="T16" fmla="*/ 54 w 104"/>
              <a:gd name="T17" fmla="*/ 66 h 146"/>
              <a:gd name="T18" fmla="*/ 69 w 104"/>
              <a:gd name="T19" fmla="*/ 51 h 146"/>
              <a:gd name="T20" fmla="*/ 82 w 104"/>
              <a:gd name="T21" fmla="*/ 43 h 146"/>
              <a:gd name="T22" fmla="*/ 96 w 104"/>
              <a:gd name="T23" fmla="*/ 48 h 146"/>
              <a:gd name="T24" fmla="*/ 96 w 104"/>
              <a:gd name="T25" fmla="*/ 61 h 146"/>
              <a:gd name="T26" fmla="*/ 85 w 104"/>
              <a:gd name="T27" fmla="*/ 81 h 146"/>
              <a:gd name="T28" fmla="*/ 81 w 104"/>
              <a:gd name="T29" fmla="*/ 94 h 146"/>
              <a:gd name="T30" fmla="*/ 46 w 104"/>
              <a:gd name="T31" fmla="*/ 136 h 146"/>
              <a:gd name="T32" fmla="*/ 30 w 104"/>
              <a:gd name="T33" fmla="*/ 146 h 146"/>
              <a:gd name="T34" fmla="*/ 0 w 104"/>
              <a:gd name="T35" fmla="*/ 113 h 146"/>
              <a:gd name="T36" fmla="*/ 2 w 104"/>
              <a:gd name="T37" fmla="*/ 10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4" h="146">
                <a:moveTo>
                  <a:pt x="2" y="108"/>
                </a:moveTo>
                <a:cubicBezTo>
                  <a:pt x="9" y="107"/>
                  <a:pt x="11" y="103"/>
                  <a:pt x="11" y="96"/>
                </a:cubicBezTo>
                <a:cubicBezTo>
                  <a:pt x="11" y="73"/>
                  <a:pt x="16" y="51"/>
                  <a:pt x="24" y="30"/>
                </a:cubicBezTo>
                <a:cubicBezTo>
                  <a:pt x="36" y="8"/>
                  <a:pt x="59" y="5"/>
                  <a:pt x="81" y="1"/>
                </a:cubicBezTo>
                <a:cubicBezTo>
                  <a:pt x="86" y="0"/>
                  <a:pt x="90" y="1"/>
                  <a:pt x="95" y="1"/>
                </a:cubicBezTo>
                <a:cubicBezTo>
                  <a:pt x="98" y="2"/>
                  <a:pt x="102" y="2"/>
                  <a:pt x="103" y="6"/>
                </a:cubicBezTo>
                <a:cubicBezTo>
                  <a:pt x="104" y="10"/>
                  <a:pt x="103" y="13"/>
                  <a:pt x="100" y="16"/>
                </a:cubicBezTo>
                <a:cubicBezTo>
                  <a:pt x="97" y="20"/>
                  <a:pt x="92" y="21"/>
                  <a:pt x="87" y="23"/>
                </a:cubicBezTo>
                <a:cubicBezTo>
                  <a:pt x="60" y="31"/>
                  <a:pt x="56" y="37"/>
                  <a:pt x="54" y="66"/>
                </a:cubicBezTo>
                <a:cubicBezTo>
                  <a:pt x="59" y="61"/>
                  <a:pt x="64" y="56"/>
                  <a:pt x="69" y="51"/>
                </a:cubicBezTo>
                <a:cubicBezTo>
                  <a:pt x="73" y="48"/>
                  <a:pt x="77" y="45"/>
                  <a:pt x="82" y="43"/>
                </a:cubicBezTo>
                <a:cubicBezTo>
                  <a:pt x="88" y="42"/>
                  <a:pt x="92" y="44"/>
                  <a:pt x="96" y="48"/>
                </a:cubicBezTo>
                <a:cubicBezTo>
                  <a:pt x="100" y="53"/>
                  <a:pt x="99" y="57"/>
                  <a:pt x="96" y="61"/>
                </a:cubicBezTo>
                <a:cubicBezTo>
                  <a:pt x="92" y="68"/>
                  <a:pt x="88" y="74"/>
                  <a:pt x="85" y="81"/>
                </a:cubicBezTo>
                <a:cubicBezTo>
                  <a:pt x="83" y="85"/>
                  <a:pt x="81" y="90"/>
                  <a:pt x="81" y="94"/>
                </a:cubicBezTo>
                <a:cubicBezTo>
                  <a:pt x="74" y="112"/>
                  <a:pt x="64" y="127"/>
                  <a:pt x="46" y="136"/>
                </a:cubicBezTo>
                <a:cubicBezTo>
                  <a:pt x="40" y="138"/>
                  <a:pt x="35" y="142"/>
                  <a:pt x="30" y="146"/>
                </a:cubicBezTo>
                <a:cubicBezTo>
                  <a:pt x="15" y="139"/>
                  <a:pt x="8" y="126"/>
                  <a:pt x="0" y="113"/>
                </a:cubicBezTo>
                <a:cubicBezTo>
                  <a:pt x="0" y="112"/>
                  <a:pt x="0" y="110"/>
                  <a:pt x="2" y="108"/>
                </a:cubicBezTo>
                <a:close/>
              </a:path>
            </a:pathLst>
          </a:custGeom>
          <a:solidFill>
            <a:srgbClr val="855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15"/>
          <p:cNvSpPr>
            <a:spLocks/>
          </p:cNvSpPr>
          <p:nvPr/>
        </p:nvSpPr>
        <p:spPr bwMode="auto">
          <a:xfrm>
            <a:off x="990283" y="1696849"/>
            <a:ext cx="252413" cy="206375"/>
          </a:xfrm>
          <a:custGeom>
            <a:avLst/>
            <a:gdLst>
              <a:gd name="T0" fmla="*/ 58 w 143"/>
              <a:gd name="T1" fmla="*/ 114 h 117"/>
              <a:gd name="T2" fmla="*/ 69 w 143"/>
              <a:gd name="T3" fmla="*/ 92 h 117"/>
              <a:gd name="T4" fmla="*/ 71 w 143"/>
              <a:gd name="T5" fmla="*/ 81 h 117"/>
              <a:gd name="T6" fmla="*/ 55 w 143"/>
              <a:gd name="T7" fmla="*/ 79 h 117"/>
              <a:gd name="T8" fmla="*/ 35 w 143"/>
              <a:gd name="T9" fmla="*/ 97 h 117"/>
              <a:gd name="T10" fmla="*/ 26 w 143"/>
              <a:gd name="T11" fmla="*/ 104 h 117"/>
              <a:gd name="T12" fmla="*/ 30 w 143"/>
              <a:gd name="T13" fmla="*/ 75 h 117"/>
              <a:gd name="T14" fmla="*/ 59 w 143"/>
              <a:gd name="T15" fmla="*/ 53 h 117"/>
              <a:gd name="T16" fmla="*/ 75 w 143"/>
              <a:gd name="T17" fmla="*/ 46 h 117"/>
              <a:gd name="T18" fmla="*/ 78 w 143"/>
              <a:gd name="T19" fmla="*/ 38 h 117"/>
              <a:gd name="T20" fmla="*/ 71 w 143"/>
              <a:gd name="T21" fmla="*/ 36 h 117"/>
              <a:gd name="T22" fmla="*/ 0 w 143"/>
              <a:gd name="T23" fmla="*/ 62 h 117"/>
              <a:gd name="T24" fmla="*/ 48 w 143"/>
              <a:gd name="T25" fmla="*/ 8 h 117"/>
              <a:gd name="T26" fmla="*/ 64 w 143"/>
              <a:gd name="T27" fmla="*/ 1 h 117"/>
              <a:gd name="T28" fmla="*/ 89 w 143"/>
              <a:gd name="T29" fmla="*/ 13 h 117"/>
              <a:gd name="T30" fmla="*/ 140 w 143"/>
              <a:gd name="T31" fmla="*/ 84 h 117"/>
              <a:gd name="T32" fmla="*/ 140 w 143"/>
              <a:gd name="T33" fmla="*/ 91 h 117"/>
              <a:gd name="T34" fmla="*/ 67 w 143"/>
              <a:gd name="T35" fmla="*/ 115 h 117"/>
              <a:gd name="T36" fmla="*/ 58 w 143"/>
              <a:gd name="T37" fmla="*/ 11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" h="117">
                <a:moveTo>
                  <a:pt x="58" y="114"/>
                </a:moveTo>
                <a:cubicBezTo>
                  <a:pt x="60" y="106"/>
                  <a:pt x="65" y="99"/>
                  <a:pt x="69" y="92"/>
                </a:cubicBezTo>
                <a:cubicBezTo>
                  <a:pt x="71" y="89"/>
                  <a:pt x="76" y="86"/>
                  <a:pt x="71" y="81"/>
                </a:cubicBezTo>
                <a:cubicBezTo>
                  <a:pt x="66" y="77"/>
                  <a:pt x="61" y="75"/>
                  <a:pt x="55" y="79"/>
                </a:cubicBezTo>
                <a:cubicBezTo>
                  <a:pt x="48" y="85"/>
                  <a:pt x="42" y="91"/>
                  <a:pt x="35" y="97"/>
                </a:cubicBezTo>
                <a:cubicBezTo>
                  <a:pt x="32" y="99"/>
                  <a:pt x="30" y="103"/>
                  <a:pt x="26" y="104"/>
                </a:cubicBezTo>
                <a:cubicBezTo>
                  <a:pt x="27" y="94"/>
                  <a:pt x="28" y="84"/>
                  <a:pt x="30" y="75"/>
                </a:cubicBezTo>
                <a:cubicBezTo>
                  <a:pt x="34" y="61"/>
                  <a:pt x="47" y="57"/>
                  <a:pt x="59" y="53"/>
                </a:cubicBezTo>
                <a:cubicBezTo>
                  <a:pt x="65" y="51"/>
                  <a:pt x="70" y="50"/>
                  <a:pt x="75" y="46"/>
                </a:cubicBezTo>
                <a:cubicBezTo>
                  <a:pt x="77" y="44"/>
                  <a:pt x="78" y="42"/>
                  <a:pt x="78" y="38"/>
                </a:cubicBezTo>
                <a:cubicBezTo>
                  <a:pt x="77" y="35"/>
                  <a:pt x="74" y="36"/>
                  <a:pt x="71" y="36"/>
                </a:cubicBezTo>
                <a:cubicBezTo>
                  <a:pt x="44" y="35"/>
                  <a:pt x="19" y="41"/>
                  <a:pt x="0" y="62"/>
                </a:cubicBezTo>
                <a:cubicBezTo>
                  <a:pt x="6" y="36"/>
                  <a:pt x="25" y="20"/>
                  <a:pt x="48" y="8"/>
                </a:cubicBezTo>
                <a:cubicBezTo>
                  <a:pt x="53" y="5"/>
                  <a:pt x="59" y="3"/>
                  <a:pt x="64" y="1"/>
                </a:cubicBezTo>
                <a:cubicBezTo>
                  <a:pt x="75" y="0"/>
                  <a:pt x="82" y="7"/>
                  <a:pt x="89" y="13"/>
                </a:cubicBezTo>
                <a:cubicBezTo>
                  <a:pt x="112" y="32"/>
                  <a:pt x="128" y="57"/>
                  <a:pt x="140" y="84"/>
                </a:cubicBezTo>
                <a:cubicBezTo>
                  <a:pt x="141" y="86"/>
                  <a:pt x="143" y="89"/>
                  <a:pt x="140" y="91"/>
                </a:cubicBezTo>
                <a:cubicBezTo>
                  <a:pt x="116" y="98"/>
                  <a:pt x="91" y="105"/>
                  <a:pt x="67" y="115"/>
                </a:cubicBezTo>
                <a:cubicBezTo>
                  <a:pt x="64" y="116"/>
                  <a:pt x="61" y="117"/>
                  <a:pt x="58" y="114"/>
                </a:cubicBezTo>
                <a:close/>
              </a:path>
            </a:pathLst>
          </a:custGeom>
          <a:solidFill>
            <a:srgbClr val="ED8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6"/>
          <p:cNvSpPr>
            <a:spLocks/>
          </p:cNvSpPr>
          <p:nvPr/>
        </p:nvSpPr>
        <p:spPr bwMode="auto">
          <a:xfrm>
            <a:off x="1263333" y="2835087"/>
            <a:ext cx="111125" cy="230188"/>
          </a:xfrm>
          <a:custGeom>
            <a:avLst/>
            <a:gdLst>
              <a:gd name="T0" fmla="*/ 58 w 63"/>
              <a:gd name="T1" fmla="*/ 127 h 130"/>
              <a:gd name="T2" fmla="*/ 16 w 63"/>
              <a:gd name="T3" fmla="*/ 130 h 130"/>
              <a:gd name="T4" fmla="*/ 4 w 63"/>
              <a:gd name="T5" fmla="*/ 118 h 130"/>
              <a:gd name="T6" fmla="*/ 4 w 63"/>
              <a:gd name="T7" fmla="*/ 64 h 130"/>
              <a:gd name="T8" fmla="*/ 3 w 63"/>
              <a:gd name="T9" fmla="*/ 56 h 130"/>
              <a:gd name="T10" fmla="*/ 1 w 63"/>
              <a:gd name="T11" fmla="*/ 28 h 130"/>
              <a:gd name="T12" fmla="*/ 2 w 63"/>
              <a:gd name="T13" fmla="*/ 4 h 130"/>
              <a:gd name="T14" fmla="*/ 4 w 63"/>
              <a:gd name="T15" fmla="*/ 1 h 130"/>
              <a:gd name="T16" fmla="*/ 56 w 63"/>
              <a:gd name="T17" fmla="*/ 1 h 130"/>
              <a:gd name="T18" fmla="*/ 59 w 63"/>
              <a:gd name="T19" fmla="*/ 3 h 130"/>
              <a:gd name="T20" fmla="*/ 59 w 63"/>
              <a:gd name="T21" fmla="*/ 27 h 130"/>
              <a:gd name="T22" fmla="*/ 59 w 63"/>
              <a:gd name="T23" fmla="*/ 56 h 130"/>
              <a:gd name="T24" fmla="*/ 58 w 63"/>
              <a:gd name="T25" fmla="*/ 12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130">
                <a:moveTo>
                  <a:pt x="58" y="127"/>
                </a:moveTo>
                <a:cubicBezTo>
                  <a:pt x="44" y="130"/>
                  <a:pt x="30" y="129"/>
                  <a:pt x="16" y="130"/>
                </a:cubicBezTo>
                <a:cubicBezTo>
                  <a:pt x="7" y="130"/>
                  <a:pt x="3" y="128"/>
                  <a:pt x="4" y="118"/>
                </a:cubicBezTo>
                <a:cubicBezTo>
                  <a:pt x="5" y="100"/>
                  <a:pt x="4" y="82"/>
                  <a:pt x="4" y="64"/>
                </a:cubicBezTo>
                <a:cubicBezTo>
                  <a:pt x="3" y="61"/>
                  <a:pt x="3" y="59"/>
                  <a:pt x="3" y="56"/>
                </a:cubicBezTo>
                <a:cubicBezTo>
                  <a:pt x="0" y="47"/>
                  <a:pt x="1" y="37"/>
                  <a:pt x="1" y="28"/>
                </a:cubicBezTo>
                <a:cubicBezTo>
                  <a:pt x="1" y="20"/>
                  <a:pt x="0" y="12"/>
                  <a:pt x="2" y="4"/>
                </a:cubicBezTo>
                <a:cubicBezTo>
                  <a:pt x="2" y="3"/>
                  <a:pt x="3" y="2"/>
                  <a:pt x="4" y="1"/>
                </a:cubicBezTo>
                <a:cubicBezTo>
                  <a:pt x="21" y="0"/>
                  <a:pt x="38" y="0"/>
                  <a:pt x="56" y="1"/>
                </a:cubicBezTo>
                <a:cubicBezTo>
                  <a:pt x="57" y="2"/>
                  <a:pt x="58" y="2"/>
                  <a:pt x="59" y="3"/>
                </a:cubicBezTo>
                <a:cubicBezTo>
                  <a:pt x="59" y="11"/>
                  <a:pt x="59" y="19"/>
                  <a:pt x="59" y="27"/>
                </a:cubicBezTo>
                <a:cubicBezTo>
                  <a:pt x="63" y="37"/>
                  <a:pt x="63" y="46"/>
                  <a:pt x="59" y="56"/>
                </a:cubicBezTo>
                <a:cubicBezTo>
                  <a:pt x="59" y="80"/>
                  <a:pt x="58" y="104"/>
                  <a:pt x="58" y="127"/>
                </a:cubicBezTo>
                <a:close/>
              </a:path>
            </a:pathLst>
          </a:custGeom>
          <a:solidFill>
            <a:srgbClr val="0E5D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17"/>
          <p:cNvSpPr>
            <a:spLocks/>
          </p:cNvSpPr>
          <p:nvPr/>
        </p:nvSpPr>
        <p:spPr bwMode="auto">
          <a:xfrm>
            <a:off x="1210945" y="2090549"/>
            <a:ext cx="193675" cy="201613"/>
          </a:xfrm>
          <a:custGeom>
            <a:avLst/>
            <a:gdLst>
              <a:gd name="T0" fmla="*/ 73 w 109"/>
              <a:gd name="T1" fmla="*/ 111 h 114"/>
              <a:gd name="T2" fmla="*/ 21 w 109"/>
              <a:gd name="T3" fmla="*/ 112 h 114"/>
              <a:gd name="T4" fmla="*/ 7 w 109"/>
              <a:gd name="T5" fmla="*/ 106 h 114"/>
              <a:gd name="T6" fmla="*/ 1 w 109"/>
              <a:gd name="T7" fmla="*/ 90 h 114"/>
              <a:gd name="T8" fmla="*/ 10 w 109"/>
              <a:gd name="T9" fmla="*/ 36 h 114"/>
              <a:gd name="T10" fmla="*/ 66 w 109"/>
              <a:gd name="T11" fmla="*/ 6 h 114"/>
              <a:gd name="T12" fmla="*/ 79 w 109"/>
              <a:gd name="T13" fmla="*/ 6 h 114"/>
              <a:gd name="T14" fmla="*/ 100 w 109"/>
              <a:gd name="T15" fmla="*/ 22 h 114"/>
              <a:gd name="T16" fmla="*/ 91 w 109"/>
              <a:gd name="T17" fmla="*/ 24 h 114"/>
              <a:gd name="T18" fmla="*/ 34 w 109"/>
              <a:gd name="T19" fmla="*/ 27 h 114"/>
              <a:gd name="T20" fmla="*/ 29 w 109"/>
              <a:gd name="T21" fmla="*/ 33 h 114"/>
              <a:gd name="T22" fmla="*/ 30 w 109"/>
              <a:gd name="T23" fmla="*/ 45 h 114"/>
              <a:gd name="T24" fmla="*/ 30 w 109"/>
              <a:gd name="T25" fmla="*/ 63 h 114"/>
              <a:gd name="T26" fmla="*/ 58 w 109"/>
              <a:gd name="T27" fmla="*/ 76 h 114"/>
              <a:gd name="T28" fmla="*/ 81 w 109"/>
              <a:gd name="T29" fmla="*/ 76 h 114"/>
              <a:gd name="T30" fmla="*/ 95 w 109"/>
              <a:gd name="T31" fmla="*/ 64 h 114"/>
              <a:gd name="T32" fmla="*/ 96 w 109"/>
              <a:gd name="T33" fmla="*/ 35 h 114"/>
              <a:gd name="T34" fmla="*/ 98 w 109"/>
              <a:gd name="T35" fmla="*/ 28 h 114"/>
              <a:gd name="T36" fmla="*/ 101 w 109"/>
              <a:gd name="T37" fmla="*/ 28 h 114"/>
              <a:gd name="T38" fmla="*/ 105 w 109"/>
              <a:gd name="T39" fmla="*/ 48 h 114"/>
              <a:gd name="T40" fmla="*/ 109 w 109"/>
              <a:gd name="T41" fmla="*/ 74 h 114"/>
              <a:gd name="T42" fmla="*/ 73 w 109"/>
              <a:gd name="T43" fmla="*/ 11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14">
                <a:moveTo>
                  <a:pt x="73" y="111"/>
                </a:moveTo>
                <a:cubicBezTo>
                  <a:pt x="56" y="114"/>
                  <a:pt x="38" y="113"/>
                  <a:pt x="21" y="112"/>
                </a:cubicBezTo>
                <a:cubicBezTo>
                  <a:pt x="16" y="112"/>
                  <a:pt x="11" y="110"/>
                  <a:pt x="7" y="106"/>
                </a:cubicBezTo>
                <a:cubicBezTo>
                  <a:pt x="1" y="102"/>
                  <a:pt x="0" y="96"/>
                  <a:pt x="1" y="90"/>
                </a:cubicBezTo>
                <a:cubicBezTo>
                  <a:pt x="2" y="72"/>
                  <a:pt x="5" y="54"/>
                  <a:pt x="10" y="36"/>
                </a:cubicBezTo>
                <a:cubicBezTo>
                  <a:pt x="15" y="12"/>
                  <a:pt x="48" y="0"/>
                  <a:pt x="66" y="6"/>
                </a:cubicBezTo>
                <a:cubicBezTo>
                  <a:pt x="70" y="6"/>
                  <a:pt x="75" y="6"/>
                  <a:pt x="79" y="6"/>
                </a:cubicBezTo>
                <a:cubicBezTo>
                  <a:pt x="93" y="6"/>
                  <a:pt x="98" y="10"/>
                  <a:pt x="100" y="22"/>
                </a:cubicBezTo>
                <a:cubicBezTo>
                  <a:pt x="97" y="26"/>
                  <a:pt x="94" y="25"/>
                  <a:pt x="91" y="24"/>
                </a:cubicBezTo>
                <a:cubicBezTo>
                  <a:pt x="72" y="16"/>
                  <a:pt x="53" y="20"/>
                  <a:pt x="34" y="27"/>
                </a:cubicBezTo>
                <a:cubicBezTo>
                  <a:pt x="31" y="28"/>
                  <a:pt x="28" y="29"/>
                  <a:pt x="29" y="33"/>
                </a:cubicBezTo>
                <a:cubicBezTo>
                  <a:pt x="30" y="37"/>
                  <a:pt x="30" y="41"/>
                  <a:pt x="30" y="45"/>
                </a:cubicBezTo>
                <a:cubicBezTo>
                  <a:pt x="30" y="51"/>
                  <a:pt x="29" y="57"/>
                  <a:pt x="30" y="63"/>
                </a:cubicBezTo>
                <a:cubicBezTo>
                  <a:pt x="32" y="80"/>
                  <a:pt x="44" y="85"/>
                  <a:pt x="58" y="76"/>
                </a:cubicBezTo>
                <a:cubicBezTo>
                  <a:pt x="65" y="73"/>
                  <a:pt x="73" y="71"/>
                  <a:pt x="81" y="76"/>
                </a:cubicBezTo>
                <a:cubicBezTo>
                  <a:pt x="88" y="80"/>
                  <a:pt x="96" y="75"/>
                  <a:pt x="95" y="64"/>
                </a:cubicBezTo>
                <a:cubicBezTo>
                  <a:pt x="94" y="54"/>
                  <a:pt x="96" y="44"/>
                  <a:pt x="96" y="35"/>
                </a:cubicBezTo>
                <a:cubicBezTo>
                  <a:pt x="96" y="32"/>
                  <a:pt x="96" y="30"/>
                  <a:pt x="98" y="28"/>
                </a:cubicBezTo>
                <a:cubicBezTo>
                  <a:pt x="99" y="27"/>
                  <a:pt x="100" y="27"/>
                  <a:pt x="101" y="28"/>
                </a:cubicBezTo>
                <a:cubicBezTo>
                  <a:pt x="107" y="34"/>
                  <a:pt x="105" y="41"/>
                  <a:pt x="105" y="48"/>
                </a:cubicBezTo>
                <a:cubicBezTo>
                  <a:pt x="106" y="57"/>
                  <a:pt x="109" y="65"/>
                  <a:pt x="109" y="74"/>
                </a:cubicBezTo>
                <a:cubicBezTo>
                  <a:pt x="108" y="98"/>
                  <a:pt x="98" y="108"/>
                  <a:pt x="73" y="111"/>
                </a:cubicBezTo>
                <a:close/>
              </a:path>
            </a:pathLst>
          </a:custGeom>
          <a:solidFill>
            <a:srgbClr val="332C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18"/>
          <p:cNvSpPr>
            <a:spLocks/>
          </p:cNvSpPr>
          <p:nvPr/>
        </p:nvSpPr>
        <p:spPr bwMode="auto">
          <a:xfrm>
            <a:off x="1358583" y="2388999"/>
            <a:ext cx="111125" cy="452438"/>
          </a:xfrm>
          <a:custGeom>
            <a:avLst/>
            <a:gdLst>
              <a:gd name="T0" fmla="*/ 38 w 63"/>
              <a:gd name="T1" fmla="*/ 0 h 256"/>
              <a:gd name="T2" fmla="*/ 56 w 63"/>
              <a:gd name="T3" fmla="*/ 58 h 256"/>
              <a:gd name="T4" fmla="*/ 55 w 63"/>
              <a:gd name="T5" fmla="*/ 189 h 256"/>
              <a:gd name="T6" fmla="*/ 50 w 63"/>
              <a:gd name="T7" fmla="*/ 245 h 256"/>
              <a:gd name="T8" fmla="*/ 39 w 63"/>
              <a:gd name="T9" fmla="*/ 255 h 256"/>
              <a:gd name="T10" fmla="*/ 5 w 63"/>
              <a:gd name="T11" fmla="*/ 255 h 256"/>
              <a:gd name="T12" fmla="*/ 4 w 63"/>
              <a:gd name="T13" fmla="*/ 255 h 256"/>
              <a:gd name="T14" fmla="*/ 4 w 63"/>
              <a:gd name="T15" fmla="*/ 229 h 256"/>
              <a:gd name="T16" fmla="*/ 19 w 63"/>
              <a:gd name="T17" fmla="*/ 226 h 256"/>
              <a:gd name="T18" fmla="*/ 30 w 63"/>
              <a:gd name="T19" fmla="*/ 217 h 256"/>
              <a:gd name="T20" fmla="*/ 35 w 63"/>
              <a:gd name="T21" fmla="*/ 157 h 256"/>
              <a:gd name="T22" fmla="*/ 36 w 63"/>
              <a:gd name="T23" fmla="*/ 72 h 256"/>
              <a:gd name="T24" fmla="*/ 33 w 63"/>
              <a:gd name="T25" fmla="*/ 52 h 256"/>
              <a:gd name="T26" fmla="*/ 32 w 63"/>
              <a:gd name="T27" fmla="*/ 13 h 256"/>
              <a:gd name="T28" fmla="*/ 38 w 63"/>
              <a:gd name="T2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" h="256">
                <a:moveTo>
                  <a:pt x="38" y="0"/>
                </a:moveTo>
                <a:cubicBezTo>
                  <a:pt x="48" y="18"/>
                  <a:pt x="53" y="38"/>
                  <a:pt x="56" y="58"/>
                </a:cubicBezTo>
                <a:cubicBezTo>
                  <a:pt x="63" y="101"/>
                  <a:pt x="59" y="145"/>
                  <a:pt x="55" y="189"/>
                </a:cubicBezTo>
                <a:cubicBezTo>
                  <a:pt x="54" y="207"/>
                  <a:pt x="51" y="226"/>
                  <a:pt x="50" y="245"/>
                </a:cubicBezTo>
                <a:cubicBezTo>
                  <a:pt x="50" y="254"/>
                  <a:pt x="47" y="256"/>
                  <a:pt x="39" y="255"/>
                </a:cubicBezTo>
                <a:cubicBezTo>
                  <a:pt x="27" y="255"/>
                  <a:pt x="16" y="255"/>
                  <a:pt x="5" y="255"/>
                </a:cubicBezTo>
                <a:cubicBezTo>
                  <a:pt x="5" y="255"/>
                  <a:pt x="4" y="255"/>
                  <a:pt x="4" y="255"/>
                </a:cubicBezTo>
                <a:cubicBezTo>
                  <a:pt x="0" y="246"/>
                  <a:pt x="0" y="238"/>
                  <a:pt x="4" y="229"/>
                </a:cubicBezTo>
                <a:cubicBezTo>
                  <a:pt x="9" y="226"/>
                  <a:pt x="14" y="226"/>
                  <a:pt x="19" y="226"/>
                </a:cubicBezTo>
                <a:cubicBezTo>
                  <a:pt x="26" y="226"/>
                  <a:pt x="29" y="224"/>
                  <a:pt x="30" y="217"/>
                </a:cubicBezTo>
                <a:cubicBezTo>
                  <a:pt x="33" y="197"/>
                  <a:pt x="35" y="177"/>
                  <a:pt x="35" y="157"/>
                </a:cubicBezTo>
                <a:cubicBezTo>
                  <a:pt x="36" y="129"/>
                  <a:pt x="41" y="101"/>
                  <a:pt x="36" y="72"/>
                </a:cubicBezTo>
                <a:cubicBezTo>
                  <a:pt x="35" y="66"/>
                  <a:pt x="34" y="59"/>
                  <a:pt x="33" y="52"/>
                </a:cubicBezTo>
                <a:cubicBezTo>
                  <a:pt x="32" y="39"/>
                  <a:pt x="35" y="26"/>
                  <a:pt x="32" y="13"/>
                </a:cubicBezTo>
                <a:cubicBezTo>
                  <a:pt x="32" y="8"/>
                  <a:pt x="33" y="3"/>
                  <a:pt x="38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19"/>
          <p:cNvSpPr>
            <a:spLocks/>
          </p:cNvSpPr>
          <p:nvPr/>
        </p:nvSpPr>
        <p:spPr bwMode="auto">
          <a:xfrm>
            <a:off x="1474470" y="2408049"/>
            <a:ext cx="69850" cy="431800"/>
          </a:xfrm>
          <a:custGeom>
            <a:avLst/>
            <a:gdLst>
              <a:gd name="T0" fmla="*/ 38 w 39"/>
              <a:gd name="T1" fmla="*/ 218 h 244"/>
              <a:gd name="T2" fmla="*/ 34 w 39"/>
              <a:gd name="T3" fmla="*/ 244 h 244"/>
              <a:gd name="T4" fmla="*/ 16 w 39"/>
              <a:gd name="T5" fmla="*/ 244 h 244"/>
              <a:gd name="T6" fmla="*/ 4 w 39"/>
              <a:gd name="T7" fmla="*/ 231 h 244"/>
              <a:gd name="T8" fmla="*/ 14 w 39"/>
              <a:gd name="T9" fmla="*/ 95 h 244"/>
              <a:gd name="T10" fmla="*/ 0 w 39"/>
              <a:gd name="T11" fmla="*/ 0 h 244"/>
              <a:gd name="T12" fmla="*/ 15 w 39"/>
              <a:gd name="T13" fmla="*/ 16 h 244"/>
              <a:gd name="T14" fmla="*/ 34 w 39"/>
              <a:gd name="T15" fmla="*/ 70 h 244"/>
              <a:gd name="T16" fmla="*/ 30 w 39"/>
              <a:gd name="T17" fmla="*/ 200 h 244"/>
              <a:gd name="T18" fmla="*/ 38 w 39"/>
              <a:gd name="T19" fmla="*/ 21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44">
                <a:moveTo>
                  <a:pt x="38" y="218"/>
                </a:moveTo>
                <a:cubicBezTo>
                  <a:pt x="38" y="227"/>
                  <a:pt x="37" y="236"/>
                  <a:pt x="34" y="244"/>
                </a:cubicBezTo>
                <a:cubicBezTo>
                  <a:pt x="28" y="244"/>
                  <a:pt x="22" y="244"/>
                  <a:pt x="16" y="244"/>
                </a:cubicBezTo>
                <a:cubicBezTo>
                  <a:pt x="3" y="244"/>
                  <a:pt x="3" y="244"/>
                  <a:pt x="4" y="231"/>
                </a:cubicBezTo>
                <a:cubicBezTo>
                  <a:pt x="10" y="185"/>
                  <a:pt x="13" y="140"/>
                  <a:pt x="14" y="95"/>
                </a:cubicBezTo>
                <a:cubicBezTo>
                  <a:pt x="15" y="63"/>
                  <a:pt x="11" y="31"/>
                  <a:pt x="0" y="0"/>
                </a:cubicBezTo>
                <a:cubicBezTo>
                  <a:pt x="9" y="2"/>
                  <a:pt x="12" y="9"/>
                  <a:pt x="15" y="16"/>
                </a:cubicBezTo>
                <a:cubicBezTo>
                  <a:pt x="22" y="33"/>
                  <a:pt x="30" y="51"/>
                  <a:pt x="34" y="70"/>
                </a:cubicBezTo>
                <a:cubicBezTo>
                  <a:pt x="39" y="113"/>
                  <a:pt x="34" y="157"/>
                  <a:pt x="30" y="200"/>
                </a:cubicBezTo>
                <a:cubicBezTo>
                  <a:pt x="29" y="209"/>
                  <a:pt x="31" y="214"/>
                  <a:pt x="38" y="218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20"/>
          <p:cNvSpPr>
            <a:spLocks/>
          </p:cNvSpPr>
          <p:nvPr/>
        </p:nvSpPr>
        <p:spPr bwMode="auto">
          <a:xfrm>
            <a:off x="1115695" y="1666687"/>
            <a:ext cx="193675" cy="195263"/>
          </a:xfrm>
          <a:custGeom>
            <a:avLst/>
            <a:gdLst>
              <a:gd name="T0" fmla="*/ 0 w 109"/>
              <a:gd name="T1" fmla="*/ 11 h 111"/>
              <a:gd name="T2" fmla="*/ 72 w 109"/>
              <a:gd name="T3" fmla="*/ 9 h 111"/>
              <a:gd name="T4" fmla="*/ 72 w 109"/>
              <a:gd name="T5" fmla="*/ 14 h 111"/>
              <a:gd name="T6" fmla="*/ 88 w 109"/>
              <a:gd name="T7" fmla="*/ 55 h 111"/>
              <a:gd name="T8" fmla="*/ 104 w 109"/>
              <a:gd name="T9" fmla="*/ 92 h 111"/>
              <a:gd name="T10" fmla="*/ 104 w 109"/>
              <a:gd name="T11" fmla="*/ 106 h 111"/>
              <a:gd name="T12" fmla="*/ 80 w 109"/>
              <a:gd name="T13" fmla="*/ 109 h 111"/>
              <a:gd name="T14" fmla="*/ 72 w 109"/>
              <a:gd name="T15" fmla="*/ 96 h 111"/>
              <a:gd name="T16" fmla="*/ 26 w 109"/>
              <a:gd name="T17" fmla="*/ 29 h 111"/>
              <a:gd name="T18" fmla="*/ 8 w 109"/>
              <a:gd name="T19" fmla="*/ 19 h 111"/>
              <a:gd name="T20" fmla="*/ 0 w 109"/>
              <a:gd name="T21" fmla="*/ 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11">
                <a:moveTo>
                  <a:pt x="0" y="11"/>
                </a:moveTo>
                <a:cubicBezTo>
                  <a:pt x="24" y="2"/>
                  <a:pt x="48" y="0"/>
                  <a:pt x="72" y="9"/>
                </a:cubicBezTo>
                <a:cubicBezTo>
                  <a:pt x="72" y="11"/>
                  <a:pt x="72" y="12"/>
                  <a:pt x="72" y="14"/>
                </a:cubicBezTo>
                <a:cubicBezTo>
                  <a:pt x="74" y="28"/>
                  <a:pt x="83" y="40"/>
                  <a:pt x="88" y="55"/>
                </a:cubicBezTo>
                <a:cubicBezTo>
                  <a:pt x="92" y="68"/>
                  <a:pt x="99" y="79"/>
                  <a:pt x="104" y="92"/>
                </a:cubicBezTo>
                <a:cubicBezTo>
                  <a:pt x="106" y="97"/>
                  <a:pt x="109" y="102"/>
                  <a:pt x="104" y="106"/>
                </a:cubicBezTo>
                <a:cubicBezTo>
                  <a:pt x="96" y="110"/>
                  <a:pt x="88" y="111"/>
                  <a:pt x="80" y="109"/>
                </a:cubicBezTo>
                <a:cubicBezTo>
                  <a:pt x="74" y="107"/>
                  <a:pt x="73" y="101"/>
                  <a:pt x="72" y="96"/>
                </a:cubicBezTo>
                <a:cubicBezTo>
                  <a:pt x="61" y="70"/>
                  <a:pt x="48" y="46"/>
                  <a:pt x="26" y="29"/>
                </a:cubicBezTo>
                <a:cubicBezTo>
                  <a:pt x="20" y="25"/>
                  <a:pt x="14" y="21"/>
                  <a:pt x="8" y="19"/>
                </a:cubicBezTo>
                <a:cubicBezTo>
                  <a:pt x="4" y="18"/>
                  <a:pt x="0" y="16"/>
                  <a:pt x="0" y="11"/>
                </a:cubicBezTo>
                <a:close/>
              </a:path>
            </a:pathLst>
          </a:custGeom>
          <a:solidFill>
            <a:srgbClr val="F6A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21"/>
          <p:cNvSpPr>
            <a:spLocks/>
          </p:cNvSpPr>
          <p:nvPr/>
        </p:nvSpPr>
        <p:spPr bwMode="auto">
          <a:xfrm>
            <a:off x="1309370" y="2311212"/>
            <a:ext cx="115888" cy="188913"/>
          </a:xfrm>
          <a:custGeom>
            <a:avLst/>
            <a:gdLst>
              <a:gd name="T0" fmla="*/ 66 w 66"/>
              <a:gd name="T1" fmla="*/ 44 h 107"/>
              <a:gd name="T2" fmla="*/ 63 w 66"/>
              <a:gd name="T3" fmla="*/ 56 h 107"/>
              <a:gd name="T4" fmla="*/ 35 w 66"/>
              <a:gd name="T5" fmla="*/ 102 h 107"/>
              <a:gd name="T6" fmla="*/ 25 w 66"/>
              <a:gd name="T7" fmla="*/ 100 h 107"/>
              <a:gd name="T8" fmla="*/ 24 w 66"/>
              <a:gd name="T9" fmla="*/ 99 h 107"/>
              <a:gd name="T10" fmla="*/ 0 w 66"/>
              <a:gd name="T11" fmla="*/ 21 h 107"/>
              <a:gd name="T12" fmla="*/ 19 w 66"/>
              <a:gd name="T13" fmla="*/ 12 h 107"/>
              <a:gd name="T14" fmla="*/ 28 w 66"/>
              <a:gd name="T15" fmla="*/ 0 h 107"/>
              <a:gd name="T16" fmla="*/ 66 w 66"/>
              <a:gd name="T17" fmla="*/ 4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07">
                <a:moveTo>
                  <a:pt x="66" y="44"/>
                </a:moveTo>
                <a:cubicBezTo>
                  <a:pt x="65" y="48"/>
                  <a:pt x="64" y="52"/>
                  <a:pt x="63" y="56"/>
                </a:cubicBezTo>
                <a:cubicBezTo>
                  <a:pt x="59" y="74"/>
                  <a:pt x="46" y="87"/>
                  <a:pt x="35" y="102"/>
                </a:cubicBezTo>
                <a:cubicBezTo>
                  <a:pt x="31" y="107"/>
                  <a:pt x="28" y="105"/>
                  <a:pt x="25" y="100"/>
                </a:cubicBezTo>
                <a:cubicBezTo>
                  <a:pt x="25" y="100"/>
                  <a:pt x="25" y="100"/>
                  <a:pt x="24" y="99"/>
                </a:cubicBezTo>
                <a:cubicBezTo>
                  <a:pt x="21" y="72"/>
                  <a:pt x="9" y="47"/>
                  <a:pt x="0" y="21"/>
                </a:cubicBezTo>
                <a:cubicBezTo>
                  <a:pt x="5" y="16"/>
                  <a:pt x="13" y="15"/>
                  <a:pt x="19" y="12"/>
                </a:cubicBezTo>
                <a:cubicBezTo>
                  <a:pt x="22" y="8"/>
                  <a:pt x="26" y="5"/>
                  <a:pt x="28" y="0"/>
                </a:cubicBezTo>
                <a:cubicBezTo>
                  <a:pt x="48" y="8"/>
                  <a:pt x="59" y="24"/>
                  <a:pt x="66" y="44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22"/>
          <p:cNvSpPr>
            <a:spLocks/>
          </p:cNvSpPr>
          <p:nvPr/>
        </p:nvSpPr>
        <p:spPr bwMode="auto">
          <a:xfrm>
            <a:off x="1366520" y="2882712"/>
            <a:ext cx="166688" cy="50800"/>
          </a:xfrm>
          <a:custGeom>
            <a:avLst/>
            <a:gdLst>
              <a:gd name="T0" fmla="*/ 0 w 94"/>
              <a:gd name="T1" fmla="*/ 29 h 29"/>
              <a:gd name="T2" fmla="*/ 0 w 94"/>
              <a:gd name="T3" fmla="*/ 0 h 29"/>
              <a:gd name="T4" fmla="*/ 93 w 94"/>
              <a:gd name="T5" fmla="*/ 0 h 29"/>
              <a:gd name="T6" fmla="*/ 90 w 94"/>
              <a:gd name="T7" fmla="*/ 29 h 29"/>
              <a:gd name="T8" fmla="*/ 0 w 94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29">
                <a:moveTo>
                  <a:pt x="0" y="29"/>
                </a:moveTo>
                <a:cubicBezTo>
                  <a:pt x="0" y="19"/>
                  <a:pt x="0" y="10"/>
                  <a:pt x="0" y="0"/>
                </a:cubicBezTo>
                <a:cubicBezTo>
                  <a:pt x="31" y="0"/>
                  <a:pt x="62" y="0"/>
                  <a:pt x="93" y="0"/>
                </a:cubicBezTo>
                <a:cubicBezTo>
                  <a:pt x="94" y="10"/>
                  <a:pt x="91" y="19"/>
                  <a:pt x="90" y="29"/>
                </a:cubicBezTo>
                <a:cubicBezTo>
                  <a:pt x="60" y="29"/>
                  <a:pt x="30" y="29"/>
                  <a:pt x="0" y="29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23"/>
          <p:cNvSpPr>
            <a:spLocks/>
          </p:cNvSpPr>
          <p:nvPr/>
        </p:nvSpPr>
        <p:spPr bwMode="auto">
          <a:xfrm>
            <a:off x="1082358" y="1834962"/>
            <a:ext cx="376238" cy="87313"/>
          </a:xfrm>
          <a:custGeom>
            <a:avLst/>
            <a:gdLst>
              <a:gd name="T0" fmla="*/ 97 w 213"/>
              <a:gd name="T1" fmla="*/ 12 h 50"/>
              <a:gd name="T2" fmla="*/ 124 w 213"/>
              <a:gd name="T3" fmla="*/ 10 h 50"/>
              <a:gd name="T4" fmla="*/ 167 w 213"/>
              <a:gd name="T5" fmla="*/ 1 h 50"/>
              <a:gd name="T6" fmla="*/ 174 w 213"/>
              <a:gd name="T7" fmla="*/ 1 h 50"/>
              <a:gd name="T8" fmla="*/ 202 w 213"/>
              <a:gd name="T9" fmla="*/ 8 h 50"/>
              <a:gd name="T10" fmla="*/ 213 w 213"/>
              <a:gd name="T11" fmla="*/ 14 h 50"/>
              <a:gd name="T12" fmla="*/ 194 w 213"/>
              <a:gd name="T13" fmla="*/ 18 h 50"/>
              <a:gd name="T14" fmla="*/ 173 w 213"/>
              <a:gd name="T15" fmla="*/ 18 h 50"/>
              <a:gd name="T16" fmla="*/ 32 w 213"/>
              <a:gd name="T17" fmla="*/ 41 h 50"/>
              <a:gd name="T18" fmla="*/ 4 w 213"/>
              <a:gd name="T19" fmla="*/ 48 h 50"/>
              <a:gd name="T20" fmla="*/ 6 w 213"/>
              <a:gd name="T21" fmla="*/ 36 h 50"/>
              <a:gd name="T22" fmla="*/ 48 w 213"/>
              <a:gd name="T23" fmla="*/ 22 h 50"/>
              <a:gd name="T24" fmla="*/ 89 w 213"/>
              <a:gd name="T25" fmla="*/ 12 h 50"/>
              <a:gd name="T26" fmla="*/ 97 w 213"/>
              <a:gd name="T27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3" h="50">
                <a:moveTo>
                  <a:pt x="97" y="12"/>
                </a:moveTo>
                <a:cubicBezTo>
                  <a:pt x="106" y="13"/>
                  <a:pt x="115" y="10"/>
                  <a:pt x="124" y="10"/>
                </a:cubicBezTo>
                <a:cubicBezTo>
                  <a:pt x="138" y="5"/>
                  <a:pt x="152" y="1"/>
                  <a:pt x="167" y="1"/>
                </a:cubicBezTo>
                <a:cubicBezTo>
                  <a:pt x="169" y="0"/>
                  <a:pt x="171" y="1"/>
                  <a:pt x="174" y="1"/>
                </a:cubicBezTo>
                <a:cubicBezTo>
                  <a:pt x="183" y="4"/>
                  <a:pt x="192" y="6"/>
                  <a:pt x="202" y="8"/>
                </a:cubicBezTo>
                <a:cubicBezTo>
                  <a:pt x="206" y="9"/>
                  <a:pt x="210" y="11"/>
                  <a:pt x="213" y="14"/>
                </a:cubicBezTo>
                <a:cubicBezTo>
                  <a:pt x="207" y="19"/>
                  <a:pt x="200" y="17"/>
                  <a:pt x="194" y="18"/>
                </a:cubicBezTo>
                <a:cubicBezTo>
                  <a:pt x="187" y="18"/>
                  <a:pt x="180" y="18"/>
                  <a:pt x="173" y="18"/>
                </a:cubicBezTo>
                <a:cubicBezTo>
                  <a:pt x="125" y="20"/>
                  <a:pt x="78" y="28"/>
                  <a:pt x="32" y="41"/>
                </a:cubicBezTo>
                <a:cubicBezTo>
                  <a:pt x="23" y="43"/>
                  <a:pt x="14" y="50"/>
                  <a:pt x="4" y="48"/>
                </a:cubicBezTo>
                <a:cubicBezTo>
                  <a:pt x="0" y="43"/>
                  <a:pt x="5" y="40"/>
                  <a:pt x="6" y="36"/>
                </a:cubicBezTo>
                <a:cubicBezTo>
                  <a:pt x="20" y="32"/>
                  <a:pt x="34" y="26"/>
                  <a:pt x="48" y="22"/>
                </a:cubicBezTo>
                <a:cubicBezTo>
                  <a:pt x="61" y="17"/>
                  <a:pt x="75" y="13"/>
                  <a:pt x="89" y="12"/>
                </a:cubicBezTo>
                <a:cubicBezTo>
                  <a:pt x="92" y="9"/>
                  <a:pt x="95" y="10"/>
                  <a:pt x="97" y="12"/>
                </a:cubicBezTo>
                <a:close/>
              </a:path>
            </a:pathLst>
          </a:custGeom>
          <a:solidFill>
            <a:srgbClr val="F9BF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24"/>
          <p:cNvSpPr>
            <a:spLocks/>
          </p:cNvSpPr>
          <p:nvPr/>
        </p:nvSpPr>
        <p:spPr bwMode="auto">
          <a:xfrm>
            <a:off x="1239520" y="1682562"/>
            <a:ext cx="150813" cy="161925"/>
          </a:xfrm>
          <a:custGeom>
            <a:avLst/>
            <a:gdLst>
              <a:gd name="T0" fmla="*/ 85 w 85"/>
              <a:gd name="T1" fmla="*/ 87 h 92"/>
              <a:gd name="T2" fmla="*/ 80 w 85"/>
              <a:gd name="T3" fmla="*/ 89 h 92"/>
              <a:gd name="T4" fmla="*/ 49 w 85"/>
              <a:gd name="T5" fmla="*/ 65 h 92"/>
              <a:gd name="T6" fmla="*/ 36 w 85"/>
              <a:gd name="T7" fmla="*/ 42 h 92"/>
              <a:gd name="T8" fmla="*/ 8 w 85"/>
              <a:gd name="T9" fmla="*/ 11 h 92"/>
              <a:gd name="T10" fmla="*/ 0 w 85"/>
              <a:gd name="T11" fmla="*/ 3 h 92"/>
              <a:gd name="T12" fmla="*/ 2 w 85"/>
              <a:gd name="T13" fmla="*/ 0 h 92"/>
              <a:gd name="T14" fmla="*/ 71 w 85"/>
              <a:gd name="T15" fmla="*/ 56 h 92"/>
              <a:gd name="T16" fmla="*/ 85 w 85"/>
              <a:gd name="T17" fmla="*/ 8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92">
                <a:moveTo>
                  <a:pt x="85" y="87"/>
                </a:moveTo>
                <a:cubicBezTo>
                  <a:pt x="84" y="89"/>
                  <a:pt x="82" y="89"/>
                  <a:pt x="80" y="89"/>
                </a:cubicBezTo>
                <a:cubicBezTo>
                  <a:pt x="62" y="92"/>
                  <a:pt x="54" y="81"/>
                  <a:pt x="49" y="65"/>
                </a:cubicBezTo>
                <a:cubicBezTo>
                  <a:pt x="46" y="57"/>
                  <a:pt x="41" y="49"/>
                  <a:pt x="36" y="42"/>
                </a:cubicBezTo>
                <a:cubicBezTo>
                  <a:pt x="29" y="29"/>
                  <a:pt x="21" y="18"/>
                  <a:pt x="8" y="11"/>
                </a:cubicBezTo>
                <a:cubicBezTo>
                  <a:pt x="5" y="9"/>
                  <a:pt x="2" y="6"/>
                  <a:pt x="0" y="3"/>
                </a:cubicBezTo>
                <a:cubicBezTo>
                  <a:pt x="1" y="2"/>
                  <a:pt x="2" y="1"/>
                  <a:pt x="2" y="0"/>
                </a:cubicBezTo>
                <a:cubicBezTo>
                  <a:pt x="35" y="7"/>
                  <a:pt x="55" y="28"/>
                  <a:pt x="71" y="56"/>
                </a:cubicBezTo>
                <a:cubicBezTo>
                  <a:pt x="77" y="66"/>
                  <a:pt x="82" y="76"/>
                  <a:pt x="85" y="87"/>
                </a:cubicBezTo>
                <a:close/>
              </a:path>
            </a:pathLst>
          </a:custGeom>
          <a:solidFill>
            <a:srgbClr val="F39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25"/>
          <p:cNvSpPr>
            <a:spLocks/>
          </p:cNvSpPr>
          <p:nvPr/>
        </p:nvSpPr>
        <p:spPr bwMode="auto">
          <a:xfrm>
            <a:off x="896620" y="1933387"/>
            <a:ext cx="114300" cy="122238"/>
          </a:xfrm>
          <a:custGeom>
            <a:avLst/>
            <a:gdLst>
              <a:gd name="T0" fmla="*/ 31 w 65"/>
              <a:gd name="T1" fmla="*/ 6 h 69"/>
              <a:gd name="T2" fmla="*/ 59 w 65"/>
              <a:gd name="T3" fmla="*/ 42 h 69"/>
              <a:gd name="T4" fmla="*/ 62 w 65"/>
              <a:gd name="T5" fmla="*/ 55 h 69"/>
              <a:gd name="T6" fmla="*/ 44 w 65"/>
              <a:gd name="T7" fmla="*/ 65 h 69"/>
              <a:gd name="T8" fmla="*/ 26 w 65"/>
              <a:gd name="T9" fmla="*/ 47 h 69"/>
              <a:gd name="T10" fmla="*/ 0 w 65"/>
              <a:gd name="T11" fmla="*/ 17 h 69"/>
              <a:gd name="T12" fmla="*/ 12 w 65"/>
              <a:gd name="T13" fmla="*/ 6 h 69"/>
              <a:gd name="T14" fmla="*/ 31 w 65"/>
              <a:gd name="T15" fmla="*/ 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9">
                <a:moveTo>
                  <a:pt x="31" y="6"/>
                </a:moveTo>
                <a:cubicBezTo>
                  <a:pt x="35" y="22"/>
                  <a:pt x="47" y="32"/>
                  <a:pt x="59" y="42"/>
                </a:cubicBezTo>
                <a:cubicBezTo>
                  <a:pt x="65" y="45"/>
                  <a:pt x="65" y="51"/>
                  <a:pt x="62" y="55"/>
                </a:cubicBezTo>
                <a:cubicBezTo>
                  <a:pt x="57" y="61"/>
                  <a:pt x="54" y="69"/>
                  <a:pt x="44" y="65"/>
                </a:cubicBezTo>
                <a:cubicBezTo>
                  <a:pt x="42" y="55"/>
                  <a:pt x="31" y="54"/>
                  <a:pt x="26" y="47"/>
                </a:cubicBezTo>
                <a:cubicBezTo>
                  <a:pt x="18" y="36"/>
                  <a:pt x="9" y="27"/>
                  <a:pt x="0" y="17"/>
                </a:cubicBezTo>
                <a:cubicBezTo>
                  <a:pt x="3" y="13"/>
                  <a:pt x="7" y="9"/>
                  <a:pt x="12" y="6"/>
                </a:cubicBezTo>
                <a:cubicBezTo>
                  <a:pt x="18" y="1"/>
                  <a:pt x="25" y="0"/>
                  <a:pt x="31" y="6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6"/>
          <p:cNvSpPr>
            <a:spLocks/>
          </p:cNvSpPr>
          <p:nvPr/>
        </p:nvSpPr>
        <p:spPr bwMode="auto">
          <a:xfrm>
            <a:off x="1350645" y="2004824"/>
            <a:ext cx="66675" cy="171450"/>
          </a:xfrm>
          <a:custGeom>
            <a:avLst/>
            <a:gdLst>
              <a:gd name="T0" fmla="*/ 20 w 37"/>
              <a:gd name="T1" fmla="*/ 71 h 97"/>
              <a:gd name="T2" fmla="*/ 0 w 37"/>
              <a:gd name="T3" fmla="*/ 55 h 97"/>
              <a:gd name="T4" fmla="*/ 6 w 37"/>
              <a:gd name="T5" fmla="*/ 53 h 97"/>
              <a:gd name="T6" fmla="*/ 15 w 37"/>
              <a:gd name="T7" fmla="*/ 35 h 97"/>
              <a:gd name="T8" fmla="*/ 0 w 37"/>
              <a:gd name="T9" fmla="*/ 12 h 97"/>
              <a:gd name="T10" fmla="*/ 1 w 37"/>
              <a:gd name="T11" fmla="*/ 10 h 97"/>
              <a:gd name="T12" fmla="*/ 21 w 37"/>
              <a:gd name="T13" fmla="*/ 5 h 97"/>
              <a:gd name="T14" fmla="*/ 25 w 37"/>
              <a:gd name="T15" fmla="*/ 24 h 97"/>
              <a:gd name="T16" fmla="*/ 30 w 37"/>
              <a:gd name="T17" fmla="*/ 81 h 97"/>
              <a:gd name="T18" fmla="*/ 26 w 37"/>
              <a:gd name="T19" fmla="*/ 97 h 97"/>
              <a:gd name="T20" fmla="*/ 21 w 37"/>
              <a:gd name="T21" fmla="*/ 77 h 97"/>
              <a:gd name="T22" fmla="*/ 20 w 37"/>
              <a:gd name="T23" fmla="*/ 7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97">
                <a:moveTo>
                  <a:pt x="20" y="71"/>
                </a:moveTo>
                <a:cubicBezTo>
                  <a:pt x="17" y="61"/>
                  <a:pt x="9" y="57"/>
                  <a:pt x="0" y="55"/>
                </a:cubicBezTo>
                <a:cubicBezTo>
                  <a:pt x="1" y="53"/>
                  <a:pt x="4" y="53"/>
                  <a:pt x="6" y="53"/>
                </a:cubicBezTo>
                <a:cubicBezTo>
                  <a:pt x="16" y="52"/>
                  <a:pt x="20" y="44"/>
                  <a:pt x="15" y="35"/>
                </a:cubicBezTo>
                <a:cubicBezTo>
                  <a:pt x="11" y="27"/>
                  <a:pt x="2" y="21"/>
                  <a:pt x="0" y="12"/>
                </a:cubicBezTo>
                <a:cubicBezTo>
                  <a:pt x="0" y="11"/>
                  <a:pt x="0" y="11"/>
                  <a:pt x="1" y="10"/>
                </a:cubicBezTo>
                <a:cubicBezTo>
                  <a:pt x="7" y="7"/>
                  <a:pt x="13" y="0"/>
                  <a:pt x="21" y="5"/>
                </a:cubicBezTo>
                <a:cubicBezTo>
                  <a:pt x="22" y="12"/>
                  <a:pt x="22" y="19"/>
                  <a:pt x="25" y="24"/>
                </a:cubicBezTo>
                <a:cubicBezTo>
                  <a:pt x="37" y="42"/>
                  <a:pt x="36" y="62"/>
                  <a:pt x="30" y="81"/>
                </a:cubicBezTo>
                <a:cubicBezTo>
                  <a:pt x="29" y="86"/>
                  <a:pt x="28" y="92"/>
                  <a:pt x="26" y="97"/>
                </a:cubicBezTo>
                <a:cubicBezTo>
                  <a:pt x="25" y="90"/>
                  <a:pt x="23" y="84"/>
                  <a:pt x="21" y="77"/>
                </a:cubicBezTo>
                <a:cubicBezTo>
                  <a:pt x="19" y="75"/>
                  <a:pt x="20" y="73"/>
                  <a:pt x="20" y="71"/>
                </a:cubicBezTo>
                <a:close/>
              </a:path>
            </a:pathLst>
          </a:custGeom>
          <a:solidFill>
            <a:srgbClr val="8D5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27"/>
          <p:cNvSpPr>
            <a:spLocks/>
          </p:cNvSpPr>
          <p:nvPr/>
        </p:nvSpPr>
        <p:spPr bwMode="auto">
          <a:xfrm>
            <a:off x="1102995" y="1685737"/>
            <a:ext cx="150813" cy="169863"/>
          </a:xfrm>
          <a:custGeom>
            <a:avLst/>
            <a:gdLst>
              <a:gd name="T0" fmla="*/ 85 w 85"/>
              <a:gd name="T1" fmla="*/ 96 h 96"/>
              <a:gd name="T2" fmla="*/ 77 w 85"/>
              <a:gd name="T3" fmla="*/ 96 h 96"/>
              <a:gd name="T4" fmla="*/ 62 w 85"/>
              <a:gd name="T5" fmla="*/ 69 h 96"/>
              <a:gd name="T6" fmla="*/ 13 w 85"/>
              <a:gd name="T7" fmla="*/ 13 h 96"/>
              <a:gd name="T8" fmla="*/ 0 w 85"/>
              <a:gd name="T9" fmla="*/ 7 h 96"/>
              <a:gd name="T10" fmla="*/ 7 w 85"/>
              <a:gd name="T11" fmla="*/ 0 h 96"/>
              <a:gd name="T12" fmla="*/ 34 w 85"/>
              <a:gd name="T13" fmla="*/ 15 h 96"/>
              <a:gd name="T14" fmla="*/ 82 w 85"/>
              <a:gd name="T15" fmla="*/ 86 h 96"/>
              <a:gd name="T16" fmla="*/ 85 w 85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96">
                <a:moveTo>
                  <a:pt x="85" y="96"/>
                </a:moveTo>
                <a:cubicBezTo>
                  <a:pt x="82" y="96"/>
                  <a:pt x="80" y="96"/>
                  <a:pt x="77" y="96"/>
                </a:cubicBezTo>
                <a:cubicBezTo>
                  <a:pt x="72" y="87"/>
                  <a:pt x="67" y="78"/>
                  <a:pt x="62" y="69"/>
                </a:cubicBezTo>
                <a:cubicBezTo>
                  <a:pt x="49" y="47"/>
                  <a:pt x="35" y="27"/>
                  <a:pt x="13" y="13"/>
                </a:cubicBezTo>
                <a:cubicBezTo>
                  <a:pt x="9" y="10"/>
                  <a:pt x="3" y="11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15" y="7"/>
                  <a:pt x="26" y="8"/>
                  <a:pt x="34" y="15"/>
                </a:cubicBezTo>
                <a:cubicBezTo>
                  <a:pt x="57" y="34"/>
                  <a:pt x="72" y="58"/>
                  <a:pt x="82" y="86"/>
                </a:cubicBezTo>
                <a:cubicBezTo>
                  <a:pt x="83" y="89"/>
                  <a:pt x="84" y="93"/>
                  <a:pt x="85" y="96"/>
                </a:cubicBezTo>
                <a:close/>
              </a:path>
            </a:pathLst>
          </a:custGeom>
          <a:solidFill>
            <a:srgbClr val="DE8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28"/>
          <p:cNvSpPr>
            <a:spLocks/>
          </p:cNvSpPr>
          <p:nvPr/>
        </p:nvSpPr>
        <p:spPr bwMode="auto">
          <a:xfrm>
            <a:off x="1379220" y="1858774"/>
            <a:ext cx="93663" cy="57150"/>
          </a:xfrm>
          <a:custGeom>
            <a:avLst/>
            <a:gdLst>
              <a:gd name="T0" fmla="*/ 3 w 53"/>
              <a:gd name="T1" fmla="*/ 1 h 32"/>
              <a:gd name="T2" fmla="*/ 45 w 53"/>
              <a:gd name="T3" fmla="*/ 0 h 32"/>
              <a:gd name="T4" fmla="*/ 44 w 53"/>
              <a:gd name="T5" fmla="*/ 10 h 32"/>
              <a:gd name="T6" fmla="*/ 8 w 53"/>
              <a:gd name="T7" fmla="*/ 32 h 32"/>
              <a:gd name="T8" fmla="*/ 6 w 53"/>
              <a:gd name="T9" fmla="*/ 24 h 32"/>
              <a:gd name="T10" fmla="*/ 3 w 53"/>
              <a:gd name="T11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32">
                <a:moveTo>
                  <a:pt x="3" y="1"/>
                </a:moveTo>
                <a:cubicBezTo>
                  <a:pt x="17" y="1"/>
                  <a:pt x="31" y="0"/>
                  <a:pt x="45" y="0"/>
                </a:cubicBezTo>
                <a:cubicBezTo>
                  <a:pt x="53" y="4"/>
                  <a:pt x="47" y="8"/>
                  <a:pt x="44" y="10"/>
                </a:cubicBezTo>
                <a:cubicBezTo>
                  <a:pt x="33" y="20"/>
                  <a:pt x="21" y="26"/>
                  <a:pt x="8" y="32"/>
                </a:cubicBezTo>
                <a:cubicBezTo>
                  <a:pt x="7" y="29"/>
                  <a:pt x="6" y="27"/>
                  <a:pt x="6" y="24"/>
                </a:cubicBezTo>
                <a:cubicBezTo>
                  <a:pt x="2" y="17"/>
                  <a:pt x="0" y="9"/>
                  <a:pt x="3" y="1"/>
                </a:cubicBezTo>
                <a:close/>
              </a:path>
            </a:pathLst>
          </a:custGeom>
          <a:solidFill>
            <a:srgbClr val="F495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1333183" y="1965137"/>
            <a:ext cx="63500" cy="60325"/>
          </a:xfrm>
          <a:custGeom>
            <a:avLst/>
            <a:gdLst>
              <a:gd name="T0" fmla="*/ 10 w 36"/>
              <a:gd name="T1" fmla="*/ 34 h 34"/>
              <a:gd name="T2" fmla="*/ 7 w 36"/>
              <a:gd name="T3" fmla="*/ 14 h 34"/>
              <a:gd name="T4" fmla="*/ 10 w 36"/>
              <a:gd name="T5" fmla="*/ 5 h 34"/>
              <a:gd name="T6" fmla="*/ 36 w 36"/>
              <a:gd name="T7" fmla="*/ 6 h 34"/>
              <a:gd name="T8" fmla="*/ 33 w 36"/>
              <a:gd name="T9" fmla="*/ 21 h 34"/>
              <a:gd name="T10" fmla="*/ 10 w 36"/>
              <a:gd name="T1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4">
                <a:moveTo>
                  <a:pt x="10" y="34"/>
                </a:moveTo>
                <a:cubicBezTo>
                  <a:pt x="0" y="29"/>
                  <a:pt x="6" y="21"/>
                  <a:pt x="7" y="14"/>
                </a:cubicBezTo>
                <a:cubicBezTo>
                  <a:pt x="8" y="11"/>
                  <a:pt x="10" y="9"/>
                  <a:pt x="10" y="5"/>
                </a:cubicBezTo>
                <a:cubicBezTo>
                  <a:pt x="19" y="1"/>
                  <a:pt x="27" y="0"/>
                  <a:pt x="36" y="6"/>
                </a:cubicBezTo>
                <a:cubicBezTo>
                  <a:pt x="35" y="11"/>
                  <a:pt x="34" y="16"/>
                  <a:pt x="33" y="21"/>
                </a:cubicBezTo>
                <a:cubicBezTo>
                  <a:pt x="25" y="24"/>
                  <a:pt x="17" y="28"/>
                  <a:pt x="10" y="34"/>
                </a:cubicBezTo>
                <a:close/>
              </a:path>
            </a:pathLst>
          </a:custGeom>
          <a:solidFill>
            <a:srgbClr val="8D5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30"/>
          <p:cNvSpPr>
            <a:spLocks/>
          </p:cNvSpPr>
          <p:nvPr/>
        </p:nvSpPr>
        <p:spPr bwMode="auto">
          <a:xfrm>
            <a:off x="1349058" y="1944499"/>
            <a:ext cx="61913" cy="31750"/>
          </a:xfrm>
          <a:custGeom>
            <a:avLst/>
            <a:gdLst>
              <a:gd name="T0" fmla="*/ 27 w 35"/>
              <a:gd name="T1" fmla="*/ 18 h 18"/>
              <a:gd name="T2" fmla="*/ 1 w 35"/>
              <a:gd name="T3" fmla="*/ 17 h 18"/>
              <a:gd name="T4" fmla="*/ 16 w 35"/>
              <a:gd name="T5" fmla="*/ 1 h 18"/>
              <a:gd name="T6" fmla="*/ 27 w 35"/>
              <a:gd name="T7" fmla="*/ 0 h 18"/>
              <a:gd name="T8" fmla="*/ 27 w 35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8">
                <a:moveTo>
                  <a:pt x="27" y="18"/>
                </a:moveTo>
                <a:cubicBezTo>
                  <a:pt x="18" y="18"/>
                  <a:pt x="10" y="17"/>
                  <a:pt x="1" y="17"/>
                </a:cubicBezTo>
                <a:cubicBezTo>
                  <a:pt x="0" y="9"/>
                  <a:pt x="6" y="3"/>
                  <a:pt x="16" y="1"/>
                </a:cubicBezTo>
                <a:cubicBezTo>
                  <a:pt x="20" y="0"/>
                  <a:pt x="23" y="0"/>
                  <a:pt x="27" y="0"/>
                </a:cubicBezTo>
                <a:cubicBezTo>
                  <a:pt x="35" y="6"/>
                  <a:pt x="31" y="12"/>
                  <a:pt x="27" y="18"/>
                </a:cubicBezTo>
                <a:close/>
              </a:path>
            </a:pathLst>
          </a:custGeom>
          <a:solidFill>
            <a:srgbClr val="362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31"/>
          <p:cNvSpPr>
            <a:spLocks/>
          </p:cNvSpPr>
          <p:nvPr/>
        </p:nvSpPr>
        <p:spPr bwMode="auto">
          <a:xfrm>
            <a:off x="1350645" y="1998474"/>
            <a:ext cx="42863" cy="26988"/>
          </a:xfrm>
          <a:custGeom>
            <a:avLst/>
            <a:gdLst>
              <a:gd name="T0" fmla="*/ 0 w 24"/>
              <a:gd name="T1" fmla="*/ 15 h 15"/>
              <a:gd name="T2" fmla="*/ 23 w 24"/>
              <a:gd name="T3" fmla="*/ 2 h 15"/>
              <a:gd name="T4" fmla="*/ 21 w 24"/>
              <a:gd name="T5" fmla="*/ 8 h 15"/>
              <a:gd name="T6" fmla="*/ 0 w 24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5">
                <a:moveTo>
                  <a:pt x="0" y="15"/>
                </a:moveTo>
                <a:cubicBezTo>
                  <a:pt x="6" y="7"/>
                  <a:pt x="12" y="0"/>
                  <a:pt x="23" y="2"/>
                </a:cubicBezTo>
                <a:cubicBezTo>
                  <a:pt x="24" y="4"/>
                  <a:pt x="23" y="6"/>
                  <a:pt x="21" y="8"/>
                </a:cubicBezTo>
                <a:cubicBezTo>
                  <a:pt x="13" y="7"/>
                  <a:pt x="7" y="14"/>
                  <a:pt x="0" y="15"/>
                </a:cubicBezTo>
                <a:close/>
              </a:path>
            </a:pathLst>
          </a:custGeom>
          <a:solidFill>
            <a:srgbClr val="3A2F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32"/>
          <p:cNvSpPr>
            <a:spLocks/>
          </p:cNvSpPr>
          <p:nvPr/>
        </p:nvSpPr>
        <p:spPr bwMode="auto">
          <a:xfrm>
            <a:off x="1341120" y="2301687"/>
            <a:ext cx="25400" cy="30163"/>
          </a:xfrm>
          <a:custGeom>
            <a:avLst/>
            <a:gdLst>
              <a:gd name="T0" fmla="*/ 10 w 15"/>
              <a:gd name="T1" fmla="*/ 5 h 17"/>
              <a:gd name="T2" fmla="*/ 1 w 15"/>
              <a:gd name="T3" fmla="*/ 17 h 17"/>
              <a:gd name="T4" fmla="*/ 0 w 15"/>
              <a:gd name="T5" fmla="*/ 0 h 17"/>
              <a:gd name="T6" fmla="*/ 10 w 15"/>
              <a:gd name="T7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7">
                <a:moveTo>
                  <a:pt x="10" y="5"/>
                </a:moveTo>
                <a:cubicBezTo>
                  <a:pt x="15" y="14"/>
                  <a:pt x="5" y="13"/>
                  <a:pt x="1" y="17"/>
                </a:cubicBezTo>
                <a:cubicBezTo>
                  <a:pt x="1" y="12"/>
                  <a:pt x="1" y="6"/>
                  <a:pt x="0" y="0"/>
                </a:cubicBezTo>
                <a:cubicBezTo>
                  <a:pt x="4" y="2"/>
                  <a:pt x="7" y="3"/>
                  <a:pt x="10" y="5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33"/>
          <p:cNvSpPr>
            <a:spLocks/>
          </p:cNvSpPr>
          <p:nvPr/>
        </p:nvSpPr>
        <p:spPr bwMode="auto">
          <a:xfrm>
            <a:off x="888683" y="2876362"/>
            <a:ext cx="381000" cy="57150"/>
          </a:xfrm>
          <a:custGeom>
            <a:avLst/>
            <a:gdLst>
              <a:gd name="T0" fmla="*/ 214 w 215"/>
              <a:gd name="T1" fmla="*/ 3 h 32"/>
              <a:gd name="T2" fmla="*/ 214 w 215"/>
              <a:gd name="T3" fmla="*/ 32 h 32"/>
              <a:gd name="T4" fmla="*/ 0 w 215"/>
              <a:gd name="T5" fmla="*/ 32 h 32"/>
              <a:gd name="T6" fmla="*/ 1 w 215"/>
              <a:gd name="T7" fmla="*/ 3 h 32"/>
              <a:gd name="T8" fmla="*/ 13 w 215"/>
              <a:gd name="T9" fmla="*/ 0 h 32"/>
              <a:gd name="T10" fmla="*/ 202 w 215"/>
              <a:gd name="T11" fmla="*/ 0 h 32"/>
              <a:gd name="T12" fmla="*/ 214 w 215"/>
              <a:gd name="T1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2">
                <a:moveTo>
                  <a:pt x="214" y="3"/>
                </a:moveTo>
                <a:cubicBezTo>
                  <a:pt x="215" y="13"/>
                  <a:pt x="215" y="22"/>
                  <a:pt x="214" y="32"/>
                </a:cubicBezTo>
                <a:cubicBezTo>
                  <a:pt x="142" y="32"/>
                  <a:pt x="71" y="32"/>
                  <a:pt x="0" y="32"/>
                </a:cubicBezTo>
                <a:cubicBezTo>
                  <a:pt x="0" y="22"/>
                  <a:pt x="0" y="13"/>
                  <a:pt x="1" y="3"/>
                </a:cubicBezTo>
                <a:cubicBezTo>
                  <a:pt x="4" y="0"/>
                  <a:pt x="9" y="0"/>
                  <a:pt x="13" y="0"/>
                </a:cubicBezTo>
                <a:cubicBezTo>
                  <a:pt x="76" y="0"/>
                  <a:pt x="139" y="0"/>
                  <a:pt x="202" y="0"/>
                </a:cubicBezTo>
                <a:cubicBezTo>
                  <a:pt x="206" y="0"/>
                  <a:pt x="210" y="0"/>
                  <a:pt x="214" y="3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34"/>
          <p:cNvSpPr>
            <a:spLocks/>
          </p:cNvSpPr>
          <p:nvPr/>
        </p:nvSpPr>
        <p:spPr bwMode="auto">
          <a:xfrm>
            <a:off x="942658" y="3231962"/>
            <a:ext cx="222250" cy="74613"/>
          </a:xfrm>
          <a:custGeom>
            <a:avLst/>
            <a:gdLst>
              <a:gd name="T0" fmla="*/ 122 w 126"/>
              <a:gd name="T1" fmla="*/ 42 h 42"/>
              <a:gd name="T2" fmla="*/ 5 w 126"/>
              <a:gd name="T3" fmla="*/ 40 h 42"/>
              <a:gd name="T4" fmla="*/ 4 w 126"/>
              <a:gd name="T5" fmla="*/ 6 h 42"/>
              <a:gd name="T6" fmla="*/ 12 w 126"/>
              <a:gd name="T7" fmla="*/ 0 h 42"/>
              <a:gd name="T8" fmla="*/ 116 w 126"/>
              <a:gd name="T9" fmla="*/ 0 h 42"/>
              <a:gd name="T10" fmla="*/ 124 w 126"/>
              <a:gd name="T11" fmla="*/ 12 h 42"/>
              <a:gd name="T12" fmla="*/ 122 w 126"/>
              <a:gd name="T1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42">
                <a:moveTo>
                  <a:pt x="122" y="42"/>
                </a:moveTo>
                <a:cubicBezTo>
                  <a:pt x="83" y="42"/>
                  <a:pt x="44" y="41"/>
                  <a:pt x="5" y="40"/>
                </a:cubicBezTo>
                <a:cubicBezTo>
                  <a:pt x="0" y="29"/>
                  <a:pt x="3" y="17"/>
                  <a:pt x="4" y="6"/>
                </a:cubicBezTo>
                <a:cubicBezTo>
                  <a:pt x="4" y="2"/>
                  <a:pt x="7" y="0"/>
                  <a:pt x="12" y="0"/>
                </a:cubicBezTo>
                <a:cubicBezTo>
                  <a:pt x="46" y="0"/>
                  <a:pt x="81" y="0"/>
                  <a:pt x="116" y="0"/>
                </a:cubicBezTo>
                <a:cubicBezTo>
                  <a:pt x="124" y="0"/>
                  <a:pt x="123" y="7"/>
                  <a:pt x="124" y="12"/>
                </a:cubicBezTo>
                <a:cubicBezTo>
                  <a:pt x="126" y="22"/>
                  <a:pt x="123" y="32"/>
                  <a:pt x="122" y="42"/>
                </a:cubicBezTo>
                <a:close/>
              </a:path>
            </a:pathLst>
          </a:custGeom>
          <a:solidFill>
            <a:srgbClr val="F7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35"/>
          <p:cNvSpPr>
            <a:spLocks/>
          </p:cNvSpPr>
          <p:nvPr/>
        </p:nvSpPr>
        <p:spPr bwMode="auto">
          <a:xfrm>
            <a:off x="1380808" y="3231962"/>
            <a:ext cx="146050" cy="71438"/>
          </a:xfrm>
          <a:custGeom>
            <a:avLst/>
            <a:gdLst>
              <a:gd name="T0" fmla="*/ 76 w 82"/>
              <a:gd name="T1" fmla="*/ 39 h 40"/>
              <a:gd name="T2" fmla="*/ 5 w 82"/>
              <a:gd name="T3" fmla="*/ 40 h 40"/>
              <a:gd name="T4" fmla="*/ 3 w 82"/>
              <a:gd name="T5" fmla="*/ 6 h 40"/>
              <a:gd name="T6" fmla="*/ 13 w 82"/>
              <a:gd name="T7" fmla="*/ 0 h 40"/>
              <a:gd name="T8" fmla="*/ 68 w 82"/>
              <a:gd name="T9" fmla="*/ 0 h 40"/>
              <a:gd name="T10" fmla="*/ 76 w 82"/>
              <a:gd name="T11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40">
                <a:moveTo>
                  <a:pt x="76" y="39"/>
                </a:moveTo>
                <a:cubicBezTo>
                  <a:pt x="52" y="40"/>
                  <a:pt x="28" y="40"/>
                  <a:pt x="5" y="40"/>
                </a:cubicBezTo>
                <a:cubicBezTo>
                  <a:pt x="0" y="29"/>
                  <a:pt x="3" y="17"/>
                  <a:pt x="3" y="6"/>
                </a:cubicBezTo>
                <a:cubicBezTo>
                  <a:pt x="3" y="0"/>
                  <a:pt x="9" y="0"/>
                  <a:pt x="13" y="0"/>
                </a:cubicBezTo>
                <a:cubicBezTo>
                  <a:pt x="31" y="0"/>
                  <a:pt x="50" y="0"/>
                  <a:pt x="68" y="0"/>
                </a:cubicBezTo>
                <a:cubicBezTo>
                  <a:pt x="79" y="10"/>
                  <a:pt x="82" y="26"/>
                  <a:pt x="76" y="39"/>
                </a:cubicBezTo>
                <a:close/>
              </a:path>
            </a:pathLst>
          </a:custGeom>
          <a:solidFill>
            <a:srgbClr val="F7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6"/>
          <p:cNvSpPr>
            <a:spLocks/>
          </p:cNvSpPr>
          <p:nvPr/>
        </p:nvSpPr>
        <p:spPr bwMode="auto">
          <a:xfrm>
            <a:off x="1517333" y="2536637"/>
            <a:ext cx="41275" cy="258763"/>
          </a:xfrm>
          <a:custGeom>
            <a:avLst/>
            <a:gdLst>
              <a:gd name="T0" fmla="*/ 14 w 23"/>
              <a:gd name="T1" fmla="*/ 146 h 146"/>
              <a:gd name="T2" fmla="*/ 2 w 23"/>
              <a:gd name="T3" fmla="*/ 133 h 146"/>
              <a:gd name="T4" fmla="*/ 8 w 23"/>
              <a:gd name="T5" fmla="*/ 63 h 146"/>
              <a:gd name="T6" fmla="*/ 8 w 23"/>
              <a:gd name="T7" fmla="*/ 5 h 146"/>
              <a:gd name="T8" fmla="*/ 10 w 23"/>
              <a:gd name="T9" fmla="*/ 0 h 146"/>
              <a:gd name="T10" fmla="*/ 18 w 23"/>
              <a:gd name="T11" fmla="*/ 117 h 146"/>
              <a:gd name="T12" fmla="*/ 14 w 23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46">
                <a:moveTo>
                  <a:pt x="14" y="146"/>
                </a:moveTo>
                <a:cubicBezTo>
                  <a:pt x="1" y="145"/>
                  <a:pt x="0" y="145"/>
                  <a:pt x="2" y="133"/>
                </a:cubicBezTo>
                <a:cubicBezTo>
                  <a:pt x="6" y="109"/>
                  <a:pt x="7" y="86"/>
                  <a:pt x="8" y="63"/>
                </a:cubicBezTo>
                <a:cubicBezTo>
                  <a:pt x="8" y="43"/>
                  <a:pt x="12" y="24"/>
                  <a:pt x="8" y="5"/>
                </a:cubicBezTo>
                <a:cubicBezTo>
                  <a:pt x="8" y="3"/>
                  <a:pt x="9" y="1"/>
                  <a:pt x="10" y="0"/>
                </a:cubicBezTo>
                <a:cubicBezTo>
                  <a:pt x="22" y="38"/>
                  <a:pt x="23" y="77"/>
                  <a:pt x="18" y="117"/>
                </a:cubicBezTo>
                <a:cubicBezTo>
                  <a:pt x="17" y="126"/>
                  <a:pt x="15" y="136"/>
                  <a:pt x="14" y="146"/>
                </a:cubicBezTo>
                <a:close/>
              </a:path>
            </a:pathLst>
          </a:custGeom>
          <a:solidFill>
            <a:srgbClr val="F39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37"/>
          <p:cNvSpPr>
            <a:spLocks/>
          </p:cNvSpPr>
          <p:nvPr/>
        </p:nvSpPr>
        <p:spPr bwMode="auto">
          <a:xfrm>
            <a:off x="883920" y="2282637"/>
            <a:ext cx="384175" cy="600075"/>
          </a:xfrm>
          <a:custGeom>
            <a:avLst/>
            <a:gdLst>
              <a:gd name="T0" fmla="*/ 217 w 217"/>
              <a:gd name="T1" fmla="*/ 339 h 339"/>
              <a:gd name="T2" fmla="*/ 58 w 217"/>
              <a:gd name="T3" fmla="*/ 339 h 339"/>
              <a:gd name="T4" fmla="*/ 4 w 217"/>
              <a:gd name="T5" fmla="*/ 339 h 339"/>
              <a:gd name="T6" fmla="*/ 5 w 217"/>
              <a:gd name="T7" fmla="*/ 315 h 339"/>
              <a:gd name="T8" fmla="*/ 19 w 217"/>
              <a:gd name="T9" fmla="*/ 313 h 339"/>
              <a:gd name="T10" fmla="*/ 85 w 217"/>
              <a:gd name="T11" fmla="*/ 313 h 339"/>
              <a:gd name="T12" fmla="*/ 98 w 217"/>
              <a:gd name="T13" fmla="*/ 299 h 339"/>
              <a:gd name="T14" fmla="*/ 41 w 217"/>
              <a:gd name="T15" fmla="*/ 75 h 339"/>
              <a:gd name="T16" fmla="*/ 32 w 217"/>
              <a:gd name="T17" fmla="*/ 58 h 339"/>
              <a:gd name="T18" fmla="*/ 11 w 217"/>
              <a:gd name="T19" fmla="*/ 47 h 339"/>
              <a:gd name="T20" fmla="*/ 0 w 217"/>
              <a:gd name="T21" fmla="*/ 44 h 339"/>
              <a:gd name="T22" fmla="*/ 97 w 217"/>
              <a:gd name="T23" fmla="*/ 41 h 339"/>
              <a:gd name="T24" fmla="*/ 109 w 217"/>
              <a:gd name="T25" fmla="*/ 0 h 339"/>
              <a:gd name="T26" fmla="*/ 103 w 217"/>
              <a:gd name="T27" fmla="*/ 5 h 339"/>
              <a:gd name="T28" fmla="*/ 80 w 217"/>
              <a:gd name="T29" fmla="*/ 30 h 339"/>
              <a:gd name="T30" fmla="*/ 65 w 217"/>
              <a:gd name="T31" fmla="*/ 48 h 339"/>
              <a:gd name="T32" fmla="*/ 60 w 217"/>
              <a:gd name="T33" fmla="*/ 48 h 339"/>
              <a:gd name="T34" fmla="*/ 48 w 217"/>
              <a:gd name="T35" fmla="*/ 49 h 339"/>
              <a:gd name="T36" fmla="*/ 71 w 217"/>
              <a:gd name="T37" fmla="*/ 84 h 339"/>
              <a:gd name="T38" fmla="*/ 119 w 217"/>
              <a:gd name="T39" fmla="*/ 245 h 339"/>
              <a:gd name="T40" fmla="*/ 123 w 217"/>
              <a:gd name="T41" fmla="*/ 302 h 339"/>
              <a:gd name="T42" fmla="*/ 134 w 217"/>
              <a:gd name="T43" fmla="*/ 313 h 339"/>
              <a:gd name="T44" fmla="*/ 203 w 217"/>
              <a:gd name="T45" fmla="*/ 313 h 339"/>
              <a:gd name="T46" fmla="*/ 217 w 217"/>
              <a:gd name="T47" fmla="*/ 315 h 339"/>
              <a:gd name="T48" fmla="*/ 217 w 217"/>
              <a:gd name="T49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7" h="339">
                <a:moveTo>
                  <a:pt x="217" y="339"/>
                </a:moveTo>
                <a:cubicBezTo>
                  <a:pt x="164" y="339"/>
                  <a:pt x="111" y="339"/>
                  <a:pt x="58" y="339"/>
                </a:cubicBezTo>
                <a:cubicBezTo>
                  <a:pt x="40" y="339"/>
                  <a:pt x="22" y="339"/>
                  <a:pt x="4" y="339"/>
                </a:cubicBezTo>
                <a:cubicBezTo>
                  <a:pt x="4" y="331"/>
                  <a:pt x="1" y="323"/>
                  <a:pt x="5" y="315"/>
                </a:cubicBezTo>
                <a:cubicBezTo>
                  <a:pt x="9" y="312"/>
                  <a:pt x="14" y="313"/>
                  <a:pt x="19" y="313"/>
                </a:cubicBezTo>
                <a:cubicBezTo>
                  <a:pt x="41" y="313"/>
                  <a:pt x="63" y="313"/>
                  <a:pt x="85" y="313"/>
                </a:cubicBezTo>
                <a:cubicBezTo>
                  <a:pt x="97" y="312"/>
                  <a:pt x="98" y="311"/>
                  <a:pt x="98" y="299"/>
                </a:cubicBezTo>
                <a:cubicBezTo>
                  <a:pt x="94" y="221"/>
                  <a:pt x="76" y="146"/>
                  <a:pt x="41" y="75"/>
                </a:cubicBezTo>
                <a:cubicBezTo>
                  <a:pt x="38" y="69"/>
                  <a:pt x="35" y="64"/>
                  <a:pt x="32" y="58"/>
                </a:cubicBezTo>
                <a:cubicBezTo>
                  <a:pt x="27" y="50"/>
                  <a:pt x="20" y="46"/>
                  <a:pt x="11" y="47"/>
                </a:cubicBezTo>
                <a:cubicBezTo>
                  <a:pt x="7" y="47"/>
                  <a:pt x="3" y="47"/>
                  <a:pt x="0" y="44"/>
                </a:cubicBezTo>
                <a:cubicBezTo>
                  <a:pt x="17" y="43"/>
                  <a:pt x="71" y="53"/>
                  <a:pt x="97" y="41"/>
                </a:cubicBezTo>
                <a:cubicBezTo>
                  <a:pt x="111" y="34"/>
                  <a:pt x="91" y="20"/>
                  <a:pt x="109" y="0"/>
                </a:cubicBezTo>
                <a:cubicBezTo>
                  <a:pt x="108" y="2"/>
                  <a:pt x="106" y="4"/>
                  <a:pt x="103" y="5"/>
                </a:cubicBezTo>
                <a:cubicBezTo>
                  <a:pt x="93" y="11"/>
                  <a:pt x="87" y="21"/>
                  <a:pt x="80" y="30"/>
                </a:cubicBezTo>
                <a:cubicBezTo>
                  <a:pt x="76" y="36"/>
                  <a:pt x="73" y="44"/>
                  <a:pt x="65" y="48"/>
                </a:cubicBezTo>
                <a:cubicBezTo>
                  <a:pt x="64" y="48"/>
                  <a:pt x="62" y="48"/>
                  <a:pt x="60" y="48"/>
                </a:cubicBezTo>
                <a:cubicBezTo>
                  <a:pt x="56" y="47"/>
                  <a:pt x="53" y="46"/>
                  <a:pt x="48" y="49"/>
                </a:cubicBezTo>
                <a:cubicBezTo>
                  <a:pt x="57" y="60"/>
                  <a:pt x="65" y="72"/>
                  <a:pt x="71" y="84"/>
                </a:cubicBezTo>
                <a:cubicBezTo>
                  <a:pt x="97" y="135"/>
                  <a:pt x="113" y="188"/>
                  <a:pt x="119" y="245"/>
                </a:cubicBezTo>
                <a:cubicBezTo>
                  <a:pt x="121" y="264"/>
                  <a:pt x="124" y="283"/>
                  <a:pt x="123" y="302"/>
                </a:cubicBezTo>
                <a:cubicBezTo>
                  <a:pt x="123" y="310"/>
                  <a:pt x="127" y="313"/>
                  <a:pt x="134" y="313"/>
                </a:cubicBezTo>
                <a:cubicBezTo>
                  <a:pt x="157" y="313"/>
                  <a:pt x="180" y="313"/>
                  <a:pt x="203" y="313"/>
                </a:cubicBezTo>
                <a:cubicBezTo>
                  <a:pt x="208" y="313"/>
                  <a:pt x="213" y="312"/>
                  <a:pt x="217" y="315"/>
                </a:cubicBezTo>
                <a:cubicBezTo>
                  <a:pt x="217" y="323"/>
                  <a:pt x="217" y="331"/>
                  <a:pt x="217" y="3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38"/>
          <p:cNvSpPr>
            <a:spLocks/>
          </p:cNvSpPr>
          <p:nvPr/>
        </p:nvSpPr>
        <p:spPr bwMode="auto">
          <a:xfrm>
            <a:off x="883920" y="2360424"/>
            <a:ext cx="149225" cy="439738"/>
          </a:xfrm>
          <a:custGeom>
            <a:avLst/>
            <a:gdLst>
              <a:gd name="T0" fmla="*/ 0 w 84"/>
              <a:gd name="T1" fmla="*/ 0 h 249"/>
              <a:gd name="T2" fmla="*/ 12 w 84"/>
              <a:gd name="T3" fmla="*/ 0 h 249"/>
              <a:gd name="T4" fmla="*/ 24 w 84"/>
              <a:gd name="T5" fmla="*/ 13 h 249"/>
              <a:gd name="T6" fmla="*/ 56 w 84"/>
              <a:gd name="T7" fmla="*/ 99 h 249"/>
              <a:gd name="T8" fmla="*/ 81 w 84"/>
              <a:gd name="T9" fmla="*/ 210 h 249"/>
              <a:gd name="T10" fmla="*/ 83 w 84"/>
              <a:gd name="T11" fmla="*/ 238 h 249"/>
              <a:gd name="T12" fmla="*/ 75 w 84"/>
              <a:gd name="T13" fmla="*/ 248 h 249"/>
              <a:gd name="T14" fmla="*/ 14 w 84"/>
              <a:gd name="T15" fmla="*/ 248 h 249"/>
              <a:gd name="T16" fmla="*/ 7 w 84"/>
              <a:gd name="T17" fmla="*/ 242 h 249"/>
              <a:gd name="T18" fmla="*/ 7 w 84"/>
              <a:gd name="T19" fmla="*/ 95 h 249"/>
              <a:gd name="T20" fmla="*/ 0 w 84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249">
                <a:moveTo>
                  <a:pt x="0" y="0"/>
                </a:moveTo>
                <a:cubicBezTo>
                  <a:pt x="4" y="0"/>
                  <a:pt x="8" y="0"/>
                  <a:pt x="12" y="0"/>
                </a:cubicBezTo>
                <a:cubicBezTo>
                  <a:pt x="18" y="3"/>
                  <a:pt x="21" y="7"/>
                  <a:pt x="24" y="13"/>
                </a:cubicBezTo>
                <a:cubicBezTo>
                  <a:pt x="39" y="40"/>
                  <a:pt x="47" y="70"/>
                  <a:pt x="56" y="99"/>
                </a:cubicBezTo>
                <a:cubicBezTo>
                  <a:pt x="67" y="136"/>
                  <a:pt x="77" y="172"/>
                  <a:pt x="81" y="210"/>
                </a:cubicBezTo>
                <a:cubicBezTo>
                  <a:pt x="82" y="220"/>
                  <a:pt x="82" y="229"/>
                  <a:pt x="83" y="238"/>
                </a:cubicBezTo>
                <a:cubicBezTo>
                  <a:pt x="84" y="245"/>
                  <a:pt x="81" y="248"/>
                  <a:pt x="75" y="248"/>
                </a:cubicBezTo>
                <a:cubicBezTo>
                  <a:pt x="54" y="249"/>
                  <a:pt x="34" y="249"/>
                  <a:pt x="14" y="248"/>
                </a:cubicBezTo>
                <a:cubicBezTo>
                  <a:pt x="10" y="248"/>
                  <a:pt x="6" y="247"/>
                  <a:pt x="7" y="242"/>
                </a:cubicBezTo>
                <a:cubicBezTo>
                  <a:pt x="8" y="193"/>
                  <a:pt x="8" y="144"/>
                  <a:pt x="7" y="95"/>
                </a:cubicBezTo>
                <a:cubicBezTo>
                  <a:pt x="6" y="63"/>
                  <a:pt x="3" y="31"/>
                  <a:pt x="0" y="0"/>
                </a:cubicBezTo>
                <a:close/>
              </a:path>
            </a:pathLst>
          </a:custGeom>
          <a:solidFill>
            <a:srgbClr val="F39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39"/>
          <p:cNvSpPr>
            <a:spLocks/>
          </p:cNvSpPr>
          <p:nvPr/>
        </p:nvSpPr>
        <p:spPr bwMode="auto">
          <a:xfrm>
            <a:off x="887095" y="2354074"/>
            <a:ext cx="176213" cy="485775"/>
          </a:xfrm>
          <a:custGeom>
            <a:avLst/>
            <a:gdLst>
              <a:gd name="T0" fmla="*/ 5 w 99"/>
              <a:gd name="T1" fmla="*/ 245 h 274"/>
              <a:gd name="T2" fmla="*/ 13 w 99"/>
              <a:gd name="T3" fmla="*/ 249 h 274"/>
              <a:gd name="T4" fmla="*/ 70 w 99"/>
              <a:gd name="T5" fmla="*/ 249 h 274"/>
              <a:gd name="T6" fmla="*/ 78 w 99"/>
              <a:gd name="T7" fmla="*/ 240 h 274"/>
              <a:gd name="T8" fmla="*/ 33 w 99"/>
              <a:gd name="T9" fmla="*/ 49 h 274"/>
              <a:gd name="T10" fmla="*/ 10 w 99"/>
              <a:gd name="T11" fmla="*/ 3 h 274"/>
              <a:gd name="T12" fmla="*/ 32 w 99"/>
              <a:gd name="T13" fmla="*/ 15 h 274"/>
              <a:gd name="T14" fmla="*/ 72 w 99"/>
              <a:gd name="T15" fmla="*/ 106 h 274"/>
              <a:gd name="T16" fmla="*/ 99 w 99"/>
              <a:gd name="T17" fmla="*/ 264 h 274"/>
              <a:gd name="T18" fmla="*/ 88 w 99"/>
              <a:gd name="T19" fmla="*/ 274 h 274"/>
              <a:gd name="T20" fmla="*/ 3 w 99"/>
              <a:gd name="T21" fmla="*/ 274 h 274"/>
              <a:gd name="T22" fmla="*/ 5 w 99"/>
              <a:gd name="T23" fmla="*/ 245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274">
                <a:moveTo>
                  <a:pt x="5" y="245"/>
                </a:moveTo>
                <a:cubicBezTo>
                  <a:pt x="6" y="249"/>
                  <a:pt x="10" y="249"/>
                  <a:pt x="13" y="249"/>
                </a:cubicBezTo>
                <a:cubicBezTo>
                  <a:pt x="32" y="249"/>
                  <a:pt x="51" y="248"/>
                  <a:pt x="70" y="249"/>
                </a:cubicBezTo>
                <a:cubicBezTo>
                  <a:pt x="77" y="249"/>
                  <a:pt x="79" y="247"/>
                  <a:pt x="78" y="240"/>
                </a:cubicBezTo>
                <a:cubicBezTo>
                  <a:pt x="75" y="174"/>
                  <a:pt x="55" y="111"/>
                  <a:pt x="33" y="49"/>
                </a:cubicBezTo>
                <a:cubicBezTo>
                  <a:pt x="28" y="32"/>
                  <a:pt x="20" y="17"/>
                  <a:pt x="10" y="3"/>
                </a:cubicBezTo>
                <a:cubicBezTo>
                  <a:pt x="21" y="0"/>
                  <a:pt x="27" y="7"/>
                  <a:pt x="32" y="15"/>
                </a:cubicBezTo>
                <a:cubicBezTo>
                  <a:pt x="50" y="44"/>
                  <a:pt x="61" y="75"/>
                  <a:pt x="72" y="106"/>
                </a:cubicBezTo>
                <a:cubicBezTo>
                  <a:pt x="89" y="157"/>
                  <a:pt x="97" y="210"/>
                  <a:pt x="99" y="264"/>
                </a:cubicBezTo>
                <a:cubicBezTo>
                  <a:pt x="99" y="273"/>
                  <a:pt x="96" y="274"/>
                  <a:pt x="88" y="274"/>
                </a:cubicBezTo>
                <a:cubicBezTo>
                  <a:pt x="60" y="274"/>
                  <a:pt x="31" y="274"/>
                  <a:pt x="3" y="274"/>
                </a:cubicBezTo>
                <a:cubicBezTo>
                  <a:pt x="1" y="265"/>
                  <a:pt x="0" y="255"/>
                  <a:pt x="5" y="245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40"/>
          <p:cNvSpPr>
            <a:spLocks/>
          </p:cNvSpPr>
          <p:nvPr/>
        </p:nvSpPr>
        <p:spPr bwMode="auto">
          <a:xfrm>
            <a:off x="1068070" y="1995299"/>
            <a:ext cx="309563" cy="300038"/>
          </a:xfrm>
          <a:custGeom>
            <a:avLst/>
            <a:gdLst>
              <a:gd name="T0" fmla="*/ 17 w 175"/>
              <a:gd name="T1" fmla="*/ 84 h 169"/>
              <a:gd name="T2" fmla="*/ 9 w 175"/>
              <a:gd name="T3" fmla="*/ 71 h 169"/>
              <a:gd name="T4" fmla="*/ 1 w 175"/>
              <a:gd name="T5" fmla="*/ 54 h 169"/>
              <a:gd name="T6" fmla="*/ 12 w 175"/>
              <a:gd name="T7" fmla="*/ 51 h 169"/>
              <a:gd name="T8" fmla="*/ 20 w 175"/>
              <a:gd name="T9" fmla="*/ 54 h 169"/>
              <a:gd name="T10" fmla="*/ 25 w 175"/>
              <a:gd name="T11" fmla="*/ 45 h 169"/>
              <a:gd name="T12" fmla="*/ 39 w 175"/>
              <a:gd name="T13" fmla="*/ 30 h 169"/>
              <a:gd name="T14" fmla="*/ 75 w 175"/>
              <a:gd name="T15" fmla="*/ 21 h 169"/>
              <a:gd name="T16" fmla="*/ 122 w 175"/>
              <a:gd name="T17" fmla="*/ 14 h 169"/>
              <a:gd name="T18" fmla="*/ 125 w 175"/>
              <a:gd name="T19" fmla="*/ 13 h 169"/>
              <a:gd name="T20" fmla="*/ 138 w 175"/>
              <a:gd name="T21" fmla="*/ 5 h 169"/>
              <a:gd name="T22" fmla="*/ 148 w 175"/>
              <a:gd name="T23" fmla="*/ 8 h 169"/>
              <a:gd name="T24" fmla="*/ 166 w 175"/>
              <a:gd name="T25" fmla="*/ 35 h 169"/>
              <a:gd name="T26" fmla="*/ 172 w 175"/>
              <a:gd name="T27" fmla="*/ 50 h 169"/>
              <a:gd name="T28" fmla="*/ 154 w 175"/>
              <a:gd name="T29" fmla="*/ 55 h 169"/>
              <a:gd name="T30" fmla="*/ 124 w 175"/>
              <a:gd name="T31" fmla="*/ 55 h 169"/>
              <a:gd name="T32" fmla="*/ 119 w 175"/>
              <a:gd name="T33" fmla="*/ 55 h 169"/>
              <a:gd name="T34" fmla="*/ 115 w 175"/>
              <a:gd name="T35" fmla="*/ 51 h 169"/>
              <a:gd name="T36" fmla="*/ 114 w 175"/>
              <a:gd name="T37" fmla="*/ 54 h 169"/>
              <a:gd name="T38" fmla="*/ 120 w 175"/>
              <a:gd name="T39" fmla="*/ 60 h 169"/>
              <a:gd name="T40" fmla="*/ 129 w 175"/>
              <a:gd name="T41" fmla="*/ 58 h 169"/>
              <a:gd name="T42" fmla="*/ 147 w 175"/>
              <a:gd name="T43" fmla="*/ 60 h 169"/>
              <a:gd name="T44" fmla="*/ 120 w 175"/>
              <a:gd name="T45" fmla="*/ 64 h 169"/>
              <a:gd name="T46" fmla="*/ 91 w 175"/>
              <a:gd name="T47" fmla="*/ 103 h 169"/>
              <a:gd name="T48" fmla="*/ 84 w 175"/>
              <a:gd name="T49" fmla="*/ 142 h 169"/>
              <a:gd name="T50" fmla="*/ 88 w 175"/>
              <a:gd name="T51" fmla="*/ 160 h 169"/>
              <a:gd name="T52" fmla="*/ 34 w 175"/>
              <a:gd name="T53" fmla="*/ 140 h 169"/>
              <a:gd name="T54" fmla="*/ 21 w 175"/>
              <a:gd name="T55" fmla="*/ 96 h 169"/>
              <a:gd name="T56" fmla="*/ 17 w 175"/>
              <a:gd name="T57" fmla="*/ 8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5" h="169">
                <a:moveTo>
                  <a:pt x="17" y="84"/>
                </a:moveTo>
                <a:cubicBezTo>
                  <a:pt x="17" y="78"/>
                  <a:pt x="17" y="73"/>
                  <a:pt x="9" y="71"/>
                </a:cubicBezTo>
                <a:cubicBezTo>
                  <a:pt x="2" y="68"/>
                  <a:pt x="0" y="61"/>
                  <a:pt x="1" y="54"/>
                </a:cubicBezTo>
                <a:cubicBezTo>
                  <a:pt x="3" y="47"/>
                  <a:pt x="6" y="43"/>
                  <a:pt x="12" y="51"/>
                </a:cubicBezTo>
                <a:cubicBezTo>
                  <a:pt x="14" y="54"/>
                  <a:pt x="16" y="56"/>
                  <a:pt x="20" y="54"/>
                </a:cubicBezTo>
                <a:cubicBezTo>
                  <a:pt x="24" y="52"/>
                  <a:pt x="26" y="48"/>
                  <a:pt x="25" y="45"/>
                </a:cubicBezTo>
                <a:cubicBezTo>
                  <a:pt x="23" y="33"/>
                  <a:pt x="30" y="31"/>
                  <a:pt x="39" y="30"/>
                </a:cubicBezTo>
                <a:cubicBezTo>
                  <a:pt x="51" y="28"/>
                  <a:pt x="64" y="27"/>
                  <a:pt x="75" y="21"/>
                </a:cubicBezTo>
                <a:cubicBezTo>
                  <a:pt x="90" y="14"/>
                  <a:pt x="106" y="13"/>
                  <a:pt x="122" y="14"/>
                </a:cubicBezTo>
                <a:cubicBezTo>
                  <a:pt x="123" y="15"/>
                  <a:pt x="124" y="14"/>
                  <a:pt x="125" y="13"/>
                </a:cubicBezTo>
                <a:cubicBezTo>
                  <a:pt x="130" y="12"/>
                  <a:pt x="134" y="9"/>
                  <a:pt x="138" y="5"/>
                </a:cubicBezTo>
                <a:cubicBezTo>
                  <a:pt x="143" y="0"/>
                  <a:pt x="147" y="2"/>
                  <a:pt x="148" y="8"/>
                </a:cubicBezTo>
                <a:cubicBezTo>
                  <a:pt x="150" y="19"/>
                  <a:pt x="159" y="26"/>
                  <a:pt x="166" y="35"/>
                </a:cubicBezTo>
                <a:cubicBezTo>
                  <a:pt x="170" y="40"/>
                  <a:pt x="175" y="44"/>
                  <a:pt x="172" y="50"/>
                </a:cubicBezTo>
                <a:cubicBezTo>
                  <a:pt x="168" y="57"/>
                  <a:pt x="161" y="57"/>
                  <a:pt x="154" y="55"/>
                </a:cubicBezTo>
                <a:cubicBezTo>
                  <a:pt x="144" y="53"/>
                  <a:pt x="134" y="50"/>
                  <a:pt x="124" y="55"/>
                </a:cubicBezTo>
                <a:cubicBezTo>
                  <a:pt x="123" y="56"/>
                  <a:pt x="121" y="55"/>
                  <a:pt x="119" y="55"/>
                </a:cubicBezTo>
                <a:cubicBezTo>
                  <a:pt x="116" y="55"/>
                  <a:pt x="119" y="49"/>
                  <a:pt x="115" y="51"/>
                </a:cubicBezTo>
                <a:cubicBezTo>
                  <a:pt x="113" y="51"/>
                  <a:pt x="113" y="53"/>
                  <a:pt x="114" y="54"/>
                </a:cubicBezTo>
                <a:cubicBezTo>
                  <a:pt x="115" y="58"/>
                  <a:pt x="117" y="60"/>
                  <a:pt x="120" y="60"/>
                </a:cubicBezTo>
                <a:cubicBezTo>
                  <a:pt x="123" y="60"/>
                  <a:pt x="126" y="58"/>
                  <a:pt x="129" y="58"/>
                </a:cubicBezTo>
                <a:cubicBezTo>
                  <a:pt x="135" y="56"/>
                  <a:pt x="142" y="52"/>
                  <a:pt x="147" y="60"/>
                </a:cubicBezTo>
                <a:cubicBezTo>
                  <a:pt x="138" y="60"/>
                  <a:pt x="129" y="61"/>
                  <a:pt x="120" y="64"/>
                </a:cubicBezTo>
                <a:cubicBezTo>
                  <a:pt x="101" y="70"/>
                  <a:pt x="94" y="85"/>
                  <a:pt x="91" y="103"/>
                </a:cubicBezTo>
                <a:cubicBezTo>
                  <a:pt x="88" y="116"/>
                  <a:pt x="86" y="129"/>
                  <a:pt x="84" y="142"/>
                </a:cubicBezTo>
                <a:cubicBezTo>
                  <a:pt x="83" y="149"/>
                  <a:pt x="87" y="154"/>
                  <a:pt x="88" y="160"/>
                </a:cubicBezTo>
                <a:cubicBezTo>
                  <a:pt x="67" y="169"/>
                  <a:pt x="44" y="160"/>
                  <a:pt x="34" y="140"/>
                </a:cubicBezTo>
                <a:cubicBezTo>
                  <a:pt x="26" y="127"/>
                  <a:pt x="24" y="111"/>
                  <a:pt x="21" y="96"/>
                </a:cubicBezTo>
                <a:cubicBezTo>
                  <a:pt x="20" y="92"/>
                  <a:pt x="19" y="88"/>
                  <a:pt x="17" y="84"/>
                </a:cubicBezTo>
                <a:close/>
              </a:path>
            </a:pathLst>
          </a:custGeom>
          <a:solidFill>
            <a:srgbClr val="8D5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41"/>
          <p:cNvSpPr>
            <a:spLocks/>
          </p:cNvSpPr>
          <p:nvPr/>
        </p:nvSpPr>
        <p:spPr bwMode="auto">
          <a:xfrm>
            <a:off x="1026795" y="1860362"/>
            <a:ext cx="363538" cy="139700"/>
          </a:xfrm>
          <a:custGeom>
            <a:avLst/>
            <a:gdLst>
              <a:gd name="T0" fmla="*/ 2 w 205"/>
              <a:gd name="T1" fmla="*/ 76 h 79"/>
              <a:gd name="T2" fmla="*/ 0 w 205"/>
              <a:gd name="T3" fmla="*/ 74 h 79"/>
              <a:gd name="T4" fmla="*/ 35 w 205"/>
              <a:gd name="T5" fmla="*/ 33 h 79"/>
              <a:gd name="T6" fmla="*/ 175 w 205"/>
              <a:gd name="T7" fmla="*/ 2 h 79"/>
              <a:gd name="T8" fmla="*/ 202 w 205"/>
              <a:gd name="T9" fmla="*/ 0 h 79"/>
              <a:gd name="T10" fmla="*/ 205 w 205"/>
              <a:gd name="T11" fmla="*/ 23 h 79"/>
              <a:gd name="T12" fmla="*/ 172 w 205"/>
              <a:gd name="T13" fmla="*/ 16 h 79"/>
              <a:gd name="T14" fmla="*/ 88 w 205"/>
              <a:gd name="T15" fmla="*/ 30 h 79"/>
              <a:gd name="T16" fmla="*/ 56 w 205"/>
              <a:gd name="T17" fmla="*/ 40 h 79"/>
              <a:gd name="T18" fmla="*/ 52 w 205"/>
              <a:gd name="T19" fmla="*/ 45 h 79"/>
              <a:gd name="T20" fmla="*/ 15 w 205"/>
              <a:gd name="T21" fmla="*/ 73 h 79"/>
              <a:gd name="T22" fmla="*/ 2 w 205"/>
              <a:gd name="T2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" h="79">
                <a:moveTo>
                  <a:pt x="2" y="76"/>
                </a:moveTo>
                <a:cubicBezTo>
                  <a:pt x="1" y="75"/>
                  <a:pt x="1" y="75"/>
                  <a:pt x="0" y="74"/>
                </a:cubicBezTo>
                <a:cubicBezTo>
                  <a:pt x="17" y="65"/>
                  <a:pt x="26" y="49"/>
                  <a:pt x="35" y="33"/>
                </a:cubicBezTo>
                <a:cubicBezTo>
                  <a:pt x="80" y="15"/>
                  <a:pt x="127" y="7"/>
                  <a:pt x="175" y="2"/>
                </a:cubicBezTo>
                <a:cubicBezTo>
                  <a:pt x="184" y="1"/>
                  <a:pt x="193" y="0"/>
                  <a:pt x="202" y="0"/>
                </a:cubicBezTo>
                <a:cubicBezTo>
                  <a:pt x="204" y="8"/>
                  <a:pt x="205" y="15"/>
                  <a:pt x="205" y="23"/>
                </a:cubicBezTo>
                <a:cubicBezTo>
                  <a:pt x="195" y="15"/>
                  <a:pt x="184" y="16"/>
                  <a:pt x="172" y="16"/>
                </a:cubicBezTo>
                <a:cubicBezTo>
                  <a:pt x="143" y="17"/>
                  <a:pt x="115" y="22"/>
                  <a:pt x="88" y="30"/>
                </a:cubicBezTo>
                <a:cubicBezTo>
                  <a:pt x="77" y="33"/>
                  <a:pt x="67" y="37"/>
                  <a:pt x="56" y="40"/>
                </a:cubicBezTo>
                <a:cubicBezTo>
                  <a:pt x="54" y="41"/>
                  <a:pt x="53" y="43"/>
                  <a:pt x="52" y="45"/>
                </a:cubicBezTo>
                <a:cubicBezTo>
                  <a:pt x="40" y="54"/>
                  <a:pt x="29" y="65"/>
                  <a:pt x="15" y="73"/>
                </a:cubicBezTo>
                <a:cubicBezTo>
                  <a:pt x="11" y="76"/>
                  <a:pt x="7" y="79"/>
                  <a:pt x="2" y="76"/>
                </a:cubicBezTo>
                <a:close/>
              </a:path>
            </a:pathLst>
          </a:custGeom>
          <a:solidFill>
            <a:srgbClr val="4028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42"/>
          <p:cNvSpPr>
            <a:spLocks/>
          </p:cNvSpPr>
          <p:nvPr/>
        </p:nvSpPr>
        <p:spPr bwMode="auto">
          <a:xfrm>
            <a:off x="1031558" y="1941324"/>
            <a:ext cx="104775" cy="100013"/>
          </a:xfrm>
          <a:custGeom>
            <a:avLst/>
            <a:gdLst>
              <a:gd name="T0" fmla="*/ 0 w 60"/>
              <a:gd name="T1" fmla="*/ 31 h 57"/>
              <a:gd name="T2" fmla="*/ 30 w 60"/>
              <a:gd name="T3" fmla="*/ 13 h 57"/>
              <a:gd name="T4" fmla="*/ 50 w 60"/>
              <a:gd name="T5" fmla="*/ 0 h 57"/>
              <a:gd name="T6" fmla="*/ 58 w 60"/>
              <a:gd name="T7" fmla="*/ 47 h 57"/>
              <a:gd name="T8" fmla="*/ 56 w 60"/>
              <a:gd name="T9" fmla="*/ 55 h 57"/>
              <a:gd name="T10" fmla="*/ 49 w 60"/>
              <a:gd name="T11" fmla="*/ 50 h 57"/>
              <a:gd name="T12" fmla="*/ 45 w 60"/>
              <a:gd name="T13" fmla="*/ 44 h 57"/>
              <a:gd name="T14" fmla="*/ 9 w 60"/>
              <a:gd name="T15" fmla="*/ 42 h 57"/>
              <a:gd name="T16" fmla="*/ 0 w 60"/>
              <a:gd name="T17" fmla="*/ 3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57">
                <a:moveTo>
                  <a:pt x="0" y="31"/>
                </a:moveTo>
                <a:cubicBezTo>
                  <a:pt x="12" y="28"/>
                  <a:pt x="20" y="19"/>
                  <a:pt x="30" y="13"/>
                </a:cubicBezTo>
                <a:cubicBezTo>
                  <a:pt x="37" y="8"/>
                  <a:pt x="41" y="0"/>
                  <a:pt x="50" y="0"/>
                </a:cubicBezTo>
                <a:cubicBezTo>
                  <a:pt x="51" y="16"/>
                  <a:pt x="54" y="31"/>
                  <a:pt x="58" y="47"/>
                </a:cubicBezTo>
                <a:cubicBezTo>
                  <a:pt x="59" y="50"/>
                  <a:pt x="60" y="53"/>
                  <a:pt x="56" y="55"/>
                </a:cubicBezTo>
                <a:cubicBezTo>
                  <a:pt x="52" y="57"/>
                  <a:pt x="51" y="52"/>
                  <a:pt x="49" y="50"/>
                </a:cubicBezTo>
                <a:cubicBezTo>
                  <a:pt x="48" y="48"/>
                  <a:pt x="47" y="46"/>
                  <a:pt x="45" y="44"/>
                </a:cubicBezTo>
                <a:cubicBezTo>
                  <a:pt x="34" y="30"/>
                  <a:pt x="25" y="29"/>
                  <a:pt x="9" y="42"/>
                </a:cubicBezTo>
                <a:cubicBezTo>
                  <a:pt x="6" y="38"/>
                  <a:pt x="3" y="34"/>
                  <a:pt x="0" y="31"/>
                </a:cubicBezTo>
                <a:close/>
              </a:path>
            </a:pathLst>
          </a:custGeom>
          <a:solidFill>
            <a:srgbClr val="362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43"/>
          <p:cNvSpPr>
            <a:spLocks/>
          </p:cNvSpPr>
          <p:nvPr/>
        </p:nvSpPr>
        <p:spPr bwMode="auto">
          <a:xfrm>
            <a:off x="1187133" y="1938149"/>
            <a:ext cx="119063" cy="49213"/>
          </a:xfrm>
          <a:custGeom>
            <a:avLst/>
            <a:gdLst>
              <a:gd name="T0" fmla="*/ 41 w 68"/>
              <a:gd name="T1" fmla="*/ 1 h 27"/>
              <a:gd name="T2" fmla="*/ 65 w 68"/>
              <a:gd name="T3" fmla="*/ 16 h 27"/>
              <a:gd name="T4" fmla="*/ 62 w 68"/>
              <a:gd name="T5" fmla="*/ 20 h 27"/>
              <a:gd name="T6" fmla="*/ 4 w 68"/>
              <a:gd name="T7" fmla="*/ 27 h 27"/>
              <a:gd name="T8" fmla="*/ 1 w 68"/>
              <a:gd name="T9" fmla="*/ 25 h 27"/>
              <a:gd name="T10" fmla="*/ 2 w 68"/>
              <a:gd name="T11" fmla="*/ 22 h 27"/>
              <a:gd name="T12" fmla="*/ 41 w 68"/>
              <a:gd name="T13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7">
                <a:moveTo>
                  <a:pt x="41" y="1"/>
                </a:moveTo>
                <a:cubicBezTo>
                  <a:pt x="52" y="0"/>
                  <a:pt x="58" y="8"/>
                  <a:pt x="65" y="16"/>
                </a:cubicBezTo>
                <a:cubicBezTo>
                  <a:pt x="68" y="19"/>
                  <a:pt x="65" y="21"/>
                  <a:pt x="62" y="20"/>
                </a:cubicBezTo>
                <a:cubicBezTo>
                  <a:pt x="42" y="20"/>
                  <a:pt x="23" y="22"/>
                  <a:pt x="4" y="27"/>
                </a:cubicBezTo>
                <a:cubicBezTo>
                  <a:pt x="3" y="27"/>
                  <a:pt x="1" y="26"/>
                  <a:pt x="1" y="25"/>
                </a:cubicBezTo>
                <a:cubicBezTo>
                  <a:pt x="0" y="25"/>
                  <a:pt x="1" y="23"/>
                  <a:pt x="2" y="22"/>
                </a:cubicBezTo>
                <a:cubicBezTo>
                  <a:pt x="12" y="10"/>
                  <a:pt x="24" y="1"/>
                  <a:pt x="41" y="1"/>
                </a:cubicBezTo>
                <a:close/>
              </a:path>
            </a:pathLst>
          </a:custGeom>
          <a:solidFill>
            <a:srgbClr val="332C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44"/>
          <p:cNvSpPr>
            <a:spLocks/>
          </p:cNvSpPr>
          <p:nvPr/>
        </p:nvSpPr>
        <p:spPr bwMode="auto">
          <a:xfrm>
            <a:off x="1201420" y="2003237"/>
            <a:ext cx="88900" cy="33338"/>
          </a:xfrm>
          <a:custGeom>
            <a:avLst/>
            <a:gdLst>
              <a:gd name="T0" fmla="*/ 50 w 51"/>
              <a:gd name="T1" fmla="*/ 9 h 19"/>
              <a:gd name="T2" fmla="*/ 49 w 51"/>
              <a:gd name="T3" fmla="*/ 14 h 19"/>
              <a:gd name="T4" fmla="*/ 4 w 51"/>
              <a:gd name="T5" fmla="*/ 19 h 19"/>
              <a:gd name="T6" fmla="*/ 0 w 51"/>
              <a:gd name="T7" fmla="*/ 17 h 19"/>
              <a:gd name="T8" fmla="*/ 50 w 51"/>
              <a:gd name="T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9">
                <a:moveTo>
                  <a:pt x="50" y="9"/>
                </a:moveTo>
                <a:cubicBezTo>
                  <a:pt x="51" y="14"/>
                  <a:pt x="51" y="15"/>
                  <a:pt x="49" y="14"/>
                </a:cubicBezTo>
                <a:cubicBezTo>
                  <a:pt x="33" y="11"/>
                  <a:pt x="18" y="12"/>
                  <a:pt x="4" y="19"/>
                </a:cubicBezTo>
                <a:cubicBezTo>
                  <a:pt x="3" y="19"/>
                  <a:pt x="1" y="18"/>
                  <a:pt x="0" y="17"/>
                </a:cubicBezTo>
                <a:cubicBezTo>
                  <a:pt x="15" y="4"/>
                  <a:pt x="31" y="0"/>
                  <a:pt x="50" y="9"/>
                </a:cubicBezTo>
                <a:close/>
              </a:path>
            </a:pathLst>
          </a:custGeom>
          <a:solidFill>
            <a:srgbClr val="392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45"/>
          <p:cNvSpPr>
            <a:spLocks/>
          </p:cNvSpPr>
          <p:nvPr/>
        </p:nvSpPr>
        <p:spPr bwMode="auto">
          <a:xfrm>
            <a:off x="1129983" y="2347724"/>
            <a:ext cx="295275" cy="385763"/>
          </a:xfrm>
          <a:custGeom>
            <a:avLst/>
            <a:gdLst>
              <a:gd name="T0" fmla="*/ 101 w 167"/>
              <a:gd name="T1" fmla="*/ 0 h 218"/>
              <a:gd name="T2" fmla="*/ 127 w 167"/>
              <a:gd name="T3" fmla="*/ 72 h 218"/>
              <a:gd name="T4" fmla="*/ 131 w 167"/>
              <a:gd name="T5" fmla="*/ 81 h 218"/>
              <a:gd name="T6" fmla="*/ 137 w 167"/>
              <a:gd name="T7" fmla="*/ 75 h 218"/>
              <a:gd name="T8" fmla="*/ 164 w 167"/>
              <a:gd name="T9" fmla="*/ 35 h 218"/>
              <a:gd name="T10" fmla="*/ 164 w 167"/>
              <a:gd name="T11" fmla="*/ 75 h 218"/>
              <a:gd name="T12" fmla="*/ 160 w 167"/>
              <a:gd name="T13" fmla="*/ 126 h 218"/>
              <a:gd name="T14" fmla="*/ 145 w 167"/>
              <a:gd name="T15" fmla="*/ 203 h 218"/>
              <a:gd name="T16" fmla="*/ 140 w 167"/>
              <a:gd name="T17" fmla="*/ 215 h 218"/>
              <a:gd name="T18" fmla="*/ 126 w 167"/>
              <a:gd name="T19" fmla="*/ 217 h 218"/>
              <a:gd name="T20" fmla="*/ 75 w 167"/>
              <a:gd name="T21" fmla="*/ 218 h 218"/>
              <a:gd name="T22" fmla="*/ 68 w 167"/>
              <a:gd name="T23" fmla="*/ 208 h 218"/>
              <a:gd name="T24" fmla="*/ 0 w 167"/>
              <a:gd name="T25" fmla="*/ 71 h 218"/>
              <a:gd name="T26" fmla="*/ 2 w 167"/>
              <a:gd name="T27" fmla="*/ 64 h 218"/>
              <a:gd name="T28" fmla="*/ 41 w 167"/>
              <a:gd name="T29" fmla="*/ 12 h 218"/>
              <a:gd name="T30" fmla="*/ 49 w 167"/>
              <a:gd name="T31" fmla="*/ 7 h 218"/>
              <a:gd name="T32" fmla="*/ 77 w 167"/>
              <a:gd name="T33" fmla="*/ 52 h 218"/>
              <a:gd name="T34" fmla="*/ 86 w 167"/>
              <a:gd name="T35" fmla="*/ 68 h 218"/>
              <a:gd name="T36" fmla="*/ 101 w 167"/>
              <a:gd name="T3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7" h="218">
                <a:moveTo>
                  <a:pt x="101" y="0"/>
                </a:moveTo>
                <a:cubicBezTo>
                  <a:pt x="115" y="22"/>
                  <a:pt x="122" y="47"/>
                  <a:pt x="127" y="72"/>
                </a:cubicBezTo>
                <a:cubicBezTo>
                  <a:pt x="128" y="76"/>
                  <a:pt x="127" y="80"/>
                  <a:pt x="131" y="81"/>
                </a:cubicBezTo>
                <a:cubicBezTo>
                  <a:pt x="134" y="82"/>
                  <a:pt x="135" y="78"/>
                  <a:pt x="137" y="75"/>
                </a:cubicBezTo>
                <a:cubicBezTo>
                  <a:pt x="147" y="62"/>
                  <a:pt x="156" y="49"/>
                  <a:pt x="164" y="35"/>
                </a:cubicBezTo>
                <a:cubicBezTo>
                  <a:pt x="167" y="48"/>
                  <a:pt x="164" y="61"/>
                  <a:pt x="164" y="75"/>
                </a:cubicBezTo>
                <a:cubicBezTo>
                  <a:pt x="167" y="92"/>
                  <a:pt x="163" y="109"/>
                  <a:pt x="160" y="126"/>
                </a:cubicBezTo>
                <a:cubicBezTo>
                  <a:pt x="155" y="152"/>
                  <a:pt x="150" y="177"/>
                  <a:pt x="145" y="203"/>
                </a:cubicBezTo>
                <a:cubicBezTo>
                  <a:pt x="144" y="207"/>
                  <a:pt x="143" y="211"/>
                  <a:pt x="140" y="215"/>
                </a:cubicBezTo>
                <a:cubicBezTo>
                  <a:pt x="135" y="217"/>
                  <a:pt x="131" y="217"/>
                  <a:pt x="126" y="217"/>
                </a:cubicBezTo>
                <a:cubicBezTo>
                  <a:pt x="109" y="216"/>
                  <a:pt x="92" y="218"/>
                  <a:pt x="75" y="218"/>
                </a:cubicBezTo>
                <a:cubicBezTo>
                  <a:pt x="71" y="216"/>
                  <a:pt x="69" y="212"/>
                  <a:pt x="68" y="208"/>
                </a:cubicBezTo>
                <a:cubicBezTo>
                  <a:pt x="56" y="157"/>
                  <a:pt x="33" y="112"/>
                  <a:pt x="0" y="71"/>
                </a:cubicBezTo>
                <a:cubicBezTo>
                  <a:pt x="0" y="68"/>
                  <a:pt x="1" y="66"/>
                  <a:pt x="2" y="64"/>
                </a:cubicBezTo>
                <a:cubicBezTo>
                  <a:pt x="14" y="46"/>
                  <a:pt x="27" y="28"/>
                  <a:pt x="41" y="12"/>
                </a:cubicBezTo>
                <a:cubicBezTo>
                  <a:pt x="43" y="10"/>
                  <a:pt x="45" y="7"/>
                  <a:pt x="49" y="7"/>
                </a:cubicBezTo>
                <a:cubicBezTo>
                  <a:pt x="60" y="20"/>
                  <a:pt x="67" y="37"/>
                  <a:pt x="77" y="52"/>
                </a:cubicBezTo>
                <a:cubicBezTo>
                  <a:pt x="80" y="57"/>
                  <a:pt x="82" y="61"/>
                  <a:pt x="86" y="68"/>
                </a:cubicBezTo>
                <a:cubicBezTo>
                  <a:pt x="89" y="43"/>
                  <a:pt x="89" y="20"/>
                  <a:pt x="101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6"/>
          <p:cNvSpPr>
            <a:spLocks/>
          </p:cNvSpPr>
          <p:nvPr/>
        </p:nvSpPr>
        <p:spPr bwMode="auto">
          <a:xfrm>
            <a:off x="995045" y="2287399"/>
            <a:ext cx="222250" cy="236538"/>
          </a:xfrm>
          <a:custGeom>
            <a:avLst/>
            <a:gdLst>
              <a:gd name="T0" fmla="*/ 125 w 125"/>
              <a:gd name="T1" fmla="*/ 41 h 134"/>
              <a:gd name="T2" fmla="*/ 77 w 125"/>
              <a:gd name="T3" fmla="*/ 104 h 134"/>
              <a:gd name="T4" fmla="*/ 62 w 125"/>
              <a:gd name="T5" fmla="*/ 128 h 134"/>
              <a:gd name="T6" fmla="*/ 52 w 125"/>
              <a:gd name="T7" fmla="*/ 125 h 134"/>
              <a:gd name="T8" fmla="*/ 19 w 125"/>
              <a:gd name="T9" fmla="*/ 74 h 134"/>
              <a:gd name="T10" fmla="*/ 5 w 125"/>
              <a:gd name="T11" fmla="*/ 54 h 134"/>
              <a:gd name="T12" fmla="*/ 3 w 125"/>
              <a:gd name="T13" fmla="*/ 43 h 134"/>
              <a:gd name="T14" fmla="*/ 30 w 125"/>
              <a:gd name="T15" fmla="*/ 6 h 134"/>
              <a:gd name="T16" fmla="*/ 40 w 125"/>
              <a:gd name="T17" fmla="*/ 0 h 134"/>
              <a:gd name="T18" fmla="*/ 46 w 125"/>
              <a:gd name="T19" fmla="*/ 10 h 134"/>
              <a:gd name="T20" fmla="*/ 114 w 125"/>
              <a:gd name="T21" fmla="*/ 37 h 134"/>
              <a:gd name="T22" fmla="*/ 125 w 125"/>
              <a:gd name="T23" fmla="*/ 4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134">
                <a:moveTo>
                  <a:pt x="125" y="41"/>
                </a:moveTo>
                <a:cubicBezTo>
                  <a:pt x="108" y="61"/>
                  <a:pt x="92" y="82"/>
                  <a:pt x="77" y="104"/>
                </a:cubicBezTo>
                <a:cubicBezTo>
                  <a:pt x="76" y="114"/>
                  <a:pt x="68" y="120"/>
                  <a:pt x="62" y="128"/>
                </a:cubicBezTo>
                <a:cubicBezTo>
                  <a:pt x="58" y="134"/>
                  <a:pt x="54" y="129"/>
                  <a:pt x="52" y="125"/>
                </a:cubicBezTo>
                <a:cubicBezTo>
                  <a:pt x="41" y="108"/>
                  <a:pt x="30" y="91"/>
                  <a:pt x="19" y="74"/>
                </a:cubicBezTo>
                <a:cubicBezTo>
                  <a:pt x="15" y="67"/>
                  <a:pt x="10" y="61"/>
                  <a:pt x="5" y="54"/>
                </a:cubicBezTo>
                <a:cubicBezTo>
                  <a:pt x="4" y="50"/>
                  <a:pt x="0" y="47"/>
                  <a:pt x="3" y="43"/>
                </a:cubicBezTo>
                <a:cubicBezTo>
                  <a:pt x="12" y="31"/>
                  <a:pt x="19" y="17"/>
                  <a:pt x="30" y="6"/>
                </a:cubicBezTo>
                <a:cubicBezTo>
                  <a:pt x="33" y="3"/>
                  <a:pt x="35" y="0"/>
                  <a:pt x="40" y="0"/>
                </a:cubicBezTo>
                <a:cubicBezTo>
                  <a:pt x="43" y="3"/>
                  <a:pt x="44" y="7"/>
                  <a:pt x="46" y="10"/>
                </a:cubicBezTo>
                <a:cubicBezTo>
                  <a:pt x="67" y="23"/>
                  <a:pt x="91" y="30"/>
                  <a:pt x="114" y="37"/>
                </a:cubicBezTo>
                <a:cubicBezTo>
                  <a:pt x="118" y="38"/>
                  <a:pt x="121" y="39"/>
                  <a:pt x="125" y="41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47"/>
          <p:cNvSpPr>
            <a:spLocks/>
          </p:cNvSpPr>
          <p:nvPr/>
        </p:nvSpPr>
        <p:spPr bwMode="auto">
          <a:xfrm>
            <a:off x="1066483" y="2282637"/>
            <a:ext cx="11113" cy="22225"/>
          </a:xfrm>
          <a:custGeom>
            <a:avLst/>
            <a:gdLst>
              <a:gd name="T0" fmla="*/ 6 w 6"/>
              <a:gd name="T1" fmla="*/ 13 h 13"/>
              <a:gd name="T2" fmla="*/ 0 w 6"/>
              <a:gd name="T3" fmla="*/ 3 h 13"/>
              <a:gd name="T4" fmla="*/ 6 w 6"/>
              <a:gd name="T5" fmla="*/ 0 h 13"/>
              <a:gd name="T6" fmla="*/ 6 w 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2" y="11"/>
                  <a:pt x="0" y="8"/>
                  <a:pt x="0" y="3"/>
                </a:cubicBezTo>
                <a:cubicBezTo>
                  <a:pt x="2" y="2"/>
                  <a:pt x="4" y="1"/>
                  <a:pt x="6" y="0"/>
                </a:cubicBezTo>
                <a:cubicBezTo>
                  <a:pt x="6" y="5"/>
                  <a:pt x="6" y="9"/>
                  <a:pt x="6" y="13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48"/>
          <p:cNvSpPr>
            <a:spLocks/>
          </p:cNvSpPr>
          <p:nvPr/>
        </p:nvSpPr>
        <p:spPr bwMode="auto">
          <a:xfrm>
            <a:off x="956945" y="2360424"/>
            <a:ext cx="322263" cy="481013"/>
          </a:xfrm>
          <a:custGeom>
            <a:avLst/>
            <a:gdLst>
              <a:gd name="T0" fmla="*/ 176 w 182"/>
              <a:gd name="T1" fmla="*/ 271 h 272"/>
              <a:gd name="T2" fmla="*/ 91 w 182"/>
              <a:gd name="T3" fmla="*/ 271 h 272"/>
              <a:gd name="T4" fmla="*/ 79 w 182"/>
              <a:gd name="T5" fmla="*/ 260 h 272"/>
              <a:gd name="T6" fmla="*/ 27 w 182"/>
              <a:gd name="T7" fmla="*/ 41 h 272"/>
              <a:gd name="T8" fmla="*/ 15 w 182"/>
              <a:gd name="T9" fmla="*/ 21 h 272"/>
              <a:gd name="T10" fmla="*/ 0 w 182"/>
              <a:gd name="T11" fmla="*/ 1 h 272"/>
              <a:gd name="T12" fmla="*/ 20 w 182"/>
              <a:gd name="T13" fmla="*/ 1 h 272"/>
              <a:gd name="T14" fmla="*/ 48 w 182"/>
              <a:gd name="T15" fmla="*/ 44 h 272"/>
              <a:gd name="T16" fmla="*/ 91 w 182"/>
              <a:gd name="T17" fmla="*/ 158 h 272"/>
              <a:gd name="T18" fmla="*/ 100 w 182"/>
              <a:gd name="T19" fmla="*/ 232 h 272"/>
              <a:gd name="T20" fmla="*/ 110 w 182"/>
              <a:gd name="T21" fmla="*/ 243 h 272"/>
              <a:gd name="T22" fmla="*/ 164 w 182"/>
              <a:gd name="T23" fmla="*/ 243 h 272"/>
              <a:gd name="T24" fmla="*/ 179 w 182"/>
              <a:gd name="T25" fmla="*/ 246 h 272"/>
              <a:gd name="T26" fmla="*/ 177 w 182"/>
              <a:gd name="T27" fmla="*/ 269 h 272"/>
              <a:gd name="T28" fmla="*/ 176 w 182"/>
              <a:gd name="T29" fmla="*/ 27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" h="272">
                <a:moveTo>
                  <a:pt x="176" y="271"/>
                </a:moveTo>
                <a:cubicBezTo>
                  <a:pt x="148" y="271"/>
                  <a:pt x="119" y="271"/>
                  <a:pt x="91" y="271"/>
                </a:cubicBezTo>
                <a:cubicBezTo>
                  <a:pt x="81" y="272"/>
                  <a:pt x="79" y="269"/>
                  <a:pt x="79" y="260"/>
                </a:cubicBezTo>
                <a:cubicBezTo>
                  <a:pt x="78" y="183"/>
                  <a:pt x="63" y="110"/>
                  <a:pt x="27" y="41"/>
                </a:cubicBezTo>
                <a:cubicBezTo>
                  <a:pt x="24" y="34"/>
                  <a:pt x="19" y="28"/>
                  <a:pt x="15" y="21"/>
                </a:cubicBezTo>
                <a:cubicBezTo>
                  <a:pt x="11" y="14"/>
                  <a:pt x="6" y="8"/>
                  <a:pt x="0" y="1"/>
                </a:cubicBezTo>
                <a:cubicBezTo>
                  <a:pt x="7" y="0"/>
                  <a:pt x="14" y="0"/>
                  <a:pt x="20" y="1"/>
                </a:cubicBezTo>
                <a:cubicBezTo>
                  <a:pt x="28" y="16"/>
                  <a:pt x="39" y="29"/>
                  <a:pt x="48" y="44"/>
                </a:cubicBezTo>
                <a:cubicBezTo>
                  <a:pt x="70" y="79"/>
                  <a:pt x="82" y="118"/>
                  <a:pt x="91" y="158"/>
                </a:cubicBezTo>
                <a:cubicBezTo>
                  <a:pt x="96" y="183"/>
                  <a:pt x="100" y="207"/>
                  <a:pt x="100" y="232"/>
                </a:cubicBezTo>
                <a:cubicBezTo>
                  <a:pt x="100" y="240"/>
                  <a:pt x="103" y="243"/>
                  <a:pt x="110" y="243"/>
                </a:cubicBezTo>
                <a:cubicBezTo>
                  <a:pt x="128" y="242"/>
                  <a:pt x="146" y="242"/>
                  <a:pt x="164" y="243"/>
                </a:cubicBezTo>
                <a:cubicBezTo>
                  <a:pt x="169" y="243"/>
                  <a:pt x="175" y="242"/>
                  <a:pt x="179" y="246"/>
                </a:cubicBezTo>
                <a:cubicBezTo>
                  <a:pt x="181" y="254"/>
                  <a:pt x="182" y="262"/>
                  <a:pt x="177" y="269"/>
                </a:cubicBezTo>
                <a:cubicBezTo>
                  <a:pt x="177" y="270"/>
                  <a:pt x="177" y="271"/>
                  <a:pt x="176" y="271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49"/>
          <p:cNvSpPr>
            <a:spLocks/>
          </p:cNvSpPr>
          <p:nvPr/>
        </p:nvSpPr>
        <p:spPr bwMode="auto">
          <a:xfrm>
            <a:off x="1252220" y="2723962"/>
            <a:ext cx="130175" cy="119063"/>
          </a:xfrm>
          <a:custGeom>
            <a:avLst/>
            <a:gdLst>
              <a:gd name="T0" fmla="*/ 10 w 74"/>
              <a:gd name="T1" fmla="*/ 63 h 67"/>
              <a:gd name="T2" fmla="*/ 9 w 74"/>
              <a:gd name="T3" fmla="*/ 39 h 67"/>
              <a:gd name="T4" fmla="*/ 4 w 74"/>
              <a:gd name="T5" fmla="*/ 2 h 67"/>
              <a:gd name="T6" fmla="*/ 70 w 74"/>
              <a:gd name="T7" fmla="*/ 0 h 67"/>
              <a:gd name="T8" fmla="*/ 66 w 74"/>
              <a:gd name="T9" fmla="*/ 39 h 67"/>
              <a:gd name="T10" fmla="*/ 64 w 74"/>
              <a:gd name="T11" fmla="*/ 65 h 67"/>
              <a:gd name="T12" fmla="*/ 10 w 74"/>
              <a:gd name="T13" fmla="*/ 6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67">
                <a:moveTo>
                  <a:pt x="10" y="63"/>
                </a:moveTo>
                <a:cubicBezTo>
                  <a:pt x="9" y="56"/>
                  <a:pt x="11" y="47"/>
                  <a:pt x="9" y="39"/>
                </a:cubicBezTo>
                <a:cubicBezTo>
                  <a:pt x="4" y="27"/>
                  <a:pt x="0" y="15"/>
                  <a:pt x="4" y="2"/>
                </a:cubicBezTo>
                <a:cubicBezTo>
                  <a:pt x="26" y="1"/>
                  <a:pt x="48" y="1"/>
                  <a:pt x="70" y="0"/>
                </a:cubicBezTo>
                <a:cubicBezTo>
                  <a:pt x="74" y="14"/>
                  <a:pt x="71" y="27"/>
                  <a:pt x="66" y="39"/>
                </a:cubicBezTo>
                <a:cubicBezTo>
                  <a:pt x="65" y="48"/>
                  <a:pt x="65" y="56"/>
                  <a:pt x="64" y="65"/>
                </a:cubicBezTo>
                <a:cubicBezTo>
                  <a:pt x="46" y="65"/>
                  <a:pt x="28" y="67"/>
                  <a:pt x="10" y="63"/>
                </a:cubicBezTo>
                <a:close/>
              </a:path>
            </a:pathLst>
          </a:custGeom>
          <a:solidFill>
            <a:srgbClr val="0C4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50"/>
          <p:cNvSpPr>
            <a:spLocks/>
          </p:cNvSpPr>
          <p:nvPr/>
        </p:nvSpPr>
        <p:spPr bwMode="auto">
          <a:xfrm>
            <a:off x="1256983" y="2142937"/>
            <a:ext cx="131763" cy="96838"/>
          </a:xfrm>
          <a:custGeom>
            <a:avLst/>
            <a:gdLst>
              <a:gd name="T0" fmla="*/ 72 w 74"/>
              <a:gd name="T1" fmla="*/ 5 h 55"/>
              <a:gd name="T2" fmla="*/ 72 w 74"/>
              <a:gd name="T3" fmla="*/ 37 h 55"/>
              <a:gd name="T4" fmla="*/ 63 w 74"/>
              <a:gd name="T5" fmla="*/ 52 h 55"/>
              <a:gd name="T6" fmla="*/ 51 w 74"/>
              <a:gd name="T7" fmla="*/ 48 h 55"/>
              <a:gd name="T8" fmla="*/ 33 w 74"/>
              <a:gd name="T9" fmla="*/ 49 h 55"/>
              <a:gd name="T10" fmla="*/ 4 w 74"/>
              <a:gd name="T11" fmla="*/ 23 h 55"/>
              <a:gd name="T12" fmla="*/ 1 w 74"/>
              <a:gd name="T13" fmla="*/ 17 h 55"/>
              <a:gd name="T14" fmla="*/ 0 w 74"/>
              <a:gd name="T15" fmla="*/ 2 h 55"/>
              <a:gd name="T16" fmla="*/ 4 w 74"/>
              <a:gd name="T17" fmla="*/ 2 h 55"/>
              <a:gd name="T18" fmla="*/ 36 w 74"/>
              <a:gd name="T19" fmla="*/ 25 h 55"/>
              <a:gd name="T20" fmla="*/ 63 w 74"/>
              <a:gd name="T21" fmla="*/ 15 h 55"/>
              <a:gd name="T22" fmla="*/ 72 w 74"/>
              <a:gd name="T23" fmla="*/ 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" h="55">
                <a:moveTo>
                  <a:pt x="72" y="5"/>
                </a:moveTo>
                <a:cubicBezTo>
                  <a:pt x="74" y="16"/>
                  <a:pt x="70" y="26"/>
                  <a:pt x="72" y="37"/>
                </a:cubicBezTo>
                <a:cubicBezTo>
                  <a:pt x="73" y="44"/>
                  <a:pt x="69" y="49"/>
                  <a:pt x="63" y="52"/>
                </a:cubicBezTo>
                <a:cubicBezTo>
                  <a:pt x="58" y="55"/>
                  <a:pt x="55" y="51"/>
                  <a:pt x="51" y="48"/>
                </a:cubicBezTo>
                <a:cubicBezTo>
                  <a:pt x="46" y="44"/>
                  <a:pt x="39" y="46"/>
                  <a:pt x="33" y="49"/>
                </a:cubicBezTo>
                <a:cubicBezTo>
                  <a:pt x="18" y="47"/>
                  <a:pt x="10" y="36"/>
                  <a:pt x="4" y="23"/>
                </a:cubicBezTo>
                <a:cubicBezTo>
                  <a:pt x="2" y="21"/>
                  <a:pt x="2" y="19"/>
                  <a:pt x="1" y="17"/>
                </a:cubicBezTo>
                <a:cubicBezTo>
                  <a:pt x="1" y="12"/>
                  <a:pt x="1" y="7"/>
                  <a:pt x="0" y="2"/>
                </a:cubicBezTo>
                <a:cubicBezTo>
                  <a:pt x="2" y="0"/>
                  <a:pt x="3" y="1"/>
                  <a:pt x="4" y="2"/>
                </a:cubicBezTo>
                <a:cubicBezTo>
                  <a:pt x="13" y="13"/>
                  <a:pt x="22" y="22"/>
                  <a:pt x="36" y="25"/>
                </a:cubicBezTo>
                <a:cubicBezTo>
                  <a:pt x="48" y="28"/>
                  <a:pt x="55" y="25"/>
                  <a:pt x="63" y="15"/>
                </a:cubicBezTo>
                <a:cubicBezTo>
                  <a:pt x="66" y="11"/>
                  <a:pt x="66" y="6"/>
                  <a:pt x="72" y="5"/>
                </a:cubicBezTo>
                <a:close/>
              </a:path>
            </a:pathLst>
          </a:custGeom>
          <a:solidFill>
            <a:srgbClr val="7F4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51"/>
          <p:cNvSpPr>
            <a:spLocks/>
          </p:cNvSpPr>
          <p:nvPr/>
        </p:nvSpPr>
        <p:spPr bwMode="auto">
          <a:xfrm>
            <a:off x="1260158" y="2134999"/>
            <a:ext cx="127000" cy="73025"/>
          </a:xfrm>
          <a:custGeom>
            <a:avLst/>
            <a:gdLst>
              <a:gd name="T0" fmla="*/ 70 w 71"/>
              <a:gd name="T1" fmla="*/ 9 h 41"/>
              <a:gd name="T2" fmla="*/ 11 w 71"/>
              <a:gd name="T3" fmla="*/ 19 h 41"/>
              <a:gd name="T4" fmla="*/ 0 w 71"/>
              <a:gd name="T5" fmla="*/ 7 h 41"/>
              <a:gd name="T6" fmla="*/ 12 w 71"/>
              <a:gd name="T7" fmla="*/ 7 h 41"/>
              <a:gd name="T8" fmla="*/ 42 w 71"/>
              <a:gd name="T9" fmla="*/ 11 h 41"/>
              <a:gd name="T10" fmla="*/ 68 w 71"/>
              <a:gd name="T11" fmla="*/ 1 h 41"/>
              <a:gd name="T12" fmla="*/ 71 w 71"/>
              <a:gd name="T13" fmla="*/ 3 h 41"/>
              <a:gd name="T14" fmla="*/ 70 w 71"/>
              <a:gd name="T15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41">
                <a:moveTo>
                  <a:pt x="70" y="9"/>
                </a:moveTo>
                <a:cubicBezTo>
                  <a:pt x="55" y="41"/>
                  <a:pt x="33" y="38"/>
                  <a:pt x="11" y="19"/>
                </a:cubicBezTo>
                <a:cubicBezTo>
                  <a:pt x="6" y="16"/>
                  <a:pt x="3" y="12"/>
                  <a:pt x="0" y="7"/>
                </a:cubicBezTo>
                <a:cubicBezTo>
                  <a:pt x="4" y="4"/>
                  <a:pt x="8" y="7"/>
                  <a:pt x="12" y="7"/>
                </a:cubicBezTo>
                <a:cubicBezTo>
                  <a:pt x="22" y="10"/>
                  <a:pt x="32" y="11"/>
                  <a:pt x="42" y="11"/>
                </a:cubicBezTo>
                <a:cubicBezTo>
                  <a:pt x="52" y="11"/>
                  <a:pt x="61" y="9"/>
                  <a:pt x="68" y="1"/>
                </a:cubicBezTo>
                <a:cubicBezTo>
                  <a:pt x="70" y="0"/>
                  <a:pt x="71" y="1"/>
                  <a:pt x="71" y="3"/>
                </a:cubicBezTo>
                <a:cubicBezTo>
                  <a:pt x="70" y="5"/>
                  <a:pt x="70" y="7"/>
                  <a:pt x="70" y="9"/>
                </a:cubicBezTo>
                <a:close/>
              </a:path>
            </a:pathLst>
          </a:custGeom>
          <a:solidFill>
            <a:srgbClr val="D562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52"/>
          <p:cNvSpPr>
            <a:spLocks/>
          </p:cNvSpPr>
          <p:nvPr/>
        </p:nvSpPr>
        <p:spPr bwMode="auto">
          <a:xfrm>
            <a:off x="1266508" y="2117537"/>
            <a:ext cx="123825" cy="33338"/>
          </a:xfrm>
          <a:custGeom>
            <a:avLst/>
            <a:gdLst>
              <a:gd name="T0" fmla="*/ 68 w 70"/>
              <a:gd name="T1" fmla="*/ 13 h 19"/>
              <a:gd name="T2" fmla="*/ 65 w 70"/>
              <a:gd name="T3" fmla="*/ 12 h 19"/>
              <a:gd name="T4" fmla="*/ 32 w 70"/>
              <a:gd name="T5" fmla="*/ 18 h 19"/>
              <a:gd name="T6" fmla="*/ 6 w 70"/>
              <a:gd name="T7" fmla="*/ 16 h 19"/>
              <a:gd name="T8" fmla="*/ 0 w 70"/>
              <a:gd name="T9" fmla="*/ 11 h 19"/>
              <a:gd name="T10" fmla="*/ 58 w 70"/>
              <a:gd name="T11" fmla="*/ 5 h 19"/>
              <a:gd name="T12" fmla="*/ 68 w 70"/>
              <a:gd name="T13" fmla="*/ 7 h 19"/>
              <a:gd name="T14" fmla="*/ 69 w 70"/>
              <a:gd name="T15" fmla="*/ 13 h 19"/>
              <a:gd name="T16" fmla="*/ 69 w 70"/>
              <a:gd name="T17" fmla="*/ 13 h 19"/>
              <a:gd name="T18" fmla="*/ 68 w 70"/>
              <a:gd name="T19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19">
                <a:moveTo>
                  <a:pt x="68" y="13"/>
                </a:moveTo>
                <a:cubicBezTo>
                  <a:pt x="67" y="13"/>
                  <a:pt x="66" y="12"/>
                  <a:pt x="65" y="12"/>
                </a:cubicBezTo>
                <a:cubicBezTo>
                  <a:pt x="55" y="19"/>
                  <a:pt x="43" y="17"/>
                  <a:pt x="32" y="18"/>
                </a:cubicBezTo>
                <a:cubicBezTo>
                  <a:pt x="23" y="19"/>
                  <a:pt x="15" y="16"/>
                  <a:pt x="6" y="16"/>
                </a:cubicBezTo>
                <a:cubicBezTo>
                  <a:pt x="3" y="15"/>
                  <a:pt x="0" y="15"/>
                  <a:pt x="0" y="11"/>
                </a:cubicBezTo>
                <a:cubicBezTo>
                  <a:pt x="18" y="0"/>
                  <a:pt x="38" y="0"/>
                  <a:pt x="58" y="5"/>
                </a:cubicBezTo>
                <a:cubicBezTo>
                  <a:pt x="61" y="6"/>
                  <a:pt x="64" y="11"/>
                  <a:pt x="68" y="7"/>
                </a:cubicBezTo>
                <a:cubicBezTo>
                  <a:pt x="70" y="8"/>
                  <a:pt x="70" y="11"/>
                  <a:pt x="69" y="13"/>
                </a:cubicBezTo>
                <a:cubicBezTo>
                  <a:pt x="69" y="13"/>
                  <a:pt x="69" y="13"/>
                  <a:pt x="69" y="13"/>
                </a:cubicBezTo>
                <a:lnTo>
                  <a:pt x="68" y="13"/>
                </a:lnTo>
                <a:close/>
              </a:path>
            </a:pathLst>
          </a:custGeom>
          <a:solidFill>
            <a:srgbClr val="7D4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53"/>
          <p:cNvSpPr>
            <a:spLocks/>
          </p:cNvSpPr>
          <p:nvPr/>
        </p:nvSpPr>
        <p:spPr bwMode="auto">
          <a:xfrm>
            <a:off x="1253808" y="2134999"/>
            <a:ext cx="127000" cy="26988"/>
          </a:xfrm>
          <a:custGeom>
            <a:avLst/>
            <a:gdLst>
              <a:gd name="T0" fmla="*/ 7 w 72"/>
              <a:gd name="T1" fmla="*/ 1 h 15"/>
              <a:gd name="T2" fmla="*/ 72 w 72"/>
              <a:gd name="T3" fmla="*/ 2 h 15"/>
              <a:gd name="T4" fmla="*/ 54 w 72"/>
              <a:gd name="T5" fmla="*/ 14 h 15"/>
              <a:gd name="T6" fmla="*/ 4 w 72"/>
              <a:gd name="T7" fmla="*/ 7 h 15"/>
              <a:gd name="T8" fmla="*/ 2 w 72"/>
              <a:gd name="T9" fmla="*/ 6 h 15"/>
              <a:gd name="T10" fmla="*/ 7 w 72"/>
              <a:gd name="T11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15">
                <a:moveTo>
                  <a:pt x="7" y="1"/>
                </a:moveTo>
                <a:cubicBezTo>
                  <a:pt x="29" y="6"/>
                  <a:pt x="50" y="5"/>
                  <a:pt x="72" y="2"/>
                </a:cubicBezTo>
                <a:cubicBezTo>
                  <a:pt x="70" y="11"/>
                  <a:pt x="62" y="13"/>
                  <a:pt x="54" y="14"/>
                </a:cubicBezTo>
                <a:cubicBezTo>
                  <a:pt x="37" y="15"/>
                  <a:pt x="21" y="13"/>
                  <a:pt x="4" y="7"/>
                </a:cubicBezTo>
                <a:cubicBezTo>
                  <a:pt x="4" y="7"/>
                  <a:pt x="3" y="6"/>
                  <a:pt x="2" y="6"/>
                </a:cubicBezTo>
                <a:cubicBezTo>
                  <a:pt x="0" y="0"/>
                  <a:pt x="4" y="2"/>
                  <a:pt x="7" y="1"/>
                </a:cubicBezTo>
                <a:close/>
              </a:path>
            </a:pathLst>
          </a:custGeom>
          <a:solidFill>
            <a:srgbClr val="F7F3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54"/>
          <p:cNvSpPr>
            <a:spLocks/>
          </p:cNvSpPr>
          <p:nvPr/>
        </p:nvSpPr>
        <p:spPr bwMode="auto">
          <a:xfrm>
            <a:off x="1256983" y="2173099"/>
            <a:ext cx="58738" cy="69850"/>
          </a:xfrm>
          <a:custGeom>
            <a:avLst/>
            <a:gdLst>
              <a:gd name="T0" fmla="*/ 1 w 33"/>
              <a:gd name="T1" fmla="*/ 0 h 40"/>
              <a:gd name="T2" fmla="*/ 8 w 33"/>
              <a:gd name="T3" fmla="*/ 9 h 40"/>
              <a:gd name="T4" fmla="*/ 33 w 33"/>
              <a:gd name="T5" fmla="*/ 32 h 40"/>
              <a:gd name="T6" fmla="*/ 14 w 33"/>
              <a:gd name="T7" fmla="*/ 37 h 40"/>
              <a:gd name="T8" fmla="*/ 1 w 33"/>
              <a:gd name="T9" fmla="*/ 18 h 40"/>
              <a:gd name="T10" fmla="*/ 1 w 33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40">
                <a:moveTo>
                  <a:pt x="1" y="0"/>
                </a:moveTo>
                <a:cubicBezTo>
                  <a:pt x="5" y="1"/>
                  <a:pt x="6" y="5"/>
                  <a:pt x="8" y="9"/>
                </a:cubicBezTo>
                <a:cubicBezTo>
                  <a:pt x="13" y="20"/>
                  <a:pt x="23" y="27"/>
                  <a:pt x="33" y="32"/>
                </a:cubicBezTo>
                <a:cubicBezTo>
                  <a:pt x="28" y="39"/>
                  <a:pt x="21" y="40"/>
                  <a:pt x="14" y="37"/>
                </a:cubicBezTo>
                <a:cubicBezTo>
                  <a:pt x="5" y="34"/>
                  <a:pt x="2" y="26"/>
                  <a:pt x="1" y="18"/>
                </a:cubicBezTo>
                <a:cubicBezTo>
                  <a:pt x="0" y="12"/>
                  <a:pt x="1" y="6"/>
                  <a:pt x="1" y="0"/>
                </a:cubicBezTo>
                <a:close/>
              </a:path>
            </a:pathLst>
          </a:custGeom>
          <a:solidFill>
            <a:srgbClr val="8E5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55"/>
          <p:cNvSpPr>
            <a:spLocks/>
          </p:cNvSpPr>
          <p:nvPr/>
        </p:nvSpPr>
        <p:spPr bwMode="auto">
          <a:xfrm>
            <a:off x="1368108" y="2481074"/>
            <a:ext cx="66675" cy="314325"/>
          </a:xfrm>
          <a:custGeom>
            <a:avLst/>
            <a:gdLst>
              <a:gd name="T0" fmla="*/ 0 w 37"/>
              <a:gd name="T1" fmla="*/ 177 h 178"/>
              <a:gd name="T2" fmla="*/ 4 w 37"/>
              <a:gd name="T3" fmla="*/ 138 h 178"/>
              <a:gd name="T4" fmla="*/ 29 w 37"/>
              <a:gd name="T5" fmla="*/ 0 h 178"/>
              <a:gd name="T6" fmla="*/ 34 w 37"/>
              <a:gd name="T7" fmla="*/ 75 h 178"/>
              <a:gd name="T8" fmla="*/ 32 w 37"/>
              <a:gd name="T9" fmla="*/ 121 h 178"/>
              <a:gd name="T10" fmla="*/ 27 w 37"/>
              <a:gd name="T11" fmla="*/ 171 h 178"/>
              <a:gd name="T12" fmla="*/ 20 w 37"/>
              <a:gd name="T13" fmla="*/ 178 h 178"/>
              <a:gd name="T14" fmla="*/ 0 w 37"/>
              <a:gd name="T15" fmla="*/ 1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178">
                <a:moveTo>
                  <a:pt x="0" y="177"/>
                </a:moveTo>
                <a:cubicBezTo>
                  <a:pt x="1" y="164"/>
                  <a:pt x="3" y="151"/>
                  <a:pt x="4" y="138"/>
                </a:cubicBezTo>
                <a:cubicBezTo>
                  <a:pt x="14" y="92"/>
                  <a:pt x="24" y="46"/>
                  <a:pt x="29" y="0"/>
                </a:cubicBezTo>
                <a:cubicBezTo>
                  <a:pt x="35" y="24"/>
                  <a:pt x="37" y="49"/>
                  <a:pt x="34" y="75"/>
                </a:cubicBezTo>
                <a:cubicBezTo>
                  <a:pt x="33" y="90"/>
                  <a:pt x="33" y="105"/>
                  <a:pt x="32" y="121"/>
                </a:cubicBezTo>
                <a:cubicBezTo>
                  <a:pt x="30" y="138"/>
                  <a:pt x="28" y="155"/>
                  <a:pt x="27" y="171"/>
                </a:cubicBezTo>
                <a:cubicBezTo>
                  <a:pt x="27" y="176"/>
                  <a:pt x="25" y="178"/>
                  <a:pt x="20" y="178"/>
                </a:cubicBezTo>
                <a:cubicBezTo>
                  <a:pt x="13" y="177"/>
                  <a:pt x="7" y="177"/>
                  <a:pt x="0" y="177"/>
                </a:cubicBezTo>
                <a:close/>
              </a:path>
            </a:pathLst>
          </a:custGeom>
          <a:solidFill>
            <a:srgbClr val="F394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6"/>
          <p:cNvSpPr>
            <a:spLocks/>
          </p:cNvSpPr>
          <p:nvPr/>
        </p:nvSpPr>
        <p:spPr bwMode="auto">
          <a:xfrm>
            <a:off x="1234758" y="1687324"/>
            <a:ext cx="146050" cy="168275"/>
          </a:xfrm>
          <a:custGeom>
            <a:avLst/>
            <a:gdLst>
              <a:gd name="T0" fmla="*/ 3 w 83"/>
              <a:gd name="T1" fmla="*/ 0 h 95"/>
              <a:gd name="T2" fmla="*/ 43 w 83"/>
              <a:gd name="T3" fmla="*/ 40 h 95"/>
              <a:gd name="T4" fmla="*/ 62 w 83"/>
              <a:gd name="T5" fmla="*/ 78 h 95"/>
              <a:gd name="T6" fmla="*/ 71 w 83"/>
              <a:gd name="T7" fmla="*/ 84 h 95"/>
              <a:gd name="T8" fmla="*/ 83 w 83"/>
              <a:gd name="T9" fmla="*/ 86 h 95"/>
              <a:gd name="T10" fmla="*/ 38 w 83"/>
              <a:gd name="T11" fmla="*/ 93 h 95"/>
              <a:gd name="T12" fmla="*/ 28 w 83"/>
              <a:gd name="T13" fmla="*/ 66 h 95"/>
              <a:gd name="T14" fmla="*/ 2 w 83"/>
              <a:gd name="T15" fmla="*/ 7 h 95"/>
              <a:gd name="T16" fmla="*/ 3 w 83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95">
                <a:moveTo>
                  <a:pt x="3" y="0"/>
                </a:moveTo>
                <a:cubicBezTo>
                  <a:pt x="22" y="7"/>
                  <a:pt x="34" y="23"/>
                  <a:pt x="43" y="40"/>
                </a:cubicBezTo>
                <a:cubicBezTo>
                  <a:pt x="50" y="52"/>
                  <a:pt x="57" y="65"/>
                  <a:pt x="62" y="78"/>
                </a:cubicBezTo>
                <a:cubicBezTo>
                  <a:pt x="63" y="83"/>
                  <a:pt x="66" y="85"/>
                  <a:pt x="71" y="84"/>
                </a:cubicBezTo>
                <a:cubicBezTo>
                  <a:pt x="75" y="84"/>
                  <a:pt x="80" y="83"/>
                  <a:pt x="83" y="86"/>
                </a:cubicBezTo>
                <a:cubicBezTo>
                  <a:pt x="68" y="85"/>
                  <a:pt x="53" y="95"/>
                  <a:pt x="38" y="93"/>
                </a:cubicBezTo>
                <a:cubicBezTo>
                  <a:pt x="38" y="83"/>
                  <a:pt x="32" y="74"/>
                  <a:pt x="28" y="66"/>
                </a:cubicBezTo>
                <a:cubicBezTo>
                  <a:pt x="19" y="47"/>
                  <a:pt x="13" y="26"/>
                  <a:pt x="2" y="7"/>
                </a:cubicBezTo>
                <a:cubicBezTo>
                  <a:pt x="0" y="5"/>
                  <a:pt x="0" y="2"/>
                  <a:pt x="3" y="0"/>
                </a:cubicBezTo>
                <a:close/>
              </a:path>
            </a:pathLst>
          </a:custGeom>
          <a:solidFill>
            <a:srgbClr val="F8A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157"/>
          <p:cNvSpPr>
            <a:spLocks/>
          </p:cNvSpPr>
          <p:nvPr/>
        </p:nvSpPr>
        <p:spPr bwMode="auto">
          <a:xfrm>
            <a:off x="980758" y="2362012"/>
            <a:ext cx="287338" cy="433388"/>
          </a:xfrm>
          <a:custGeom>
            <a:avLst/>
            <a:gdLst>
              <a:gd name="T0" fmla="*/ 157 w 162"/>
              <a:gd name="T1" fmla="*/ 207 h 245"/>
              <a:gd name="T2" fmla="*/ 162 w 162"/>
              <a:gd name="T3" fmla="*/ 244 h 245"/>
              <a:gd name="T4" fmla="*/ 92 w 162"/>
              <a:gd name="T5" fmla="*/ 245 h 245"/>
              <a:gd name="T6" fmla="*/ 83 w 162"/>
              <a:gd name="T7" fmla="*/ 235 h 245"/>
              <a:gd name="T8" fmla="*/ 47 w 162"/>
              <a:gd name="T9" fmla="*/ 72 h 245"/>
              <a:gd name="T10" fmla="*/ 9 w 162"/>
              <a:gd name="T11" fmla="*/ 10 h 245"/>
              <a:gd name="T12" fmla="*/ 6 w 162"/>
              <a:gd name="T13" fmla="*/ 0 h 245"/>
              <a:gd name="T14" fmla="*/ 11 w 162"/>
              <a:gd name="T15" fmla="*/ 1 h 245"/>
              <a:gd name="T16" fmla="*/ 42 w 162"/>
              <a:gd name="T17" fmla="*/ 50 h 245"/>
              <a:gd name="T18" fmla="*/ 66 w 162"/>
              <a:gd name="T19" fmla="*/ 88 h 245"/>
              <a:gd name="T20" fmla="*/ 85 w 162"/>
              <a:gd name="T21" fmla="*/ 62 h 245"/>
              <a:gd name="T22" fmla="*/ 139 w 162"/>
              <a:gd name="T23" fmla="*/ 150 h 245"/>
              <a:gd name="T24" fmla="*/ 157 w 162"/>
              <a:gd name="T25" fmla="*/ 207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2" h="245">
                <a:moveTo>
                  <a:pt x="157" y="207"/>
                </a:moveTo>
                <a:cubicBezTo>
                  <a:pt x="158" y="220"/>
                  <a:pt x="162" y="232"/>
                  <a:pt x="162" y="244"/>
                </a:cubicBezTo>
                <a:cubicBezTo>
                  <a:pt x="139" y="244"/>
                  <a:pt x="115" y="244"/>
                  <a:pt x="92" y="245"/>
                </a:cubicBezTo>
                <a:cubicBezTo>
                  <a:pt x="85" y="245"/>
                  <a:pt x="83" y="242"/>
                  <a:pt x="83" y="235"/>
                </a:cubicBezTo>
                <a:cubicBezTo>
                  <a:pt x="81" y="179"/>
                  <a:pt x="70" y="124"/>
                  <a:pt x="47" y="72"/>
                </a:cubicBezTo>
                <a:cubicBezTo>
                  <a:pt x="37" y="50"/>
                  <a:pt x="24" y="29"/>
                  <a:pt x="9" y="10"/>
                </a:cubicBezTo>
                <a:cubicBezTo>
                  <a:pt x="7" y="8"/>
                  <a:pt x="0" y="5"/>
                  <a:pt x="6" y="0"/>
                </a:cubicBezTo>
                <a:cubicBezTo>
                  <a:pt x="8" y="1"/>
                  <a:pt x="10" y="1"/>
                  <a:pt x="11" y="1"/>
                </a:cubicBezTo>
                <a:cubicBezTo>
                  <a:pt x="20" y="18"/>
                  <a:pt x="31" y="33"/>
                  <a:pt x="42" y="50"/>
                </a:cubicBezTo>
                <a:cubicBezTo>
                  <a:pt x="49" y="62"/>
                  <a:pt x="58" y="74"/>
                  <a:pt x="66" y="88"/>
                </a:cubicBezTo>
                <a:cubicBezTo>
                  <a:pt x="73" y="78"/>
                  <a:pt x="79" y="70"/>
                  <a:pt x="85" y="62"/>
                </a:cubicBezTo>
                <a:cubicBezTo>
                  <a:pt x="109" y="87"/>
                  <a:pt x="126" y="118"/>
                  <a:pt x="139" y="150"/>
                </a:cubicBezTo>
                <a:cubicBezTo>
                  <a:pt x="147" y="169"/>
                  <a:pt x="152" y="188"/>
                  <a:pt x="157" y="207"/>
                </a:cubicBezTo>
                <a:close/>
              </a:path>
            </a:pathLst>
          </a:custGeom>
          <a:solidFill>
            <a:srgbClr val="F39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158"/>
          <p:cNvSpPr>
            <a:spLocks noEditPoints="1"/>
          </p:cNvSpPr>
          <p:nvPr/>
        </p:nvSpPr>
        <p:spPr bwMode="auto">
          <a:xfrm>
            <a:off x="6089252" y="1637318"/>
            <a:ext cx="792163" cy="1725613"/>
          </a:xfrm>
          <a:custGeom>
            <a:avLst/>
            <a:gdLst>
              <a:gd name="T0" fmla="*/ 410 w 448"/>
              <a:gd name="T1" fmla="*/ 970 h 975"/>
              <a:gd name="T2" fmla="*/ 312 w 448"/>
              <a:gd name="T3" fmla="*/ 973 h 975"/>
              <a:gd name="T4" fmla="*/ 111 w 448"/>
              <a:gd name="T5" fmla="*/ 972 h 975"/>
              <a:gd name="T6" fmla="*/ 38 w 448"/>
              <a:gd name="T7" fmla="*/ 969 h 975"/>
              <a:gd name="T8" fmla="*/ 93 w 448"/>
              <a:gd name="T9" fmla="*/ 638 h 975"/>
              <a:gd name="T10" fmla="*/ 139 w 448"/>
              <a:gd name="T11" fmla="*/ 588 h 975"/>
              <a:gd name="T12" fmla="*/ 141 w 448"/>
              <a:gd name="T13" fmla="*/ 524 h 975"/>
              <a:gd name="T14" fmla="*/ 51 w 448"/>
              <a:gd name="T15" fmla="*/ 411 h 975"/>
              <a:gd name="T16" fmla="*/ 23 w 448"/>
              <a:gd name="T17" fmla="*/ 383 h 975"/>
              <a:gd name="T18" fmla="*/ 6 w 448"/>
              <a:gd name="T19" fmla="*/ 355 h 975"/>
              <a:gd name="T20" fmla="*/ 30 w 448"/>
              <a:gd name="T21" fmla="*/ 290 h 975"/>
              <a:gd name="T22" fmla="*/ 24 w 448"/>
              <a:gd name="T23" fmla="*/ 279 h 975"/>
              <a:gd name="T24" fmla="*/ 35 w 448"/>
              <a:gd name="T25" fmla="*/ 213 h 975"/>
              <a:gd name="T26" fmla="*/ 54 w 448"/>
              <a:gd name="T27" fmla="*/ 205 h 975"/>
              <a:gd name="T28" fmla="*/ 96 w 448"/>
              <a:gd name="T29" fmla="*/ 88 h 975"/>
              <a:gd name="T30" fmla="*/ 158 w 448"/>
              <a:gd name="T31" fmla="*/ 69 h 975"/>
              <a:gd name="T32" fmla="*/ 158 w 448"/>
              <a:gd name="T33" fmla="*/ 209 h 975"/>
              <a:gd name="T34" fmla="*/ 176 w 448"/>
              <a:gd name="T35" fmla="*/ 213 h 975"/>
              <a:gd name="T36" fmla="*/ 181 w 448"/>
              <a:gd name="T37" fmla="*/ 123 h 975"/>
              <a:gd name="T38" fmla="*/ 222 w 448"/>
              <a:gd name="T39" fmla="*/ 1 h 975"/>
              <a:gd name="T40" fmla="*/ 267 w 448"/>
              <a:gd name="T41" fmla="*/ 206 h 975"/>
              <a:gd name="T42" fmla="*/ 290 w 448"/>
              <a:gd name="T43" fmla="*/ 212 h 975"/>
              <a:gd name="T44" fmla="*/ 290 w 448"/>
              <a:gd name="T45" fmla="*/ 71 h 975"/>
              <a:gd name="T46" fmla="*/ 341 w 448"/>
              <a:gd name="T47" fmla="*/ 87 h 975"/>
              <a:gd name="T48" fmla="*/ 394 w 448"/>
              <a:gd name="T49" fmla="*/ 166 h 975"/>
              <a:gd name="T50" fmla="*/ 394 w 448"/>
              <a:gd name="T51" fmla="*/ 213 h 975"/>
              <a:gd name="T52" fmla="*/ 445 w 448"/>
              <a:gd name="T53" fmla="*/ 241 h 975"/>
              <a:gd name="T54" fmla="*/ 418 w 448"/>
              <a:gd name="T55" fmla="*/ 290 h 975"/>
              <a:gd name="T56" fmla="*/ 438 w 448"/>
              <a:gd name="T57" fmla="*/ 364 h 975"/>
              <a:gd name="T58" fmla="*/ 424 w 448"/>
              <a:gd name="T59" fmla="*/ 386 h 975"/>
              <a:gd name="T60" fmla="*/ 398 w 448"/>
              <a:gd name="T61" fmla="*/ 407 h 975"/>
              <a:gd name="T62" fmla="*/ 342 w 448"/>
              <a:gd name="T63" fmla="*/ 496 h 975"/>
              <a:gd name="T64" fmla="*/ 302 w 448"/>
              <a:gd name="T65" fmla="*/ 531 h 975"/>
              <a:gd name="T66" fmla="*/ 335 w 448"/>
              <a:gd name="T67" fmla="*/ 628 h 975"/>
              <a:gd name="T68" fmla="*/ 410 w 448"/>
              <a:gd name="T69" fmla="*/ 658 h 975"/>
              <a:gd name="T70" fmla="*/ 54 w 448"/>
              <a:gd name="T71" fmla="*/ 281 h 975"/>
              <a:gd name="T72" fmla="*/ 75 w 448"/>
              <a:gd name="T73" fmla="*/ 402 h 975"/>
              <a:gd name="T74" fmla="*/ 145 w 448"/>
              <a:gd name="T75" fmla="*/ 495 h 975"/>
              <a:gd name="T76" fmla="*/ 281 w 448"/>
              <a:gd name="T77" fmla="*/ 513 h 975"/>
              <a:gd name="T78" fmla="*/ 372 w 448"/>
              <a:gd name="T79" fmla="*/ 405 h 975"/>
              <a:gd name="T80" fmla="*/ 394 w 448"/>
              <a:gd name="T81" fmla="*/ 281 h 975"/>
              <a:gd name="T82" fmla="*/ 352 w 448"/>
              <a:gd name="T83" fmla="*/ 190 h 975"/>
              <a:gd name="T84" fmla="*/ 340 w 448"/>
              <a:gd name="T85" fmla="*/ 121 h 975"/>
              <a:gd name="T86" fmla="*/ 329 w 448"/>
              <a:gd name="T87" fmla="*/ 243 h 975"/>
              <a:gd name="T88" fmla="*/ 341 w 448"/>
              <a:gd name="T89" fmla="*/ 258 h 975"/>
              <a:gd name="T90" fmla="*/ 352 w 448"/>
              <a:gd name="T91" fmla="*/ 190 h 975"/>
              <a:gd name="T92" fmla="*/ 96 w 448"/>
              <a:gd name="T93" fmla="*/ 190 h 975"/>
              <a:gd name="T94" fmla="*/ 109 w 448"/>
              <a:gd name="T95" fmla="*/ 258 h 975"/>
              <a:gd name="T96" fmla="*/ 119 w 448"/>
              <a:gd name="T97" fmla="*/ 136 h 975"/>
              <a:gd name="T98" fmla="*/ 101 w 448"/>
              <a:gd name="T99" fmla="*/ 123 h 975"/>
              <a:gd name="T100" fmla="*/ 96 w 448"/>
              <a:gd name="T101" fmla="*/ 19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8" h="975">
                <a:moveTo>
                  <a:pt x="410" y="658"/>
                </a:moveTo>
                <a:cubicBezTo>
                  <a:pt x="410" y="762"/>
                  <a:pt x="410" y="865"/>
                  <a:pt x="410" y="970"/>
                </a:cubicBezTo>
                <a:cubicBezTo>
                  <a:pt x="400" y="970"/>
                  <a:pt x="391" y="970"/>
                  <a:pt x="381" y="970"/>
                </a:cubicBezTo>
                <a:cubicBezTo>
                  <a:pt x="358" y="971"/>
                  <a:pt x="335" y="972"/>
                  <a:pt x="312" y="973"/>
                </a:cubicBezTo>
                <a:cubicBezTo>
                  <a:pt x="279" y="974"/>
                  <a:pt x="246" y="975"/>
                  <a:pt x="213" y="975"/>
                </a:cubicBezTo>
                <a:cubicBezTo>
                  <a:pt x="179" y="975"/>
                  <a:pt x="145" y="973"/>
                  <a:pt x="111" y="972"/>
                </a:cubicBezTo>
                <a:cubicBezTo>
                  <a:pt x="88" y="971"/>
                  <a:pt x="65" y="970"/>
                  <a:pt x="42" y="969"/>
                </a:cubicBezTo>
                <a:cubicBezTo>
                  <a:pt x="40" y="969"/>
                  <a:pt x="39" y="969"/>
                  <a:pt x="38" y="969"/>
                </a:cubicBezTo>
                <a:cubicBezTo>
                  <a:pt x="38" y="865"/>
                  <a:pt x="38" y="762"/>
                  <a:pt x="38" y="659"/>
                </a:cubicBezTo>
                <a:cubicBezTo>
                  <a:pt x="56" y="652"/>
                  <a:pt x="75" y="645"/>
                  <a:pt x="93" y="638"/>
                </a:cubicBezTo>
                <a:cubicBezTo>
                  <a:pt x="97" y="636"/>
                  <a:pt x="100" y="634"/>
                  <a:pt x="103" y="633"/>
                </a:cubicBezTo>
                <a:cubicBezTo>
                  <a:pt x="124" y="624"/>
                  <a:pt x="135" y="609"/>
                  <a:pt x="139" y="588"/>
                </a:cubicBezTo>
                <a:cubicBezTo>
                  <a:pt x="142" y="571"/>
                  <a:pt x="143" y="553"/>
                  <a:pt x="146" y="536"/>
                </a:cubicBezTo>
                <a:cubicBezTo>
                  <a:pt x="147" y="530"/>
                  <a:pt x="145" y="527"/>
                  <a:pt x="141" y="524"/>
                </a:cubicBezTo>
                <a:cubicBezTo>
                  <a:pt x="125" y="511"/>
                  <a:pt x="110" y="499"/>
                  <a:pt x="95" y="486"/>
                </a:cubicBezTo>
                <a:cubicBezTo>
                  <a:pt x="72" y="466"/>
                  <a:pt x="59" y="440"/>
                  <a:pt x="51" y="411"/>
                </a:cubicBezTo>
                <a:cubicBezTo>
                  <a:pt x="51" y="410"/>
                  <a:pt x="51" y="408"/>
                  <a:pt x="50" y="407"/>
                </a:cubicBezTo>
                <a:cubicBezTo>
                  <a:pt x="35" y="410"/>
                  <a:pt x="26" y="399"/>
                  <a:pt x="23" y="383"/>
                </a:cubicBezTo>
                <a:cubicBezTo>
                  <a:pt x="22" y="379"/>
                  <a:pt x="22" y="376"/>
                  <a:pt x="18" y="373"/>
                </a:cubicBezTo>
                <a:cubicBezTo>
                  <a:pt x="11" y="369"/>
                  <a:pt x="8" y="362"/>
                  <a:pt x="6" y="355"/>
                </a:cubicBezTo>
                <a:cubicBezTo>
                  <a:pt x="1" y="342"/>
                  <a:pt x="1" y="328"/>
                  <a:pt x="5" y="315"/>
                </a:cubicBezTo>
                <a:cubicBezTo>
                  <a:pt x="9" y="302"/>
                  <a:pt x="16" y="292"/>
                  <a:pt x="30" y="290"/>
                </a:cubicBezTo>
                <a:cubicBezTo>
                  <a:pt x="30" y="288"/>
                  <a:pt x="29" y="287"/>
                  <a:pt x="29" y="286"/>
                </a:cubicBezTo>
                <a:cubicBezTo>
                  <a:pt x="29" y="282"/>
                  <a:pt x="28" y="280"/>
                  <a:pt x="24" y="279"/>
                </a:cubicBezTo>
                <a:cubicBezTo>
                  <a:pt x="8" y="272"/>
                  <a:pt x="0" y="257"/>
                  <a:pt x="3" y="241"/>
                </a:cubicBezTo>
                <a:cubicBezTo>
                  <a:pt x="5" y="225"/>
                  <a:pt x="19" y="214"/>
                  <a:pt x="35" y="213"/>
                </a:cubicBezTo>
                <a:cubicBezTo>
                  <a:pt x="41" y="213"/>
                  <a:pt x="47" y="213"/>
                  <a:pt x="54" y="213"/>
                </a:cubicBezTo>
                <a:cubicBezTo>
                  <a:pt x="54" y="210"/>
                  <a:pt x="53" y="207"/>
                  <a:pt x="54" y="205"/>
                </a:cubicBezTo>
                <a:cubicBezTo>
                  <a:pt x="54" y="189"/>
                  <a:pt x="54" y="174"/>
                  <a:pt x="54" y="158"/>
                </a:cubicBezTo>
                <a:cubicBezTo>
                  <a:pt x="56" y="127"/>
                  <a:pt x="70" y="104"/>
                  <a:pt x="96" y="88"/>
                </a:cubicBezTo>
                <a:cubicBezTo>
                  <a:pt x="111" y="78"/>
                  <a:pt x="128" y="69"/>
                  <a:pt x="144" y="60"/>
                </a:cubicBezTo>
                <a:cubicBezTo>
                  <a:pt x="151" y="56"/>
                  <a:pt x="158" y="61"/>
                  <a:pt x="158" y="69"/>
                </a:cubicBezTo>
                <a:cubicBezTo>
                  <a:pt x="158" y="104"/>
                  <a:pt x="158" y="139"/>
                  <a:pt x="158" y="173"/>
                </a:cubicBezTo>
                <a:cubicBezTo>
                  <a:pt x="158" y="185"/>
                  <a:pt x="158" y="197"/>
                  <a:pt x="158" y="209"/>
                </a:cubicBezTo>
                <a:cubicBezTo>
                  <a:pt x="158" y="212"/>
                  <a:pt x="159" y="213"/>
                  <a:pt x="162" y="213"/>
                </a:cubicBezTo>
                <a:cubicBezTo>
                  <a:pt x="167" y="213"/>
                  <a:pt x="172" y="213"/>
                  <a:pt x="176" y="213"/>
                </a:cubicBezTo>
                <a:cubicBezTo>
                  <a:pt x="180" y="214"/>
                  <a:pt x="181" y="212"/>
                  <a:pt x="181" y="209"/>
                </a:cubicBezTo>
                <a:cubicBezTo>
                  <a:pt x="181" y="180"/>
                  <a:pt x="181" y="151"/>
                  <a:pt x="181" y="123"/>
                </a:cubicBezTo>
                <a:cubicBezTo>
                  <a:pt x="181" y="97"/>
                  <a:pt x="181" y="71"/>
                  <a:pt x="181" y="46"/>
                </a:cubicBezTo>
                <a:cubicBezTo>
                  <a:pt x="181" y="21"/>
                  <a:pt x="198" y="3"/>
                  <a:pt x="222" y="1"/>
                </a:cubicBezTo>
                <a:cubicBezTo>
                  <a:pt x="248" y="0"/>
                  <a:pt x="267" y="21"/>
                  <a:pt x="267" y="43"/>
                </a:cubicBezTo>
                <a:cubicBezTo>
                  <a:pt x="267" y="97"/>
                  <a:pt x="267" y="152"/>
                  <a:pt x="267" y="206"/>
                </a:cubicBezTo>
                <a:cubicBezTo>
                  <a:pt x="267" y="208"/>
                  <a:pt x="267" y="210"/>
                  <a:pt x="267" y="212"/>
                </a:cubicBezTo>
                <a:cubicBezTo>
                  <a:pt x="275" y="212"/>
                  <a:pt x="282" y="212"/>
                  <a:pt x="290" y="212"/>
                </a:cubicBezTo>
                <a:cubicBezTo>
                  <a:pt x="290" y="210"/>
                  <a:pt x="290" y="209"/>
                  <a:pt x="290" y="207"/>
                </a:cubicBezTo>
                <a:cubicBezTo>
                  <a:pt x="290" y="161"/>
                  <a:pt x="290" y="116"/>
                  <a:pt x="290" y="71"/>
                </a:cubicBezTo>
                <a:cubicBezTo>
                  <a:pt x="290" y="60"/>
                  <a:pt x="297" y="55"/>
                  <a:pt x="306" y="61"/>
                </a:cubicBezTo>
                <a:cubicBezTo>
                  <a:pt x="318" y="69"/>
                  <a:pt x="330" y="78"/>
                  <a:pt x="341" y="87"/>
                </a:cubicBezTo>
                <a:cubicBezTo>
                  <a:pt x="352" y="96"/>
                  <a:pt x="361" y="105"/>
                  <a:pt x="371" y="114"/>
                </a:cubicBezTo>
                <a:cubicBezTo>
                  <a:pt x="387" y="128"/>
                  <a:pt x="394" y="145"/>
                  <a:pt x="394" y="166"/>
                </a:cubicBezTo>
                <a:cubicBezTo>
                  <a:pt x="394" y="179"/>
                  <a:pt x="394" y="193"/>
                  <a:pt x="394" y="207"/>
                </a:cubicBezTo>
                <a:cubicBezTo>
                  <a:pt x="394" y="209"/>
                  <a:pt x="394" y="211"/>
                  <a:pt x="394" y="213"/>
                </a:cubicBezTo>
                <a:cubicBezTo>
                  <a:pt x="401" y="213"/>
                  <a:pt x="408" y="213"/>
                  <a:pt x="414" y="213"/>
                </a:cubicBezTo>
                <a:cubicBezTo>
                  <a:pt x="430" y="214"/>
                  <a:pt x="442" y="226"/>
                  <a:pt x="445" y="241"/>
                </a:cubicBezTo>
                <a:cubicBezTo>
                  <a:pt x="448" y="257"/>
                  <a:pt x="441" y="272"/>
                  <a:pt x="426" y="278"/>
                </a:cubicBezTo>
                <a:cubicBezTo>
                  <a:pt x="419" y="280"/>
                  <a:pt x="419" y="285"/>
                  <a:pt x="418" y="290"/>
                </a:cubicBezTo>
                <a:cubicBezTo>
                  <a:pt x="432" y="292"/>
                  <a:pt x="439" y="302"/>
                  <a:pt x="442" y="314"/>
                </a:cubicBezTo>
                <a:cubicBezTo>
                  <a:pt x="448" y="331"/>
                  <a:pt x="447" y="348"/>
                  <a:pt x="438" y="364"/>
                </a:cubicBezTo>
                <a:cubicBezTo>
                  <a:pt x="437" y="366"/>
                  <a:pt x="435" y="370"/>
                  <a:pt x="433" y="371"/>
                </a:cubicBezTo>
                <a:cubicBezTo>
                  <a:pt x="427" y="374"/>
                  <a:pt x="425" y="380"/>
                  <a:pt x="424" y="386"/>
                </a:cubicBezTo>
                <a:cubicBezTo>
                  <a:pt x="424" y="389"/>
                  <a:pt x="422" y="392"/>
                  <a:pt x="421" y="395"/>
                </a:cubicBezTo>
                <a:cubicBezTo>
                  <a:pt x="416" y="405"/>
                  <a:pt x="409" y="409"/>
                  <a:pt x="398" y="407"/>
                </a:cubicBezTo>
                <a:cubicBezTo>
                  <a:pt x="395" y="416"/>
                  <a:pt x="393" y="425"/>
                  <a:pt x="389" y="434"/>
                </a:cubicBezTo>
                <a:cubicBezTo>
                  <a:pt x="379" y="459"/>
                  <a:pt x="363" y="479"/>
                  <a:pt x="342" y="496"/>
                </a:cubicBezTo>
                <a:cubicBezTo>
                  <a:pt x="329" y="505"/>
                  <a:pt x="317" y="516"/>
                  <a:pt x="305" y="526"/>
                </a:cubicBezTo>
                <a:cubicBezTo>
                  <a:pt x="303" y="527"/>
                  <a:pt x="302" y="529"/>
                  <a:pt x="302" y="531"/>
                </a:cubicBezTo>
                <a:cubicBezTo>
                  <a:pt x="303" y="555"/>
                  <a:pt x="305" y="579"/>
                  <a:pt x="314" y="603"/>
                </a:cubicBezTo>
                <a:cubicBezTo>
                  <a:pt x="318" y="614"/>
                  <a:pt x="325" y="622"/>
                  <a:pt x="335" y="628"/>
                </a:cubicBezTo>
                <a:cubicBezTo>
                  <a:pt x="353" y="638"/>
                  <a:pt x="371" y="645"/>
                  <a:pt x="390" y="652"/>
                </a:cubicBezTo>
                <a:cubicBezTo>
                  <a:pt x="397" y="654"/>
                  <a:pt x="404" y="656"/>
                  <a:pt x="410" y="658"/>
                </a:cubicBezTo>
                <a:close/>
                <a:moveTo>
                  <a:pt x="394" y="281"/>
                </a:moveTo>
                <a:cubicBezTo>
                  <a:pt x="281" y="281"/>
                  <a:pt x="167" y="281"/>
                  <a:pt x="54" y="281"/>
                </a:cubicBezTo>
                <a:cubicBezTo>
                  <a:pt x="54" y="282"/>
                  <a:pt x="54" y="283"/>
                  <a:pt x="54" y="283"/>
                </a:cubicBezTo>
                <a:cubicBezTo>
                  <a:pt x="61" y="323"/>
                  <a:pt x="68" y="362"/>
                  <a:pt x="75" y="402"/>
                </a:cubicBezTo>
                <a:cubicBezTo>
                  <a:pt x="80" y="428"/>
                  <a:pt x="92" y="451"/>
                  <a:pt x="113" y="468"/>
                </a:cubicBezTo>
                <a:cubicBezTo>
                  <a:pt x="124" y="477"/>
                  <a:pt x="134" y="486"/>
                  <a:pt x="145" y="495"/>
                </a:cubicBezTo>
                <a:cubicBezTo>
                  <a:pt x="155" y="503"/>
                  <a:pt x="165" y="512"/>
                  <a:pt x="176" y="519"/>
                </a:cubicBezTo>
                <a:cubicBezTo>
                  <a:pt x="210" y="540"/>
                  <a:pt x="250" y="537"/>
                  <a:pt x="281" y="513"/>
                </a:cubicBezTo>
                <a:cubicBezTo>
                  <a:pt x="298" y="500"/>
                  <a:pt x="313" y="486"/>
                  <a:pt x="330" y="473"/>
                </a:cubicBezTo>
                <a:cubicBezTo>
                  <a:pt x="352" y="455"/>
                  <a:pt x="366" y="433"/>
                  <a:pt x="372" y="405"/>
                </a:cubicBezTo>
                <a:cubicBezTo>
                  <a:pt x="377" y="381"/>
                  <a:pt x="381" y="356"/>
                  <a:pt x="385" y="332"/>
                </a:cubicBezTo>
                <a:cubicBezTo>
                  <a:pt x="388" y="315"/>
                  <a:pt x="391" y="298"/>
                  <a:pt x="394" y="281"/>
                </a:cubicBezTo>
                <a:close/>
                <a:moveTo>
                  <a:pt x="352" y="190"/>
                </a:moveTo>
                <a:cubicBezTo>
                  <a:pt x="352" y="190"/>
                  <a:pt x="352" y="190"/>
                  <a:pt x="352" y="190"/>
                </a:cubicBezTo>
                <a:cubicBezTo>
                  <a:pt x="352" y="172"/>
                  <a:pt x="351" y="154"/>
                  <a:pt x="352" y="137"/>
                </a:cubicBezTo>
                <a:cubicBezTo>
                  <a:pt x="352" y="125"/>
                  <a:pt x="347" y="121"/>
                  <a:pt x="340" y="121"/>
                </a:cubicBezTo>
                <a:cubicBezTo>
                  <a:pt x="333" y="121"/>
                  <a:pt x="329" y="127"/>
                  <a:pt x="329" y="137"/>
                </a:cubicBezTo>
                <a:cubicBezTo>
                  <a:pt x="329" y="172"/>
                  <a:pt x="329" y="207"/>
                  <a:pt x="329" y="243"/>
                </a:cubicBezTo>
                <a:cubicBezTo>
                  <a:pt x="329" y="245"/>
                  <a:pt x="329" y="247"/>
                  <a:pt x="329" y="249"/>
                </a:cubicBezTo>
                <a:cubicBezTo>
                  <a:pt x="331" y="255"/>
                  <a:pt x="335" y="259"/>
                  <a:pt x="341" y="258"/>
                </a:cubicBezTo>
                <a:cubicBezTo>
                  <a:pt x="348" y="258"/>
                  <a:pt x="351" y="253"/>
                  <a:pt x="352" y="246"/>
                </a:cubicBezTo>
                <a:cubicBezTo>
                  <a:pt x="352" y="227"/>
                  <a:pt x="352" y="208"/>
                  <a:pt x="352" y="190"/>
                </a:cubicBezTo>
                <a:close/>
                <a:moveTo>
                  <a:pt x="96" y="190"/>
                </a:moveTo>
                <a:cubicBezTo>
                  <a:pt x="96" y="190"/>
                  <a:pt x="96" y="190"/>
                  <a:pt x="96" y="190"/>
                </a:cubicBezTo>
                <a:cubicBezTo>
                  <a:pt x="96" y="208"/>
                  <a:pt x="96" y="227"/>
                  <a:pt x="96" y="245"/>
                </a:cubicBezTo>
                <a:cubicBezTo>
                  <a:pt x="96" y="254"/>
                  <a:pt x="101" y="259"/>
                  <a:pt x="109" y="258"/>
                </a:cubicBezTo>
                <a:cubicBezTo>
                  <a:pt x="116" y="257"/>
                  <a:pt x="119" y="253"/>
                  <a:pt x="119" y="244"/>
                </a:cubicBezTo>
                <a:cubicBezTo>
                  <a:pt x="119" y="208"/>
                  <a:pt x="119" y="172"/>
                  <a:pt x="119" y="136"/>
                </a:cubicBezTo>
                <a:cubicBezTo>
                  <a:pt x="119" y="134"/>
                  <a:pt x="119" y="132"/>
                  <a:pt x="118" y="129"/>
                </a:cubicBezTo>
                <a:cubicBezTo>
                  <a:pt x="117" y="122"/>
                  <a:pt x="107" y="119"/>
                  <a:pt x="101" y="123"/>
                </a:cubicBezTo>
                <a:cubicBezTo>
                  <a:pt x="97" y="126"/>
                  <a:pt x="96" y="130"/>
                  <a:pt x="96" y="135"/>
                </a:cubicBezTo>
                <a:cubicBezTo>
                  <a:pt x="96" y="153"/>
                  <a:pt x="96" y="171"/>
                  <a:pt x="96" y="19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159"/>
          <p:cNvSpPr>
            <a:spLocks/>
          </p:cNvSpPr>
          <p:nvPr/>
        </p:nvSpPr>
        <p:spPr bwMode="auto">
          <a:xfrm>
            <a:off x="5717777" y="2858105"/>
            <a:ext cx="236538" cy="487363"/>
          </a:xfrm>
          <a:custGeom>
            <a:avLst/>
            <a:gdLst>
              <a:gd name="T0" fmla="*/ 0 w 134"/>
              <a:gd name="T1" fmla="*/ 270 h 275"/>
              <a:gd name="T2" fmla="*/ 10 w 134"/>
              <a:gd name="T3" fmla="*/ 200 h 275"/>
              <a:gd name="T4" fmla="*/ 25 w 134"/>
              <a:gd name="T5" fmla="*/ 114 h 275"/>
              <a:gd name="T6" fmla="*/ 45 w 134"/>
              <a:gd name="T7" fmla="*/ 49 h 275"/>
              <a:gd name="T8" fmla="*/ 76 w 134"/>
              <a:gd name="T9" fmla="*/ 19 h 275"/>
              <a:gd name="T10" fmla="*/ 134 w 134"/>
              <a:gd name="T11" fmla="*/ 0 h 275"/>
              <a:gd name="T12" fmla="*/ 134 w 134"/>
              <a:gd name="T13" fmla="*/ 275 h 275"/>
              <a:gd name="T14" fmla="*/ 0 w 134"/>
              <a:gd name="T15" fmla="*/ 27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275">
                <a:moveTo>
                  <a:pt x="0" y="270"/>
                </a:moveTo>
                <a:cubicBezTo>
                  <a:pt x="3" y="246"/>
                  <a:pt x="6" y="223"/>
                  <a:pt x="10" y="200"/>
                </a:cubicBezTo>
                <a:cubicBezTo>
                  <a:pt x="14" y="171"/>
                  <a:pt x="19" y="142"/>
                  <a:pt x="25" y="114"/>
                </a:cubicBezTo>
                <a:cubicBezTo>
                  <a:pt x="29" y="92"/>
                  <a:pt x="36" y="70"/>
                  <a:pt x="45" y="49"/>
                </a:cubicBezTo>
                <a:cubicBezTo>
                  <a:pt x="51" y="34"/>
                  <a:pt x="61" y="24"/>
                  <a:pt x="76" y="19"/>
                </a:cubicBezTo>
                <a:cubicBezTo>
                  <a:pt x="95" y="13"/>
                  <a:pt x="114" y="7"/>
                  <a:pt x="134" y="0"/>
                </a:cubicBezTo>
                <a:cubicBezTo>
                  <a:pt x="134" y="92"/>
                  <a:pt x="134" y="184"/>
                  <a:pt x="134" y="275"/>
                </a:cubicBezTo>
                <a:cubicBezTo>
                  <a:pt x="90" y="274"/>
                  <a:pt x="46" y="272"/>
                  <a:pt x="0" y="27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160"/>
          <p:cNvSpPr>
            <a:spLocks/>
          </p:cNvSpPr>
          <p:nvPr/>
        </p:nvSpPr>
        <p:spPr bwMode="auto">
          <a:xfrm>
            <a:off x="7016352" y="2861280"/>
            <a:ext cx="236538" cy="484188"/>
          </a:xfrm>
          <a:custGeom>
            <a:avLst/>
            <a:gdLst>
              <a:gd name="T0" fmla="*/ 0 w 134"/>
              <a:gd name="T1" fmla="*/ 0 h 274"/>
              <a:gd name="T2" fmla="*/ 41 w 134"/>
              <a:gd name="T3" fmla="*/ 12 h 274"/>
              <a:gd name="T4" fmla="*/ 63 w 134"/>
              <a:gd name="T5" fmla="*/ 20 h 274"/>
              <a:gd name="T6" fmla="*/ 85 w 134"/>
              <a:gd name="T7" fmla="*/ 41 h 274"/>
              <a:gd name="T8" fmla="*/ 103 w 134"/>
              <a:gd name="T9" fmla="*/ 88 h 274"/>
              <a:gd name="T10" fmla="*/ 123 w 134"/>
              <a:gd name="T11" fmla="*/ 191 h 274"/>
              <a:gd name="T12" fmla="*/ 134 w 134"/>
              <a:gd name="T13" fmla="*/ 269 h 274"/>
              <a:gd name="T14" fmla="*/ 0 w 134"/>
              <a:gd name="T15" fmla="*/ 274 h 274"/>
              <a:gd name="T16" fmla="*/ 0 w 134"/>
              <a:gd name="T1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274">
                <a:moveTo>
                  <a:pt x="0" y="0"/>
                </a:moveTo>
                <a:cubicBezTo>
                  <a:pt x="14" y="4"/>
                  <a:pt x="27" y="8"/>
                  <a:pt x="41" y="12"/>
                </a:cubicBezTo>
                <a:cubicBezTo>
                  <a:pt x="48" y="14"/>
                  <a:pt x="56" y="18"/>
                  <a:pt x="63" y="20"/>
                </a:cubicBezTo>
                <a:cubicBezTo>
                  <a:pt x="73" y="24"/>
                  <a:pt x="81" y="31"/>
                  <a:pt x="85" y="41"/>
                </a:cubicBezTo>
                <a:cubicBezTo>
                  <a:pt x="92" y="56"/>
                  <a:pt x="98" y="72"/>
                  <a:pt x="103" y="88"/>
                </a:cubicBezTo>
                <a:cubicBezTo>
                  <a:pt x="113" y="122"/>
                  <a:pt x="119" y="157"/>
                  <a:pt x="123" y="191"/>
                </a:cubicBezTo>
                <a:cubicBezTo>
                  <a:pt x="127" y="217"/>
                  <a:pt x="130" y="243"/>
                  <a:pt x="134" y="269"/>
                </a:cubicBezTo>
                <a:cubicBezTo>
                  <a:pt x="89" y="271"/>
                  <a:pt x="44" y="273"/>
                  <a:pt x="0" y="274"/>
                </a:cubicBezTo>
                <a:cubicBezTo>
                  <a:pt x="0" y="183"/>
                  <a:pt x="0" y="92"/>
                  <a:pt x="0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61"/>
          <p:cNvSpPr>
            <a:spLocks/>
          </p:cNvSpPr>
          <p:nvPr/>
        </p:nvSpPr>
        <p:spPr bwMode="auto">
          <a:xfrm>
            <a:off x="5998765" y="2816830"/>
            <a:ext cx="111125" cy="533400"/>
          </a:xfrm>
          <a:custGeom>
            <a:avLst/>
            <a:gdLst>
              <a:gd name="T0" fmla="*/ 63 w 63"/>
              <a:gd name="T1" fmla="*/ 0 h 302"/>
              <a:gd name="T2" fmla="*/ 63 w 63"/>
              <a:gd name="T3" fmla="*/ 302 h 302"/>
              <a:gd name="T4" fmla="*/ 1 w 63"/>
              <a:gd name="T5" fmla="*/ 300 h 302"/>
              <a:gd name="T6" fmla="*/ 0 w 63"/>
              <a:gd name="T7" fmla="*/ 295 h 302"/>
              <a:gd name="T8" fmla="*/ 0 w 63"/>
              <a:gd name="T9" fmla="*/ 75 h 302"/>
              <a:gd name="T10" fmla="*/ 1 w 63"/>
              <a:gd name="T11" fmla="*/ 22 h 302"/>
              <a:gd name="T12" fmla="*/ 3 w 63"/>
              <a:gd name="T13" fmla="*/ 17 h 302"/>
              <a:gd name="T14" fmla="*/ 63 w 63"/>
              <a:gd name="T1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302">
                <a:moveTo>
                  <a:pt x="63" y="0"/>
                </a:moveTo>
                <a:cubicBezTo>
                  <a:pt x="63" y="101"/>
                  <a:pt x="63" y="201"/>
                  <a:pt x="63" y="302"/>
                </a:cubicBezTo>
                <a:cubicBezTo>
                  <a:pt x="42" y="302"/>
                  <a:pt x="22" y="301"/>
                  <a:pt x="1" y="300"/>
                </a:cubicBezTo>
                <a:cubicBezTo>
                  <a:pt x="1" y="298"/>
                  <a:pt x="0" y="296"/>
                  <a:pt x="0" y="295"/>
                </a:cubicBezTo>
                <a:cubicBezTo>
                  <a:pt x="0" y="221"/>
                  <a:pt x="0" y="148"/>
                  <a:pt x="0" y="75"/>
                </a:cubicBezTo>
                <a:cubicBezTo>
                  <a:pt x="0" y="57"/>
                  <a:pt x="0" y="40"/>
                  <a:pt x="1" y="22"/>
                </a:cubicBezTo>
                <a:cubicBezTo>
                  <a:pt x="1" y="20"/>
                  <a:pt x="2" y="18"/>
                  <a:pt x="3" y="17"/>
                </a:cubicBezTo>
                <a:cubicBezTo>
                  <a:pt x="23" y="11"/>
                  <a:pt x="43" y="6"/>
                  <a:pt x="63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62"/>
          <p:cNvSpPr>
            <a:spLocks/>
          </p:cNvSpPr>
          <p:nvPr/>
        </p:nvSpPr>
        <p:spPr bwMode="auto">
          <a:xfrm>
            <a:off x="6860777" y="2816830"/>
            <a:ext cx="109538" cy="533400"/>
          </a:xfrm>
          <a:custGeom>
            <a:avLst/>
            <a:gdLst>
              <a:gd name="T0" fmla="*/ 0 w 62"/>
              <a:gd name="T1" fmla="*/ 0 h 302"/>
              <a:gd name="T2" fmla="*/ 62 w 62"/>
              <a:gd name="T3" fmla="*/ 18 h 302"/>
              <a:gd name="T4" fmla="*/ 62 w 62"/>
              <a:gd name="T5" fmla="*/ 300 h 302"/>
              <a:gd name="T6" fmla="*/ 0 w 62"/>
              <a:gd name="T7" fmla="*/ 302 h 302"/>
              <a:gd name="T8" fmla="*/ 0 w 62"/>
              <a:gd name="T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02">
                <a:moveTo>
                  <a:pt x="0" y="0"/>
                </a:moveTo>
                <a:cubicBezTo>
                  <a:pt x="21" y="6"/>
                  <a:pt x="41" y="12"/>
                  <a:pt x="62" y="18"/>
                </a:cubicBezTo>
                <a:cubicBezTo>
                  <a:pt x="62" y="112"/>
                  <a:pt x="62" y="206"/>
                  <a:pt x="62" y="300"/>
                </a:cubicBezTo>
                <a:cubicBezTo>
                  <a:pt x="41" y="301"/>
                  <a:pt x="21" y="302"/>
                  <a:pt x="0" y="302"/>
                </a:cubicBezTo>
                <a:cubicBezTo>
                  <a:pt x="0" y="201"/>
                  <a:pt x="0" y="101"/>
                  <a:pt x="0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3" name="Grupo 172"/>
          <p:cNvGrpSpPr/>
          <p:nvPr/>
        </p:nvGrpSpPr>
        <p:grpSpPr>
          <a:xfrm>
            <a:off x="5392764" y="4893128"/>
            <a:ext cx="1801771" cy="1191763"/>
            <a:chOff x="5351463" y="4665663"/>
            <a:chExt cx="2227263" cy="1473200"/>
          </a:xfrm>
        </p:grpSpPr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5351463" y="5019675"/>
              <a:ext cx="2227263" cy="1119188"/>
            </a:xfrm>
            <a:custGeom>
              <a:avLst/>
              <a:gdLst>
                <a:gd name="T0" fmla="*/ 876 w 1259"/>
                <a:gd name="T1" fmla="*/ 621 h 632"/>
                <a:gd name="T2" fmla="*/ 754 w 1259"/>
                <a:gd name="T3" fmla="*/ 627 h 632"/>
                <a:gd name="T4" fmla="*/ 666 w 1259"/>
                <a:gd name="T5" fmla="*/ 630 h 632"/>
                <a:gd name="T6" fmla="*/ 466 w 1259"/>
                <a:gd name="T7" fmla="*/ 623 h 632"/>
                <a:gd name="T8" fmla="*/ 246 w 1259"/>
                <a:gd name="T9" fmla="*/ 615 h 632"/>
                <a:gd name="T10" fmla="*/ 44 w 1259"/>
                <a:gd name="T11" fmla="*/ 622 h 632"/>
                <a:gd name="T12" fmla="*/ 13 w 1259"/>
                <a:gd name="T13" fmla="*/ 621 h 632"/>
                <a:gd name="T14" fmla="*/ 9 w 1259"/>
                <a:gd name="T15" fmla="*/ 603 h 632"/>
                <a:gd name="T16" fmla="*/ 51 w 1259"/>
                <a:gd name="T17" fmla="*/ 585 h 632"/>
                <a:gd name="T18" fmla="*/ 200 w 1259"/>
                <a:gd name="T19" fmla="*/ 538 h 632"/>
                <a:gd name="T20" fmla="*/ 207 w 1259"/>
                <a:gd name="T21" fmla="*/ 529 h 632"/>
                <a:gd name="T22" fmla="*/ 218 w 1259"/>
                <a:gd name="T23" fmla="*/ 414 h 632"/>
                <a:gd name="T24" fmla="*/ 236 w 1259"/>
                <a:gd name="T25" fmla="*/ 238 h 632"/>
                <a:gd name="T26" fmla="*/ 244 w 1259"/>
                <a:gd name="T27" fmla="*/ 224 h 632"/>
                <a:gd name="T28" fmla="*/ 319 w 1259"/>
                <a:gd name="T29" fmla="*/ 149 h 632"/>
                <a:gd name="T30" fmla="*/ 471 w 1259"/>
                <a:gd name="T31" fmla="*/ 33 h 632"/>
                <a:gd name="T32" fmla="*/ 632 w 1259"/>
                <a:gd name="T33" fmla="*/ 2 h 632"/>
                <a:gd name="T34" fmla="*/ 836 w 1259"/>
                <a:gd name="T35" fmla="*/ 19 h 632"/>
                <a:gd name="T36" fmla="*/ 997 w 1259"/>
                <a:gd name="T37" fmla="*/ 75 h 632"/>
                <a:gd name="T38" fmla="*/ 1129 w 1259"/>
                <a:gd name="T39" fmla="*/ 198 h 632"/>
                <a:gd name="T40" fmla="*/ 1165 w 1259"/>
                <a:gd name="T41" fmla="*/ 301 h 632"/>
                <a:gd name="T42" fmla="*/ 1195 w 1259"/>
                <a:gd name="T43" fmla="*/ 521 h 632"/>
                <a:gd name="T44" fmla="*/ 1211 w 1259"/>
                <a:gd name="T45" fmla="*/ 539 h 632"/>
                <a:gd name="T46" fmla="*/ 1242 w 1259"/>
                <a:gd name="T47" fmla="*/ 546 h 632"/>
                <a:gd name="T48" fmla="*/ 1259 w 1259"/>
                <a:gd name="T49" fmla="*/ 565 h 632"/>
                <a:gd name="T50" fmla="*/ 1241 w 1259"/>
                <a:gd name="T51" fmla="*/ 592 h 632"/>
                <a:gd name="T52" fmla="*/ 1198 w 1259"/>
                <a:gd name="T53" fmla="*/ 598 h 632"/>
                <a:gd name="T54" fmla="*/ 1143 w 1259"/>
                <a:gd name="T55" fmla="*/ 602 h 632"/>
                <a:gd name="T56" fmla="*/ 1115 w 1259"/>
                <a:gd name="T57" fmla="*/ 608 h 632"/>
                <a:gd name="T58" fmla="*/ 1019 w 1259"/>
                <a:gd name="T59" fmla="*/ 615 h 632"/>
                <a:gd name="T60" fmla="*/ 954 w 1259"/>
                <a:gd name="T61" fmla="*/ 619 h 632"/>
                <a:gd name="T62" fmla="*/ 898 w 1259"/>
                <a:gd name="T63" fmla="*/ 623 h 632"/>
                <a:gd name="T64" fmla="*/ 876 w 1259"/>
                <a:gd name="T65" fmla="*/ 62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9" h="632">
                  <a:moveTo>
                    <a:pt x="876" y="621"/>
                  </a:moveTo>
                  <a:cubicBezTo>
                    <a:pt x="835" y="623"/>
                    <a:pt x="795" y="625"/>
                    <a:pt x="754" y="627"/>
                  </a:cubicBezTo>
                  <a:cubicBezTo>
                    <a:pt x="725" y="628"/>
                    <a:pt x="695" y="629"/>
                    <a:pt x="666" y="630"/>
                  </a:cubicBezTo>
                  <a:cubicBezTo>
                    <a:pt x="599" y="632"/>
                    <a:pt x="532" y="631"/>
                    <a:pt x="466" y="623"/>
                  </a:cubicBezTo>
                  <a:cubicBezTo>
                    <a:pt x="393" y="614"/>
                    <a:pt x="319" y="613"/>
                    <a:pt x="246" y="615"/>
                  </a:cubicBezTo>
                  <a:cubicBezTo>
                    <a:pt x="179" y="617"/>
                    <a:pt x="111" y="619"/>
                    <a:pt x="44" y="622"/>
                  </a:cubicBezTo>
                  <a:cubicBezTo>
                    <a:pt x="34" y="623"/>
                    <a:pt x="23" y="624"/>
                    <a:pt x="13" y="621"/>
                  </a:cubicBezTo>
                  <a:cubicBezTo>
                    <a:pt x="2" y="617"/>
                    <a:pt x="0" y="611"/>
                    <a:pt x="9" y="603"/>
                  </a:cubicBezTo>
                  <a:cubicBezTo>
                    <a:pt x="21" y="592"/>
                    <a:pt x="36" y="589"/>
                    <a:pt x="51" y="585"/>
                  </a:cubicBezTo>
                  <a:cubicBezTo>
                    <a:pt x="102" y="572"/>
                    <a:pt x="151" y="555"/>
                    <a:pt x="200" y="538"/>
                  </a:cubicBezTo>
                  <a:cubicBezTo>
                    <a:pt x="206" y="537"/>
                    <a:pt x="206" y="533"/>
                    <a:pt x="207" y="529"/>
                  </a:cubicBezTo>
                  <a:cubicBezTo>
                    <a:pt x="211" y="491"/>
                    <a:pt x="215" y="452"/>
                    <a:pt x="218" y="414"/>
                  </a:cubicBezTo>
                  <a:cubicBezTo>
                    <a:pt x="224" y="355"/>
                    <a:pt x="230" y="297"/>
                    <a:pt x="236" y="238"/>
                  </a:cubicBezTo>
                  <a:cubicBezTo>
                    <a:pt x="237" y="232"/>
                    <a:pt x="238" y="227"/>
                    <a:pt x="244" y="224"/>
                  </a:cubicBezTo>
                  <a:cubicBezTo>
                    <a:pt x="275" y="205"/>
                    <a:pt x="298" y="179"/>
                    <a:pt x="319" y="149"/>
                  </a:cubicBezTo>
                  <a:cubicBezTo>
                    <a:pt x="356" y="94"/>
                    <a:pt x="409" y="57"/>
                    <a:pt x="471" y="33"/>
                  </a:cubicBezTo>
                  <a:cubicBezTo>
                    <a:pt x="523" y="13"/>
                    <a:pt x="577" y="4"/>
                    <a:pt x="632" y="2"/>
                  </a:cubicBezTo>
                  <a:cubicBezTo>
                    <a:pt x="701" y="0"/>
                    <a:pt x="769" y="6"/>
                    <a:pt x="836" y="19"/>
                  </a:cubicBezTo>
                  <a:cubicBezTo>
                    <a:pt x="892" y="31"/>
                    <a:pt x="946" y="48"/>
                    <a:pt x="997" y="75"/>
                  </a:cubicBezTo>
                  <a:cubicBezTo>
                    <a:pt x="1051" y="105"/>
                    <a:pt x="1097" y="144"/>
                    <a:pt x="1129" y="198"/>
                  </a:cubicBezTo>
                  <a:cubicBezTo>
                    <a:pt x="1148" y="230"/>
                    <a:pt x="1158" y="265"/>
                    <a:pt x="1165" y="301"/>
                  </a:cubicBezTo>
                  <a:cubicBezTo>
                    <a:pt x="1182" y="374"/>
                    <a:pt x="1189" y="447"/>
                    <a:pt x="1195" y="521"/>
                  </a:cubicBezTo>
                  <a:cubicBezTo>
                    <a:pt x="1196" y="532"/>
                    <a:pt x="1200" y="537"/>
                    <a:pt x="1211" y="539"/>
                  </a:cubicBezTo>
                  <a:cubicBezTo>
                    <a:pt x="1221" y="541"/>
                    <a:pt x="1231" y="544"/>
                    <a:pt x="1242" y="546"/>
                  </a:cubicBezTo>
                  <a:cubicBezTo>
                    <a:pt x="1255" y="549"/>
                    <a:pt x="1259" y="553"/>
                    <a:pt x="1259" y="565"/>
                  </a:cubicBezTo>
                  <a:cubicBezTo>
                    <a:pt x="1259" y="581"/>
                    <a:pt x="1253" y="590"/>
                    <a:pt x="1241" y="592"/>
                  </a:cubicBezTo>
                  <a:cubicBezTo>
                    <a:pt x="1227" y="594"/>
                    <a:pt x="1212" y="596"/>
                    <a:pt x="1198" y="598"/>
                  </a:cubicBezTo>
                  <a:cubicBezTo>
                    <a:pt x="1180" y="600"/>
                    <a:pt x="1161" y="601"/>
                    <a:pt x="1143" y="602"/>
                  </a:cubicBezTo>
                  <a:cubicBezTo>
                    <a:pt x="1135" y="608"/>
                    <a:pt x="1125" y="607"/>
                    <a:pt x="1115" y="608"/>
                  </a:cubicBezTo>
                  <a:cubicBezTo>
                    <a:pt x="1083" y="611"/>
                    <a:pt x="1051" y="612"/>
                    <a:pt x="1019" y="615"/>
                  </a:cubicBezTo>
                  <a:cubicBezTo>
                    <a:pt x="997" y="617"/>
                    <a:pt x="975" y="618"/>
                    <a:pt x="954" y="619"/>
                  </a:cubicBezTo>
                  <a:cubicBezTo>
                    <a:pt x="935" y="621"/>
                    <a:pt x="917" y="621"/>
                    <a:pt x="898" y="623"/>
                  </a:cubicBezTo>
                  <a:cubicBezTo>
                    <a:pt x="891" y="623"/>
                    <a:pt x="883" y="624"/>
                    <a:pt x="876" y="621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72" name="Grupo 171"/>
            <p:cNvGrpSpPr/>
            <p:nvPr/>
          </p:nvGrpSpPr>
          <p:grpSpPr>
            <a:xfrm>
              <a:off x="5807075" y="4665663"/>
              <a:ext cx="1533525" cy="1384300"/>
              <a:chOff x="5807075" y="4665663"/>
              <a:chExt cx="1533525" cy="1384300"/>
            </a:xfrm>
          </p:grpSpPr>
          <p:sp>
            <p:nvSpPr>
              <p:cNvPr id="166" name="Freeform 163"/>
              <p:cNvSpPr>
                <a:spLocks/>
              </p:cNvSpPr>
              <p:nvPr/>
            </p:nvSpPr>
            <p:spPr bwMode="auto">
              <a:xfrm>
                <a:off x="7151688" y="4665663"/>
                <a:ext cx="1588" cy="31750"/>
              </a:xfrm>
              <a:custGeom>
                <a:avLst/>
                <a:gdLst>
                  <a:gd name="T0" fmla="*/ 1 w 1"/>
                  <a:gd name="T1" fmla="*/ 18 h 18"/>
                  <a:gd name="T2" fmla="*/ 1 w 1"/>
                  <a:gd name="T3" fmla="*/ 0 h 18"/>
                  <a:gd name="T4" fmla="*/ 0 w 1"/>
                  <a:gd name="T5" fmla="*/ 0 h 18"/>
                  <a:gd name="T6" fmla="*/ 0 w 1"/>
                  <a:gd name="T7" fmla="*/ 18 h 18"/>
                  <a:gd name="T8" fmla="*/ 1 w 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8">
                    <a:moveTo>
                      <a:pt x="1" y="18"/>
                    </a:moveTo>
                    <a:cubicBezTo>
                      <a:pt x="1" y="12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165"/>
              <p:cNvSpPr>
                <a:spLocks/>
              </p:cNvSpPr>
              <p:nvPr/>
            </p:nvSpPr>
            <p:spPr bwMode="auto">
              <a:xfrm>
                <a:off x="5807075" y="5137150"/>
                <a:ext cx="1533525" cy="912813"/>
              </a:xfrm>
              <a:custGeom>
                <a:avLst/>
                <a:gdLst>
                  <a:gd name="T0" fmla="*/ 863 w 866"/>
                  <a:gd name="T1" fmla="*/ 465 h 516"/>
                  <a:gd name="T2" fmla="*/ 858 w 866"/>
                  <a:gd name="T3" fmla="*/ 479 h 516"/>
                  <a:gd name="T4" fmla="*/ 841 w 866"/>
                  <a:gd name="T5" fmla="*/ 468 h 516"/>
                  <a:gd name="T6" fmla="*/ 832 w 866"/>
                  <a:gd name="T7" fmla="*/ 420 h 516"/>
                  <a:gd name="T8" fmla="*/ 819 w 866"/>
                  <a:gd name="T9" fmla="*/ 408 h 516"/>
                  <a:gd name="T10" fmla="*/ 748 w 866"/>
                  <a:gd name="T11" fmla="*/ 413 h 516"/>
                  <a:gd name="T12" fmla="*/ 733 w 866"/>
                  <a:gd name="T13" fmla="*/ 426 h 516"/>
                  <a:gd name="T14" fmla="*/ 719 w 866"/>
                  <a:gd name="T15" fmla="*/ 491 h 516"/>
                  <a:gd name="T16" fmla="*/ 703 w 866"/>
                  <a:gd name="T17" fmla="*/ 502 h 516"/>
                  <a:gd name="T18" fmla="*/ 592 w 866"/>
                  <a:gd name="T19" fmla="*/ 510 h 516"/>
                  <a:gd name="T20" fmla="*/ 508 w 866"/>
                  <a:gd name="T21" fmla="*/ 514 h 516"/>
                  <a:gd name="T22" fmla="*/ 418 w 866"/>
                  <a:gd name="T23" fmla="*/ 515 h 516"/>
                  <a:gd name="T24" fmla="*/ 312 w 866"/>
                  <a:gd name="T25" fmla="*/ 511 h 516"/>
                  <a:gd name="T26" fmla="*/ 219 w 866"/>
                  <a:gd name="T27" fmla="*/ 504 h 516"/>
                  <a:gd name="T28" fmla="*/ 160 w 866"/>
                  <a:gd name="T29" fmla="*/ 497 h 516"/>
                  <a:gd name="T30" fmla="*/ 150 w 866"/>
                  <a:gd name="T31" fmla="*/ 489 h 516"/>
                  <a:gd name="T32" fmla="*/ 134 w 866"/>
                  <a:gd name="T33" fmla="*/ 437 h 516"/>
                  <a:gd name="T34" fmla="*/ 110 w 866"/>
                  <a:gd name="T35" fmla="*/ 418 h 516"/>
                  <a:gd name="T36" fmla="*/ 50 w 866"/>
                  <a:gd name="T37" fmla="*/ 414 h 516"/>
                  <a:gd name="T38" fmla="*/ 25 w 866"/>
                  <a:gd name="T39" fmla="*/ 435 h 516"/>
                  <a:gd name="T40" fmla="*/ 15 w 866"/>
                  <a:gd name="T41" fmla="*/ 480 h 516"/>
                  <a:gd name="T42" fmla="*/ 7 w 866"/>
                  <a:gd name="T43" fmla="*/ 486 h 516"/>
                  <a:gd name="T44" fmla="*/ 0 w 866"/>
                  <a:gd name="T45" fmla="*/ 478 h 516"/>
                  <a:gd name="T46" fmla="*/ 1 w 866"/>
                  <a:gd name="T47" fmla="*/ 462 h 516"/>
                  <a:gd name="T48" fmla="*/ 24 w 866"/>
                  <a:gd name="T49" fmla="*/ 317 h 516"/>
                  <a:gd name="T50" fmla="*/ 49 w 866"/>
                  <a:gd name="T51" fmla="*/ 228 h 516"/>
                  <a:gd name="T52" fmla="*/ 114 w 866"/>
                  <a:gd name="T53" fmla="*/ 106 h 516"/>
                  <a:gd name="T54" fmla="*/ 199 w 866"/>
                  <a:gd name="T55" fmla="*/ 47 h 516"/>
                  <a:gd name="T56" fmla="*/ 264 w 866"/>
                  <a:gd name="T57" fmla="*/ 24 h 516"/>
                  <a:gd name="T58" fmla="*/ 342 w 866"/>
                  <a:gd name="T59" fmla="*/ 8 h 516"/>
                  <a:gd name="T60" fmla="*/ 491 w 866"/>
                  <a:gd name="T61" fmla="*/ 1 h 516"/>
                  <a:gd name="T62" fmla="*/ 558 w 866"/>
                  <a:gd name="T63" fmla="*/ 7 h 516"/>
                  <a:gd name="T64" fmla="*/ 612 w 866"/>
                  <a:gd name="T65" fmla="*/ 18 h 516"/>
                  <a:gd name="T66" fmla="*/ 707 w 866"/>
                  <a:gd name="T67" fmla="*/ 59 h 516"/>
                  <a:gd name="T68" fmla="*/ 761 w 866"/>
                  <a:gd name="T69" fmla="*/ 117 h 516"/>
                  <a:gd name="T70" fmla="*/ 791 w 866"/>
                  <a:gd name="T71" fmla="*/ 168 h 516"/>
                  <a:gd name="T72" fmla="*/ 815 w 866"/>
                  <a:gd name="T73" fmla="*/ 226 h 516"/>
                  <a:gd name="T74" fmla="*/ 835 w 866"/>
                  <a:gd name="T75" fmla="*/ 291 h 516"/>
                  <a:gd name="T76" fmla="*/ 854 w 866"/>
                  <a:gd name="T77" fmla="*/ 386 h 516"/>
                  <a:gd name="T78" fmla="*/ 863 w 866"/>
                  <a:gd name="T79" fmla="*/ 46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6" h="516">
                    <a:moveTo>
                      <a:pt x="863" y="465"/>
                    </a:moveTo>
                    <a:cubicBezTo>
                      <a:pt x="862" y="470"/>
                      <a:pt x="866" y="476"/>
                      <a:pt x="858" y="479"/>
                    </a:cubicBezTo>
                    <a:cubicBezTo>
                      <a:pt x="845" y="482"/>
                      <a:pt x="843" y="481"/>
                      <a:pt x="841" y="468"/>
                    </a:cubicBezTo>
                    <a:cubicBezTo>
                      <a:pt x="838" y="452"/>
                      <a:pt x="835" y="436"/>
                      <a:pt x="832" y="420"/>
                    </a:cubicBezTo>
                    <a:cubicBezTo>
                      <a:pt x="831" y="412"/>
                      <a:pt x="826" y="409"/>
                      <a:pt x="819" y="408"/>
                    </a:cubicBezTo>
                    <a:cubicBezTo>
                      <a:pt x="795" y="408"/>
                      <a:pt x="771" y="411"/>
                      <a:pt x="748" y="413"/>
                    </a:cubicBezTo>
                    <a:cubicBezTo>
                      <a:pt x="740" y="413"/>
                      <a:pt x="736" y="417"/>
                      <a:pt x="733" y="426"/>
                    </a:cubicBezTo>
                    <a:cubicBezTo>
                      <a:pt x="727" y="447"/>
                      <a:pt x="723" y="469"/>
                      <a:pt x="719" y="491"/>
                    </a:cubicBezTo>
                    <a:cubicBezTo>
                      <a:pt x="717" y="501"/>
                      <a:pt x="711" y="502"/>
                      <a:pt x="703" y="502"/>
                    </a:cubicBezTo>
                    <a:cubicBezTo>
                      <a:pt x="666" y="504"/>
                      <a:pt x="629" y="509"/>
                      <a:pt x="592" y="510"/>
                    </a:cubicBezTo>
                    <a:cubicBezTo>
                      <a:pt x="564" y="511"/>
                      <a:pt x="536" y="512"/>
                      <a:pt x="508" y="514"/>
                    </a:cubicBezTo>
                    <a:cubicBezTo>
                      <a:pt x="478" y="516"/>
                      <a:pt x="448" y="516"/>
                      <a:pt x="418" y="515"/>
                    </a:cubicBezTo>
                    <a:cubicBezTo>
                      <a:pt x="383" y="514"/>
                      <a:pt x="347" y="513"/>
                      <a:pt x="312" y="511"/>
                    </a:cubicBezTo>
                    <a:cubicBezTo>
                      <a:pt x="281" y="510"/>
                      <a:pt x="250" y="507"/>
                      <a:pt x="219" y="504"/>
                    </a:cubicBezTo>
                    <a:cubicBezTo>
                      <a:pt x="199" y="502"/>
                      <a:pt x="179" y="502"/>
                      <a:pt x="160" y="497"/>
                    </a:cubicBezTo>
                    <a:cubicBezTo>
                      <a:pt x="155" y="496"/>
                      <a:pt x="152" y="494"/>
                      <a:pt x="150" y="489"/>
                    </a:cubicBezTo>
                    <a:cubicBezTo>
                      <a:pt x="145" y="472"/>
                      <a:pt x="139" y="455"/>
                      <a:pt x="134" y="437"/>
                    </a:cubicBezTo>
                    <a:cubicBezTo>
                      <a:pt x="130" y="422"/>
                      <a:pt x="126" y="418"/>
                      <a:pt x="110" y="418"/>
                    </a:cubicBezTo>
                    <a:cubicBezTo>
                      <a:pt x="90" y="417"/>
                      <a:pt x="70" y="416"/>
                      <a:pt x="50" y="414"/>
                    </a:cubicBezTo>
                    <a:cubicBezTo>
                      <a:pt x="33" y="413"/>
                      <a:pt x="27" y="418"/>
                      <a:pt x="25" y="435"/>
                    </a:cubicBezTo>
                    <a:cubicBezTo>
                      <a:pt x="23" y="450"/>
                      <a:pt x="17" y="465"/>
                      <a:pt x="15" y="480"/>
                    </a:cubicBezTo>
                    <a:cubicBezTo>
                      <a:pt x="14" y="485"/>
                      <a:pt x="11" y="486"/>
                      <a:pt x="7" y="486"/>
                    </a:cubicBezTo>
                    <a:cubicBezTo>
                      <a:pt x="2" y="485"/>
                      <a:pt x="0" y="483"/>
                      <a:pt x="0" y="478"/>
                    </a:cubicBezTo>
                    <a:cubicBezTo>
                      <a:pt x="0" y="473"/>
                      <a:pt x="1" y="467"/>
                      <a:pt x="1" y="462"/>
                    </a:cubicBezTo>
                    <a:cubicBezTo>
                      <a:pt x="7" y="413"/>
                      <a:pt x="13" y="365"/>
                      <a:pt x="24" y="317"/>
                    </a:cubicBezTo>
                    <a:cubicBezTo>
                      <a:pt x="31" y="287"/>
                      <a:pt x="39" y="257"/>
                      <a:pt x="49" y="228"/>
                    </a:cubicBezTo>
                    <a:cubicBezTo>
                      <a:pt x="64" y="184"/>
                      <a:pt x="84" y="143"/>
                      <a:pt x="114" y="106"/>
                    </a:cubicBezTo>
                    <a:cubicBezTo>
                      <a:pt x="137" y="79"/>
                      <a:pt x="167" y="61"/>
                      <a:pt x="199" y="47"/>
                    </a:cubicBezTo>
                    <a:cubicBezTo>
                      <a:pt x="220" y="37"/>
                      <a:pt x="242" y="30"/>
                      <a:pt x="264" y="24"/>
                    </a:cubicBezTo>
                    <a:cubicBezTo>
                      <a:pt x="290" y="17"/>
                      <a:pt x="316" y="12"/>
                      <a:pt x="342" y="8"/>
                    </a:cubicBezTo>
                    <a:cubicBezTo>
                      <a:pt x="391" y="0"/>
                      <a:pt x="441" y="0"/>
                      <a:pt x="491" y="1"/>
                    </a:cubicBezTo>
                    <a:cubicBezTo>
                      <a:pt x="513" y="1"/>
                      <a:pt x="536" y="5"/>
                      <a:pt x="558" y="7"/>
                    </a:cubicBezTo>
                    <a:cubicBezTo>
                      <a:pt x="576" y="9"/>
                      <a:pt x="594" y="13"/>
                      <a:pt x="612" y="18"/>
                    </a:cubicBezTo>
                    <a:cubicBezTo>
                      <a:pt x="646" y="26"/>
                      <a:pt x="678" y="38"/>
                      <a:pt x="707" y="59"/>
                    </a:cubicBezTo>
                    <a:cubicBezTo>
                      <a:pt x="728" y="75"/>
                      <a:pt x="747" y="95"/>
                      <a:pt x="761" y="117"/>
                    </a:cubicBezTo>
                    <a:cubicBezTo>
                      <a:pt x="772" y="133"/>
                      <a:pt x="783" y="151"/>
                      <a:pt x="791" y="168"/>
                    </a:cubicBezTo>
                    <a:cubicBezTo>
                      <a:pt x="800" y="187"/>
                      <a:pt x="807" y="206"/>
                      <a:pt x="815" y="226"/>
                    </a:cubicBezTo>
                    <a:cubicBezTo>
                      <a:pt x="823" y="247"/>
                      <a:pt x="829" y="269"/>
                      <a:pt x="835" y="291"/>
                    </a:cubicBezTo>
                    <a:cubicBezTo>
                      <a:pt x="843" y="322"/>
                      <a:pt x="849" y="354"/>
                      <a:pt x="854" y="386"/>
                    </a:cubicBezTo>
                    <a:cubicBezTo>
                      <a:pt x="859" y="412"/>
                      <a:pt x="860" y="439"/>
                      <a:pt x="863" y="465"/>
                    </a:cubicBezTo>
                    <a:close/>
                  </a:path>
                </a:pathLst>
              </a:custGeom>
              <a:solidFill>
                <a:srgbClr val="FED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166"/>
              <p:cNvSpPr>
                <a:spLocks/>
              </p:cNvSpPr>
              <p:nvPr/>
            </p:nvSpPr>
            <p:spPr bwMode="auto">
              <a:xfrm>
                <a:off x="7091363" y="5875338"/>
                <a:ext cx="127000" cy="144463"/>
              </a:xfrm>
              <a:custGeom>
                <a:avLst/>
                <a:gdLst>
                  <a:gd name="T0" fmla="*/ 71 w 71"/>
                  <a:gd name="T1" fmla="*/ 0 h 82"/>
                  <a:gd name="T2" fmla="*/ 52 w 71"/>
                  <a:gd name="T3" fmla="*/ 6 h 82"/>
                  <a:gd name="T4" fmla="*/ 30 w 71"/>
                  <a:gd name="T5" fmla="*/ 13 h 82"/>
                  <a:gd name="T6" fmla="*/ 23 w 71"/>
                  <a:gd name="T7" fmla="*/ 30 h 82"/>
                  <a:gd name="T8" fmla="*/ 19 w 71"/>
                  <a:gd name="T9" fmla="*/ 70 h 82"/>
                  <a:gd name="T10" fmla="*/ 9 w 71"/>
                  <a:gd name="T11" fmla="*/ 82 h 82"/>
                  <a:gd name="T12" fmla="*/ 2 w 71"/>
                  <a:gd name="T13" fmla="*/ 74 h 82"/>
                  <a:gd name="T14" fmla="*/ 15 w 71"/>
                  <a:gd name="T15" fmla="*/ 15 h 82"/>
                  <a:gd name="T16" fmla="*/ 26 w 71"/>
                  <a:gd name="T17" fmla="*/ 5 h 82"/>
                  <a:gd name="T18" fmla="*/ 71 w 71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82">
                    <a:moveTo>
                      <a:pt x="71" y="0"/>
                    </a:moveTo>
                    <a:cubicBezTo>
                      <a:pt x="65" y="6"/>
                      <a:pt x="58" y="5"/>
                      <a:pt x="52" y="6"/>
                    </a:cubicBezTo>
                    <a:cubicBezTo>
                      <a:pt x="44" y="7"/>
                      <a:pt x="37" y="10"/>
                      <a:pt x="30" y="13"/>
                    </a:cubicBezTo>
                    <a:cubicBezTo>
                      <a:pt x="23" y="15"/>
                      <a:pt x="24" y="24"/>
                      <a:pt x="23" y="30"/>
                    </a:cubicBezTo>
                    <a:cubicBezTo>
                      <a:pt x="21" y="44"/>
                      <a:pt x="20" y="57"/>
                      <a:pt x="19" y="70"/>
                    </a:cubicBezTo>
                    <a:cubicBezTo>
                      <a:pt x="19" y="77"/>
                      <a:pt x="16" y="81"/>
                      <a:pt x="9" y="82"/>
                    </a:cubicBezTo>
                    <a:cubicBezTo>
                      <a:pt x="3" y="82"/>
                      <a:pt x="0" y="81"/>
                      <a:pt x="2" y="74"/>
                    </a:cubicBezTo>
                    <a:cubicBezTo>
                      <a:pt x="6" y="54"/>
                      <a:pt x="10" y="34"/>
                      <a:pt x="15" y="15"/>
                    </a:cubicBezTo>
                    <a:cubicBezTo>
                      <a:pt x="17" y="9"/>
                      <a:pt x="20" y="6"/>
                      <a:pt x="26" y="5"/>
                    </a:cubicBezTo>
                    <a:cubicBezTo>
                      <a:pt x="40" y="3"/>
                      <a:pt x="55" y="0"/>
                      <a:pt x="71" y="0"/>
                    </a:cubicBezTo>
                    <a:close/>
                  </a:path>
                </a:pathLst>
              </a:custGeom>
              <a:solidFill>
                <a:srgbClr val="FED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167"/>
              <p:cNvSpPr>
                <a:spLocks/>
              </p:cNvSpPr>
              <p:nvPr/>
            </p:nvSpPr>
            <p:spPr bwMode="auto">
              <a:xfrm>
                <a:off x="5976938" y="5894388"/>
                <a:ext cx="79375" cy="120650"/>
              </a:xfrm>
              <a:custGeom>
                <a:avLst/>
                <a:gdLst>
                  <a:gd name="T0" fmla="*/ 0 w 45"/>
                  <a:gd name="T1" fmla="*/ 1 h 68"/>
                  <a:gd name="T2" fmla="*/ 29 w 45"/>
                  <a:gd name="T3" fmla="*/ 18 h 68"/>
                  <a:gd name="T4" fmla="*/ 43 w 45"/>
                  <a:gd name="T5" fmla="*/ 60 h 68"/>
                  <a:gd name="T6" fmla="*/ 40 w 45"/>
                  <a:gd name="T7" fmla="*/ 67 h 68"/>
                  <a:gd name="T8" fmla="*/ 31 w 45"/>
                  <a:gd name="T9" fmla="*/ 63 h 68"/>
                  <a:gd name="T10" fmla="*/ 27 w 45"/>
                  <a:gd name="T11" fmla="*/ 43 h 68"/>
                  <a:gd name="T12" fmla="*/ 18 w 45"/>
                  <a:gd name="T13" fmla="*/ 11 h 68"/>
                  <a:gd name="T14" fmla="*/ 0 w 45"/>
                  <a:gd name="T15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8">
                    <a:moveTo>
                      <a:pt x="0" y="1"/>
                    </a:moveTo>
                    <a:cubicBezTo>
                      <a:pt x="21" y="0"/>
                      <a:pt x="22" y="0"/>
                      <a:pt x="29" y="18"/>
                    </a:cubicBezTo>
                    <a:cubicBezTo>
                      <a:pt x="35" y="32"/>
                      <a:pt x="38" y="46"/>
                      <a:pt x="43" y="60"/>
                    </a:cubicBezTo>
                    <a:cubicBezTo>
                      <a:pt x="44" y="63"/>
                      <a:pt x="45" y="66"/>
                      <a:pt x="40" y="67"/>
                    </a:cubicBezTo>
                    <a:cubicBezTo>
                      <a:pt x="37" y="68"/>
                      <a:pt x="32" y="68"/>
                      <a:pt x="31" y="63"/>
                    </a:cubicBezTo>
                    <a:cubicBezTo>
                      <a:pt x="30" y="57"/>
                      <a:pt x="28" y="50"/>
                      <a:pt x="27" y="43"/>
                    </a:cubicBezTo>
                    <a:cubicBezTo>
                      <a:pt x="26" y="32"/>
                      <a:pt x="22" y="22"/>
                      <a:pt x="18" y="11"/>
                    </a:cubicBezTo>
                    <a:cubicBezTo>
                      <a:pt x="15" y="4"/>
                      <a:pt x="6" y="6"/>
                      <a:pt x="0" y="1"/>
                    </a:cubicBezTo>
                    <a:close/>
                  </a:path>
                </a:pathLst>
              </a:custGeom>
              <a:solidFill>
                <a:srgbClr val="FED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76" name="Freeform 171"/>
          <p:cNvSpPr>
            <a:spLocks/>
          </p:cNvSpPr>
          <p:nvPr/>
        </p:nvSpPr>
        <p:spPr bwMode="auto">
          <a:xfrm>
            <a:off x="9866313" y="4397376"/>
            <a:ext cx="561975" cy="863600"/>
          </a:xfrm>
          <a:custGeom>
            <a:avLst/>
            <a:gdLst>
              <a:gd name="T0" fmla="*/ 297 w 297"/>
              <a:gd name="T1" fmla="*/ 457 h 457"/>
              <a:gd name="T2" fmla="*/ 295 w 297"/>
              <a:gd name="T3" fmla="*/ 396 h 457"/>
              <a:gd name="T4" fmla="*/ 293 w 297"/>
              <a:gd name="T5" fmla="*/ 226 h 457"/>
              <a:gd name="T6" fmla="*/ 289 w 297"/>
              <a:gd name="T7" fmla="*/ 42 h 457"/>
              <a:gd name="T8" fmla="*/ 289 w 297"/>
              <a:gd name="T9" fmla="*/ 5 h 457"/>
              <a:gd name="T10" fmla="*/ 270 w 297"/>
              <a:gd name="T11" fmla="*/ 3 h 457"/>
              <a:gd name="T12" fmla="*/ 251 w 297"/>
              <a:gd name="T13" fmla="*/ 6 h 457"/>
              <a:gd name="T14" fmla="*/ 146 w 297"/>
              <a:gd name="T15" fmla="*/ 11 h 457"/>
              <a:gd name="T16" fmla="*/ 66 w 297"/>
              <a:gd name="T17" fmla="*/ 13 h 457"/>
              <a:gd name="T18" fmla="*/ 41 w 297"/>
              <a:gd name="T19" fmla="*/ 12 h 457"/>
              <a:gd name="T20" fmla="*/ 38 w 297"/>
              <a:gd name="T21" fmla="*/ 18 h 457"/>
              <a:gd name="T22" fmla="*/ 43 w 297"/>
              <a:gd name="T23" fmla="*/ 35 h 457"/>
              <a:gd name="T24" fmla="*/ 42 w 297"/>
              <a:gd name="T25" fmla="*/ 49 h 457"/>
              <a:gd name="T26" fmla="*/ 43 w 297"/>
              <a:gd name="T27" fmla="*/ 98 h 457"/>
              <a:gd name="T28" fmla="*/ 34 w 297"/>
              <a:gd name="T29" fmla="*/ 112 h 457"/>
              <a:gd name="T30" fmla="*/ 16 w 297"/>
              <a:gd name="T31" fmla="*/ 102 h 457"/>
              <a:gd name="T32" fmla="*/ 8 w 297"/>
              <a:gd name="T33" fmla="*/ 86 h 457"/>
              <a:gd name="T34" fmla="*/ 3 w 297"/>
              <a:gd name="T35" fmla="*/ 83 h 457"/>
              <a:gd name="T36" fmla="*/ 2 w 297"/>
              <a:gd name="T37" fmla="*/ 89 h 457"/>
              <a:gd name="T38" fmla="*/ 5 w 297"/>
              <a:gd name="T39" fmla="*/ 183 h 457"/>
              <a:gd name="T40" fmla="*/ 10 w 297"/>
              <a:gd name="T41" fmla="*/ 309 h 457"/>
              <a:gd name="T42" fmla="*/ 16 w 297"/>
              <a:gd name="T43" fmla="*/ 457 h 457"/>
              <a:gd name="T44" fmla="*/ 122 w 297"/>
              <a:gd name="T45" fmla="*/ 457 h 457"/>
              <a:gd name="T46" fmla="*/ 127 w 297"/>
              <a:gd name="T47" fmla="*/ 425 h 457"/>
              <a:gd name="T48" fmla="*/ 134 w 297"/>
              <a:gd name="T49" fmla="*/ 337 h 457"/>
              <a:gd name="T50" fmla="*/ 140 w 297"/>
              <a:gd name="T51" fmla="*/ 246 h 457"/>
              <a:gd name="T52" fmla="*/ 144 w 297"/>
              <a:gd name="T53" fmla="*/ 205 h 457"/>
              <a:gd name="T54" fmla="*/ 149 w 297"/>
              <a:gd name="T55" fmla="*/ 255 h 457"/>
              <a:gd name="T56" fmla="*/ 159 w 297"/>
              <a:gd name="T57" fmla="*/ 339 h 457"/>
              <a:gd name="T58" fmla="*/ 172 w 297"/>
              <a:gd name="T59" fmla="*/ 446 h 457"/>
              <a:gd name="T60" fmla="*/ 175 w 297"/>
              <a:gd name="T61" fmla="*/ 457 h 457"/>
              <a:gd name="T62" fmla="*/ 297 w 297"/>
              <a:gd name="T63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7" h="457">
                <a:moveTo>
                  <a:pt x="297" y="457"/>
                </a:moveTo>
                <a:cubicBezTo>
                  <a:pt x="296" y="437"/>
                  <a:pt x="296" y="416"/>
                  <a:pt x="295" y="396"/>
                </a:cubicBezTo>
                <a:cubicBezTo>
                  <a:pt x="294" y="339"/>
                  <a:pt x="294" y="282"/>
                  <a:pt x="293" y="226"/>
                </a:cubicBezTo>
                <a:cubicBezTo>
                  <a:pt x="291" y="164"/>
                  <a:pt x="289" y="103"/>
                  <a:pt x="289" y="42"/>
                </a:cubicBezTo>
                <a:cubicBezTo>
                  <a:pt x="289" y="30"/>
                  <a:pt x="286" y="17"/>
                  <a:pt x="289" y="5"/>
                </a:cubicBezTo>
                <a:cubicBezTo>
                  <a:pt x="283" y="0"/>
                  <a:pt x="276" y="2"/>
                  <a:pt x="270" y="3"/>
                </a:cubicBezTo>
                <a:cubicBezTo>
                  <a:pt x="264" y="5"/>
                  <a:pt x="258" y="6"/>
                  <a:pt x="251" y="6"/>
                </a:cubicBezTo>
                <a:cubicBezTo>
                  <a:pt x="216" y="6"/>
                  <a:pt x="181" y="10"/>
                  <a:pt x="146" y="11"/>
                </a:cubicBezTo>
                <a:cubicBezTo>
                  <a:pt x="119" y="12"/>
                  <a:pt x="93" y="14"/>
                  <a:pt x="66" y="13"/>
                </a:cubicBezTo>
                <a:cubicBezTo>
                  <a:pt x="58" y="13"/>
                  <a:pt x="49" y="17"/>
                  <a:pt x="41" y="12"/>
                </a:cubicBezTo>
                <a:cubicBezTo>
                  <a:pt x="36" y="12"/>
                  <a:pt x="37" y="16"/>
                  <a:pt x="38" y="18"/>
                </a:cubicBezTo>
                <a:cubicBezTo>
                  <a:pt x="40" y="24"/>
                  <a:pt x="40" y="30"/>
                  <a:pt x="43" y="35"/>
                </a:cubicBezTo>
                <a:cubicBezTo>
                  <a:pt x="45" y="40"/>
                  <a:pt x="45" y="44"/>
                  <a:pt x="42" y="49"/>
                </a:cubicBezTo>
                <a:cubicBezTo>
                  <a:pt x="48" y="65"/>
                  <a:pt x="42" y="81"/>
                  <a:pt x="43" y="98"/>
                </a:cubicBezTo>
                <a:cubicBezTo>
                  <a:pt x="43" y="103"/>
                  <a:pt x="41" y="111"/>
                  <a:pt x="34" y="112"/>
                </a:cubicBezTo>
                <a:cubicBezTo>
                  <a:pt x="27" y="112"/>
                  <a:pt x="21" y="108"/>
                  <a:pt x="16" y="102"/>
                </a:cubicBezTo>
                <a:cubicBezTo>
                  <a:pt x="13" y="97"/>
                  <a:pt x="11" y="91"/>
                  <a:pt x="8" y="86"/>
                </a:cubicBezTo>
                <a:cubicBezTo>
                  <a:pt x="6" y="85"/>
                  <a:pt x="5" y="82"/>
                  <a:pt x="3" y="83"/>
                </a:cubicBezTo>
                <a:cubicBezTo>
                  <a:pt x="0" y="84"/>
                  <a:pt x="2" y="87"/>
                  <a:pt x="2" y="89"/>
                </a:cubicBezTo>
                <a:cubicBezTo>
                  <a:pt x="3" y="120"/>
                  <a:pt x="4" y="152"/>
                  <a:pt x="5" y="183"/>
                </a:cubicBezTo>
                <a:cubicBezTo>
                  <a:pt x="8" y="225"/>
                  <a:pt x="9" y="267"/>
                  <a:pt x="10" y="309"/>
                </a:cubicBezTo>
                <a:cubicBezTo>
                  <a:pt x="12" y="358"/>
                  <a:pt x="16" y="408"/>
                  <a:pt x="16" y="457"/>
                </a:cubicBezTo>
                <a:cubicBezTo>
                  <a:pt x="51" y="457"/>
                  <a:pt x="87" y="457"/>
                  <a:pt x="122" y="457"/>
                </a:cubicBezTo>
                <a:cubicBezTo>
                  <a:pt x="127" y="447"/>
                  <a:pt x="126" y="435"/>
                  <a:pt x="127" y="425"/>
                </a:cubicBezTo>
                <a:cubicBezTo>
                  <a:pt x="129" y="395"/>
                  <a:pt x="132" y="366"/>
                  <a:pt x="134" y="337"/>
                </a:cubicBezTo>
                <a:cubicBezTo>
                  <a:pt x="136" y="306"/>
                  <a:pt x="139" y="276"/>
                  <a:pt x="140" y="246"/>
                </a:cubicBezTo>
                <a:cubicBezTo>
                  <a:pt x="141" y="232"/>
                  <a:pt x="143" y="218"/>
                  <a:pt x="144" y="205"/>
                </a:cubicBezTo>
                <a:cubicBezTo>
                  <a:pt x="147" y="221"/>
                  <a:pt x="147" y="238"/>
                  <a:pt x="149" y="255"/>
                </a:cubicBezTo>
                <a:cubicBezTo>
                  <a:pt x="153" y="283"/>
                  <a:pt x="156" y="311"/>
                  <a:pt x="159" y="339"/>
                </a:cubicBezTo>
                <a:cubicBezTo>
                  <a:pt x="164" y="375"/>
                  <a:pt x="167" y="411"/>
                  <a:pt x="172" y="446"/>
                </a:cubicBezTo>
                <a:cubicBezTo>
                  <a:pt x="172" y="450"/>
                  <a:pt x="173" y="454"/>
                  <a:pt x="175" y="457"/>
                </a:cubicBezTo>
                <a:cubicBezTo>
                  <a:pt x="216" y="457"/>
                  <a:pt x="256" y="457"/>
                  <a:pt x="297" y="457"/>
                </a:cubicBezTo>
                <a:close/>
              </a:path>
            </a:pathLst>
          </a:custGeom>
          <a:solidFill>
            <a:srgbClr val="FFE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7" name="Freeform 172"/>
          <p:cNvSpPr>
            <a:spLocks/>
          </p:cNvSpPr>
          <p:nvPr/>
        </p:nvSpPr>
        <p:spPr bwMode="auto">
          <a:xfrm>
            <a:off x="10885488" y="4400551"/>
            <a:ext cx="581025" cy="860425"/>
          </a:xfrm>
          <a:custGeom>
            <a:avLst/>
            <a:gdLst>
              <a:gd name="T0" fmla="*/ 23 w 307"/>
              <a:gd name="T1" fmla="*/ 4 h 456"/>
              <a:gd name="T2" fmla="*/ 23 w 307"/>
              <a:gd name="T3" fmla="*/ 26 h 456"/>
              <a:gd name="T4" fmla="*/ 18 w 307"/>
              <a:gd name="T5" fmla="*/ 120 h 456"/>
              <a:gd name="T6" fmla="*/ 15 w 307"/>
              <a:gd name="T7" fmla="*/ 193 h 456"/>
              <a:gd name="T8" fmla="*/ 11 w 307"/>
              <a:gd name="T9" fmla="*/ 266 h 456"/>
              <a:gd name="T10" fmla="*/ 7 w 307"/>
              <a:gd name="T11" fmla="*/ 336 h 456"/>
              <a:gd name="T12" fmla="*/ 3 w 307"/>
              <a:gd name="T13" fmla="*/ 420 h 456"/>
              <a:gd name="T14" fmla="*/ 0 w 307"/>
              <a:gd name="T15" fmla="*/ 456 h 456"/>
              <a:gd name="T16" fmla="*/ 114 w 307"/>
              <a:gd name="T17" fmla="*/ 456 h 456"/>
              <a:gd name="T18" fmla="*/ 117 w 307"/>
              <a:gd name="T19" fmla="*/ 450 h 456"/>
              <a:gd name="T20" fmla="*/ 122 w 307"/>
              <a:gd name="T21" fmla="*/ 394 h 456"/>
              <a:gd name="T22" fmla="*/ 128 w 307"/>
              <a:gd name="T23" fmla="*/ 321 h 456"/>
              <a:gd name="T24" fmla="*/ 128 w 307"/>
              <a:gd name="T25" fmla="*/ 319 h 456"/>
              <a:gd name="T26" fmla="*/ 133 w 307"/>
              <a:gd name="T27" fmla="*/ 239 h 456"/>
              <a:gd name="T28" fmla="*/ 139 w 307"/>
              <a:gd name="T29" fmla="*/ 170 h 456"/>
              <a:gd name="T30" fmla="*/ 140 w 307"/>
              <a:gd name="T31" fmla="*/ 167 h 456"/>
              <a:gd name="T32" fmla="*/ 144 w 307"/>
              <a:gd name="T33" fmla="*/ 95 h 456"/>
              <a:gd name="T34" fmla="*/ 146 w 307"/>
              <a:gd name="T35" fmla="*/ 65 h 456"/>
              <a:gd name="T36" fmla="*/ 153 w 307"/>
              <a:gd name="T37" fmla="*/ 139 h 456"/>
              <a:gd name="T38" fmla="*/ 153 w 307"/>
              <a:gd name="T39" fmla="*/ 142 h 456"/>
              <a:gd name="T40" fmla="*/ 158 w 307"/>
              <a:gd name="T41" fmla="*/ 212 h 456"/>
              <a:gd name="T42" fmla="*/ 163 w 307"/>
              <a:gd name="T43" fmla="*/ 283 h 456"/>
              <a:gd name="T44" fmla="*/ 168 w 307"/>
              <a:gd name="T45" fmla="*/ 337 h 456"/>
              <a:gd name="T46" fmla="*/ 175 w 307"/>
              <a:gd name="T47" fmla="*/ 408 h 456"/>
              <a:gd name="T48" fmla="*/ 176 w 307"/>
              <a:gd name="T49" fmla="*/ 443 h 456"/>
              <a:gd name="T50" fmla="*/ 179 w 307"/>
              <a:gd name="T51" fmla="*/ 456 h 456"/>
              <a:gd name="T52" fmla="*/ 289 w 307"/>
              <a:gd name="T53" fmla="*/ 456 h 456"/>
              <a:gd name="T54" fmla="*/ 294 w 307"/>
              <a:gd name="T55" fmla="*/ 318 h 456"/>
              <a:gd name="T56" fmla="*/ 297 w 307"/>
              <a:gd name="T57" fmla="*/ 227 h 456"/>
              <a:gd name="T58" fmla="*/ 301 w 307"/>
              <a:gd name="T59" fmla="*/ 123 h 456"/>
              <a:gd name="T60" fmla="*/ 304 w 307"/>
              <a:gd name="T61" fmla="*/ 32 h 456"/>
              <a:gd name="T62" fmla="*/ 306 w 307"/>
              <a:gd name="T63" fmla="*/ 17 h 456"/>
              <a:gd name="T64" fmla="*/ 297 w 307"/>
              <a:gd name="T65" fmla="*/ 10 h 456"/>
              <a:gd name="T66" fmla="*/ 277 w 307"/>
              <a:gd name="T67" fmla="*/ 9 h 456"/>
              <a:gd name="T68" fmla="*/ 91 w 307"/>
              <a:gd name="T69" fmla="*/ 5 h 456"/>
              <a:gd name="T70" fmla="*/ 72 w 307"/>
              <a:gd name="T71" fmla="*/ 4 h 456"/>
              <a:gd name="T72" fmla="*/ 34 w 307"/>
              <a:gd name="T73" fmla="*/ 1 h 456"/>
              <a:gd name="T74" fmla="*/ 23 w 307"/>
              <a:gd name="T75" fmla="*/ 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7" h="456">
                <a:moveTo>
                  <a:pt x="23" y="4"/>
                </a:moveTo>
                <a:cubicBezTo>
                  <a:pt x="23" y="11"/>
                  <a:pt x="23" y="19"/>
                  <a:pt x="23" y="26"/>
                </a:cubicBezTo>
                <a:cubicBezTo>
                  <a:pt x="20" y="57"/>
                  <a:pt x="21" y="89"/>
                  <a:pt x="18" y="120"/>
                </a:cubicBezTo>
                <a:cubicBezTo>
                  <a:pt x="16" y="144"/>
                  <a:pt x="19" y="169"/>
                  <a:pt x="15" y="193"/>
                </a:cubicBezTo>
                <a:cubicBezTo>
                  <a:pt x="11" y="217"/>
                  <a:pt x="15" y="242"/>
                  <a:pt x="11" y="266"/>
                </a:cubicBezTo>
                <a:cubicBezTo>
                  <a:pt x="7" y="290"/>
                  <a:pt x="11" y="313"/>
                  <a:pt x="7" y="336"/>
                </a:cubicBezTo>
                <a:cubicBezTo>
                  <a:pt x="2" y="364"/>
                  <a:pt x="7" y="392"/>
                  <a:pt x="3" y="420"/>
                </a:cubicBezTo>
                <a:cubicBezTo>
                  <a:pt x="2" y="432"/>
                  <a:pt x="1" y="444"/>
                  <a:pt x="0" y="456"/>
                </a:cubicBezTo>
                <a:cubicBezTo>
                  <a:pt x="38" y="456"/>
                  <a:pt x="76" y="456"/>
                  <a:pt x="114" y="456"/>
                </a:cubicBezTo>
                <a:cubicBezTo>
                  <a:pt x="116" y="454"/>
                  <a:pt x="117" y="452"/>
                  <a:pt x="117" y="450"/>
                </a:cubicBezTo>
                <a:cubicBezTo>
                  <a:pt x="117" y="431"/>
                  <a:pt x="121" y="413"/>
                  <a:pt x="122" y="394"/>
                </a:cubicBezTo>
                <a:cubicBezTo>
                  <a:pt x="122" y="370"/>
                  <a:pt x="123" y="345"/>
                  <a:pt x="128" y="321"/>
                </a:cubicBezTo>
                <a:cubicBezTo>
                  <a:pt x="128" y="320"/>
                  <a:pt x="128" y="319"/>
                  <a:pt x="128" y="319"/>
                </a:cubicBezTo>
                <a:cubicBezTo>
                  <a:pt x="126" y="292"/>
                  <a:pt x="132" y="266"/>
                  <a:pt x="133" y="239"/>
                </a:cubicBezTo>
                <a:cubicBezTo>
                  <a:pt x="134" y="216"/>
                  <a:pt x="134" y="193"/>
                  <a:pt x="139" y="170"/>
                </a:cubicBezTo>
                <a:cubicBezTo>
                  <a:pt x="139" y="169"/>
                  <a:pt x="140" y="168"/>
                  <a:pt x="140" y="167"/>
                </a:cubicBezTo>
                <a:cubicBezTo>
                  <a:pt x="138" y="143"/>
                  <a:pt x="145" y="119"/>
                  <a:pt x="144" y="95"/>
                </a:cubicBezTo>
                <a:cubicBezTo>
                  <a:pt x="143" y="84"/>
                  <a:pt x="144" y="72"/>
                  <a:pt x="146" y="65"/>
                </a:cubicBezTo>
                <a:cubicBezTo>
                  <a:pt x="147" y="87"/>
                  <a:pt x="148" y="113"/>
                  <a:pt x="153" y="139"/>
                </a:cubicBezTo>
                <a:cubicBezTo>
                  <a:pt x="153" y="140"/>
                  <a:pt x="153" y="141"/>
                  <a:pt x="153" y="142"/>
                </a:cubicBezTo>
                <a:cubicBezTo>
                  <a:pt x="151" y="166"/>
                  <a:pt x="155" y="189"/>
                  <a:pt x="158" y="212"/>
                </a:cubicBezTo>
                <a:cubicBezTo>
                  <a:pt x="161" y="236"/>
                  <a:pt x="159" y="260"/>
                  <a:pt x="163" y="283"/>
                </a:cubicBezTo>
                <a:cubicBezTo>
                  <a:pt x="166" y="301"/>
                  <a:pt x="169" y="319"/>
                  <a:pt x="168" y="337"/>
                </a:cubicBezTo>
                <a:cubicBezTo>
                  <a:pt x="168" y="361"/>
                  <a:pt x="172" y="385"/>
                  <a:pt x="175" y="408"/>
                </a:cubicBezTo>
                <a:cubicBezTo>
                  <a:pt x="177" y="420"/>
                  <a:pt x="176" y="431"/>
                  <a:pt x="176" y="443"/>
                </a:cubicBezTo>
                <a:cubicBezTo>
                  <a:pt x="176" y="447"/>
                  <a:pt x="175" y="452"/>
                  <a:pt x="179" y="456"/>
                </a:cubicBezTo>
                <a:cubicBezTo>
                  <a:pt x="216" y="456"/>
                  <a:pt x="252" y="456"/>
                  <a:pt x="289" y="456"/>
                </a:cubicBezTo>
                <a:cubicBezTo>
                  <a:pt x="294" y="410"/>
                  <a:pt x="290" y="364"/>
                  <a:pt x="294" y="318"/>
                </a:cubicBezTo>
                <a:cubicBezTo>
                  <a:pt x="296" y="288"/>
                  <a:pt x="293" y="257"/>
                  <a:pt x="297" y="227"/>
                </a:cubicBezTo>
                <a:cubicBezTo>
                  <a:pt x="302" y="192"/>
                  <a:pt x="297" y="157"/>
                  <a:pt x="301" y="123"/>
                </a:cubicBezTo>
                <a:cubicBezTo>
                  <a:pt x="305" y="93"/>
                  <a:pt x="302" y="62"/>
                  <a:pt x="304" y="32"/>
                </a:cubicBezTo>
                <a:cubicBezTo>
                  <a:pt x="307" y="27"/>
                  <a:pt x="306" y="22"/>
                  <a:pt x="306" y="17"/>
                </a:cubicBezTo>
                <a:cubicBezTo>
                  <a:pt x="306" y="12"/>
                  <a:pt x="301" y="10"/>
                  <a:pt x="297" y="10"/>
                </a:cubicBezTo>
                <a:cubicBezTo>
                  <a:pt x="290" y="8"/>
                  <a:pt x="284" y="9"/>
                  <a:pt x="277" y="9"/>
                </a:cubicBezTo>
                <a:cubicBezTo>
                  <a:pt x="215" y="10"/>
                  <a:pt x="153" y="2"/>
                  <a:pt x="91" y="5"/>
                </a:cubicBezTo>
                <a:cubicBezTo>
                  <a:pt x="85" y="5"/>
                  <a:pt x="78" y="6"/>
                  <a:pt x="72" y="4"/>
                </a:cubicBezTo>
                <a:cubicBezTo>
                  <a:pt x="59" y="0"/>
                  <a:pt x="46" y="2"/>
                  <a:pt x="34" y="1"/>
                </a:cubicBezTo>
                <a:cubicBezTo>
                  <a:pt x="30" y="1"/>
                  <a:pt x="26" y="1"/>
                  <a:pt x="23" y="4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173"/>
          <p:cNvSpPr>
            <a:spLocks/>
          </p:cNvSpPr>
          <p:nvPr/>
        </p:nvSpPr>
        <p:spPr bwMode="auto">
          <a:xfrm>
            <a:off x="9694863" y="3368676"/>
            <a:ext cx="252413" cy="1138238"/>
          </a:xfrm>
          <a:custGeom>
            <a:avLst/>
            <a:gdLst>
              <a:gd name="T0" fmla="*/ 105 w 134"/>
              <a:gd name="T1" fmla="*/ 0 h 603"/>
              <a:gd name="T2" fmla="*/ 71 w 134"/>
              <a:gd name="T3" fmla="*/ 17 h 603"/>
              <a:gd name="T4" fmla="*/ 46 w 134"/>
              <a:gd name="T5" fmla="*/ 53 h 603"/>
              <a:gd name="T6" fmla="*/ 34 w 134"/>
              <a:gd name="T7" fmla="*/ 138 h 603"/>
              <a:gd name="T8" fmla="*/ 27 w 134"/>
              <a:gd name="T9" fmla="*/ 197 h 603"/>
              <a:gd name="T10" fmla="*/ 15 w 134"/>
              <a:gd name="T11" fmla="*/ 269 h 603"/>
              <a:gd name="T12" fmla="*/ 7 w 134"/>
              <a:gd name="T13" fmla="*/ 319 h 603"/>
              <a:gd name="T14" fmla="*/ 1 w 134"/>
              <a:gd name="T15" fmla="*/ 363 h 603"/>
              <a:gd name="T16" fmla="*/ 4 w 134"/>
              <a:gd name="T17" fmla="*/ 378 h 603"/>
              <a:gd name="T18" fmla="*/ 20 w 134"/>
              <a:gd name="T19" fmla="*/ 424 h 603"/>
              <a:gd name="T20" fmla="*/ 40 w 134"/>
              <a:gd name="T21" fmla="*/ 478 h 603"/>
              <a:gd name="T22" fmla="*/ 58 w 134"/>
              <a:gd name="T23" fmla="*/ 533 h 603"/>
              <a:gd name="T24" fmla="*/ 64 w 134"/>
              <a:gd name="T25" fmla="*/ 549 h 603"/>
              <a:gd name="T26" fmla="*/ 68 w 134"/>
              <a:gd name="T27" fmla="*/ 558 h 603"/>
              <a:gd name="T28" fmla="*/ 81 w 134"/>
              <a:gd name="T29" fmla="*/ 594 h 603"/>
              <a:gd name="T30" fmla="*/ 96 w 134"/>
              <a:gd name="T31" fmla="*/ 596 h 603"/>
              <a:gd name="T32" fmla="*/ 119 w 134"/>
              <a:gd name="T33" fmla="*/ 595 h 603"/>
              <a:gd name="T34" fmla="*/ 125 w 134"/>
              <a:gd name="T35" fmla="*/ 592 h 603"/>
              <a:gd name="T36" fmla="*/ 133 w 134"/>
              <a:gd name="T37" fmla="*/ 578 h 603"/>
              <a:gd name="T38" fmla="*/ 128 w 134"/>
              <a:gd name="T39" fmla="*/ 553 h 603"/>
              <a:gd name="T40" fmla="*/ 127 w 134"/>
              <a:gd name="T41" fmla="*/ 550 h 603"/>
              <a:gd name="T42" fmla="*/ 120 w 134"/>
              <a:gd name="T43" fmla="*/ 524 h 603"/>
              <a:gd name="T44" fmla="*/ 119 w 134"/>
              <a:gd name="T45" fmla="*/ 521 h 603"/>
              <a:gd name="T46" fmla="*/ 111 w 134"/>
              <a:gd name="T47" fmla="*/ 500 h 603"/>
              <a:gd name="T48" fmla="*/ 85 w 134"/>
              <a:gd name="T49" fmla="*/ 410 h 603"/>
              <a:gd name="T50" fmla="*/ 71 w 134"/>
              <a:gd name="T51" fmla="*/ 358 h 603"/>
              <a:gd name="T52" fmla="*/ 72 w 134"/>
              <a:gd name="T53" fmla="*/ 330 h 603"/>
              <a:gd name="T54" fmla="*/ 80 w 134"/>
              <a:gd name="T55" fmla="*/ 239 h 603"/>
              <a:gd name="T56" fmla="*/ 91 w 134"/>
              <a:gd name="T57" fmla="*/ 157 h 603"/>
              <a:gd name="T58" fmla="*/ 97 w 134"/>
              <a:gd name="T59" fmla="*/ 93 h 603"/>
              <a:gd name="T60" fmla="*/ 107 w 134"/>
              <a:gd name="T61" fmla="*/ 11 h 603"/>
              <a:gd name="T62" fmla="*/ 107 w 134"/>
              <a:gd name="T63" fmla="*/ 3 h 603"/>
              <a:gd name="T64" fmla="*/ 105 w 134"/>
              <a:gd name="T65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4" h="603">
                <a:moveTo>
                  <a:pt x="105" y="0"/>
                </a:moveTo>
                <a:cubicBezTo>
                  <a:pt x="93" y="4"/>
                  <a:pt x="82" y="10"/>
                  <a:pt x="71" y="17"/>
                </a:cubicBezTo>
                <a:cubicBezTo>
                  <a:pt x="56" y="25"/>
                  <a:pt x="51" y="39"/>
                  <a:pt x="46" y="53"/>
                </a:cubicBezTo>
                <a:cubicBezTo>
                  <a:pt x="38" y="81"/>
                  <a:pt x="36" y="109"/>
                  <a:pt x="34" y="138"/>
                </a:cubicBezTo>
                <a:cubicBezTo>
                  <a:pt x="32" y="158"/>
                  <a:pt x="30" y="178"/>
                  <a:pt x="27" y="197"/>
                </a:cubicBezTo>
                <a:cubicBezTo>
                  <a:pt x="22" y="221"/>
                  <a:pt x="18" y="245"/>
                  <a:pt x="15" y="269"/>
                </a:cubicBezTo>
                <a:cubicBezTo>
                  <a:pt x="12" y="286"/>
                  <a:pt x="9" y="302"/>
                  <a:pt x="7" y="319"/>
                </a:cubicBezTo>
                <a:cubicBezTo>
                  <a:pt x="5" y="334"/>
                  <a:pt x="3" y="348"/>
                  <a:pt x="1" y="363"/>
                </a:cubicBezTo>
                <a:cubicBezTo>
                  <a:pt x="0" y="368"/>
                  <a:pt x="1" y="373"/>
                  <a:pt x="4" y="378"/>
                </a:cubicBezTo>
                <a:cubicBezTo>
                  <a:pt x="12" y="392"/>
                  <a:pt x="13" y="409"/>
                  <a:pt x="20" y="424"/>
                </a:cubicBezTo>
                <a:cubicBezTo>
                  <a:pt x="28" y="442"/>
                  <a:pt x="33" y="460"/>
                  <a:pt x="40" y="478"/>
                </a:cubicBezTo>
                <a:cubicBezTo>
                  <a:pt x="46" y="496"/>
                  <a:pt x="55" y="513"/>
                  <a:pt x="58" y="533"/>
                </a:cubicBezTo>
                <a:cubicBezTo>
                  <a:pt x="63" y="537"/>
                  <a:pt x="62" y="543"/>
                  <a:pt x="64" y="549"/>
                </a:cubicBezTo>
                <a:cubicBezTo>
                  <a:pt x="66" y="552"/>
                  <a:pt x="66" y="555"/>
                  <a:pt x="68" y="558"/>
                </a:cubicBezTo>
                <a:cubicBezTo>
                  <a:pt x="73" y="570"/>
                  <a:pt x="76" y="583"/>
                  <a:pt x="81" y="594"/>
                </a:cubicBezTo>
                <a:cubicBezTo>
                  <a:pt x="85" y="603"/>
                  <a:pt x="91" y="596"/>
                  <a:pt x="96" y="596"/>
                </a:cubicBezTo>
                <a:cubicBezTo>
                  <a:pt x="104" y="600"/>
                  <a:pt x="112" y="599"/>
                  <a:pt x="119" y="595"/>
                </a:cubicBezTo>
                <a:cubicBezTo>
                  <a:pt x="121" y="594"/>
                  <a:pt x="123" y="593"/>
                  <a:pt x="125" y="592"/>
                </a:cubicBezTo>
                <a:cubicBezTo>
                  <a:pt x="133" y="590"/>
                  <a:pt x="134" y="587"/>
                  <a:pt x="133" y="578"/>
                </a:cubicBezTo>
                <a:cubicBezTo>
                  <a:pt x="132" y="570"/>
                  <a:pt x="128" y="561"/>
                  <a:pt x="128" y="553"/>
                </a:cubicBezTo>
                <a:cubicBezTo>
                  <a:pt x="128" y="552"/>
                  <a:pt x="128" y="551"/>
                  <a:pt x="127" y="550"/>
                </a:cubicBezTo>
                <a:cubicBezTo>
                  <a:pt x="124" y="541"/>
                  <a:pt x="121" y="533"/>
                  <a:pt x="120" y="524"/>
                </a:cubicBezTo>
                <a:cubicBezTo>
                  <a:pt x="120" y="523"/>
                  <a:pt x="119" y="522"/>
                  <a:pt x="119" y="521"/>
                </a:cubicBezTo>
                <a:cubicBezTo>
                  <a:pt x="115" y="515"/>
                  <a:pt x="113" y="507"/>
                  <a:pt x="111" y="500"/>
                </a:cubicBezTo>
                <a:cubicBezTo>
                  <a:pt x="103" y="470"/>
                  <a:pt x="94" y="440"/>
                  <a:pt x="85" y="410"/>
                </a:cubicBezTo>
                <a:cubicBezTo>
                  <a:pt x="80" y="393"/>
                  <a:pt x="74" y="376"/>
                  <a:pt x="71" y="358"/>
                </a:cubicBezTo>
                <a:cubicBezTo>
                  <a:pt x="72" y="349"/>
                  <a:pt x="71" y="339"/>
                  <a:pt x="72" y="330"/>
                </a:cubicBezTo>
                <a:cubicBezTo>
                  <a:pt x="74" y="300"/>
                  <a:pt x="76" y="269"/>
                  <a:pt x="80" y="239"/>
                </a:cubicBezTo>
                <a:cubicBezTo>
                  <a:pt x="84" y="212"/>
                  <a:pt x="87" y="184"/>
                  <a:pt x="91" y="157"/>
                </a:cubicBezTo>
                <a:cubicBezTo>
                  <a:pt x="91" y="135"/>
                  <a:pt x="94" y="114"/>
                  <a:pt x="97" y="93"/>
                </a:cubicBezTo>
                <a:cubicBezTo>
                  <a:pt x="101" y="66"/>
                  <a:pt x="105" y="38"/>
                  <a:pt x="107" y="11"/>
                </a:cubicBezTo>
                <a:cubicBezTo>
                  <a:pt x="108" y="8"/>
                  <a:pt x="108" y="6"/>
                  <a:pt x="107" y="3"/>
                </a:cubicBezTo>
                <a:cubicBezTo>
                  <a:pt x="106" y="2"/>
                  <a:pt x="106" y="1"/>
                  <a:pt x="105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174"/>
          <p:cNvSpPr>
            <a:spLocks/>
          </p:cNvSpPr>
          <p:nvPr/>
        </p:nvSpPr>
        <p:spPr bwMode="auto">
          <a:xfrm>
            <a:off x="9853613" y="2868613"/>
            <a:ext cx="496888" cy="338138"/>
          </a:xfrm>
          <a:custGeom>
            <a:avLst/>
            <a:gdLst>
              <a:gd name="T0" fmla="*/ 258 w 263"/>
              <a:gd name="T1" fmla="*/ 76 h 179"/>
              <a:gd name="T2" fmla="*/ 239 w 263"/>
              <a:gd name="T3" fmla="*/ 36 h 179"/>
              <a:gd name="T4" fmla="*/ 237 w 263"/>
              <a:gd name="T5" fmla="*/ 13 h 179"/>
              <a:gd name="T6" fmla="*/ 231 w 263"/>
              <a:gd name="T7" fmla="*/ 7 h 179"/>
              <a:gd name="T8" fmla="*/ 111 w 263"/>
              <a:gd name="T9" fmla="*/ 5 h 179"/>
              <a:gd name="T10" fmla="*/ 84 w 263"/>
              <a:gd name="T11" fmla="*/ 9 h 179"/>
              <a:gd name="T12" fmla="*/ 69 w 263"/>
              <a:gd name="T13" fmla="*/ 15 h 179"/>
              <a:gd name="T14" fmla="*/ 66 w 263"/>
              <a:gd name="T15" fmla="*/ 27 h 179"/>
              <a:gd name="T16" fmla="*/ 66 w 263"/>
              <a:gd name="T17" fmla="*/ 40 h 179"/>
              <a:gd name="T18" fmla="*/ 58 w 263"/>
              <a:gd name="T19" fmla="*/ 50 h 179"/>
              <a:gd name="T20" fmla="*/ 48 w 263"/>
              <a:gd name="T21" fmla="*/ 46 h 179"/>
              <a:gd name="T22" fmla="*/ 41 w 263"/>
              <a:gd name="T23" fmla="*/ 39 h 179"/>
              <a:gd name="T24" fmla="*/ 10 w 263"/>
              <a:gd name="T25" fmla="*/ 46 h 179"/>
              <a:gd name="T26" fmla="*/ 1 w 263"/>
              <a:gd name="T27" fmla="*/ 69 h 179"/>
              <a:gd name="T28" fmla="*/ 4 w 263"/>
              <a:gd name="T29" fmla="*/ 95 h 179"/>
              <a:gd name="T30" fmla="*/ 38 w 263"/>
              <a:gd name="T31" fmla="*/ 120 h 179"/>
              <a:gd name="T32" fmla="*/ 48 w 263"/>
              <a:gd name="T33" fmla="*/ 133 h 179"/>
              <a:gd name="T34" fmla="*/ 53 w 263"/>
              <a:gd name="T35" fmla="*/ 139 h 179"/>
              <a:gd name="T36" fmla="*/ 95 w 263"/>
              <a:gd name="T37" fmla="*/ 162 h 179"/>
              <a:gd name="T38" fmla="*/ 133 w 263"/>
              <a:gd name="T39" fmla="*/ 172 h 179"/>
              <a:gd name="T40" fmla="*/ 189 w 263"/>
              <a:gd name="T41" fmla="*/ 168 h 179"/>
              <a:gd name="T42" fmla="*/ 198 w 263"/>
              <a:gd name="T43" fmla="*/ 163 h 179"/>
              <a:gd name="T44" fmla="*/ 241 w 263"/>
              <a:gd name="T45" fmla="*/ 117 h 179"/>
              <a:gd name="T46" fmla="*/ 258 w 263"/>
              <a:gd name="T47" fmla="*/ 7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3" h="179">
                <a:moveTo>
                  <a:pt x="258" y="76"/>
                </a:moveTo>
                <a:cubicBezTo>
                  <a:pt x="263" y="58"/>
                  <a:pt x="253" y="46"/>
                  <a:pt x="239" y="36"/>
                </a:cubicBezTo>
                <a:cubicBezTo>
                  <a:pt x="235" y="28"/>
                  <a:pt x="240" y="20"/>
                  <a:pt x="237" y="13"/>
                </a:cubicBezTo>
                <a:cubicBezTo>
                  <a:pt x="236" y="10"/>
                  <a:pt x="234" y="8"/>
                  <a:pt x="231" y="7"/>
                </a:cubicBezTo>
                <a:cubicBezTo>
                  <a:pt x="191" y="2"/>
                  <a:pt x="151" y="0"/>
                  <a:pt x="111" y="5"/>
                </a:cubicBezTo>
                <a:cubicBezTo>
                  <a:pt x="102" y="7"/>
                  <a:pt x="93" y="7"/>
                  <a:pt x="84" y="9"/>
                </a:cubicBezTo>
                <a:cubicBezTo>
                  <a:pt x="79" y="10"/>
                  <a:pt x="73" y="12"/>
                  <a:pt x="69" y="15"/>
                </a:cubicBezTo>
                <a:cubicBezTo>
                  <a:pt x="65" y="18"/>
                  <a:pt x="66" y="23"/>
                  <a:pt x="66" y="27"/>
                </a:cubicBezTo>
                <a:cubicBezTo>
                  <a:pt x="66" y="32"/>
                  <a:pt x="66" y="36"/>
                  <a:pt x="66" y="40"/>
                </a:cubicBezTo>
                <a:cubicBezTo>
                  <a:pt x="65" y="45"/>
                  <a:pt x="62" y="48"/>
                  <a:pt x="58" y="50"/>
                </a:cubicBezTo>
                <a:cubicBezTo>
                  <a:pt x="53" y="51"/>
                  <a:pt x="50" y="49"/>
                  <a:pt x="48" y="46"/>
                </a:cubicBezTo>
                <a:cubicBezTo>
                  <a:pt x="46" y="43"/>
                  <a:pt x="45" y="40"/>
                  <a:pt x="41" y="39"/>
                </a:cubicBezTo>
                <a:cubicBezTo>
                  <a:pt x="30" y="36"/>
                  <a:pt x="19" y="37"/>
                  <a:pt x="10" y="46"/>
                </a:cubicBezTo>
                <a:cubicBezTo>
                  <a:pt x="2" y="52"/>
                  <a:pt x="0" y="60"/>
                  <a:pt x="1" y="69"/>
                </a:cubicBezTo>
                <a:cubicBezTo>
                  <a:pt x="1" y="78"/>
                  <a:pt x="3" y="87"/>
                  <a:pt x="4" y="95"/>
                </a:cubicBezTo>
                <a:cubicBezTo>
                  <a:pt x="7" y="109"/>
                  <a:pt x="22" y="119"/>
                  <a:pt x="38" y="120"/>
                </a:cubicBezTo>
                <a:cubicBezTo>
                  <a:pt x="43" y="123"/>
                  <a:pt x="47" y="126"/>
                  <a:pt x="48" y="133"/>
                </a:cubicBezTo>
                <a:cubicBezTo>
                  <a:pt x="48" y="136"/>
                  <a:pt x="51" y="138"/>
                  <a:pt x="53" y="139"/>
                </a:cubicBezTo>
                <a:cubicBezTo>
                  <a:pt x="67" y="147"/>
                  <a:pt x="81" y="155"/>
                  <a:pt x="95" y="162"/>
                </a:cubicBezTo>
                <a:cubicBezTo>
                  <a:pt x="107" y="169"/>
                  <a:pt x="121" y="167"/>
                  <a:pt x="133" y="172"/>
                </a:cubicBezTo>
                <a:cubicBezTo>
                  <a:pt x="152" y="179"/>
                  <a:pt x="170" y="175"/>
                  <a:pt x="189" y="168"/>
                </a:cubicBezTo>
                <a:cubicBezTo>
                  <a:pt x="192" y="167"/>
                  <a:pt x="195" y="165"/>
                  <a:pt x="198" y="163"/>
                </a:cubicBezTo>
                <a:cubicBezTo>
                  <a:pt x="215" y="150"/>
                  <a:pt x="229" y="135"/>
                  <a:pt x="241" y="117"/>
                </a:cubicBezTo>
                <a:cubicBezTo>
                  <a:pt x="249" y="104"/>
                  <a:pt x="256" y="91"/>
                  <a:pt x="258" y="76"/>
                </a:cubicBezTo>
                <a:close/>
              </a:path>
            </a:pathLst>
          </a:custGeom>
          <a:solidFill>
            <a:srgbClr val="F7B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175"/>
          <p:cNvSpPr>
            <a:spLocks/>
          </p:cNvSpPr>
          <p:nvPr/>
        </p:nvSpPr>
        <p:spPr bwMode="auto">
          <a:xfrm>
            <a:off x="9925050" y="3011488"/>
            <a:ext cx="415925" cy="296863"/>
          </a:xfrm>
          <a:custGeom>
            <a:avLst/>
            <a:gdLst>
              <a:gd name="T0" fmla="*/ 220 w 220"/>
              <a:gd name="T1" fmla="*/ 0 h 157"/>
              <a:gd name="T2" fmla="*/ 219 w 220"/>
              <a:gd name="T3" fmla="*/ 1 h 157"/>
              <a:gd name="T4" fmla="*/ 190 w 220"/>
              <a:gd name="T5" fmla="*/ 55 h 157"/>
              <a:gd name="T6" fmla="*/ 137 w 220"/>
              <a:gd name="T7" fmla="*/ 93 h 157"/>
              <a:gd name="T8" fmla="*/ 112 w 220"/>
              <a:gd name="T9" fmla="*/ 97 h 157"/>
              <a:gd name="T10" fmla="*/ 87 w 220"/>
              <a:gd name="T11" fmla="*/ 90 h 157"/>
              <a:gd name="T12" fmla="*/ 62 w 220"/>
              <a:gd name="T13" fmla="*/ 85 h 157"/>
              <a:gd name="T14" fmla="*/ 39 w 220"/>
              <a:gd name="T15" fmla="*/ 73 h 157"/>
              <a:gd name="T16" fmla="*/ 18 w 220"/>
              <a:gd name="T17" fmla="*/ 62 h 157"/>
              <a:gd name="T18" fmla="*/ 11 w 220"/>
              <a:gd name="T19" fmla="*/ 54 h 157"/>
              <a:gd name="T20" fmla="*/ 0 w 220"/>
              <a:gd name="T21" fmla="*/ 44 h 157"/>
              <a:gd name="T22" fmla="*/ 17 w 220"/>
              <a:gd name="T23" fmla="*/ 73 h 157"/>
              <a:gd name="T24" fmla="*/ 54 w 220"/>
              <a:gd name="T25" fmla="*/ 108 h 157"/>
              <a:gd name="T26" fmla="*/ 77 w 220"/>
              <a:gd name="T27" fmla="*/ 117 h 157"/>
              <a:gd name="T28" fmla="*/ 84 w 220"/>
              <a:gd name="T29" fmla="*/ 134 h 157"/>
              <a:gd name="T30" fmla="*/ 110 w 220"/>
              <a:gd name="T31" fmla="*/ 122 h 157"/>
              <a:gd name="T32" fmla="*/ 120 w 220"/>
              <a:gd name="T33" fmla="*/ 129 h 157"/>
              <a:gd name="T34" fmla="*/ 121 w 220"/>
              <a:gd name="T35" fmla="*/ 148 h 157"/>
              <a:gd name="T36" fmla="*/ 125 w 220"/>
              <a:gd name="T37" fmla="*/ 157 h 157"/>
              <a:gd name="T38" fmla="*/ 125 w 220"/>
              <a:gd name="T39" fmla="*/ 128 h 157"/>
              <a:gd name="T40" fmla="*/ 134 w 220"/>
              <a:gd name="T41" fmla="*/ 116 h 157"/>
              <a:gd name="T42" fmla="*/ 180 w 220"/>
              <a:gd name="T43" fmla="*/ 85 h 157"/>
              <a:gd name="T44" fmla="*/ 209 w 220"/>
              <a:gd name="T45" fmla="*/ 34 h 157"/>
              <a:gd name="T46" fmla="*/ 220 w 220"/>
              <a:gd name="T4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157">
                <a:moveTo>
                  <a:pt x="220" y="0"/>
                </a:moveTo>
                <a:cubicBezTo>
                  <a:pt x="220" y="0"/>
                  <a:pt x="219" y="1"/>
                  <a:pt x="219" y="1"/>
                </a:cubicBezTo>
                <a:cubicBezTo>
                  <a:pt x="217" y="23"/>
                  <a:pt x="202" y="39"/>
                  <a:pt x="190" y="55"/>
                </a:cubicBezTo>
                <a:cubicBezTo>
                  <a:pt x="176" y="72"/>
                  <a:pt x="161" y="88"/>
                  <a:pt x="137" y="93"/>
                </a:cubicBezTo>
                <a:cubicBezTo>
                  <a:pt x="129" y="95"/>
                  <a:pt x="121" y="96"/>
                  <a:pt x="112" y="97"/>
                </a:cubicBezTo>
                <a:cubicBezTo>
                  <a:pt x="103" y="97"/>
                  <a:pt x="95" y="93"/>
                  <a:pt x="87" y="90"/>
                </a:cubicBezTo>
                <a:cubicBezTo>
                  <a:pt x="79" y="88"/>
                  <a:pt x="70" y="90"/>
                  <a:pt x="62" y="85"/>
                </a:cubicBezTo>
                <a:cubicBezTo>
                  <a:pt x="55" y="81"/>
                  <a:pt x="47" y="77"/>
                  <a:pt x="39" y="73"/>
                </a:cubicBezTo>
                <a:cubicBezTo>
                  <a:pt x="32" y="70"/>
                  <a:pt x="26" y="64"/>
                  <a:pt x="18" y="62"/>
                </a:cubicBezTo>
                <a:cubicBezTo>
                  <a:pt x="15" y="61"/>
                  <a:pt x="12" y="58"/>
                  <a:pt x="11" y="54"/>
                </a:cubicBezTo>
                <a:cubicBezTo>
                  <a:pt x="9" y="49"/>
                  <a:pt x="6" y="45"/>
                  <a:pt x="0" y="44"/>
                </a:cubicBezTo>
                <a:cubicBezTo>
                  <a:pt x="8" y="52"/>
                  <a:pt x="11" y="63"/>
                  <a:pt x="17" y="73"/>
                </a:cubicBezTo>
                <a:cubicBezTo>
                  <a:pt x="26" y="88"/>
                  <a:pt x="39" y="99"/>
                  <a:pt x="54" y="108"/>
                </a:cubicBezTo>
                <a:cubicBezTo>
                  <a:pt x="61" y="112"/>
                  <a:pt x="69" y="115"/>
                  <a:pt x="77" y="117"/>
                </a:cubicBezTo>
                <a:cubicBezTo>
                  <a:pt x="86" y="121"/>
                  <a:pt x="83" y="128"/>
                  <a:pt x="84" y="134"/>
                </a:cubicBezTo>
                <a:cubicBezTo>
                  <a:pt x="90" y="124"/>
                  <a:pt x="100" y="123"/>
                  <a:pt x="110" y="122"/>
                </a:cubicBezTo>
                <a:cubicBezTo>
                  <a:pt x="116" y="122"/>
                  <a:pt x="118" y="124"/>
                  <a:pt x="120" y="129"/>
                </a:cubicBezTo>
                <a:cubicBezTo>
                  <a:pt x="121" y="135"/>
                  <a:pt x="121" y="142"/>
                  <a:pt x="121" y="148"/>
                </a:cubicBezTo>
                <a:cubicBezTo>
                  <a:pt x="121" y="151"/>
                  <a:pt x="120" y="156"/>
                  <a:pt x="125" y="157"/>
                </a:cubicBezTo>
                <a:cubicBezTo>
                  <a:pt x="125" y="147"/>
                  <a:pt x="125" y="138"/>
                  <a:pt x="125" y="128"/>
                </a:cubicBezTo>
                <a:cubicBezTo>
                  <a:pt x="125" y="121"/>
                  <a:pt x="128" y="118"/>
                  <a:pt x="134" y="116"/>
                </a:cubicBezTo>
                <a:cubicBezTo>
                  <a:pt x="152" y="109"/>
                  <a:pt x="167" y="99"/>
                  <a:pt x="180" y="85"/>
                </a:cubicBezTo>
                <a:cubicBezTo>
                  <a:pt x="193" y="69"/>
                  <a:pt x="198" y="50"/>
                  <a:pt x="209" y="34"/>
                </a:cubicBezTo>
                <a:cubicBezTo>
                  <a:pt x="217" y="24"/>
                  <a:pt x="220" y="13"/>
                  <a:pt x="220" y="0"/>
                </a:cubicBezTo>
                <a:close/>
              </a:path>
            </a:pathLst>
          </a:custGeom>
          <a:solidFill>
            <a:srgbClr val="C79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176"/>
          <p:cNvSpPr>
            <a:spLocks/>
          </p:cNvSpPr>
          <p:nvPr/>
        </p:nvSpPr>
        <p:spPr bwMode="auto">
          <a:xfrm>
            <a:off x="10079038" y="3236913"/>
            <a:ext cx="92075" cy="217488"/>
          </a:xfrm>
          <a:custGeom>
            <a:avLst/>
            <a:gdLst>
              <a:gd name="T0" fmla="*/ 44 w 49"/>
              <a:gd name="T1" fmla="*/ 38 h 115"/>
              <a:gd name="T2" fmla="*/ 41 w 49"/>
              <a:gd name="T3" fmla="*/ 7 h 115"/>
              <a:gd name="T4" fmla="*/ 34 w 49"/>
              <a:gd name="T5" fmla="*/ 1 h 115"/>
              <a:gd name="T6" fmla="*/ 11 w 49"/>
              <a:gd name="T7" fmla="*/ 3 h 115"/>
              <a:gd name="T8" fmla="*/ 3 w 49"/>
              <a:gd name="T9" fmla="*/ 15 h 115"/>
              <a:gd name="T10" fmla="*/ 2 w 49"/>
              <a:gd name="T11" fmla="*/ 52 h 115"/>
              <a:gd name="T12" fmla="*/ 1 w 49"/>
              <a:gd name="T13" fmla="*/ 56 h 115"/>
              <a:gd name="T14" fmla="*/ 2 w 49"/>
              <a:gd name="T15" fmla="*/ 62 h 115"/>
              <a:gd name="T16" fmla="*/ 4 w 49"/>
              <a:gd name="T17" fmla="*/ 70 h 115"/>
              <a:gd name="T18" fmla="*/ 16 w 49"/>
              <a:gd name="T19" fmla="*/ 108 h 115"/>
              <a:gd name="T20" fmla="*/ 23 w 49"/>
              <a:gd name="T21" fmla="*/ 115 h 115"/>
              <a:gd name="T22" fmla="*/ 31 w 49"/>
              <a:gd name="T23" fmla="*/ 109 h 115"/>
              <a:gd name="T24" fmla="*/ 43 w 49"/>
              <a:gd name="T25" fmla="*/ 64 h 115"/>
              <a:gd name="T26" fmla="*/ 47 w 49"/>
              <a:gd name="T27" fmla="*/ 54 h 115"/>
              <a:gd name="T28" fmla="*/ 44 w 49"/>
              <a:gd name="T29" fmla="*/ 3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" h="115">
                <a:moveTo>
                  <a:pt x="44" y="38"/>
                </a:moveTo>
                <a:cubicBezTo>
                  <a:pt x="41" y="28"/>
                  <a:pt x="44" y="17"/>
                  <a:pt x="41" y="7"/>
                </a:cubicBezTo>
                <a:cubicBezTo>
                  <a:pt x="40" y="2"/>
                  <a:pt x="38" y="0"/>
                  <a:pt x="34" y="1"/>
                </a:cubicBezTo>
                <a:cubicBezTo>
                  <a:pt x="26" y="1"/>
                  <a:pt x="19" y="1"/>
                  <a:pt x="11" y="3"/>
                </a:cubicBezTo>
                <a:cubicBezTo>
                  <a:pt x="4" y="4"/>
                  <a:pt x="6" y="11"/>
                  <a:pt x="3" y="15"/>
                </a:cubicBezTo>
                <a:cubicBezTo>
                  <a:pt x="3" y="28"/>
                  <a:pt x="2" y="40"/>
                  <a:pt x="2" y="52"/>
                </a:cubicBezTo>
                <a:cubicBezTo>
                  <a:pt x="2" y="54"/>
                  <a:pt x="1" y="55"/>
                  <a:pt x="1" y="56"/>
                </a:cubicBezTo>
                <a:cubicBezTo>
                  <a:pt x="0" y="58"/>
                  <a:pt x="1" y="60"/>
                  <a:pt x="2" y="62"/>
                </a:cubicBezTo>
                <a:cubicBezTo>
                  <a:pt x="4" y="64"/>
                  <a:pt x="4" y="67"/>
                  <a:pt x="4" y="70"/>
                </a:cubicBezTo>
                <a:cubicBezTo>
                  <a:pt x="7" y="83"/>
                  <a:pt x="12" y="96"/>
                  <a:pt x="16" y="108"/>
                </a:cubicBezTo>
                <a:cubicBezTo>
                  <a:pt x="17" y="112"/>
                  <a:pt x="19" y="115"/>
                  <a:pt x="23" y="115"/>
                </a:cubicBezTo>
                <a:cubicBezTo>
                  <a:pt x="27" y="115"/>
                  <a:pt x="30" y="112"/>
                  <a:pt x="31" y="109"/>
                </a:cubicBezTo>
                <a:cubicBezTo>
                  <a:pt x="34" y="94"/>
                  <a:pt x="41" y="79"/>
                  <a:pt x="43" y="64"/>
                </a:cubicBezTo>
                <a:cubicBezTo>
                  <a:pt x="40" y="58"/>
                  <a:pt x="49" y="59"/>
                  <a:pt x="47" y="54"/>
                </a:cubicBezTo>
                <a:cubicBezTo>
                  <a:pt x="42" y="50"/>
                  <a:pt x="45" y="43"/>
                  <a:pt x="44" y="38"/>
                </a:cubicBezTo>
                <a:close/>
              </a:path>
            </a:pathLst>
          </a:custGeom>
          <a:solidFill>
            <a:srgbClr val="F4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177"/>
          <p:cNvSpPr>
            <a:spLocks/>
          </p:cNvSpPr>
          <p:nvPr/>
        </p:nvSpPr>
        <p:spPr bwMode="auto">
          <a:xfrm>
            <a:off x="9866313" y="4476751"/>
            <a:ext cx="95250" cy="142875"/>
          </a:xfrm>
          <a:custGeom>
            <a:avLst/>
            <a:gdLst>
              <a:gd name="T0" fmla="*/ 28 w 50"/>
              <a:gd name="T1" fmla="*/ 5 h 75"/>
              <a:gd name="T2" fmla="*/ 5 w 50"/>
              <a:gd name="T3" fmla="*/ 9 h 75"/>
              <a:gd name="T4" fmla="*/ 2 w 50"/>
              <a:gd name="T5" fmla="*/ 47 h 75"/>
              <a:gd name="T6" fmla="*/ 3 w 50"/>
              <a:gd name="T7" fmla="*/ 42 h 75"/>
              <a:gd name="T8" fmla="*/ 12 w 50"/>
              <a:gd name="T9" fmla="*/ 58 h 75"/>
              <a:gd name="T10" fmla="*/ 30 w 50"/>
              <a:gd name="T11" fmla="*/ 73 h 75"/>
              <a:gd name="T12" fmla="*/ 46 w 50"/>
              <a:gd name="T13" fmla="*/ 55 h 75"/>
              <a:gd name="T14" fmla="*/ 47 w 50"/>
              <a:gd name="T15" fmla="*/ 28 h 75"/>
              <a:gd name="T16" fmla="*/ 46 w 50"/>
              <a:gd name="T17" fmla="*/ 10 h 75"/>
              <a:gd name="T18" fmla="*/ 43 w 50"/>
              <a:gd name="T19" fmla="*/ 7 h 75"/>
              <a:gd name="T20" fmla="*/ 28 w 50"/>
              <a:gd name="T21" fmla="*/ 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75">
                <a:moveTo>
                  <a:pt x="28" y="5"/>
                </a:moveTo>
                <a:cubicBezTo>
                  <a:pt x="21" y="10"/>
                  <a:pt x="13" y="8"/>
                  <a:pt x="5" y="9"/>
                </a:cubicBezTo>
                <a:cubicBezTo>
                  <a:pt x="1" y="21"/>
                  <a:pt x="0" y="34"/>
                  <a:pt x="2" y="47"/>
                </a:cubicBezTo>
                <a:cubicBezTo>
                  <a:pt x="2" y="46"/>
                  <a:pt x="3" y="44"/>
                  <a:pt x="3" y="42"/>
                </a:cubicBezTo>
                <a:cubicBezTo>
                  <a:pt x="7" y="48"/>
                  <a:pt x="9" y="53"/>
                  <a:pt x="12" y="58"/>
                </a:cubicBezTo>
                <a:cubicBezTo>
                  <a:pt x="16" y="66"/>
                  <a:pt x="23" y="70"/>
                  <a:pt x="30" y="73"/>
                </a:cubicBezTo>
                <a:cubicBezTo>
                  <a:pt x="37" y="75"/>
                  <a:pt x="44" y="67"/>
                  <a:pt x="46" y="55"/>
                </a:cubicBezTo>
                <a:cubicBezTo>
                  <a:pt x="47" y="46"/>
                  <a:pt x="44" y="36"/>
                  <a:pt x="47" y="28"/>
                </a:cubicBezTo>
                <a:cubicBezTo>
                  <a:pt x="50" y="20"/>
                  <a:pt x="48" y="16"/>
                  <a:pt x="46" y="10"/>
                </a:cubicBezTo>
                <a:cubicBezTo>
                  <a:pt x="45" y="9"/>
                  <a:pt x="44" y="8"/>
                  <a:pt x="43" y="7"/>
                </a:cubicBezTo>
                <a:cubicBezTo>
                  <a:pt x="39" y="0"/>
                  <a:pt x="33" y="5"/>
                  <a:pt x="28" y="5"/>
                </a:cubicBezTo>
                <a:close/>
              </a:path>
            </a:pathLst>
          </a:custGeom>
          <a:solidFill>
            <a:srgbClr val="F7B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178"/>
          <p:cNvSpPr>
            <a:spLocks/>
          </p:cNvSpPr>
          <p:nvPr/>
        </p:nvSpPr>
        <p:spPr bwMode="auto">
          <a:xfrm>
            <a:off x="9915525" y="2895601"/>
            <a:ext cx="68263" cy="80963"/>
          </a:xfrm>
          <a:custGeom>
            <a:avLst/>
            <a:gdLst>
              <a:gd name="T0" fmla="*/ 8 w 36"/>
              <a:gd name="T1" fmla="*/ 25 h 43"/>
              <a:gd name="T2" fmla="*/ 15 w 36"/>
              <a:gd name="T3" fmla="*/ 37 h 43"/>
              <a:gd name="T4" fmla="*/ 35 w 36"/>
              <a:gd name="T5" fmla="*/ 26 h 43"/>
              <a:gd name="T6" fmla="*/ 36 w 36"/>
              <a:gd name="T7" fmla="*/ 3 h 43"/>
              <a:gd name="T8" fmla="*/ 34 w 36"/>
              <a:gd name="T9" fmla="*/ 2 h 43"/>
              <a:gd name="T10" fmla="*/ 0 w 36"/>
              <a:gd name="T11" fmla="*/ 8 h 43"/>
              <a:gd name="T12" fmla="*/ 4 w 36"/>
              <a:gd name="T13" fmla="*/ 16 h 43"/>
              <a:gd name="T14" fmla="*/ 8 w 36"/>
              <a:gd name="T15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43">
                <a:moveTo>
                  <a:pt x="8" y="25"/>
                </a:moveTo>
                <a:cubicBezTo>
                  <a:pt x="11" y="29"/>
                  <a:pt x="11" y="34"/>
                  <a:pt x="15" y="37"/>
                </a:cubicBezTo>
                <a:cubicBezTo>
                  <a:pt x="24" y="43"/>
                  <a:pt x="35" y="37"/>
                  <a:pt x="35" y="26"/>
                </a:cubicBezTo>
                <a:cubicBezTo>
                  <a:pt x="36" y="19"/>
                  <a:pt x="36" y="11"/>
                  <a:pt x="36" y="3"/>
                </a:cubicBezTo>
                <a:cubicBezTo>
                  <a:pt x="35" y="2"/>
                  <a:pt x="35" y="2"/>
                  <a:pt x="34" y="2"/>
                </a:cubicBezTo>
                <a:cubicBezTo>
                  <a:pt x="22" y="0"/>
                  <a:pt x="11" y="2"/>
                  <a:pt x="0" y="8"/>
                </a:cubicBezTo>
                <a:cubicBezTo>
                  <a:pt x="0" y="12"/>
                  <a:pt x="3" y="14"/>
                  <a:pt x="4" y="16"/>
                </a:cubicBezTo>
                <a:cubicBezTo>
                  <a:pt x="5" y="20"/>
                  <a:pt x="9" y="21"/>
                  <a:pt x="8" y="25"/>
                </a:cubicBezTo>
                <a:close/>
              </a:path>
            </a:pathLst>
          </a:custGeom>
          <a:solidFill>
            <a:srgbClr val="342F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179"/>
          <p:cNvSpPr>
            <a:spLocks/>
          </p:cNvSpPr>
          <p:nvPr/>
        </p:nvSpPr>
        <p:spPr bwMode="auto">
          <a:xfrm>
            <a:off x="9915525" y="2619376"/>
            <a:ext cx="233363" cy="130175"/>
          </a:xfrm>
          <a:custGeom>
            <a:avLst/>
            <a:gdLst>
              <a:gd name="T0" fmla="*/ 89 w 123"/>
              <a:gd name="T1" fmla="*/ 1 h 69"/>
              <a:gd name="T2" fmla="*/ 64 w 123"/>
              <a:gd name="T3" fmla="*/ 3 h 69"/>
              <a:gd name="T4" fmla="*/ 27 w 123"/>
              <a:gd name="T5" fmla="*/ 23 h 69"/>
              <a:gd name="T6" fmla="*/ 1 w 123"/>
              <a:gd name="T7" fmla="*/ 67 h 69"/>
              <a:gd name="T8" fmla="*/ 1 w 123"/>
              <a:gd name="T9" fmla="*/ 69 h 69"/>
              <a:gd name="T10" fmla="*/ 7 w 123"/>
              <a:gd name="T11" fmla="*/ 62 h 69"/>
              <a:gd name="T12" fmla="*/ 45 w 123"/>
              <a:gd name="T13" fmla="*/ 17 h 69"/>
              <a:gd name="T14" fmla="*/ 70 w 123"/>
              <a:gd name="T15" fmla="*/ 6 h 69"/>
              <a:gd name="T16" fmla="*/ 78 w 123"/>
              <a:gd name="T17" fmla="*/ 12 h 69"/>
              <a:gd name="T18" fmla="*/ 78 w 123"/>
              <a:gd name="T19" fmla="*/ 17 h 69"/>
              <a:gd name="T20" fmla="*/ 102 w 123"/>
              <a:gd name="T21" fmla="*/ 54 h 69"/>
              <a:gd name="T22" fmla="*/ 123 w 123"/>
              <a:gd name="T23" fmla="*/ 49 h 69"/>
              <a:gd name="T24" fmla="*/ 99 w 123"/>
              <a:gd name="T25" fmla="*/ 38 h 69"/>
              <a:gd name="T26" fmla="*/ 91 w 123"/>
              <a:gd name="T27" fmla="*/ 22 h 69"/>
              <a:gd name="T28" fmla="*/ 89 w 123"/>
              <a:gd name="T29" fmla="*/ 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69">
                <a:moveTo>
                  <a:pt x="89" y="1"/>
                </a:moveTo>
                <a:cubicBezTo>
                  <a:pt x="81" y="0"/>
                  <a:pt x="72" y="0"/>
                  <a:pt x="64" y="3"/>
                </a:cubicBezTo>
                <a:cubicBezTo>
                  <a:pt x="50" y="7"/>
                  <a:pt x="37" y="13"/>
                  <a:pt x="27" y="23"/>
                </a:cubicBezTo>
                <a:cubicBezTo>
                  <a:pt x="15" y="36"/>
                  <a:pt x="4" y="49"/>
                  <a:pt x="1" y="67"/>
                </a:cubicBezTo>
                <a:cubicBezTo>
                  <a:pt x="0" y="67"/>
                  <a:pt x="0" y="68"/>
                  <a:pt x="1" y="69"/>
                </a:cubicBezTo>
                <a:cubicBezTo>
                  <a:pt x="6" y="69"/>
                  <a:pt x="6" y="65"/>
                  <a:pt x="7" y="62"/>
                </a:cubicBezTo>
                <a:cubicBezTo>
                  <a:pt x="17" y="44"/>
                  <a:pt x="27" y="28"/>
                  <a:pt x="45" y="17"/>
                </a:cubicBezTo>
                <a:cubicBezTo>
                  <a:pt x="53" y="12"/>
                  <a:pt x="62" y="9"/>
                  <a:pt x="70" y="6"/>
                </a:cubicBezTo>
                <a:cubicBezTo>
                  <a:pt x="76" y="5"/>
                  <a:pt x="78" y="7"/>
                  <a:pt x="78" y="12"/>
                </a:cubicBezTo>
                <a:cubicBezTo>
                  <a:pt x="78" y="14"/>
                  <a:pt x="79" y="15"/>
                  <a:pt x="78" y="17"/>
                </a:cubicBezTo>
                <a:cubicBezTo>
                  <a:pt x="76" y="36"/>
                  <a:pt x="87" y="47"/>
                  <a:pt x="102" y="54"/>
                </a:cubicBezTo>
                <a:cubicBezTo>
                  <a:pt x="111" y="59"/>
                  <a:pt x="120" y="56"/>
                  <a:pt x="123" y="49"/>
                </a:cubicBezTo>
                <a:cubicBezTo>
                  <a:pt x="116" y="44"/>
                  <a:pt x="106" y="43"/>
                  <a:pt x="99" y="38"/>
                </a:cubicBezTo>
                <a:cubicBezTo>
                  <a:pt x="93" y="33"/>
                  <a:pt x="91" y="29"/>
                  <a:pt x="91" y="22"/>
                </a:cubicBezTo>
                <a:cubicBezTo>
                  <a:pt x="91" y="15"/>
                  <a:pt x="93" y="8"/>
                  <a:pt x="89" y="1"/>
                </a:cubicBezTo>
                <a:close/>
              </a:path>
            </a:pathLst>
          </a:custGeom>
          <a:solidFill>
            <a:srgbClr val="C8D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180"/>
          <p:cNvSpPr>
            <a:spLocks/>
          </p:cNvSpPr>
          <p:nvPr/>
        </p:nvSpPr>
        <p:spPr bwMode="auto">
          <a:xfrm>
            <a:off x="9890125" y="2746376"/>
            <a:ext cx="39688" cy="179388"/>
          </a:xfrm>
          <a:custGeom>
            <a:avLst/>
            <a:gdLst>
              <a:gd name="T0" fmla="*/ 15 w 21"/>
              <a:gd name="T1" fmla="*/ 2 h 95"/>
              <a:gd name="T2" fmla="*/ 15 w 21"/>
              <a:gd name="T3" fmla="*/ 0 h 95"/>
              <a:gd name="T4" fmla="*/ 4 w 21"/>
              <a:gd name="T5" fmla="*/ 39 h 95"/>
              <a:gd name="T6" fmla="*/ 1 w 21"/>
              <a:gd name="T7" fmla="*/ 81 h 95"/>
              <a:gd name="T8" fmla="*/ 18 w 21"/>
              <a:gd name="T9" fmla="*/ 95 h 95"/>
              <a:gd name="T10" fmla="*/ 15 w 21"/>
              <a:gd name="T11" fmla="*/ 90 h 95"/>
              <a:gd name="T12" fmla="*/ 7 w 21"/>
              <a:gd name="T13" fmla="*/ 77 h 95"/>
              <a:gd name="T14" fmla="*/ 15 w 21"/>
              <a:gd name="T15" fmla="*/ 13 h 95"/>
              <a:gd name="T16" fmla="*/ 15 w 21"/>
              <a:gd name="T17" fmla="*/ 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95">
                <a:moveTo>
                  <a:pt x="15" y="2"/>
                </a:moveTo>
                <a:cubicBezTo>
                  <a:pt x="15" y="1"/>
                  <a:pt x="15" y="0"/>
                  <a:pt x="15" y="0"/>
                </a:cubicBezTo>
                <a:cubicBezTo>
                  <a:pt x="7" y="11"/>
                  <a:pt x="6" y="25"/>
                  <a:pt x="4" y="39"/>
                </a:cubicBezTo>
                <a:cubicBezTo>
                  <a:pt x="1" y="53"/>
                  <a:pt x="2" y="67"/>
                  <a:pt x="1" y="81"/>
                </a:cubicBezTo>
                <a:cubicBezTo>
                  <a:pt x="0" y="90"/>
                  <a:pt x="6" y="95"/>
                  <a:pt x="18" y="95"/>
                </a:cubicBezTo>
                <a:cubicBezTo>
                  <a:pt x="18" y="93"/>
                  <a:pt x="21" y="89"/>
                  <a:pt x="15" y="90"/>
                </a:cubicBezTo>
                <a:cubicBezTo>
                  <a:pt x="9" y="88"/>
                  <a:pt x="6" y="84"/>
                  <a:pt x="7" y="77"/>
                </a:cubicBezTo>
                <a:cubicBezTo>
                  <a:pt x="8" y="56"/>
                  <a:pt x="8" y="34"/>
                  <a:pt x="15" y="13"/>
                </a:cubicBezTo>
                <a:cubicBezTo>
                  <a:pt x="16" y="9"/>
                  <a:pt x="18" y="6"/>
                  <a:pt x="15" y="2"/>
                </a:cubicBezTo>
                <a:close/>
              </a:path>
            </a:pathLst>
          </a:custGeom>
          <a:solidFill>
            <a:srgbClr val="C0C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181"/>
          <p:cNvSpPr>
            <a:spLocks/>
          </p:cNvSpPr>
          <p:nvPr/>
        </p:nvSpPr>
        <p:spPr bwMode="auto">
          <a:xfrm>
            <a:off x="9893300" y="3333751"/>
            <a:ext cx="188913" cy="38100"/>
          </a:xfrm>
          <a:custGeom>
            <a:avLst/>
            <a:gdLst>
              <a:gd name="T0" fmla="*/ 100 w 100"/>
              <a:gd name="T1" fmla="*/ 5 h 21"/>
              <a:gd name="T2" fmla="*/ 100 w 100"/>
              <a:gd name="T3" fmla="*/ 1 h 21"/>
              <a:gd name="T4" fmla="*/ 49 w 100"/>
              <a:gd name="T5" fmla="*/ 5 h 21"/>
              <a:gd name="T6" fmla="*/ 7 w 100"/>
              <a:gd name="T7" fmla="*/ 14 h 21"/>
              <a:gd name="T8" fmla="*/ 0 w 100"/>
              <a:gd name="T9" fmla="*/ 19 h 21"/>
              <a:gd name="T10" fmla="*/ 1 w 100"/>
              <a:gd name="T11" fmla="*/ 20 h 21"/>
              <a:gd name="T12" fmla="*/ 8 w 100"/>
              <a:gd name="T13" fmla="*/ 19 h 21"/>
              <a:gd name="T14" fmla="*/ 87 w 100"/>
              <a:gd name="T15" fmla="*/ 7 h 21"/>
              <a:gd name="T16" fmla="*/ 100 w 100"/>
              <a:gd name="T17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21">
                <a:moveTo>
                  <a:pt x="100" y="5"/>
                </a:moveTo>
                <a:cubicBezTo>
                  <a:pt x="100" y="4"/>
                  <a:pt x="100" y="2"/>
                  <a:pt x="100" y="1"/>
                </a:cubicBezTo>
                <a:cubicBezTo>
                  <a:pt x="83" y="0"/>
                  <a:pt x="66" y="2"/>
                  <a:pt x="49" y="5"/>
                </a:cubicBezTo>
                <a:cubicBezTo>
                  <a:pt x="35" y="7"/>
                  <a:pt x="21" y="9"/>
                  <a:pt x="7" y="14"/>
                </a:cubicBezTo>
                <a:cubicBezTo>
                  <a:pt x="4" y="15"/>
                  <a:pt x="2" y="17"/>
                  <a:pt x="0" y="19"/>
                </a:cubicBezTo>
                <a:cubicBezTo>
                  <a:pt x="0" y="20"/>
                  <a:pt x="0" y="20"/>
                  <a:pt x="1" y="20"/>
                </a:cubicBezTo>
                <a:cubicBezTo>
                  <a:pt x="3" y="21"/>
                  <a:pt x="6" y="20"/>
                  <a:pt x="8" y="19"/>
                </a:cubicBezTo>
                <a:cubicBezTo>
                  <a:pt x="34" y="12"/>
                  <a:pt x="61" y="10"/>
                  <a:pt x="87" y="7"/>
                </a:cubicBezTo>
                <a:cubicBezTo>
                  <a:pt x="92" y="7"/>
                  <a:pt x="96" y="8"/>
                  <a:pt x="100" y="5"/>
                </a:cubicBezTo>
                <a:close/>
              </a:path>
            </a:pathLst>
          </a:custGeom>
          <a:solidFill>
            <a:srgbClr val="A3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182"/>
          <p:cNvSpPr>
            <a:spLocks/>
          </p:cNvSpPr>
          <p:nvPr/>
        </p:nvSpPr>
        <p:spPr bwMode="auto">
          <a:xfrm>
            <a:off x="9802813" y="4371976"/>
            <a:ext cx="22225" cy="55563"/>
          </a:xfrm>
          <a:custGeom>
            <a:avLst/>
            <a:gdLst>
              <a:gd name="T0" fmla="*/ 11 w 12"/>
              <a:gd name="T1" fmla="*/ 27 h 30"/>
              <a:gd name="T2" fmla="*/ 5 w 12"/>
              <a:gd name="T3" fmla="*/ 3 h 30"/>
              <a:gd name="T4" fmla="*/ 1 w 12"/>
              <a:gd name="T5" fmla="*/ 2 h 30"/>
              <a:gd name="T6" fmla="*/ 0 w 12"/>
              <a:gd name="T7" fmla="*/ 19 h 30"/>
              <a:gd name="T8" fmla="*/ 11 w 12"/>
              <a:gd name="T9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0">
                <a:moveTo>
                  <a:pt x="11" y="27"/>
                </a:moveTo>
                <a:cubicBezTo>
                  <a:pt x="12" y="18"/>
                  <a:pt x="7" y="11"/>
                  <a:pt x="5" y="3"/>
                </a:cubicBezTo>
                <a:cubicBezTo>
                  <a:pt x="5" y="0"/>
                  <a:pt x="2" y="1"/>
                  <a:pt x="1" y="2"/>
                </a:cubicBezTo>
                <a:cubicBezTo>
                  <a:pt x="0" y="7"/>
                  <a:pt x="0" y="13"/>
                  <a:pt x="0" y="19"/>
                </a:cubicBezTo>
                <a:cubicBezTo>
                  <a:pt x="0" y="29"/>
                  <a:pt x="1" y="30"/>
                  <a:pt x="11" y="27"/>
                </a:cubicBezTo>
                <a:close/>
              </a:path>
            </a:pathLst>
          </a:custGeom>
          <a:solidFill>
            <a:srgbClr val="A652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183"/>
          <p:cNvSpPr>
            <a:spLocks/>
          </p:cNvSpPr>
          <p:nvPr/>
        </p:nvSpPr>
        <p:spPr bwMode="auto">
          <a:xfrm>
            <a:off x="11752263" y="4832351"/>
            <a:ext cx="19050" cy="15875"/>
          </a:xfrm>
          <a:custGeom>
            <a:avLst/>
            <a:gdLst>
              <a:gd name="T0" fmla="*/ 0 w 10"/>
              <a:gd name="T1" fmla="*/ 5 h 8"/>
              <a:gd name="T2" fmla="*/ 10 w 10"/>
              <a:gd name="T3" fmla="*/ 5 h 8"/>
              <a:gd name="T4" fmla="*/ 9 w 10"/>
              <a:gd name="T5" fmla="*/ 3 h 8"/>
              <a:gd name="T6" fmla="*/ 0 w 10"/>
              <a:gd name="T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8">
                <a:moveTo>
                  <a:pt x="0" y="5"/>
                </a:moveTo>
                <a:cubicBezTo>
                  <a:pt x="5" y="7"/>
                  <a:pt x="7" y="8"/>
                  <a:pt x="10" y="5"/>
                </a:cubicBezTo>
                <a:cubicBezTo>
                  <a:pt x="10" y="5"/>
                  <a:pt x="9" y="3"/>
                  <a:pt x="9" y="3"/>
                </a:cubicBezTo>
                <a:cubicBezTo>
                  <a:pt x="6" y="0"/>
                  <a:pt x="4" y="3"/>
                  <a:pt x="0" y="5"/>
                </a:cubicBezTo>
                <a:close/>
              </a:path>
            </a:pathLst>
          </a:custGeom>
          <a:solidFill>
            <a:srgbClr val="61B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184"/>
          <p:cNvSpPr>
            <a:spLocks/>
          </p:cNvSpPr>
          <p:nvPr/>
        </p:nvSpPr>
        <p:spPr bwMode="auto">
          <a:xfrm>
            <a:off x="10233025" y="3059113"/>
            <a:ext cx="1463675" cy="1341438"/>
          </a:xfrm>
          <a:custGeom>
            <a:avLst/>
            <a:gdLst>
              <a:gd name="T0" fmla="*/ 125 w 775"/>
              <a:gd name="T1" fmla="*/ 372 h 710"/>
              <a:gd name="T2" fmla="*/ 193 w 775"/>
              <a:gd name="T3" fmla="*/ 387 h 710"/>
              <a:gd name="T4" fmla="*/ 296 w 775"/>
              <a:gd name="T5" fmla="*/ 406 h 710"/>
              <a:gd name="T6" fmla="*/ 339 w 775"/>
              <a:gd name="T7" fmla="*/ 354 h 710"/>
              <a:gd name="T8" fmla="*/ 365 w 775"/>
              <a:gd name="T9" fmla="*/ 267 h 710"/>
              <a:gd name="T10" fmla="*/ 372 w 775"/>
              <a:gd name="T11" fmla="*/ 272 h 710"/>
              <a:gd name="T12" fmla="*/ 364 w 775"/>
              <a:gd name="T13" fmla="*/ 365 h 710"/>
              <a:gd name="T14" fmla="*/ 357 w 775"/>
              <a:gd name="T15" fmla="*/ 466 h 710"/>
              <a:gd name="T16" fmla="*/ 349 w 775"/>
              <a:gd name="T17" fmla="*/ 585 h 710"/>
              <a:gd name="T18" fmla="*/ 342 w 775"/>
              <a:gd name="T19" fmla="*/ 683 h 710"/>
              <a:gd name="T20" fmla="*/ 351 w 775"/>
              <a:gd name="T21" fmla="*/ 708 h 710"/>
              <a:gd name="T22" fmla="*/ 445 w 775"/>
              <a:gd name="T23" fmla="*/ 709 h 710"/>
              <a:gd name="T24" fmla="*/ 467 w 775"/>
              <a:gd name="T25" fmla="*/ 544 h 710"/>
              <a:gd name="T26" fmla="*/ 472 w 775"/>
              <a:gd name="T27" fmla="*/ 463 h 710"/>
              <a:gd name="T28" fmla="*/ 469 w 775"/>
              <a:gd name="T29" fmla="*/ 564 h 710"/>
              <a:gd name="T30" fmla="*/ 465 w 775"/>
              <a:gd name="T31" fmla="*/ 693 h 710"/>
              <a:gd name="T32" fmla="*/ 641 w 775"/>
              <a:gd name="T33" fmla="*/ 709 h 710"/>
              <a:gd name="T34" fmla="*/ 684 w 775"/>
              <a:gd name="T35" fmla="*/ 702 h 710"/>
              <a:gd name="T36" fmla="*/ 686 w 775"/>
              <a:gd name="T37" fmla="*/ 661 h 710"/>
              <a:gd name="T38" fmla="*/ 684 w 775"/>
              <a:gd name="T39" fmla="*/ 607 h 710"/>
              <a:gd name="T40" fmla="*/ 683 w 775"/>
              <a:gd name="T41" fmla="*/ 598 h 710"/>
              <a:gd name="T42" fmla="*/ 676 w 775"/>
              <a:gd name="T43" fmla="*/ 462 h 710"/>
              <a:gd name="T44" fmla="*/ 641 w 775"/>
              <a:gd name="T45" fmla="*/ 456 h 710"/>
              <a:gd name="T46" fmla="*/ 579 w 775"/>
              <a:gd name="T47" fmla="*/ 461 h 710"/>
              <a:gd name="T48" fmla="*/ 552 w 775"/>
              <a:gd name="T49" fmla="*/ 464 h 710"/>
              <a:gd name="T50" fmla="*/ 546 w 775"/>
              <a:gd name="T51" fmla="*/ 441 h 710"/>
              <a:gd name="T52" fmla="*/ 548 w 775"/>
              <a:gd name="T53" fmla="*/ 428 h 710"/>
              <a:gd name="T54" fmla="*/ 677 w 775"/>
              <a:gd name="T55" fmla="*/ 425 h 710"/>
              <a:gd name="T56" fmla="*/ 732 w 775"/>
              <a:gd name="T57" fmla="*/ 421 h 710"/>
              <a:gd name="T58" fmla="*/ 774 w 775"/>
              <a:gd name="T59" fmla="*/ 400 h 710"/>
              <a:gd name="T60" fmla="*/ 752 w 775"/>
              <a:gd name="T61" fmla="*/ 294 h 710"/>
              <a:gd name="T62" fmla="*/ 734 w 775"/>
              <a:gd name="T63" fmla="*/ 221 h 710"/>
              <a:gd name="T64" fmla="*/ 719 w 775"/>
              <a:gd name="T65" fmla="*/ 139 h 710"/>
              <a:gd name="T66" fmla="*/ 653 w 775"/>
              <a:gd name="T67" fmla="*/ 30 h 710"/>
              <a:gd name="T68" fmla="*/ 601 w 775"/>
              <a:gd name="T69" fmla="*/ 15 h 710"/>
              <a:gd name="T70" fmla="*/ 555 w 775"/>
              <a:gd name="T71" fmla="*/ 29 h 710"/>
              <a:gd name="T72" fmla="*/ 572 w 775"/>
              <a:gd name="T73" fmla="*/ 21 h 710"/>
              <a:gd name="T74" fmla="*/ 559 w 775"/>
              <a:gd name="T75" fmla="*/ 4 h 710"/>
              <a:gd name="T76" fmla="*/ 534 w 775"/>
              <a:gd name="T77" fmla="*/ 11 h 710"/>
              <a:gd name="T78" fmla="*/ 534 w 775"/>
              <a:gd name="T79" fmla="*/ 37 h 710"/>
              <a:gd name="T80" fmla="*/ 520 w 775"/>
              <a:gd name="T81" fmla="*/ 118 h 710"/>
              <a:gd name="T82" fmla="*/ 494 w 775"/>
              <a:gd name="T83" fmla="*/ 225 h 710"/>
              <a:gd name="T84" fmla="*/ 490 w 775"/>
              <a:gd name="T85" fmla="*/ 243 h 710"/>
              <a:gd name="T86" fmla="*/ 485 w 775"/>
              <a:gd name="T87" fmla="*/ 259 h 710"/>
              <a:gd name="T88" fmla="*/ 477 w 775"/>
              <a:gd name="T89" fmla="*/ 318 h 710"/>
              <a:gd name="T90" fmla="*/ 477 w 775"/>
              <a:gd name="T91" fmla="*/ 318 h 710"/>
              <a:gd name="T92" fmla="*/ 481 w 775"/>
              <a:gd name="T93" fmla="*/ 280 h 710"/>
              <a:gd name="T94" fmla="*/ 482 w 775"/>
              <a:gd name="T95" fmla="*/ 192 h 710"/>
              <a:gd name="T96" fmla="*/ 477 w 775"/>
              <a:gd name="T97" fmla="*/ 161 h 710"/>
              <a:gd name="T98" fmla="*/ 419 w 775"/>
              <a:gd name="T99" fmla="*/ 187 h 710"/>
              <a:gd name="T100" fmla="*/ 358 w 775"/>
              <a:gd name="T101" fmla="*/ 195 h 710"/>
              <a:gd name="T102" fmla="*/ 260 w 775"/>
              <a:gd name="T103" fmla="*/ 277 h 710"/>
              <a:gd name="T104" fmla="*/ 239 w 775"/>
              <a:gd name="T105" fmla="*/ 312 h 710"/>
              <a:gd name="T106" fmla="*/ 206 w 775"/>
              <a:gd name="T107" fmla="*/ 309 h 710"/>
              <a:gd name="T108" fmla="*/ 111 w 775"/>
              <a:gd name="T109" fmla="*/ 301 h 710"/>
              <a:gd name="T110" fmla="*/ 44 w 775"/>
              <a:gd name="T111" fmla="*/ 311 h 710"/>
              <a:gd name="T112" fmla="*/ 0 w 775"/>
              <a:gd name="T113" fmla="*/ 348 h 710"/>
              <a:gd name="T114" fmla="*/ 71 w 775"/>
              <a:gd name="T115" fmla="*/ 364 h 710"/>
              <a:gd name="T116" fmla="*/ 84 w 775"/>
              <a:gd name="T117" fmla="*/ 36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5" h="710">
                <a:moveTo>
                  <a:pt x="107" y="368"/>
                </a:moveTo>
                <a:cubicBezTo>
                  <a:pt x="114" y="366"/>
                  <a:pt x="119" y="371"/>
                  <a:pt x="125" y="372"/>
                </a:cubicBezTo>
                <a:cubicBezTo>
                  <a:pt x="140" y="377"/>
                  <a:pt x="155" y="377"/>
                  <a:pt x="170" y="382"/>
                </a:cubicBezTo>
                <a:cubicBezTo>
                  <a:pt x="177" y="385"/>
                  <a:pt x="185" y="385"/>
                  <a:pt x="193" y="387"/>
                </a:cubicBezTo>
                <a:cubicBezTo>
                  <a:pt x="211" y="389"/>
                  <a:pt x="228" y="395"/>
                  <a:pt x="246" y="398"/>
                </a:cubicBezTo>
                <a:cubicBezTo>
                  <a:pt x="263" y="401"/>
                  <a:pt x="279" y="405"/>
                  <a:pt x="296" y="406"/>
                </a:cubicBezTo>
                <a:cubicBezTo>
                  <a:pt x="313" y="408"/>
                  <a:pt x="324" y="400"/>
                  <a:pt x="331" y="384"/>
                </a:cubicBezTo>
                <a:cubicBezTo>
                  <a:pt x="335" y="375"/>
                  <a:pt x="337" y="365"/>
                  <a:pt x="339" y="354"/>
                </a:cubicBezTo>
                <a:cubicBezTo>
                  <a:pt x="342" y="340"/>
                  <a:pt x="348" y="325"/>
                  <a:pt x="352" y="311"/>
                </a:cubicBezTo>
                <a:cubicBezTo>
                  <a:pt x="356" y="296"/>
                  <a:pt x="363" y="282"/>
                  <a:pt x="365" y="267"/>
                </a:cubicBezTo>
                <a:cubicBezTo>
                  <a:pt x="366" y="263"/>
                  <a:pt x="368" y="261"/>
                  <a:pt x="372" y="258"/>
                </a:cubicBezTo>
                <a:cubicBezTo>
                  <a:pt x="372" y="263"/>
                  <a:pt x="374" y="268"/>
                  <a:pt x="372" y="272"/>
                </a:cubicBezTo>
                <a:cubicBezTo>
                  <a:pt x="367" y="283"/>
                  <a:pt x="371" y="295"/>
                  <a:pt x="369" y="306"/>
                </a:cubicBezTo>
                <a:cubicBezTo>
                  <a:pt x="365" y="326"/>
                  <a:pt x="367" y="346"/>
                  <a:pt x="364" y="365"/>
                </a:cubicBezTo>
                <a:cubicBezTo>
                  <a:pt x="362" y="380"/>
                  <a:pt x="363" y="395"/>
                  <a:pt x="361" y="409"/>
                </a:cubicBezTo>
                <a:cubicBezTo>
                  <a:pt x="358" y="428"/>
                  <a:pt x="360" y="447"/>
                  <a:pt x="357" y="466"/>
                </a:cubicBezTo>
                <a:cubicBezTo>
                  <a:pt x="354" y="485"/>
                  <a:pt x="357" y="504"/>
                  <a:pt x="353" y="522"/>
                </a:cubicBezTo>
                <a:cubicBezTo>
                  <a:pt x="349" y="543"/>
                  <a:pt x="353" y="565"/>
                  <a:pt x="349" y="585"/>
                </a:cubicBezTo>
                <a:cubicBezTo>
                  <a:pt x="346" y="602"/>
                  <a:pt x="349" y="619"/>
                  <a:pt x="345" y="635"/>
                </a:cubicBezTo>
                <a:cubicBezTo>
                  <a:pt x="342" y="651"/>
                  <a:pt x="343" y="667"/>
                  <a:pt x="342" y="683"/>
                </a:cubicBezTo>
                <a:cubicBezTo>
                  <a:pt x="339" y="689"/>
                  <a:pt x="341" y="695"/>
                  <a:pt x="341" y="701"/>
                </a:cubicBezTo>
                <a:cubicBezTo>
                  <a:pt x="342" y="706"/>
                  <a:pt x="346" y="708"/>
                  <a:pt x="351" y="708"/>
                </a:cubicBezTo>
                <a:cubicBezTo>
                  <a:pt x="360" y="708"/>
                  <a:pt x="369" y="709"/>
                  <a:pt x="377" y="709"/>
                </a:cubicBezTo>
                <a:cubicBezTo>
                  <a:pt x="400" y="709"/>
                  <a:pt x="422" y="709"/>
                  <a:pt x="445" y="709"/>
                </a:cubicBezTo>
                <a:cubicBezTo>
                  <a:pt x="461" y="709"/>
                  <a:pt x="464" y="708"/>
                  <a:pt x="463" y="692"/>
                </a:cubicBezTo>
                <a:cubicBezTo>
                  <a:pt x="461" y="642"/>
                  <a:pt x="469" y="593"/>
                  <a:pt x="467" y="544"/>
                </a:cubicBezTo>
                <a:cubicBezTo>
                  <a:pt x="466" y="509"/>
                  <a:pt x="473" y="474"/>
                  <a:pt x="471" y="439"/>
                </a:cubicBezTo>
                <a:cubicBezTo>
                  <a:pt x="473" y="447"/>
                  <a:pt x="473" y="455"/>
                  <a:pt x="472" y="463"/>
                </a:cubicBezTo>
                <a:cubicBezTo>
                  <a:pt x="469" y="484"/>
                  <a:pt x="469" y="505"/>
                  <a:pt x="469" y="526"/>
                </a:cubicBezTo>
                <a:cubicBezTo>
                  <a:pt x="468" y="539"/>
                  <a:pt x="469" y="552"/>
                  <a:pt x="469" y="564"/>
                </a:cubicBezTo>
                <a:cubicBezTo>
                  <a:pt x="469" y="605"/>
                  <a:pt x="462" y="645"/>
                  <a:pt x="465" y="686"/>
                </a:cubicBezTo>
                <a:cubicBezTo>
                  <a:pt x="465" y="688"/>
                  <a:pt x="465" y="691"/>
                  <a:pt x="465" y="693"/>
                </a:cubicBezTo>
                <a:cubicBezTo>
                  <a:pt x="465" y="707"/>
                  <a:pt x="467" y="709"/>
                  <a:pt x="481" y="709"/>
                </a:cubicBezTo>
                <a:cubicBezTo>
                  <a:pt x="534" y="709"/>
                  <a:pt x="588" y="709"/>
                  <a:pt x="641" y="709"/>
                </a:cubicBezTo>
                <a:cubicBezTo>
                  <a:pt x="646" y="709"/>
                  <a:pt x="650" y="710"/>
                  <a:pt x="654" y="706"/>
                </a:cubicBezTo>
                <a:cubicBezTo>
                  <a:pt x="664" y="705"/>
                  <a:pt x="674" y="701"/>
                  <a:pt x="684" y="702"/>
                </a:cubicBezTo>
                <a:cubicBezTo>
                  <a:pt x="690" y="698"/>
                  <a:pt x="693" y="683"/>
                  <a:pt x="689" y="675"/>
                </a:cubicBezTo>
                <a:cubicBezTo>
                  <a:pt x="687" y="670"/>
                  <a:pt x="686" y="666"/>
                  <a:pt x="686" y="661"/>
                </a:cubicBezTo>
                <a:cubicBezTo>
                  <a:pt x="686" y="647"/>
                  <a:pt x="686" y="632"/>
                  <a:pt x="686" y="617"/>
                </a:cubicBezTo>
                <a:cubicBezTo>
                  <a:pt x="686" y="614"/>
                  <a:pt x="687" y="610"/>
                  <a:pt x="684" y="607"/>
                </a:cubicBezTo>
                <a:cubicBezTo>
                  <a:pt x="684" y="607"/>
                  <a:pt x="684" y="607"/>
                  <a:pt x="684" y="607"/>
                </a:cubicBezTo>
                <a:cubicBezTo>
                  <a:pt x="682" y="605"/>
                  <a:pt x="682" y="601"/>
                  <a:pt x="683" y="598"/>
                </a:cubicBezTo>
                <a:cubicBezTo>
                  <a:pt x="684" y="561"/>
                  <a:pt x="678" y="525"/>
                  <a:pt x="678" y="489"/>
                </a:cubicBezTo>
                <a:cubicBezTo>
                  <a:pt x="678" y="480"/>
                  <a:pt x="676" y="471"/>
                  <a:pt x="676" y="462"/>
                </a:cubicBezTo>
                <a:cubicBezTo>
                  <a:pt x="676" y="458"/>
                  <a:pt x="674" y="455"/>
                  <a:pt x="670" y="454"/>
                </a:cubicBezTo>
                <a:cubicBezTo>
                  <a:pt x="660" y="452"/>
                  <a:pt x="650" y="451"/>
                  <a:pt x="641" y="456"/>
                </a:cubicBezTo>
                <a:cubicBezTo>
                  <a:pt x="638" y="457"/>
                  <a:pt x="634" y="457"/>
                  <a:pt x="631" y="456"/>
                </a:cubicBezTo>
                <a:cubicBezTo>
                  <a:pt x="614" y="455"/>
                  <a:pt x="596" y="460"/>
                  <a:pt x="579" y="461"/>
                </a:cubicBezTo>
                <a:cubicBezTo>
                  <a:pt x="572" y="466"/>
                  <a:pt x="564" y="464"/>
                  <a:pt x="556" y="464"/>
                </a:cubicBezTo>
                <a:cubicBezTo>
                  <a:pt x="555" y="464"/>
                  <a:pt x="554" y="464"/>
                  <a:pt x="552" y="464"/>
                </a:cubicBezTo>
                <a:cubicBezTo>
                  <a:pt x="548" y="464"/>
                  <a:pt x="546" y="462"/>
                  <a:pt x="546" y="458"/>
                </a:cubicBezTo>
                <a:cubicBezTo>
                  <a:pt x="546" y="452"/>
                  <a:pt x="547" y="447"/>
                  <a:pt x="546" y="441"/>
                </a:cubicBezTo>
                <a:cubicBezTo>
                  <a:pt x="546" y="440"/>
                  <a:pt x="545" y="439"/>
                  <a:pt x="545" y="438"/>
                </a:cubicBezTo>
                <a:cubicBezTo>
                  <a:pt x="543" y="434"/>
                  <a:pt x="538" y="429"/>
                  <a:pt x="548" y="428"/>
                </a:cubicBezTo>
                <a:cubicBezTo>
                  <a:pt x="588" y="428"/>
                  <a:pt x="628" y="429"/>
                  <a:pt x="668" y="428"/>
                </a:cubicBezTo>
                <a:cubicBezTo>
                  <a:pt x="671" y="428"/>
                  <a:pt x="674" y="427"/>
                  <a:pt x="677" y="425"/>
                </a:cubicBezTo>
                <a:cubicBezTo>
                  <a:pt x="678" y="420"/>
                  <a:pt x="682" y="422"/>
                  <a:pt x="685" y="421"/>
                </a:cubicBezTo>
                <a:cubicBezTo>
                  <a:pt x="701" y="421"/>
                  <a:pt x="716" y="421"/>
                  <a:pt x="732" y="421"/>
                </a:cubicBezTo>
                <a:cubicBezTo>
                  <a:pt x="746" y="422"/>
                  <a:pt x="758" y="414"/>
                  <a:pt x="770" y="409"/>
                </a:cubicBezTo>
                <a:cubicBezTo>
                  <a:pt x="773" y="408"/>
                  <a:pt x="775" y="404"/>
                  <a:pt x="774" y="400"/>
                </a:cubicBezTo>
                <a:cubicBezTo>
                  <a:pt x="770" y="380"/>
                  <a:pt x="766" y="359"/>
                  <a:pt x="762" y="339"/>
                </a:cubicBezTo>
                <a:cubicBezTo>
                  <a:pt x="758" y="324"/>
                  <a:pt x="755" y="309"/>
                  <a:pt x="752" y="294"/>
                </a:cubicBezTo>
                <a:cubicBezTo>
                  <a:pt x="750" y="282"/>
                  <a:pt x="746" y="269"/>
                  <a:pt x="743" y="257"/>
                </a:cubicBezTo>
                <a:cubicBezTo>
                  <a:pt x="739" y="245"/>
                  <a:pt x="738" y="232"/>
                  <a:pt x="734" y="221"/>
                </a:cubicBezTo>
                <a:cubicBezTo>
                  <a:pt x="728" y="202"/>
                  <a:pt x="727" y="183"/>
                  <a:pt x="723" y="164"/>
                </a:cubicBezTo>
                <a:cubicBezTo>
                  <a:pt x="721" y="156"/>
                  <a:pt x="720" y="147"/>
                  <a:pt x="719" y="139"/>
                </a:cubicBezTo>
                <a:cubicBezTo>
                  <a:pt x="715" y="111"/>
                  <a:pt x="709" y="84"/>
                  <a:pt x="695" y="60"/>
                </a:cubicBezTo>
                <a:cubicBezTo>
                  <a:pt x="686" y="44"/>
                  <a:pt x="671" y="34"/>
                  <a:pt x="653" y="30"/>
                </a:cubicBezTo>
                <a:cubicBezTo>
                  <a:pt x="643" y="27"/>
                  <a:pt x="635" y="23"/>
                  <a:pt x="625" y="21"/>
                </a:cubicBezTo>
                <a:cubicBezTo>
                  <a:pt x="617" y="20"/>
                  <a:pt x="609" y="17"/>
                  <a:pt x="601" y="15"/>
                </a:cubicBezTo>
                <a:cubicBezTo>
                  <a:pt x="596" y="10"/>
                  <a:pt x="591" y="13"/>
                  <a:pt x="586" y="15"/>
                </a:cubicBezTo>
                <a:cubicBezTo>
                  <a:pt x="576" y="21"/>
                  <a:pt x="565" y="25"/>
                  <a:pt x="555" y="29"/>
                </a:cubicBezTo>
                <a:cubicBezTo>
                  <a:pt x="552" y="30"/>
                  <a:pt x="549" y="31"/>
                  <a:pt x="546" y="30"/>
                </a:cubicBezTo>
                <a:cubicBezTo>
                  <a:pt x="556" y="30"/>
                  <a:pt x="564" y="25"/>
                  <a:pt x="572" y="21"/>
                </a:cubicBezTo>
                <a:cubicBezTo>
                  <a:pt x="576" y="18"/>
                  <a:pt x="580" y="16"/>
                  <a:pt x="577" y="10"/>
                </a:cubicBezTo>
                <a:cubicBezTo>
                  <a:pt x="572" y="5"/>
                  <a:pt x="565" y="4"/>
                  <a:pt x="559" y="4"/>
                </a:cubicBezTo>
                <a:cubicBezTo>
                  <a:pt x="554" y="4"/>
                  <a:pt x="550" y="4"/>
                  <a:pt x="545" y="3"/>
                </a:cubicBezTo>
                <a:cubicBezTo>
                  <a:pt x="537" y="0"/>
                  <a:pt x="536" y="1"/>
                  <a:pt x="534" y="11"/>
                </a:cubicBezTo>
                <a:cubicBezTo>
                  <a:pt x="533" y="16"/>
                  <a:pt x="533" y="21"/>
                  <a:pt x="534" y="26"/>
                </a:cubicBezTo>
                <a:cubicBezTo>
                  <a:pt x="534" y="30"/>
                  <a:pt x="534" y="33"/>
                  <a:pt x="534" y="37"/>
                </a:cubicBezTo>
                <a:cubicBezTo>
                  <a:pt x="533" y="47"/>
                  <a:pt x="534" y="58"/>
                  <a:pt x="531" y="68"/>
                </a:cubicBezTo>
                <a:cubicBezTo>
                  <a:pt x="528" y="85"/>
                  <a:pt x="524" y="101"/>
                  <a:pt x="520" y="118"/>
                </a:cubicBezTo>
                <a:cubicBezTo>
                  <a:pt x="513" y="147"/>
                  <a:pt x="504" y="175"/>
                  <a:pt x="499" y="204"/>
                </a:cubicBezTo>
                <a:cubicBezTo>
                  <a:pt x="498" y="211"/>
                  <a:pt x="496" y="218"/>
                  <a:pt x="494" y="225"/>
                </a:cubicBezTo>
                <a:cubicBezTo>
                  <a:pt x="494" y="226"/>
                  <a:pt x="493" y="227"/>
                  <a:pt x="493" y="228"/>
                </a:cubicBezTo>
                <a:cubicBezTo>
                  <a:pt x="491" y="233"/>
                  <a:pt x="493" y="238"/>
                  <a:pt x="490" y="243"/>
                </a:cubicBezTo>
                <a:cubicBezTo>
                  <a:pt x="489" y="244"/>
                  <a:pt x="489" y="245"/>
                  <a:pt x="488" y="247"/>
                </a:cubicBezTo>
                <a:cubicBezTo>
                  <a:pt x="488" y="251"/>
                  <a:pt x="488" y="255"/>
                  <a:pt x="485" y="259"/>
                </a:cubicBezTo>
                <a:cubicBezTo>
                  <a:pt x="485" y="269"/>
                  <a:pt x="481" y="278"/>
                  <a:pt x="480" y="288"/>
                </a:cubicBezTo>
                <a:cubicBezTo>
                  <a:pt x="479" y="298"/>
                  <a:pt x="476" y="308"/>
                  <a:pt x="477" y="318"/>
                </a:cubicBezTo>
                <a:cubicBezTo>
                  <a:pt x="475" y="333"/>
                  <a:pt x="478" y="348"/>
                  <a:pt x="475" y="362"/>
                </a:cubicBezTo>
                <a:cubicBezTo>
                  <a:pt x="476" y="348"/>
                  <a:pt x="472" y="333"/>
                  <a:pt x="477" y="318"/>
                </a:cubicBezTo>
                <a:cubicBezTo>
                  <a:pt x="477" y="309"/>
                  <a:pt x="478" y="299"/>
                  <a:pt x="478" y="290"/>
                </a:cubicBezTo>
                <a:cubicBezTo>
                  <a:pt x="478" y="286"/>
                  <a:pt x="479" y="283"/>
                  <a:pt x="481" y="280"/>
                </a:cubicBezTo>
                <a:cubicBezTo>
                  <a:pt x="483" y="271"/>
                  <a:pt x="482" y="261"/>
                  <a:pt x="482" y="252"/>
                </a:cubicBezTo>
                <a:cubicBezTo>
                  <a:pt x="482" y="232"/>
                  <a:pt x="482" y="212"/>
                  <a:pt x="482" y="192"/>
                </a:cubicBezTo>
                <a:cubicBezTo>
                  <a:pt x="482" y="186"/>
                  <a:pt x="483" y="181"/>
                  <a:pt x="485" y="175"/>
                </a:cubicBezTo>
                <a:cubicBezTo>
                  <a:pt x="487" y="166"/>
                  <a:pt x="485" y="163"/>
                  <a:pt x="477" y="161"/>
                </a:cubicBezTo>
                <a:cubicBezTo>
                  <a:pt x="466" y="162"/>
                  <a:pt x="459" y="169"/>
                  <a:pt x="450" y="175"/>
                </a:cubicBezTo>
                <a:cubicBezTo>
                  <a:pt x="441" y="181"/>
                  <a:pt x="430" y="185"/>
                  <a:pt x="419" y="187"/>
                </a:cubicBezTo>
                <a:cubicBezTo>
                  <a:pt x="411" y="188"/>
                  <a:pt x="404" y="189"/>
                  <a:pt x="396" y="191"/>
                </a:cubicBezTo>
                <a:cubicBezTo>
                  <a:pt x="384" y="195"/>
                  <a:pt x="371" y="193"/>
                  <a:pt x="358" y="195"/>
                </a:cubicBezTo>
                <a:cubicBezTo>
                  <a:pt x="335" y="197"/>
                  <a:pt x="312" y="198"/>
                  <a:pt x="289" y="204"/>
                </a:cubicBezTo>
                <a:cubicBezTo>
                  <a:pt x="277" y="227"/>
                  <a:pt x="268" y="252"/>
                  <a:pt x="260" y="277"/>
                </a:cubicBezTo>
                <a:cubicBezTo>
                  <a:pt x="257" y="286"/>
                  <a:pt x="254" y="294"/>
                  <a:pt x="252" y="303"/>
                </a:cubicBezTo>
                <a:cubicBezTo>
                  <a:pt x="250" y="309"/>
                  <a:pt x="246" y="312"/>
                  <a:pt x="239" y="312"/>
                </a:cubicBezTo>
                <a:cubicBezTo>
                  <a:pt x="230" y="312"/>
                  <a:pt x="220" y="313"/>
                  <a:pt x="211" y="309"/>
                </a:cubicBezTo>
                <a:cubicBezTo>
                  <a:pt x="210" y="309"/>
                  <a:pt x="208" y="308"/>
                  <a:pt x="206" y="309"/>
                </a:cubicBezTo>
                <a:cubicBezTo>
                  <a:pt x="185" y="311"/>
                  <a:pt x="164" y="304"/>
                  <a:pt x="142" y="304"/>
                </a:cubicBezTo>
                <a:cubicBezTo>
                  <a:pt x="132" y="304"/>
                  <a:pt x="122" y="299"/>
                  <a:pt x="111" y="301"/>
                </a:cubicBezTo>
                <a:cubicBezTo>
                  <a:pt x="100" y="303"/>
                  <a:pt x="90" y="297"/>
                  <a:pt x="80" y="297"/>
                </a:cubicBezTo>
                <a:cubicBezTo>
                  <a:pt x="65" y="295"/>
                  <a:pt x="55" y="303"/>
                  <a:pt x="44" y="311"/>
                </a:cubicBezTo>
                <a:cubicBezTo>
                  <a:pt x="33" y="320"/>
                  <a:pt x="22" y="328"/>
                  <a:pt x="10" y="336"/>
                </a:cubicBezTo>
                <a:cubicBezTo>
                  <a:pt x="5" y="339"/>
                  <a:pt x="0" y="341"/>
                  <a:pt x="0" y="348"/>
                </a:cubicBezTo>
                <a:cubicBezTo>
                  <a:pt x="6" y="354"/>
                  <a:pt x="15" y="353"/>
                  <a:pt x="23" y="355"/>
                </a:cubicBezTo>
                <a:cubicBezTo>
                  <a:pt x="39" y="358"/>
                  <a:pt x="54" y="362"/>
                  <a:pt x="71" y="364"/>
                </a:cubicBezTo>
                <a:cubicBezTo>
                  <a:pt x="72" y="364"/>
                  <a:pt x="74" y="365"/>
                  <a:pt x="76" y="366"/>
                </a:cubicBezTo>
                <a:cubicBezTo>
                  <a:pt x="78" y="367"/>
                  <a:pt x="81" y="367"/>
                  <a:pt x="84" y="367"/>
                </a:cubicBezTo>
                <a:cubicBezTo>
                  <a:pt x="92" y="368"/>
                  <a:pt x="99" y="374"/>
                  <a:pt x="107" y="368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FFDE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185"/>
          <p:cNvSpPr>
            <a:spLocks/>
          </p:cNvSpPr>
          <p:nvPr/>
        </p:nvSpPr>
        <p:spPr bwMode="auto">
          <a:xfrm>
            <a:off x="10869613" y="3871913"/>
            <a:ext cx="600075" cy="588963"/>
          </a:xfrm>
          <a:custGeom>
            <a:avLst/>
            <a:gdLst>
              <a:gd name="T0" fmla="*/ 40 w 318"/>
              <a:gd name="T1" fmla="*/ 276 h 312"/>
              <a:gd name="T2" fmla="*/ 16 w 318"/>
              <a:gd name="T3" fmla="*/ 276 h 312"/>
              <a:gd name="T4" fmla="*/ 5 w 318"/>
              <a:gd name="T5" fmla="*/ 271 h 312"/>
              <a:gd name="T6" fmla="*/ 2 w 318"/>
              <a:gd name="T7" fmla="*/ 271 h 312"/>
              <a:gd name="T8" fmla="*/ 11 w 318"/>
              <a:gd name="T9" fmla="*/ 280 h 312"/>
              <a:gd name="T10" fmla="*/ 26 w 318"/>
              <a:gd name="T11" fmla="*/ 280 h 312"/>
              <a:gd name="T12" fmla="*/ 32 w 318"/>
              <a:gd name="T13" fmla="*/ 284 h 312"/>
              <a:gd name="T14" fmla="*/ 65 w 318"/>
              <a:gd name="T15" fmla="*/ 284 h 312"/>
              <a:gd name="T16" fmla="*/ 191 w 318"/>
              <a:gd name="T17" fmla="*/ 289 h 312"/>
              <a:gd name="T18" fmla="*/ 290 w 318"/>
              <a:gd name="T19" fmla="*/ 292 h 312"/>
              <a:gd name="T20" fmla="*/ 291 w 318"/>
              <a:gd name="T21" fmla="*/ 292 h 312"/>
              <a:gd name="T22" fmla="*/ 313 w 318"/>
              <a:gd name="T23" fmla="*/ 312 h 312"/>
              <a:gd name="T24" fmla="*/ 317 w 318"/>
              <a:gd name="T25" fmla="*/ 305 h 312"/>
              <a:gd name="T26" fmla="*/ 317 w 318"/>
              <a:gd name="T27" fmla="*/ 276 h 312"/>
              <a:gd name="T28" fmla="*/ 141 w 318"/>
              <a:gd name="T29" fmla="*/ 277 h 312"/>
              <a:gd name="T30" fmla="*/ 131 w 318"/>
              <a:gd name="T31" fmla="*/ 266 h 312"/>
              <a:gd name="T32" fmla="*/ 132 w 318"/>
              <a:gd name="T33" fmla="*/ 187 h 312"/>
              <a:gd name="T34" fmla="*/ 135 w 318"/>
              <a:gd name="T35" fmla="*/ 47 h 312"/>
              <a:gd name="T36" fmla="*/ 138 w 318"/>
              <a:gd name="T37" fmla="*/ 10 h 312"/>
              <a:gd name="T38" fmla="*/ 132 w 318"/>
              <a:gd name="T39" fmla="*/ 0 h 312"/>
              <a:gd name="T40" fmla="*/ 131 w 318"/>
              <a:gd name="T41" fmla="*/ 11 h 312"/>
              <a:gd name="T42" fmla="*/ 126 w 318"/>
              <a:gd name="T43" fmla="*/ 186 h 312"/>
              <a:gd name="T44" fmla="*/ 123 w 318"/>
              <a:gd name="T45" fmla="*/ 269 h 312"/>
              <a:gd name="T46" fmla="*/ 108 w 318"/>
              <a:gd name="T47" fmla="*/ 276 h 312"/>
              <a:gd name="T48" fmla="*/ 100 w 318"/>
              <a:gd name="T49" fmla="*/ 278 h 312"/>
              <a:gd name="T50" fmla="*/ 47 w 318"/>
              <a:gd name="T51" fmla="*/ 278 h 312"/>
              <a:gd name="T52" fmla="*/ 40 w 318"/>
              <a:gd name="T53" fmla="*/ 27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8" h="312">
                <a:moveTo>
                  <a:pt x="40" y="276"/>
                </a:moveTo>
                <a:cubicBezTo>
                  <a:pt x="32" y="276"/>
                  <a:pt x="24" y="276"/>
                  <a:pt x="16" y="276"/>
                </a:cubicBezTo>
                <a:cubicBezTo>
                  <a:pt x="11" y="276"/>
                  <a:pt x="8" y="275"/>
                  <a:pt x="5" y="271"/>
                </a:cubicBezTo>
                <a:cubicBezTo>
                  <a:pt x="4" y="269"/>
                  <a:pt x="3" y="269"/>
                  <a:pt x="2" y="271"/>
                </a:cubicBezTo>
                <a:cubicBezTo>
                  <a:pt x="0" y="278"/>
                  <a:pt x="3" y="281"/>
                  <a:pt x="11" y="280"/>
                </a:cubicBezTo>
                <a:cubicBezTo>
                  <a:pt x="16" y="280"/>
                  <a:pt x="21" y="280"/>
                  <a:pt x="26" y="280"/>
                </a:cubicBezTo>
                <a:cubicBezTo>
                  <a:pt x="29" y="280"/>
                  <a:pt x="32" y="280"/>
                  <a:pt x="32" y="284"/>
                </a:cubicBezTo>
                <a:cubicBezTo>
                  <a:pt x="43" y="284"/>
                  <a:pt x="55" y="282"/>
                  <a:pt x="65" y="284"/>
                </a:cubicBezTo>
                <a:cubicBezTo>
                  <a:pt x="107" y="292"/>
                  <a:pt x="149" y="283"/>
                  <a:pt x="191" y="289"/>
                </a:cubicBezTo>
                <a:cubicBezTo>
                  <a:pt x="224" y="293"/>
                  <a:pt x="257" y="289"/>
                  <a:pt x="290" y="292"/>
                </a:cubicBezTo>
                <a:cubicBezTo>
                  <a:pt x="291" y="292"/>
                  <a:pt x="291" y="292"/>
                  <a:pt x="291" y="292"/>
                </a:cubicBezTo>
                <a:cubicBezTo>
                  <a:pt x="313" y="292"/>
                  <a:pt x="313" y="292"/>
                  <a:pt x="313" y="312"/>
                </a:cubicBezTo>
                <a:cubicBezTo>
                  <a:pt x="318" y="312"/>
                  <a:pt x="317" y="308"/>
                  <a:pt x="317" y="305"/>
                </a:cubicBezTo>
                <a:cubicBezTo>
                  <a:pt x="317" y="296"/>
                  <a:pt x="317" y="286"/>
                  <a:pt x="317" y="276"/>
                </a:cubicBezTo>
                <a:cubicBezTo>
                  <a:pt x="258" y="276"/>
                  <a:pt x="200" y="276"/>
                  <a:pt x="141" y="277"/>
                </a:cubicBezTo>
                <a:cubicBezTo>
                  <a:pt x="133" y="277"/>
                  <a:pt x="130" y="275"/>
                  <a:pt x="131" y="266"/>
                </a:cubicBezTo>
                <a:cubicBezTo>
                  <a:pt x="131" y="240"/>
                  <a:pt x="129" y="213"/>
                  <a:pt x="132" y="187"/>
                </a:cubicBezTo>
                <a:cubicBezTo>
                  <a:pt x="137" y="141"/>
                  <a:pt x="132" y="94"/>
                  <a:pt x="135" y="47"/>
                </a:cubicBezTo>
                <a:cubicBezTo>
                  <a:pt x="136" y="35"/>
                  <a:pt x="138" y="23"/>
                  <a:pt x="138" y="10"/>
                </a:cubicBezTo>
                <a:cubicBezTo>
                  <a:pt x="139" y="5"/>
                  <a:pt x="137" y="2"/>
                  <a:pt x="132" y="0"/>
                </a:cubicBezTo>
                <a:cubicBezTo>
                  <a:pt x="130" y="4"/>
                  <a:pt x="131" y="7"/>
                  <a:pt x="131" y="11"/>
                </a:cubicBezTo>
                <a:cubicBezTo>
                  <a:pt x="131" y="69"/>
                  <a:pt x="127" y="128"/>
                  <a:pt x="126" y="186"/>
                </a:cubicBezTo>
                <a:cubicBezTo>
                  <a:pt x="125" y="213"/>
                  <a:pt x="124" y="241"/>
                  <a:pt x="123" y="269"/>
                </a:cubicBezTo>
                <a:cubicBezTo>
                  <a:pt x="123" y="282"/>
                  <a:pt x="113" y="274"/>
                  <a:pt x="108" y="276"/>
                </a:cubicBezTo>
                <a:cubicBezTo>
                  <a:pt x="106" y="278"/>
                  <a:pt x="103" y="278"/>
                  <a:pt x="100" y="278"/>
                </a:cubicBezTo>
                <a:cubicBezTo>
                  <a:pt x="82" y="278"/>
                  <a:pt x="64" y="278"/>
                  <a:pt x="47" y="278"/>
                </a:cubicBezTo>
                <a:cubicBezTo>
                  <a:pt x="44" y="278"/>
                  <a:pt x="42" y="278"/>
                  <a:pt x="40" y="276"/>
                </a:cubicBezTo>
                <a:close/>
              </a:path>
            </a:pathLst>
          </a:custGeom>
          <a:solidFill>
            <a:srgbClr val="AEC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186"/>
          <p:cNvSpPr>
            <a:spLocks/>
          </p:cNvSpPr>
          <p:nvPr/>
        </p:nvSpPr>
        <p:spPr bwMode="auto">
          <a:xfrm>
            <a:off x="11252200" y="2752726"/>
            <a:ext cx="204788" cy="374650"/>
          </a:xfrm>
          <a:custGeom>
            <a:avLst/>
            <a:gdLst>
              <a:gd name="T0" fmla="*/ 38 w 108"/>
              <a:gd name="T1" fmla="*/ 173 h 198"/>
              <a:gd name="T2" fmla="*/ 8 w 108"/>
              <a:gd name="T3" fmla="*/ 188 h 198"/>
              <a:gd name="T4" fmla="*/ 0 w 108"/>
              <a:gd name="T5" fmla="*/ 192 h 198"/>
              <a:gd name="T6" fmla="*/ 9 w 108"/>
              <a:gd name="T7" fmla="*/ 195 h 198"/>
              <a:gd name="T8" fmla="*/ 47 w 108"/>
              <a:gd name="T9" fmla="*/ 180 h 198"/>
              <a:gd name="T10" fmla="*/ 61 w 108"/>
              <a:gd name="T11" fmla="*/ 177 h 198"/>
              <a:gd name="T12" fmla="*/ 74 w 108"/>
              <a:gd name="T13" fmla="*/ 159 h 198"/>
              <a:gd name="T14" fmla="*/ 99 w 108"/>
              <a:gd name="T15" fmla="*/ 110 h 198"/>
              <a:gd name="T16" fmla="*/ 107 w 108"/>
              <a:gd name="T17" fmla="*/ 36 h 198"/>
              <a:gd name="T18" fmla="*/ 105 w 108"/>
              <a:gd name="T19" fmla="*/ 13 h 198"/>
              <a:gd name="T20" fmla="*/ 97 w 108"/>
              <a:gd name="T21" fmla="*/ 0 h 198"/>
              <a:gd name="T22" fmla="*/ 90 w 108"/>
              <a:gd name="T23" fmla="*/ 9 h 198"/>
              <a:gd name="T24" fmla="*/ 93 w 108"/>
              <a:gd name="T25" fmla="*/ 21 h 198"/>
              <a:gd name="T26" fmla="*/ 94 w 108"/>
              <a:gd name="T27" fmla="*/ 25 h 198"/>
              <a:gd name="T28" fmla="*/ 96 w 108"/>
              <a:gd name="T29" fmla="*/ 36 h 198"/>
              <a:gd name="T30" fmla="*/ 88 w 108"/>
              <a:gd name="T31" fmla="*/ 109 h 198"/>
              <a:gd name="T32" fmla="*/ 42 w 108"/>
              <a:gd name="T33" fmla="*/ 170 h 198"/>
              <a:gd name="T34" fmla="*/ 38 w 108"/>
              <a:gd name="T35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98">
                <a:moveTo>
                  <a:pt x="38" y="173"/>
                </a:moveTo>
                <a:cubicBezTo>
                  <a:pt x="30" y="183"/>
                  <a:pt x="20" y="187"/>
                  <a:pt x="8" y="188"/>
                </a:cubicBezTo>
                <a:cubicBezTo>
                  <a:pt x="5" y="188"/>
                  <a:pt x="0" y="186"/>
                  <a:pt x="0" y="192"/>
                </a:cubicBezTo>
                <a:cubicBezTo>
                  <a:pt x="1" y="198"/>
                  <a:pt x="6" y="196"/>
                  <a:pt x="9" y="195"/>
                </a:cubicBezTo>
                <a:cubicBezTo>
                  <a:pt x="23" y="192"/>
                  <a:pt x="35" y="187"/>
                  <a:pt x="47" y="180"/>
                </a:cubicBezTo>
                <a:cubicBezTo>
                  <a:pt x="52" y="177"/>
                  <a:pt x="56" y="177"/>
                  <a:pt x="61" y="177"/>
                </a:cubicBezTo>
                <a:cubicBezTo>
                  <a:pt x="62" y="169"/>
                  <a:pt x="69" y="164"/>
                  <a:pt x="74" y="159"/>
                </a:cubicBezTo>
                <a:cubicBezTo>
                  <a:pt x="88" y="145"/>
                  <a:pt x="93" y="127"/>
                  <a:pt x="99" y="110"/>
                </a:cubicBezTo>
                <a:cubicBezTo>
                  <a:pt x="107" y="86"/>
                  <a:pt x="107" y="61"/>
                  <a:pt x="107" y="36"/>
                </a:cubicBezTo>
                <a:cubicBezTo>
                  <a:pt x="105" y="28"/>
                  <a:pt x="108" y="21"/>
                  <a:pt x="105" y="13"/>
                </a:cubicBezTo>
                <a:cubicBezTo>
                  <a:pt x="103" y="8"/>
                  <a:pt x="102" y="3"/>
                  <a:pt x="97" y="0"/>
                </a:cubicBezTo>
                <a:cubicBezTo>
                  <a:pt x="90" y="0"/>
                  <a:pt x="89" y="3"/>
                  <a:pt x="90" y="9"/>
                </a:cubicBezTo>
                <a:cubicBezTo>
                  <a:pt x="92" y="12"/>
                  <a:pt x="93" y="17"/>
                  <a:pt x="93" y="21"/>
                </a:cubicBezTo>
                <a:cubicBezTo>
                  <a:pt x="93" y="23"/>
                  <a:pt x="93" y="24"/>
                  <a:pt x="94" y="25"/>
                </a:cubicBezTo>
                <a:cubicBezTo>
                  <a:pt x="97" y="29"/>
                  <a:pt x="96" y="33"/>
                  <a:pt x="96" y="36"/>
                </a:cubicBezTo>
                <a:cubicBezTo>
                  <a:pt x="97" y="61"/>
                  <a:pt x="96" y="85"/>
                  <a:pt x="88" y="109"/>
                </a:cubicBezTo>
                <a:cubicBezTo>
                  <a:pt x="80" y="135"/>
                  <a:pt x="67" y="157"/>
                  <a:pt x="42" y="170"/>
                </a:cubicBezTo>
                <a:cubicBezTo>
                  <a:pt x="41" y="171"/>
                  <a:pt x="39" y="171"/>
                  <a:pt x="38" y="173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187"/>
          <p:cNvSpPr>
            <a:spLocks/>
          </p:cNvSpPr>
          <p:nvPr/>
        </p:nvSpPr>
        <p:spPr bwMode="auto">
          <a:xfrm>
            <a:off x="11523663" y="4205288"/>
            <a:ext cx="19050" cy="180975"/>
          </a:xfrm>
          <a:custGeom>
            <a:avLst/>
            <a:gdLst>
              <a:gd name="T0" fmla="*/ 0 w 10"/>
              <a:gd name="T1" fmla="*/ 0 h 96"/>
              <a:gd name="T2" fmla="*/ 1 w 10"/>
              <a:gd name="T3" fmla="*/ 58 h 96"/>
              <a:gd name="T4" fmla="*/ 4 w 10"/>
              <a:gd name="T5" fmla="*/ 80 h 96"/>
              <a:gd name="T6" fmla="*/ 0 w 10"/>
              <a:gd name="T7" fmla="*/ 95 h 96"/>
              <a:gd name="T8" fmla="*/ 8 w 10"/>
              <a:gd name="T9" fmla="*/ 88 h 96"/>
              <a:gd name="T10" fmla="*/ 4 w 10"/>
              <a:gd name="T11" fmla="*/ 53 h 96"/>
              <a:gd name="T12" fmla="*/ 4 w 10"/>
              <a:gd name="T13" fmla="*/ 9 h 96"/>
              <a:gd name="T14" fmla="*/ 0 w 10"/>
              <a:gd name="T1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6">
                <a:moveTo>
                  <a:pt x="0" y="0"/>
                </a:moveTo>
                <a:cubicBezTo>
                  <a:pt x="0" y="20"/>
                  <a:pt x="0" y="39"/>
                  <a:pt x="1" y="58"/>
                </a:cubicBezTo>
                <a:cubicBezTo>
                  <a:pt x="1" y="66"/>
                  <a:pt x="5" y="72"/>
                  <a:pt x="4" y="80"/>
                </a:cubicBezTo>
                <a:cubicBezTo>
                  <a:pt x="4" y="85"/>
                  <a:pt x="4" y="91"/>
                  <a:pt x="0" y="95"/>
                </a:cubicBezTo>
                <a:cubicBezTo>
                  <a:pt x="6" y="96"/>
                  <a:pt x="8" y="94"/>
                  <a:pt x="8" y="88"/>
                </a:cubicBezTo>
                <a:cubicBezTo>
                  <a:pt x="10" y="76"/>
                  <a:pt x="4" y="65"/>
                  <a:pt x="4" y="53"/>
                </a:cubicBezTo>
                <a:cubicBezTo>
                  <a:pt x="4" y="38"/>
                  <a:pt x="4" y="24"/>
                  <a:pt x="4" y="9"/>
                </a:cubicBezTo>
                <a:cubicBezTo>
                  <a:pt x="4" y="6"/>
                  <a:pt x="6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FFDE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188"/>
          <p:cNvSpPr>
            <a:spLocks/>
          </p:cNvSpPr>
          <p:nvPr/>
        </p:nvSpPr>
        <p:spPr bwMode="auto">
          <a:xfrm>
            <a:off x="9826625" y="4038601"/>
            <a:ext cx="635000" cy="395288"/>
          </a:xfrm>
          <a:custGeom>
            <a:avLst/>
            <a:gdLst>
              <a:gd name="T0" fmla="*/ 59 w 336"/>
              <a:gd name="T1" fmla="*/ 203 h 209"/>
              <a:gd name="T2" fmla="*/ 76 w 336"/>
              <a:gd name="T3" fmla="*/ 207 h 209"/>
              <a:gd name="T4" fmla="*/ 85 w 336"/>
              <a:gd name="T5" fmla="*/ 206 h 209"/>
              <a:gd name="T6" fmla="*/ 223 w 336"/>
              <a:gd name="T7" fmla="*/ 202 h 209"/>
              <a:gd name="T8" fmla="*/ 282 w 336"/>
              <a:gd name="T9" fmla="*/ 198 h 209"/>
              <a:gd name="T10" fmla="*/ 310 w 336"/>
              <a:gd name="T11" fmla="*/ 195 h 209"/>
              <a:gd name="T12" fmla="*/ 322 w 336"/>
              <a:gd name="T13" fmla="*/ 195 h 209"/>
              <a:gd name="T14" fmla="*/ 327 w 336"/>
              <a:gd name="T15" fmla="*/ 197 h 209"/>
              <a:gd name="T16" fmla="*/ 336 w 336"/>
              <a:gd name="T17" fmla="*/ 187 h 209"/>
              <a:gd name="T18" fmla="*/ 335 w 336"/>
              <a:gd name="T19" fmla="*/ 174 h 209"/>
              <a:gd name="T20" fmla="*/ 325 w 336"/>
              <a:gd name="T21" fmla="*/ 96 h 209"/>
              <a:gd name="T22" fmla="*/ 316 w 336"/>
              <a:gd name="T23" fmla="*/ 23 h 209"/>
              <a:gd name="T24" fmla="*/ 310 w 336"/>
              <a:gd name="T25" fmla="*/ 0 h 209"/>
              <a:gd name="T26" fmla="*/ 256 w 336"/>
              <a:gd name="T27" fmla="*/ 4 h 209"/>
              <a:gd name="T28" fmla="*/ 29 w 336"/>
              <a:gd name="T29" fmla="*/ 4 h 209"/>
              <a:gd name="T30" fmla="*/ 5 w 336"/>
              <a:gd name="T31" fmla="*/ 3 h 209"/>
              <a:gd name="T32" fmla="*/ 2 w 336"/>
              <a:gd name="T33" fmla="*/ 12 h 209"/>
              <a:gd name="T34" fmla="*/ 26 w 336"/>
              <a:gd name="T35" fmla="*/ 94 h 209"/>
              <a:gd name="T36" fmla="*/ 42 w 336"/>
              <a:gd name="T37" fmla="*/ 153 h 209"/>
              <a:gd name="T38" fmla="*/ 48 w 336"/>
              <a:gd name="T39" fmla="*/ 168 h 209"/>
              <a:gd name="T40" fmla="*/ 48 w 336"/>
              <a:gd name="T41" fmla="*/ 168 h 209"/>
              <a:gd name="T42" fmla="*/ 56 w 336"/>
              <a:gd name="T43" fmla="*/ 195 h 209"/>
              <a:gd name="T44" fmla="*/ 56 w 336"/>
              <a:gd name="T45" fmla="*/ 195 h 209"/>
              <a:gd name="T46" fmla="*/ 59 w 336"/>
              <a:gd name="T47" fmla="*/ 20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6" h="209">
                <a:moveTo>
                  <a:pt x="59" y="203"/>
                </a:moveTo>
                <a:cubicBezTo>
                  <a:pt x="64" y="208"/>
                  <a:pt x="69" y="209"/>
                  <a:pt x="76" y="207"/>
                </a:cubicBezTo>
                <a:cubicBezTo>
                  <a:pt x="79" y="206"/>
                  <a:pt x="82" y="206"/>
                  <a:pt x="85" y="206"/>
                </a:cubicBezTo>
                <a:cubicBezTo>
                  <a:pt x="131" y="208"/>
                  <a:pt x="177" y="203"/>
                  <a:pt x="223" y="202"/>
                </a:cubicBezTo>
                <a:cubicBezTo>
                  <a:pt x="243" y="201"/>
                  <a:pt x="262" y="200"/>
                  <a:pt x="282" y="198"/>
                </a:cubicBezTo>
                <a:cubicBezTo>
                  <a:pt x="291" y="198"/>
                  <a:pt x="300" y="194"/>
                  <a:pt x="310" y="195"/>
                </a:cubicBezTo>
                <a:cubicBezTo>
                  <a:pt x="314" y="195"/>
                  <a:pt x="318" y="195"/>
                  <a:pt x="322" y="195"/>
                </a:cubicBezTo>
                <a:cubicBezTo>
                  <a:pt x="323" y="196"/>
                  <a:pt x="325" y="197"/>
                  <a:pt x="327" y="197"/>
                </a:cubicBezTo>
                <a:cubicBezTo>
                  <a:pt x="333" y="197"/>
                  <a:pt x="335" y="193"/>
                  <a:pt x="336" y="187"/>
                </a:cubicBezTo>
                <a:cubicBezTo>
                  <a:pt x="336" y="182"/>
                  <a:pt x="336" y="178"/>
                  <a:pt x="335" y="174"/>
                </a:cubicBezTo>
                <a:cubicBezTo>
                  <a:pt x="330" y="148"/>
                  <a:pt x="328" y="122"/>
                  <a:pt x="325" y="96"/>
                </a:cubicBezTo>
                <a:cubicBezTo>
                  <a:pt x="323" y="72"/>
                  <a:pt x="316" y="48"/>
                  <a:pt x="316" y="23"/>
                </a:cubicBezTo>
                <a:cubicBezTo>
                  <a:pt x="316" y="16"/>
                  <a:pt x="315" y="7"/>
                  <a:pt x="310" y="0"/>
                </a:cubicBezTo>
                <a:cubicBezTo>
                  <a:pt x="292" y="6"/>
                  <a:pt x="274" y="4"/>
                  <a:pt x="256" y="4"/>
                </a:cubicBezTo>
                <a:cubicBezTo>
                  <a:pt x="181" y="4"/>
                  <a:pt x="105" y="4"/>
                  <a:pt x="29" y="4"/>
                </a:cubicBezTo>
                <a:cubicBezTo>
                  <a:pt x="21" y="4"/>
                  <a:pt x="13" y="3"/>
                  <a:pt x="5" y="3"/>
                </a:cubicBezTo>
                <a:cubicBezTo>
                  <a:pt x="0" y="5"/>
                  <a:pt x="1" y="9"/>
                  <a:pt x="2" y="12"/>
                </a:cubicBezTo>
                <a:cubicBezTo>
                  <a:pt x="10" y="40"/>
                  <a:pt x="18" y="67"/>
                  <a:pt x="26" y="94"/>
                </a:cubicBezTo>
                <a:cubicBezTo>
                  <a:pt x="32" y="114"/>
                  <a:pt x="38" y="133"/>
                  <a:pt x="42" y="153"/>
                </a:cubicBezTo>
                <a:cubicBezTo>
                  <a:pt x="44" y="159"/>
                  <a:pt x="47" y="163"/>
                  <a:pt x="48" y="168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50" y="177"/>
                  <a:pt x="53" y="186"/>
                  <a:pt x="56" y="195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58" y="198"/>
                  <a:pt x="56" y="201"/>
                  <a:pt x="59" y="203"/>
                </a:cubicBezTo>
                <a:close/>
              </a:path>
            </a:pathLst>
          </a:custGeom>
          <a:solidFill>
            <a:srgbClr val="E94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189"/>
          <p:cNvSpPr>
            <a:spLocks/>
          </p:cNvSpPr>
          <p:nvPr/>
        </p:nvSpPr>
        <p:spPr bwMode="auto">
          <a:xfrm>
            <a:off x="10375900" y="3746501"/>
            <a:ext cx="185738" cy="763588"/>
          </a:xfrm>
          <a:custGeom>
            <a:avLst/>
            <a:gdLst>
              <a:gd name="T0" fmla="*/ 35 w 98"/>
              <a:gd name="T1" fmla="*/ 350 h 404"/>
              <a:gd name="T2" fmla="*/ 31 w 98"/>
              <a:gd name="T3" fmla="*/ 350 h 404"/>
              <a:gd name="T4" fmla="*/ 42 w 98"/>
              <a:gd name="T5" fmla="*/ 397 h 404"/>
              <a:gd name="T6" fmla="*/ 49 w 98"/>
              <a:gd name="T7" fmla="*/ 404 h 404"/>
              <a:gd name="T8" fmla="*/ 81 w 98"/>
              <a:gd name="T9" fmla="*/ 391 h 404"/>
              <a:gd name="T10" fmla="*/ 86 w 98"/>
              <a:gd name="T11" fmla="*/ 388 h 404"/>
              <a:gd name="T12" fmla="*/ 94 w 98"/>
              <a:gd name="T13" fmla="*/ 374 h 404"/>
              <a:gd name="T14" fmla="*/ 88 w 98"/>
              <a:gd name="T15" fmla="*/ 346 h 404"/>
              <a:gd name="T16" fmla="*/ 77 w 98"/>
              <a:gd name="T17" fmla="*/ 301 h 404"/>
              <a:gd name="T18" fmla="*/ 73 w 98"/>
              <a:gd name="T19" fmla="*/ 276 h 404"/>
              <a:gd name="T20" fmla="*/ 62 w 98"/>
              <a:gd name="T21" fmla="*/ 226 h 404"/>
              <a:gd name="T22" fmla="*/ 53 w 98"/>
              <a:gd name="T23" fmla="*/ 183 h 404"/>
              <a:gd name="T24" fmla="*/ 43 w 98"/>
              <a:gd name="T25" fmla="*/ 135 h 404"/>
              <a:gd name="T26" fmla="*/ 43 w 98"/>
              <a:gd name="T27" fmla="*/ 127 h 404"/>
              <a:gd name="T28" fmla="*/ 42 w 98"/>
              <a:gd name="T29" fmla="*/ 45 h 404"/>
              <a:gd name="T30" fmla="*/ 39 w 98"/>
              <a:gd name="T31" fmla="*/ 12 h 404"/>
              <a:gd name="T32" fmla="*/ 31 w 98"/>
              <a:gd name="T33" fmla="*/ 4 h 404"/>
              <a:gd name="T34" fmla="*/ 8 w 98"/>
              <a:gd name="T35" fmla="*/ 0 h 404"/>
              <a:gd name="T36" fmla="*/ 4 w 98"/>
              <a:gd name="T37" fmla="*/ 29 h 404"/>
              <a:gd name="T38" fmla="*/ 15 w 98"/>
              <a:gd name="T39" fmla="*/ 113 h 404"/>
              <a:gd name="T40" fmla="*/ 18 w 98"/>
              <a:gd name="T41" fmla="*/ 133 h 404"/>
              <a:gd name="T42" fmla="*/ 18 w 98"/>
              <a:gd name="T43" fmla="*/ 136 h 404"/>
              <a:gd name="T44" fmla="*/ 30 w 98"/>
              <a:gd name="T45" fmla="*/ 227 h 404"/>
              <a:gd name="T46" fmla="*/ 37 w 98"/>
              <a:gd name="T47" fmla="*/ 287 h 404"/>
              <a:gd name="T48" fmla="*/ 43 w 98"/>
              <a:gd name="T49" fmla="*/ 330 h 404"/>
              <a:gd name="T50" fmla="*/ 44 w 98"/>
              <a:gd name="T51" fmla="*/ 344 h 404"/>
              <a:gd name="T52" fmla="*/ 35 w 98"/>
              <a:gd name="T53" fmla="*/ 35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8" h="404">
                <a:moveTo>
                  <a:pt x="35" y="350"/>
                </a:moveTo>
                <a:cubicBezTo>
                  <a:pt x="33" y="350"/>
                  <a:pt x="32" y="350"/>
                  <a:pt x="31" y="350"/>
                </a:cubicBezTo>
                <a:cubicBezTo>
                  <a:pt x="37" y="365"/>
                  <a:pt x="39" y="381"/>
                  <a:pt x="42" y="397"/>
                </a:cubicBezTo>
                <a:cubicBezTo>
                  <a:pt x="43" y="402"/>
                  <a:pt x="45" y="403"/>
                  <a:pt x="49" y="404"/>
                </a:cubicBezTo>
                <a:cubicBezTo>
                  <a:pt x="60" y="400"/>
                  <a:pt x="72" y="400"/>
                  <a:pt x="81" y="391"/>
                </a:cubicBezTo>
                <a:cubicBezTo>
                  <a:pt x="81" y="388"/>
                  <a:pt x="84" y="388"/>
                  <a:pt x="86" y="388"/>
                </a:cubicBezTo>
                <a:cubicBezTo>
                  <a:pt x="95" y="387"/>
                  <a:pt x="98" y="382"/>
                  <a:pt x="94" y="374"/>
                </a:cubicBezTo>
                <a:cubicBezTo>
                  <a:pt x="90" y="365"/>
                  <a:pt x="92" y="356"/>
                  <a:pt x="88" y="346"/>
                </a:cubicBezTo>
                <a:cubicBezTo>
                  <a:pt x="83" y="332"/>
                  <a:pt x="82" y="316"/>
                  <a:pt x="77" y="301"/>
                </a:cubicBezTo>
                <a:cubicBezTo>
                  <a:pt x="75" y="293"/>
                  <a:pt x="76" y="284"/>
                  <a:pt x="73" y="276"/>
                </a:cubicBezTo>
                <a:cubicBezTo>
                  <a:pt x="68" y="260"/>
                  <a:pt x="66" y="242"/>
                  <a:pt x="62" y="226"/>
                </a:cubicBezTo>
                <a:cubicBezTo>
                  <a:pt x="59" y="211"/>
                  <a:pt x="56" y="197"/>
                  <a:pt x="53" y="183"/>
                </a:cubicBezTo>
                <a:cubicBezTo>
                  <a:pt x="49" y="167"/>
                  <a:pt x="48" y="151"/>
                  <a:pt x="43" y="135"/>
                </a:cubicBezTo>
                <a:cubicBezTo>
                  <a:pt x="42" y="132"/>
                  <a:pt x="43" y="130"/>
                  <a:pt x="43" y="127"/>
                </a:cubicBezTo>
                <a:cubicBezTo>
                  <a:pt x="42" y="100"/>
                  <a:pt x="42" y="72"/>
                  <a:pt x="42" y="45"/>
                </a:cubicBezTo>
                <a:cubicBezTo>
                  <a:pt x="42" y="34"/>
                  <a:pt x="38" y="23"/>
                  <a:pt x="39" y="12"/>
                </a:cubicBezTo>
                <a:cubicBezTo>
                  <a:pt x="39" y="6"/>
                  <a:pt x="31" y="10"/>
                  <a:pt x="31" y="4"/>
                </a:cubicBezTo>
                <a:cubicBezTo>
                  <a:pt x="23" y="5"/>
                  <a:pt x="16" y="1"/>
                  <a:pt x="8" y="0"/>
                </a:cubicBezTo>
                <a:cubicBezTo>
                  <a:pt x="0" y="9"/>
                  <a:pt x="4" y="20"/>
                  <a:pt x="4" y="29"/>
                </a:cubicBezTo>
                <a:cubicBezTo>
                  <a:pt x="7" y="57"/>
                  <a:pt x="12" y="85"/>
                  <a:pt x="15" y="113"/>
                </a:cubicBezTo>
                <a:cubicBezTo>
                  <a:pt x="15" y="120"/>
                  <a:pt x="20" y="126"/>
                  <a:pt x="18" y="133"/>
                </a:cubicBezTo>
                <a:cubicBezTo>
                  <a:pt x="18" y="134"/>
                  <a:pt x="18" y="135"/>
                  <a:pt x="18" y="136"/>
                </a:cubicBezTo>
                <a:cubicBezTo>
                  <a:pt x="22" y="166"/>
                  <a:pt x="26" y="196"/>
                  <a:pt x="30" y="227"/>
                </a:cubicBezTo>
                <a:cubicBezTo>
                  <a:pt x="32" y="247"/>
                  <a:pt x="36" y="267"/>
                  <a:pt x="37" y="287"/>
                </a:cubicBezTo>
                <a:cubicBezTo>
                  <a:pt x="38" y="302"/>
                  <a:pt x="40" y="316"/>
                  <a:pt x="43" y="330"/>
                </a:cubicBezTo>
                <a:cubicBezTo>
                  <a:pt x="44" y="335"/>
                  <a:pt x="44" y="339"/>
                  <a:pt x="44" y="344"/>
                </a:cubicBezTo>
                <a:cubicBezTo>
                  <a:pt x="44" y="349"/>
                  <a:pt x="41" y="352"/>
                  <a:pt x="35" y="35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0466388" y="4476751"/>
            <a:ext cx="104775" cy="136525"/>
          </a:xfrm>
          <a:custGeom>
            <a:avLst/>
            <a:gdLst>
              <a:gd name="T0" fmla="*/ 33 w 55"/>
              <a:gd name="T1" fmla="*/ 4 h 72"/>
              <a:gd name="T2" fmla="*/ 1 w 55"/>
              <a:gd name="T3" fmla="*/ 17 h 72"/>
              <a:gd name="T4" fmla="*/ 0 w 55"/>
              <a:gd name="T5" fmla="*/ 26 h 72"/>
              <a:gd name="T6" fmla="*/ 3 w 55"/>
              <a:gd name="T7" fmla="*/ 36 h 72"/>
              <a:gd name="T8" fmla="*/ 20 w 55"/>
              <a:gd name="T9" fmla="*/ 58 h 72"/>
              <a:gd name="T10" fmla="*/ 42 w 55"/>
              <a:gd name="T11" fmla="*/ 71 h 72"/>
              <a:gd name="T12" fmla="*/ 54 w 55"/>
              <a:gd name="T13" fmla="*/ 46 h 72"/>
              <a:gd name="T14" fmla="*/ 43 w 55"/>
              <a:gd name="T15" fmla="*/ 6 h 72"/>
              <a:gd name="T16" fmla="*/ 33 w 55"/>
              <a:gd name="T1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72">
                <a:moveTo>
                  <a:pt x="33" y="4"/>
                </a:moveTo>
                <a:cubicBezTo>
                  <a:pt x="23" y="10"/>
                  <a:pt x="10" y="9"/>
                  <a:pt x="1" y="17"/>
                </a:cubicBezTo>
                <a:cubicBezTo>
                  <a:pt x="2" y="20"/>
                  <a:pt x="1" y="23"/>
                  <a:pt x="0" y="26"/>
                </a:cubicBezTo>
                <a:cubicBezTo>
                  <a:pt x="0" y="30"/>
                  <a:pt x="0" y="36"/>
                  <a:pt x="3" y="36"/>
                </a:cubicBezTo>
                <a:cubicBezTo>
                  <a:pt x="15" y="39"/>
                  <a:pt x="14" y="51"/>
                  <a:pt x="20" y="58"/>
                </a:cubicBezTo>
                <a:cubicBezTo>
                  <a:pt x="27" y="65"/>
                  <a:pt x="32" y="72"/>
                  <a:pt x="42" y="71"/>
                </a:cubicBezTo>
                <a:cubicBezTo>
                  <a:pt x="48" y="70"/>
                  <a:pt x="55" y="56"/>
                  <a:pt x="54" y="46"/>
                </a:cubicBezTo>
                <a:cubicBezTo>
                  <a:pt x="53" y="32"/>
                  <a:pt x="47" y="19"/>
                  <a:pt x="43" y="6"/>
                </a:cubicBezTo>
                <a:cubicBezTo>
                  <a:pt x="41" y="0"/>
                  <a:pt x="36" y="5"/>
                  <a:pt x="33" y="4"/>
                </a:cubicBezTo>
                <a:close/>
              </a:path>
            </a:pathLst>
          </a:custGeom>
          <a:solidFill>
            <a:srgbClr val="F5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191"/>
          <p:cNvSpPr>
            <a:spLocks/>
          </p:cNvSpPr>
          <p:nvPr/>
        </p:nvSpPr>
        <p:spPr bwMode="auto">
          <a:xfrm>
            <a:off x="10864850" y="4348163"/>
            <a:ext cx="14288" cy="34925"/>
          </a:xfrm>
          <a:custGeom>
            <a:avLst/>
            <a:gdLst>
              <a:gd name="T0" fmla="*/ 4 w 7"/>
              <a:gd name="T1" fmla="*/ 18 h 18"/>
              <a:gd name="T2" fmla="*/ 7 w 7"/>
              <a:gd name="T3" fmla="*/ 18 h 18"/>
              <a:gd name="T4" fmla="*/ 7 w 7"/>
              <a:gd name="T5" fmla="*/ 0 h 18"/>
              <a:gd name="T6" fmla="*/ 4 w 7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4" y="18"/>
                </a:moveTo>
                <a:cubicBezTo>
                  <a:pt x="5" y="18"/>
                  <a:pt x="6" y="18"/>
                  <a:pt x="7" y="18"/>
                </a:cubicBezTo>
                <a:cubicBezTo>
                  <a:pt x="7" y="12"/>
                  <a:pt x="7" y="6"/>
                  <a:pt x="7" y="0"/>
                </a:cubicBezTo>
                <a:cubicBezTo>
                  <a:pt x="0" y="5"/>
                  <a:pt x="5" y="12"/>
                  <a:pt x="4" y="18"/>
                </a:cubicBezTo>
                <a:close/>
              </a:path>
            </a:pathLst>
          </a:custGeom>
          <a:solidFill>
            <a:srgbClr val="CE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192"/>
          <p:cNvSpPr>
            <a:spLocks/>
          </p:cNvSpPr>
          <p:nvPr/>
        </p:nvSpPr>
        <p:spPr bwMode="auto">
          <a:xfrm>
            <a:off x="9920288" y="4406901"/>
            <a:ext cx="39688" cy="84138"/>
          </a:xfrm>
          <a:custGeom>
            <a:avLst/>
            <a:gdLst>
              <a:gd name="T0" fmla="*/ 10 w 21"/>
              <a:gd name="T1" fmla="*/ 8 h 44"/>
              <a:gd name="T2" fmla="*/ 7 w 21"/>
              <a:gd name="T3" fmla="*/ 0 h 44"/>
              <a:gd name="T4" fmla="*/ 12 w 21"/>
              <a:gd name="T5" fmla="*/ 27 h 44"/>
              <a:gd name="T6" fmla="*/ 2 w 21"/>
              <a:gd name="T7" fmla="*/ 40 h 44"/>
              <a:gd name="T8" fmla="*/ 0 w 21"/>
              <a:gd name="T9" fmla="*/ 42 h 44"/>
              <a:gd name="T10" fmla="*/ 15 w 21"/>
              <a:gd name="T11" fmla="*/ 44 h 44"/>
              <a:gd name="T12" fmla="*/ 19 w 21"/>
              <a:gd name="T13" fmla="*/ 33 h 44"/>
              <a:gd name="T14" fmla="*/ 10 w 21"/>
              <a:gd name="T15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44">
                <a:moveTo>
                  <a:pt x="10" y="8"/>
                </a:moveTo>
                <a:cubicBezTo>
                  <a:pt x="9" y="5"/>
                  <a:pt x="10" y="2"/>
                  <a:pt x="7" y="0"/>
                </a:cubicBezTo>
                <a:cubicBezTo>
                  <a:pt x="5" y="10"/>
                  <a:pt x="11" y="18"/>
                  <a:pt x="12" y="27"/>
                </a:cubicBezTo>
                <a:cubicBezTo>
                  <a:pt x="12" y="35"/>
                  <a:pt x="12" y="41"/>
                  <a:pt x="2" y="40"/>
                </a:cubicBezTo>
                <a:cubicBezTo>
                  <a:pt x="1" y="40"/>
                  <a:pt x="1" y="41"/>
                  <a:pt x="0" y="42"/>
                </a:cubicBezTo>
                <a:cubicBezTo>
                  <a:pt x="5" y="43"/>
                  <a:pt x="10" y="40"/>
                  <a:pt x="15" y="44"/>
                </a:cubicBezTo>
                <a:cubicBezTo>
                  <a:pt x="20" y="42"/>
                  <a:pt x="21" y="38"/>
                  <a:pt x="19" y="33"/>
                </a:cubicBezTo>
                <a:cubicBezTo>
                  <a:pt x="14" y="25"/>
                  <a:pt x="14" y="16"/>
                  <a:pt x="10" y="8"/>
                </a:cubicBezTo>
                <a:close/>
              </a:path>
            </a:pathLst>
          </a:custGeom>
          <a:solidFill>
            <a:srgbClr val="8F4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193"/>
          <p:cNvSpPr>
            <a:spLocks/>
          </p:cNvSpPr>
          <p:nvPr/>
        </p:nvSpPr>
        <p:spPr bwMode="auto">
          <a:xfrm>
            <a:off x="10971213" y="2449513"/>
            <a:ext cx="492125" cy="671513"/>
          </a:xfrm>
          <a:custGeom>
            <a:avLst/>
            <a:gdLst>
              <a:gd name="T0" fmla="*/ 244 w 261"/>
              <a:gd name="T1" fmla="*/ 182 h 356"/>
              <a:gd name="T2" fmla="*/ 241 w 261"/>
              <a:gd name="T3" fmla="*/ 170 h 356"/>
              <a:gd name="T4" fmla="*/ 224 w 261"/>
              <a:gd name="T5" fmla="*/ 158 h 356"/>
              <a:gd name="T6" fmla="*/ 235 w 261"/>
              <a:gd name="T7" fmla="*/ 149 h 356"/>
              <a:gd name="T8" fmla="*/ 247 w 261"/>
              <a:gd name="T9" fmla="*/ 153 h 356"/>
              <a:gd name="T10" fmla="*/ 250 w 261"/>
              <a:gd name="T11" fmla="*/ 160 h 356"/>
              <a:gd name="T12" fmla="*/ 255 w 261"/>
              <a:gd name="T13" fmla="*/ 159 h 356"/>
              <a:gd name="T14" fmla="*/ 255 w 261"/>
              <a:gd name="T15" fmla="*/ 159 h 356"/>
              <a:gd name="T16" fmla="*/ 249 w 261"/>
              <a:gd name="T17" fmla="*/ 117 h 356"/>
              <a:gd name="T18" fmla="*/ 242 w 261"/>
              <a:gd name="T19" fmla="*/ 112 h 356"/>
              <a:gd name="T20" fmla="*/ 228 w 261"/>
              <a:gd name="T21" fmla="*/ 106 h 356"/>
              <a:gd name="T22" fmla="*/ 220 w 261"/>
              <a:gd name="T23" fmla="*/ 116 h 356"/>
              <a:gd name="T24" fmla="*/ 204 w 261"/>
              <a:gd name="T25" fmla="*/ 115 h 356"/>
              <a:gd name="T26" fmla="*/ 201 w 261"/>
              <a:gd name="T27" fmla="*/ 100 h 356"/>
              <a:gd name="T28" fmla="*/ 201 w 261"/>
              <a:gd name="T29" fmla="*/ 50 h 356"/>
              <a:gd name="T30" fmla="*/ 182 w 261"/>
              <a:gd name="T31" fmla="*/ 18 h 356"/>
              <a:gd name="T32" fmla="*/ 136 w 261"/>
              <a:gd name="T33" fmla="*/ 4 h 356"/>
              <a:gd name="T34" fmla="*/ 92 w 261"/>
              <a:gd name="T35" fmla="*/ 1 h 356"/>
              <a:gd name="T36" fmla="*/ 49 w 261"/>
              <a:gd name="T37" fmla="*/ 8 h 356"/>
              <a:gd name="T38" fmla="*/ 21 w 261"/>
              <a:gd name="T39" fmla="*/ 46 h 356"/>
              <a:gd name="T40" fmla="*/ 23 w 261"/>
              <a:gd name="T41" fmla="*/ 102 h 356"/>
              <a:gd name="T42" fmla="*/ 22 w 261"/>
              <a:gd name="T43" fmla="*/ 106 h 356"/>
              <a:gd name="T44" fmla="*/ 17 w 261"/>
              <a:gd name="T45" fmla="*/ 111 h 356"/>
              <a:gd name="T46" fmla="*/ 1 w 261"/>
              <a:gd name="T47" fmla="*/ 146 h 356"/>
              <a:gd name="T48" fmla="*/ 20 w 261"/>
              <a:gd name="T49" fmla="*/ 149 h 356"/>
              <a:gd name="T50" fmla="*/ 32 w 261"/>
              <a:gd name="T51" fmla="*/ 125 h 356"/>
              <a:gd name="T52" fmla="*/ 72 w 261"/>
              <a:gd name="T53" fmla="*/ 126 h 356"/>
              <a:gd name="T54" fmla="*/ 93 w 261"/>
              <a:gd name="T55" fmla="*/ 131 h 356"/>
              <a:gd name="T56" fmla="*/ 112 w 261"/>
              <a:gd name="T57" fmla="*/ 131 h 356"/>
              <a:gd name="T58" fmla="*/ 132 w 261"/>
              <a:gd name="T59" fmla="*/ 125 h 356"/>
              <a:gd name="T60" fmla="*/ 165 w 261"/>
              <a:gd name="T61" fmla="*/ 122 h 356"/>
              <a:gd name="T62" fmla="*/ 181 w 261"/>
              <a:gd name="T63" fmla="*/ 147 h 356"/>
              <a:gd name="T64" fmla="*/ 170 w 261"/>
              <a:gd name="T65" fmla="*/ 173 h 356"/>
              <a:gd name="T66" fmla="*/ 135 w 261"/>
              <a:gd name="T67" fmla="*/ 175 h 356"/>
              <a:gd name="T68" fmla="*/ 121 w 261"/>
              <a:gd name="T69" fmla="*/ 151 h 356"/>
              <a:gd name="T70" fmla="*/ 113 w 261"/>
              <a:gd name="T71" fmla="*/ 132 h 356"/>
              <a:gd name="T72" fmla="*/ 85 w 261"/>
              <a:gd name="T73" fmla="*/ 135 h 356"/>
              <a:gd name="T74" fmla="*/ 82 w 261"/>
              <a:gd name="T75" fmla="*/ 145 h 356"/>
              <a:gd name="T76" fmla="*/ 79 w 261"/>
              <a:gd name="T77" fmla="*/ 160 h 356"/>
              <a:gd name="T78" fmla="*/ 58 w 261"/>
              <a:gd name="T79" fmla="*/ 179 h 356"/>
              <a:gd name="T80" fmla="*/ 27 w 261"/>
              <a:gd name="T81" fmla="*/ 167 h 356"/>
              <a:gd name="T82" fmla="*/ 21 w 261"/>
              <a:gd name="T83" fmla="*/ 162 h 356"/>
              <a:gd name="T84" fmla="*/ 14 w 261"/>
              <a:gd name="T85" fmla="*/ 167 h 356"/>
              <a:gd name="T86" fmla="*/ 11 w 261"/>
              <a:gd name="T87" fmla="*/ 185 h 356"/>
              <a:gd name="T88" fmla="*/ 25 w 261"/>
              <a:gd name="T89" fmla="*/ 208 h 356"/>
              <a:gd name="T90" fmla="*/ 52 w 261"/>
              <a:gd name="T91" fmla="*/ 252 h 356"/>
              <a:gd name="T92" fmla="*/ 87 w 261"/>
              <a:gd name="T93" fmla="*/ 272 h 356"/>
              <a:gd name="T94" fmla="*/ 95 w 261"/>
              <a:gd name="T95" fmla="*/ 286 h 356"/>
              <a:gd name="T96" fmla="*/ 98 w 261"/>
              <a:gd name="T97" fmla="*/ 333 h 356"/>
              <a:gd name="T98" fmla="*/ 112 w 261"/>
              <a:gd name="T99" fmla="*/ 354 h 356"/>
              <a:gd name="T100" fmla="*/ 125 w 261"/>
              <a:gd name="T101" fmla="*/ 354 h 356"/>
              <a:gd name="T102" fmla="*/ 143 w 261"/>
              <a:gd name="T103" fmla="*/ 334 h 356"/>
              <a:gd name="T104" fmla="*/ 147 w 261"/>
              <a:gd name="T105" fmla="*/ 281 h 356"/>
              <a:gd name="T106" fmla="*/ 154 w 261"/>
              <a:gd name="T107" fmla="*/ 273 h 356"/>
              <a:gd name="T108" fmla="*/ 189 w 261"/>
              <a:gd name="T109" fmla="*/ 251 h 356"/>
              <a:gd name="T110" fmla="*/ 204 w 261"/>
              <a:gd name="T111" fmla="*/ 232 h 356"/>
              <a:gd name="T112" fmla="*/ 217 w 261"/>
              <a:gd name="T113" fmla="*/ 200 h 356"/>
              <a:gd name="T114" fmla="*/ 232 w 261"/>
              <a:gd name="T115" fmla="*/ 192 h 356"/>
              <a:gd name="T116" fmla="*/ 244 w 261"/>
              <a:gd name="T117" fmla="*/ 18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1" h="356">
                <a:moveTo>
                  <a:pt x="244" y="182"/>
                </a:moveTo>
                <a:cubicBezTo>
                  <a:pt x="243" y="178"/>
                  <a:pt x="246" y="173"/>
                  <a:pt x="241" y="170"/>
                </a:cubicBezTo>
                <a:cubicBezTo>
                  <a:pt x="228" y="173"/>
                  <a:pt x="223" y="169"/>
                  <a:pt x="224" y="158"/>
                </a:cubicBezTo>
                <a:cubicBezTo>
                  <a:pt x="224" y="151"/>
                  <a:pt x="228" y="147"/>
                  <a:pt x="235" y="149"/>
                </a:cubicBezTo>
                <a:cubicBezTo>
                  <a:pt x="239" y="149"/>
                  <a:pt x="243" y="150"/>
                  <a:pt x="247" y="153"/>
                </a:cubicBezTo>
                <a:cubicBezTo>
                  <a:pt x="249" y="155"/>
                  <a:pt x="249" y="158"/>
                  <a:pt x="250" y="160"/>
                </a:cubicBezTo>
                <a:cubicBezTo>
                  <a:pt x="253" y="166"/>
                  <a:pt x="254" y="161"/>
                  <a:pt x="255" y="159"/>
                </a:cubicBezTo>
                <a:cubicBezTo>
                  <a:pt x="255" y="159"/>
                  <a:pt x="255" y="159"/>
                  <a:pt x="255" y="159"/>
                </a:cubicBezTo>
                <a:cubicBezTo>
                  <a:pt x="257" y="144"/>
                  <a:pt x="261" y="129"/>
                  <a:pt x="249" y="117"/>
                </a:cubicBezTo>
                <a:cubicBezTo>
                  <a:pt x="247" y="114"/>
                  <a:pt x="245" y="112"/>
                  <a:pt x="242" y="112"/>
                </a:cubicBezTo>
                <a:cubicBezTo>
                  <a:pt x="237" y="112"/>
                  <a:pt x="233" y="108"/>
                  <a:pt x="228" y="106"/>
                </a:cubicBezTo>
                <a:cubicBezTo>
                  <a:pt x="224" y="108"/>
                  <a:pt x="223" y="113"/>
                  <a:pt x="220" y="116"/>
                </a:cubicBezTo>
                <a:cubicBezTo>
                  <a:pt x="214" y="123"/>
                  <a:pt x="208" y="122"/>
                  <a:pt x="204" y="115"/>
                </a:cubicBezTo>
                <a:cubicBezTo>
                  <a:pt x="202" y="110"/>
                  <a:pt x="201" y="105"/>
                  <a:pt x="201" y="100"/>
                </a:cubicBezTo>
                <a:cubicBezTo>
                  <a:pt x="201" y="83"/>
                  <a:pt x="201" y="66"/>
                  <a:pt x="201" y="50"/>
                </a:cubicBezTo>
                <a:cubicBezTo>
                  <a:pt x="201" y="35"/>
                  <a:pt x="195" y="25"/>
                  <a:pt x="182" y="18"/>
                </a:cubicBezTo>
                <a:cubicBezTo>
                  <a:pt x="167" y="11"/>
                  <a:pt x="152" y="7"/>
                  <a:pt x="136" y="4"/>
                </a:cubicBezTo>
                <a:cubicBezTo>
                  <a:pt x="121" y="0"/>
                  <a:pt x="107" y="1"/>
                  <a:pt x="92" y="1"/>
                </a:cubicBezTo>
                <a:cubicBezTo>
                  <a:pt x="77" y="0"/>
                  <a:pt x="63" y="4"/>
                  <a:pt x="49" y="8"/>
                </a:cubicBezTo>
                <a:cubicBezTo>
                  <a:pt x="33" y="13"/>
                  <a:pt x="21" y="29"/>
                  <a:pt x="21" y="46"/>
                </a:cubicBezTo>
                <a:cubicBezTo>
                  <a:pt x="21" y="64"/>
                  <a:pt x="19" y="83"/>
                  <a:pt x="23" y="102"/>
                </a:cubicBezTo>
                <a:cubicBezTo>
                  <a:pt x="23" y="103"/>
                  <a:pt x="23" y="105"/>
                  <a:pt x="22" y="106"/>
                </a:cubicBezTo>
                <a:cubicBezTo>
                  <a:pt x="20" y="108"/>
                  <a:pt x="19" y="110"/>
                  <a:pt x="17" y="111"/>
                </a:cubicBezTo>
                <a:cubicBezTo>
                  <a:pt x="3" y="119"/>
                  <a:pt x="0" y="132"/>
                  <a:pt x="1" y="146"/>
                </a:cubicBezTo>
                <a:cubicBezTo>
                  <a:pt x="7" y="152"/>
                  <a:pt x="13" y="151"/>
                  <a:pt x="20" y="149"/>
                </a:cubicBezTo>
                <a:cubicBezTo>
                  <a:pt x="23" y="140"/>
                  <a:pt x="24" y="131"/>
                  <a:pt x="32" y="125"/>
                </a:cubicBezTo>
                <a:cubicBezTo>
                  <a:pt x="42" y="118"/>
                  <a:pt x="63" y="117"/>
                  <a:pt x="72" y="126"/>
                </a:cubicBezTo>
                <a:cubicBezTo>
                  <a:pt x="78" y="132"/>
                  <a:pt x="83" y="137"/>
                  <a:pt x="93" y="131"/>
                </a:cubicBezTo>
                <a:cubicBezTo>
                  <a:pt x="98" y="128"/>
                  <a:pt x="105" y="130"/>
                  <a:pt x="112" y="131"/>
                </a:cubicBezTo>
                <a:cubicBezTo>
                  <a:pt x="120" y="132"/>
                  <a:pt x="126" y="130"/>
                  <a:pt x="132" y="125"/>
                </a:cubicBezTo>
                <a:cubicBezTo>
                  <a:pt x="142" y="116"/>
                  <a:pt x="155" y="118"/>
                  <a:pt x="165" y="122"/>
                </a:cubicBezTo>
                <a:cubicBezTo>
                  <a:pt x="175" y="125"/>
                  <a:pt x="180" y="135"/>
                  <a:pt x="181" y="147"/>
                </a:cubicBezTo>
                <a:cubicBezTo>
                  <a:pt x="181" y="157"/>
                  <a:pt x="180" y="168"/>
                  <a:pt x="170" y="173"/>
                </a:cubicBezTo>
                <a:cubicBezTo>
                  <a:pt x="159" y="179"/>
                  <a:pt x="147" y="183"/>
                  <a:pt x="135" y="175"/>
                </a:cubicBezTo>
                <a:cubicBezTo>
                  <a:pt x="125" y="170"/>
                  <a:pt x="121" y="161"/>
                  <a:pt x="121" y="151"/>
                </a:cubicBezTo>
                <a:cubicBezTo>
                  <a:pt x="121" y="144"/>
                  <a:pt x="123" y="136"/>
                  <a:pt x="113" y="132"/>
                </a:cubicBezTo>
                <a:cubicBezTo>
                  <a:pt x="104" y="129"/>
                  <a:pt x="94" y="129"/>
                  <a:pt x="85" y="135"/>
                </a:cubicBezTo>
                <a:cubicBezTo>
                  <a:pt x="82" y="137"/>
                  <a:pt x="82" y="141"/>
                  <a:pt x="82" y="145"/>
                </a:cubicBezTo>
                <a:cubicBezTo>
                  <a:pt x="82" y="150"/>
                  <a:pt x="81" y="155"/>
                  <a:pt x="79" y="160"/>
                </a:cubicBezTo>
                <a:cubicBezTo>
                  <a:pt x="76" y="172"/>
                  <a:pt x="69" y="177"/>
                  <a:pt x="58" y="179"/>
                </a:cubicBezTo>
                <a:cubicBezTo>
                  <a:pt x="46" y="181"/>
                  <a:pt x="35" y="179"/>
                  <a:pt x="27" y="167"/>
                </a:cubicBezTo>
                <a:cubicBezTo>
                  <a:pt x="26" y="165"/>
                  <a:pt x="25" y="162"/>
                  <a:pt x="21" y="162"/>
                </a:cubicBezTo>
                <a:cubicBezTo>
                  <a:pt x="18" y="163"/>
                  <a:pt x="16" y="165"/>
                  <a:pt x="14" y="167"/>
                </a:cubicBezTo>
                <a:cubicBezTo>
                  <a:pt x="6" y="175"/>
                  <a:pt x="6" y="175"/>
                  <a:pt x="11" y="185"/>
                </a:cubicBezTo>
                <a:cubicBezTo>
                  <a:pt x="19" y="191"/>
                  <a:pt x="23" y="199"/>
                  <a:pt x="25" y="208"/>
                </a:cubicBezTo>
                <a:cubicBezTo>
                  <a:pt x="29" y="226"/>
                  <a:pt x="39" y="240"/>
                  <a:pt x="52" y="252"/>
                </a:cubicBezTo>
                <a:cubicBezTo>
                  <a:pt x="62" y="262"/>
                  <a:pt x="74" y="269"/>
                  <a:pt x="87" y="272"/>
                </a:cubicBezTo>
                <a:cubicBezTo>
                  <a:pt x="94" y="274"/>
                  <a:pt x="95" y="280"/>
                  <a:pt x="95" y="286"/>
                </a:cubicBezTo>
                <a:cubicBezTo>
                  <a:pt x="95" y="302"/>
                  <a:pt x="96" y="318"/>
                  <a:pt x="98" y="333"/>
                </a:cubicBezTo>
                <a:cubicBezTo>
                  <a:pt x="101" y="341"/>
                  <a:pt x="107" y="347"/>
                  <a:pt x="112" y="354"/>
                </a:cubicBezTo>
                <a:cubicBezTo>
                  <a:pt x="116" y="356"/>
                  <a:pt x="121" y="356"/>
                  <a:pt x="125" y="354"/>
                </a:cubicBezTo>
                <a:cubicBezTo>
                  <a:pt x="130" y="347"/>
                  <a:pt x="137" y="340"/>
                  <a:pt x="143" y="334"/>
                </a:cubicBezTo>
                <a:cubicBezTo>
                  <a:pt x="143" y="316"/>
                  <a:pt x="149" y="299"/>
                  <a:pt x="147" y="281"/>
                </a:cubicBezTo>
                <a:cubicBezTo>
                  <a:pt x="147" y="276"/>
                  <a:pt x="151" y="274"/>
                  <a:pt x="154" y="273"/>
                </a:cubicBezTo>
                <a:cubicBezTo>
                  <a:pt x="168" y="267"/>
                  <a:pt x="180" y="261"/>
                  <a:pt x="189" y="251"/>
                </a:cubicBezTo>
                <a:cubicBezTo>
                  <a:pt x="195" y="245"/>
                  <a:pt x="200" y="239"/>
                  <a:pt x="204" y="232"/>
                </a:cubicBezTo>
                <a:cubicBezTo>
                  <a:pt x="208" y="221"/>
                  <a:pt x="213" y="211"/>
                  <a:pt x="217" y="200"/>
                </a:cubicBezTo>
                <a:cubicBezTo>
                  <a:pt x="219" y="193"/>
                  <a:pt x="226" y="193"/>
                  <a:pt x="232" y="192"/>
                </a:cubicBezTo>
                <a:cubicBezTo>
                  <a:pt x="238" y="191"/>
                  <a:pt x="243" y="189"/>
                  <a:pt x="244" y="182"/>
                </a:cubicBezTo>
                <a:close/>
              </a:path>
            </a:pathLst>
          </a:custGeom>
          <a:solidFill>
            <a:srgbClr val="F7B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194"/>
          <p:cNvSpPr>
            <a:spLocks/>
          </p:cNvSpPr>
          <p:nvPr/>
        </p:nvSpPr>
        <p:spPr bwMode="auto">
          <a:xfrm>
            <a:off x="9894888" y="2619376"/>
            <a:ext cx="455613" cy="303213"/>
          </a:xfrm>
          <a:custGeom>
            <a:avLst/>
            <a:gdLst>
              <a:gd name="T0" fmla="*/ 12 w 241"/>
              <a:gd name="T1" fmla="*/ 69 h 161"/>
              <a:gd name="T2" fmla="*/ 3 w 241"/>
              <a:gd name="T3" fmla="*/ 113 h 161"/>
              <a:gd name="T4" fmla="*/ 1 w 241"/>
              <a:gd name="T5" fmla="*/ 149 h 161"/>
              <a:gd name="T6" fmla="*/ 12 w 241"/>
              <a:gd name="T7" fmla="*/ 157 h 161"/>
              <a:gd name="T8" fmla="*/ 14 w 241"/>
              <a:gd name="T9" fmla="*/ 153 h 161"/>
              <a:gd name="T10" fmla="*/ 47 w 241"/>
              <a:gd name="T11" fmla="*/ 149 h 161"/>
              <a:gd name="T12" fmla="*/ 113 w 241"/>
              <a:gd name="T13" fmla="*/ 138 h 161"/>
              <a:gd name="T14" fmla="*/ 188 w 241"/>
              <a:gd name="T15" fmla="*/ 139 h 161"/>
              <a:gd name="T16" fmla="*/ 210 w 241"/>
              <a:gd name="T17" fmla="*/ 142 h 161"/>
              <a:gd name="T18" fmla="*/ 228 w 241"/>
              <a:gd name="T19" fmla="*/ 147 h 161"/>
              <a:gd name="T20" fmla="*/ 240 w 241"/>
              <a:gd name="T21" fmla="*/ 145 h 161"/>
              <a:gd name="T22" fmla="*/ 231 w 241"/>
              <a:gd name="T23" fmla="*/ 93 h 161"/>
              <a:gd name="T24" fmla="*/ 207 w 241"/>
              <a:gd name="T25" fmla="*/ 39 h 161"/>
              <a:gd name="T26" fmla="*/ 163 w 241"/>
              <a:gd name="T27" fmla="*/ 5 h 161"/>
              <a:gd name="T28" fmla="*/ 158 w 241"/>
              <a:gd name="T29" fmla="*/ 15 h 161"/>
              <a:gd name="T30" fmla="*/ 136 w 241"/>
              <a:gd name="T31" fmla="*/ 48 h 161"/>
              <a:gd name="T32" fmla="*/ 134 w 241"/>
              <a:gd name="T33" fmla="*/ 50 h 161"/>
              <a:gd name="T34" fmla="*/ 103 w 241"/>
              <a:gd name="T35" fmla="*/ 45 h 161"/>
              <a:gd name="T36" fmla="*/ 92 w 241"/>
              <a:gd name="T37" fmla="*/ 15 h 161"/>
              <a:gd name="T38" fmla="*/ 77 w 241"/>
              <a:gd name="T39" fmla="*/ 5 h 161"/>
              <a:gd name="T40" fmla="*/ 12 w 241"/>
              <a:gd name="T41" fmla="*/ 6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1" h="161">
                <a:moveTo>
                  <a:pt x="12" y="69"/>
                </a:moveTo>
                <a:cubicBezTo>
                  <a:pt x="9" y="84"/>
                  <a:pt x="4" y="98"/>
                  <a:pt x="3" y="113"/>
                </a:cubicBezTo>
                <a:cubicBezTo>
                  <a:pt x="3" y="125"/>
                  <a:pt x="0" y="137"/>
                  <a:pt x="1" y="149"/>
                </a:cubicBezTo>
                <a:cubicBezTo>
                  <a:pt x="2" y="155"/>
                  <a:pt x="4" y="161"/>
                  <a:pt x="12" y="157"/>
                </a:cubicBezTo>
                <a:cubicBezTo>
                  <a:pt x="13" y="156"/>
                  <a:pt x="12" y="153"/>
                  <a:pt x="14" y="153"/>
                </a:cubicBezTo>
                <a:cubicBezTo>
                  <a:pt x="25" y="154"/>
                  <a:pt x="36" y="147"/>
                  <a:pt x="47" y="149"/>
                </a:cubicBezTo>
                <a:cubicBezTo>
                  <a:pt x="68" y="140"/>
                  <a:pt x="91" y="139"/>
                  <a:pt x="113" y="138"/>
                </a:cubicBezTo>
                <a:cubicBezTo>
                  <a:pt x="138" y="136"/>
                  <a:pt x="163" y="137"/>
                  <a:pt x="188" y="139"/>
                </a:cubicBezTo>
                <a:cubicBezTo>
                  <a:pt x="196" y="140"/>
                  <a:pt x="203" y="141"/>
                  <a:pt x="210" y="142"/>
                </a:cubicBezTo>
                <a:cubicBezTo>
                  <a:pt x="216" y="143"/>
                  <a:pt x="222" y="145"/>
                  <a:pt x="228" y="147"/>
                </a:cubicBezTo>
                <a:cubicBezTo>
                  <a:pt x="232" y="148"/>
                  <a:pt x="236" y="148"/>
                  <a:pt x="240" y="145"/>
                </a:cubicBezTo>
                <a:cubicBezTo>
                  <a:pt x="241" y="127"/>
                  <a:pt x="235" y="110"/>
                  <a:pt x="231" y="93"/>
                </a:cubicBezTo>
                <a:cubicBezTo>
                  <a:pt x="227" y="73"/>
                  <a:pt x="219" y="55"/>
                  <a:pt x="207" y="39"/>
                </a:cubicBezTo>
                <a:cubicBezTo>
                  <a:pt x="196" y="23"/>
                  <a:pt x="183" y="9"/>
                  <a:pt x="163" y="5"/>
                </a:cubicBezTo>
                <a:cubicBezTo>
                  <a:pt x="158" y="6"/>
                  <a:pt x="157" y="11"/>
                  <a:pt x="158" y="15"/>
                </a:cubicBezTo>
                <a:cubicBezTo>
                  <a:pt x="161" y="32"/>
                  <a:pt x="151" y="42"/>
                  <a:pt x="136" y="48"/>
                </a:cubicBezTo>
                <a:cubicBezTo>
                  <a:pt x="135" y="48"/>
                  <a:pt x="134" y="49"/>
                  <a:pt x="134" y="50"/>
                </a:cubicBezTo>
                <a:cubicBezTo>
                  <a:pt x="123" y="56"/>
                  <a:pt x="115" y="54"/>
                  <a:pt x="103" y="45"/>
                </a:cubicBezTo>
                <a:cubicBezTo>
                  <a:pt x="92" y="38"/>
                  <a:pt x="92" y="27"/>
                  <a:pt x="92" y="15"/>
                </a:cubicBezTo>
                <a:cubicBezTo>
                  <a:pt x="92" y="0"/>
                  <a:pt x="91" y="1"/>
                  <a:pt x="77" y="5"/>
                </a:cubicBezTo>
                <a:cubicBezTo>
                  <a:pt x="44" y="15"/>
                  <a:pt x="25" y="39"/>
                  <a:pt x="12" y="69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195"/>
          <p:cNvSpPr>
            <a:spLocks/>
          </p:cNvSpPr>
          <p:nvPr/>
        </p:nvSpPr>
        <p:spPr bwMode="auto">
          <a:xfrm>
            <a:off x="10791825" y="3089276"/>
            <a:ext cx="368300" cy="336550"/>
          </a:xfrm>
          <a:custGeom>
            <a:avLst/>
            <a:gdLst>
              <a:gd name="T0" fmla="*/ 134 w 195"/>
              <a:gd name="T1" fmla="*/ 2 h 178"/>
              <a:gd name="T2" fmla="*/ 72 w 195"/>
              <a:gd name="T3" fmla="*/ 16 h 178"/>
              <a:gd name="T4" fmla="*/ 51 w 195"/>
              <a:gd name="T5" fmla="*/ 44 h 178"/>
              <a:gd name="T6" fmla="*/ 35 w 195"/>
              <a:gd name="T7" fmla="*/ 87 h 178"/>
              <a:gd name="T8" fmla="*/ 3 w 195"/>
              <a:gd name="T9" fmla="*/ 169 h 178"/>
              <a:gd name="T10" fmla="*/ 8 w 195"/>
              <a:gd name="T11" fmla="*/ 174 h 178"/>
              <a:gd name="T12" fmla="*/ 32 w 195"/>
              <a:gd name="T13" fmla="*/ 175 h 178"/>
              <a:gd name="T14" fmla="*/ 63 w 195"/>
              <a:gd name="T15" fmla="*/ 172 h 178"/>
              <a:gd name="T16" fmla="*/ 131 w 195"/>
              <a:gd name="T17" fmla="*/ 162 h 178"/>
              <a:gd name="T18" fmla="*/ 177 w 195"/>
              <a:gd name="T19" fmla="*/ 135 h 178"/>
              <a:gd name="T20" fmla="*/ 185 w 195"/>
              <a:gd name="T21" fmla="*/ 125 h 178"/>
              <a:gd name="T22" fmla="*/ 189 w 195"/>
              <a:gd name="T23" fmla="*/ 119 h 178"/>
              <a:gd name="T24" fmla="*/ 193 w 195"/>
              <a:gd name="T25" fmla="*/ 44 h 178"/>
              <a:gd name="T26" fmla="*/ 193 w 195"/>
              <a:gd name="T27" fmla="*/ 22 h 178"/>
              <a:gd name="T28" fmla="*/ 191 w 195"/>
              <a:gd name="T29" fmla="*/ 17 h 178"/>
              <a:gd name="T30" fmla="*/ 144 w 195"/>
              <a:gd name="T31" fmla="*/ 1 h 178"/>
              <a:gd name="T32" fmla="*/ 134 w 195"/>
              <a:gd name="T33" fmla="*/ 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" h="178">
                <a:moveTo>
                  <a:pt x="134" y="2"/>
                </a:moveTo>
                <a:cubicBezTo>
                  <a:pt x="113" y="6"/>
                  <a:pt x="92" y="8"/>
                  <a:pt x="72" y="16"/>
                </a:cubicBezTo>
                <a:cubicBezTo>
                  <a:pt x="59" y="21"/>
                  <a:pt x="54" y="32"/>
                  <a:pt x="51" y="44"/>
                </a:cubicBezTo>
                <a:cubicBezTo>
                  <a:pt x="47" y="59"/>
                  <a:pt x="40" y="73"/>
                  <a:pt x="35" y="87"/>
                </a:cubicBezTo>
                <a:cubicBezTo>
                  <a:pt x="25" y="115"/>
                  <a:pt x="12" y="141"/>
                  <a:pt x="3" y="169"/>
                </a:cubicBezTo>
                <a:cubicBezTo>
                  <a:pt x="0" y="177"/>
                  <a:pt x="7" y="172"/>
                  <a:pt x="8" y="174"/>
                </a:cubicBezTo>
                <a:cubicBezTo>
                  <a:pt x="16" y="178"/>
                  <a:pt x="24" y="177"/>
                  <a:pt x="32" y="175"/>
                </a:cubicBezTo>
                <a:cubicBezTo>
                  <a:pt x="42" y="172"/>
                  <a:pt x="52" y="173"/>
                  <a:pt x="63" y="172"/>
                </a:cubicBezTo>
                <a:cubicBezTo>
                  <a:pt x="86" y="171"/>
                  <a:pt x="109" y="170"/>
                  <a:pt x="131" y="162"/>
                </a:cubicBezTo>
                <a:cubicBezTo>
                  <a:pt x="148" y="155"/>
                  <a:pt x="163" y="147"/>
                  <a:pt x="177" y="135"/>
                </a:cubicBezTo>
                <a:cubicBezTo>
                  <a:pt x="178" y="131"/>
                  <a:pt x="181" y="127"/>
                  <a:pt x="185" y="125"/>
                </a:cubicBezTo>
                <a:cubicBezTo>
                  <a:pt x="187" y="124"/>
                  <a:pt x="189" y="122"/>
                  <a:pt x="189" y="119"/>
                </a:cubicBezTo>
                <a:cubicBezTo>
                  <a:pt x="195" y="94"/>
                  <a:pt x="193" y="69"/>
                  <a:pt x="193" y="44"/>
                </a:cubicBezTo>
                <a:cubicBezTo>
                  <a:pt x="193" y="37"/>
                  <a:pt x="194" y="29"/>
                  <a:pt x="193" y="22"/>
                </a:cubicBezTo>
                <a:cubicBezTo>
                  <a:pt x="193" y="20"/>
                  <a:pt x="193" y="19"/>
                  <a:pt x="191" y="17"/>
                </a:cubicBezTo>
                <a:cubicBezTo>
                  <a:pt x="175" y="13"/>
                  <a:pt x="159" y="7"/>
                  <a:pt x="144" y="1"/>
                </a:cubicBezTo>
                <a:cubicBezTo>
                  <a:pt x="140" y="0"/>
                  <a:pt x="137" y="0"/>
                  <a:pt x="134" y="2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FFDE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196"/>
          <p:cNvSpPr>
            <a:spLocks/>
          </p:cNvSpPr>
          <p:nvPr/>
        </p:nvSpPr>
        <p:spPr bwMode="auto">
          <a:xfrm>
            <a:off x="10979150" y="2324101"/>
            <a:ext cx="433388" cy="360363"/>
          </a:xfrm>
          <a:custGeom>
            <a:avLst/>
            <a:gdLst>
              <a:gd name="T0" fmla="*/ 18 w 230"/>
              <a:gd name="T1" fmla="*/ 172 h 191"/>
              <a:gd name="T2" fmla="*/ 20 w 230"/>
              <a:gd name="T3" fmla="*/ 116 h 191"/>
              <a:gd name="T4" fmla="*/ 34 w 230"/>
              <a:gd name="T5" fmla="*/ 83 h 191"/>
              <a:gd name="T6" fmla="*/ 53 w 230"/>
              <a:gd name="T7" fmla="*/ 74 h 191"/>
              <a:gd name="T8" fmla="*/ 120 w 230"/>
              <a:gd name="T9" fmla="*/ 70 h 191"/>
              <a:gd name="T10" fmla="*/ 180 w 230"/>
              <a:gd name="T11" fmla="*/ 89 h 191"/>
              <a:gd name="T12" fmla="*/ 194 w 230"/>
              <a:gd name="T13" fmla="*/ 113 h 191"/>
              <a:gd name="T14" fmla="*/ 194 w 230"/>
              <a:gd name="T15" fmla="*/ 170 h 191"/>
              <a:gd name="T16" fmla="*/ 197 w 230"/>
              <a:gd name="T17" fmla="*/ 181 h 191"/>
              <a:gd name="T18" fmla="*/ 207 w 230"/>
              <a:gd name="T19" fmla="*/ 191 h 191"/>
              <a:gd name="T20" fmla="*/ 220 w 230"/>
              <a:gd name="T21" fmla="*/ 181 h 191"/>
              <a:gd name="T22" fmla="*/ 225 w 230"/>
              <a:gd name="T23" fmla="*/ 172 h 191"/>
              <a:gd name="T24" fmla="*/ 228 w 230"/>
              <a:gd name="T25" fmla="*/ 165 h 191"/>
              <a:gd name="T26" fmla="*/ 228 w 230"/>
              <a:gd name="T27" fmla="*/ 93 h 191"/>
              <a:gd name="T28" fmla="*/ 208 w 230"/>
              <a:gd name="T29" fmla="*/ 50 h 191"/>
              <a:gd name="T30" fmla="*/ 198 w 230"/>
              <a:gd name="T31" fmla="*/ 37 h 191"/>
              <a:gd name="T32" fmla="*/ 135 w 230"/>
              <a:gd name="T33" fmla="*/ 3 h 191"/>
              <a:gd name="T34" fmla="*/ 93 w 230"/>
              <a:gd name="T35" fmla="*/ 4 h 191"/>
              <a:gd name="T36" fmla="*/ 80 w 230"/>
              <a:gd name="T37" fmla="*/ 7 h 191"/>
              <a:gd name="T38" fmla="*/ 62 w 230"/>
              <a:gd name="T39" fmla="*/ 17 h 191"/>
              <a:gd name="T40" fmla="*/ 45 w 230"/>
              <a:gd name="T41" fmla="*/ 28 h 191"/>
              <a:gd name="T42" fmla="*/ 16 w 230"/>
              <a:gd name="T43" fmla="*/ 66 h 191"/>
              <a:gd name="T44" fmla="*/ 13 w 230"/>
              <a:gd name="T45" fmla="*/ 157 h 191"/>
              <a:gd name="T46" fmla="*/ 18 w 230"/>
              <a:gd name="T47" fmla="*/ 17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0" h="191">
                <a:moveTo>
                  <a:pt x="18" y="172"/>
                </a:moveTo>
                <a:cubicBezTo>
                  <a:pt x="21" y="153"/>
                  <a:pt x="20" y="134"/>
                  <a:pt x="20" y="116"/>
                </a:cubicBezTo>
                <a:cubicBezTo>
                  <a:pt x="19" y="102"/>
                  <a:pt x="25" y="92"/>
                  <a:pt x="34" y="83"/>
                </a:cubicBezTo>
                <a:cubicBezTo>
                  <a:pt x="40" y="77"/>
                  <a:pt x="47" y="75"/>
                  <a:pt x="53" y="74"/>
                </a:cubicBezTo>
                <a:cubicBezTo>
                  <a:pt x="75" y="69"/>
                  <a:pt x="98" y="67"/>
                  <a:pt x="120" y="70"/>
                </a:cubicBezTo>
                <a:cubicBezTo>
                  <a:pt x="141" y="73"/>
                  <a:pt x="162" y="77"/>
                  <a:pt x="180" y="89"/>
                </a:cubicBezTo>
                <a:cubicBezTo>
                  <a:pt x="189" y="94"/>
                  <a:pt x="194" y="102"/>
                  <a:pt x="194" y="113"/>
                </a:cubicBezTo>
                <a:cubicBezTo>
                  <a:pt x="194" y="132"/>
                  <a:pt x="194" y="151"/>
                  <a:pt x="194" y="170"/>
                </a:cubicBezTo>
                <a:cubicBezTo>
                  <a:pt x="194" y="174"/>
                  <a:pt x="195" y="177"/>
                  <a:pt x="197" y="181"/>
                </a:cubicBezTo>
                <a:cubicBezTo>
                  <a:pt x="200" y="186"/>
                  <a:pt x="201" y="190"/>
                  <a:pt x="207" y="191"/>
                </a:cubicBezTo>
                <a:cubicBezTo>
                  <a:pt x="214" y="191"/>
                  <a:pt x="218" y="186"/>
                  <a:pt x="220" y="181"/>
                </a:cubicBezTo>
                <a:cubicBezTo>
                  <a:pt x="222" y="178"/>
                  <a:pt x="224" y="175"/>
                  <a:pt x="225" y="172"/>
                </a:cubicBezTo>
                <a:cubicBezTo>
                  <a:pt x="227" y="170"/>
                  <a:pt x="227" y="167"/>
                  <a:pt x="228" y="165"/>
                </a:cubicBezTo>
                <a:cubicBezTo>
                  <a:pt x="228" y="141"/>
                  <a:pt x="230" y="117"/>
                  <a:pt x="228" y="93"/>
                </a:cubicBezTo>
                <a:cubicBezTo>
                  <a:pt x="226" y="78"/>
                  <a:pt x="218" y="63"/>
                  <a:pt x="208" y="50"/>
                </a:cubicBezTo>
                <a:cubicBezTo>
                  <a:pt x="205" y="46"/>
                  <a:pt x="202" y="41"/>
                  <a:pt x="198" y="37"/>
                </a:cubicBezTo>
                <a:cubicBezTo>
                  <a:pt x="180" y="19"/>
                  <a:pt x="159" y="8"/>
                  <a:pt x="135" y="3"/>
                </a:cubicBezTo>
                <a:cubicBezTo>
                  <a:pt x="121" y="0"/>
                  <a:pt x="106" y="1"/>
                  <a:pt x="93" y="4"/>
                </a:cubicBezTo>
                <a:cubicBezTo>
                  <a:pt x="88" y="5"/>
                  <a:pt x="84" y="6"/>
                  <a:pt x="80" y="7"/>
                </a:cubicBezTo>
                <a:cubicBezTo>
                  <a:pt x="72" y="8"/>
                  <a:pt x="68" y="13"/>
                  <a:pt x="62" y="17"/>
                </a:cubicBezTo>
                <a:cubicBezTo>
                  <a:pt x="56" y="20"/>
                  <a:pt x="50" y="24"/>
                  <a:pt x="45" y="28"/>
                </a:cubicBezTo>
                <a:cubicBezTo>
                  <a:pt x="36" y="41"/>
                  <a:pt x="24" y="52"/>
                  <a:pt x="16" y="66"/>
                </a:cubicBezTo>
                <a:cubicBezTo>
                  <a:pt x="0" y="96"/>
                  <a:pt x="11" y="127"/>
                  <a:pt x="13" y="157"/>
                </a:cubicBezTo>
                <a:cubicBezTo>
                  <a:pt x="14" y="163"/>
                  <a:pt x="20" y="166"/>
                  <a:pt x="18" y="172"/>
                </a:cubicBezTo>
                <a:close/>
              </a:path>
            </a:pathLst>
          </a:custGeom>
          <a:solidFill>
            <a:srgbClr val="3C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197"/>
          <p:cNvSpPr>
            <a:spLocks/>
          </p:cNvSpPr>
          <p:nvPr/>
        </p:nvSpPr>
        <p:spPr bwMode="auto">
          <a:xfrm>
            <a:off x="10142538" y="3338513"/>
            <a:ext cx="222250" cy="301625"/>
          </a:xfrm>
          <a:custGeom>
            <a:avLst/>
            <a:gdLst>
              <a:gd name="T0" fmla="*/ 13 w 118"/>
              <a:gd name="T1" fmla="*/ 0 h 160"/>
              <a:gd name="T2" fmla="*/ 8 w 118"/>
              <a:gd name="T3" fmla="*/ 7 h 160"/>
              <a:gd name="T4" fmla="*/ 0 w 118"/>
              <a:gd name="T5" fmla="*/ 143 h 160"/>
              <a:gd name="T6" fmla="*/ 1 w 118"/>
              <a:gd name="T7" fmla="*/ 150 h 160"/>
              <a:gd name="T8" fmla="*/ 44 w 118"/>
              <a:gd name="T9" fmla="*/ 157 h 160"/>
              <a:gd name="T10" fmla="*/ 49 w 118"/>
              <a:gd name="T11" fmla="*/ 154 h 160"/>
              <a:gd name="T12" fmla="*/ 89 w 118"/>
              <a:gd name="T13" fmla="*/ 151 h 160"/>
              <a:gd name="T14" fmla="*/ 111 w 118"/>
              <a:gd name="T15" fmla="*/ 140 h 160"/>
              <a:gd name="T16" fmla="*/ 115 w 118"/>
              <a:gd name="T17" fmla="*/ 116 h 160"/>
              <a:gd name="T18" fmla="*/ 112 w 118"/>
              <a:gd name="T19" fmla="*/ 72 h 160"/>
              <a:gd name="T20" fmla="*/ 108 w 118"/>
              <a:gd name="T21" fmla="*/ 24 h 160"/>
              <a:gd name="T22" fmla="*/ 93 w 118"/>
              <a:gd name="T23" fmla="*/ 13 h 160"/>
              <a:gd name="T24" fmla="*/ 64 w 118"/>
              <a:gd name="T25" fmla="*/ 8 h 160"/>
              <a:gd name="T26" fmla="*/ 13 w 118"/>
              <a:gd name="T2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" h="160">
                <a:moveTo>
                  <a:pt x="13" y="0"/>
                </a:moveTo>
                <a:cubicBezTo>
                  <a:pt x="13" y="3"/>
                  <a:pt x="6" y="2"/>
                  <a:pt x="8" y="7"/>
                </a:cubicBezTo>
                <a:cubicBezTo>
                  <a:pt x="10" y="53"/>
                  <a:pt x="5" y="98"/>
                  <a:pt x="0" y="143"/>
                </a:cubicBezTo>
                <a:cubicBezTo>
                  <a:pt x="0" y="146"/>
                  <a:pt x="0" y="148"/>
                  <a:pt x="1" y="150"/>
                </a:cubicBezTo>
                <a:cubicBezTo>
                  <a:pt x="8" y="156"/>
                  <a:pt x="37" y="160"/>
                  <a:pt x="44" y="157"/>
                </a:cubicBezTo>
                <a:cubicBezTo>
                  <a:pt x="46" y="156"/>
                  <a:pt x="47" y="154"/>
                  <a:pt x="49" y="154"/>
                </a:cubicBezTo>
                <a:cubicBezTo>
                  <a:pt x="62" y="148"/>
                  <a:pt x="76" y="151"/>
                  <a:pt x="89" y="151"/>
                </a:cubicBezTo>
                <a:cubicBezTo>
                  <a:pt x="98" y="152"/>
                  <a:pt x="103" y="143"/>
                  <a:pt x="111" y="140"/>
                </a:cubicBezTo>
                <a:cubicBezTo>
                  <a:pt x="118" y="133"/>
                  <a:pt x="116" y="124"/>
                  <a:pt x="115" y="116"/>
                </a:cubicBezTo>
                <a:cubicBezTo>
                  <a:pt x="113" y="101"/>
                  <a:pt x="113" y="87"/>
                  <a:pt x="112" y="72"/>
                </a:cubicBezTo>
                <a:cubicBezTo>
                  <a:pt x="111" y="56"/>
                  <a:pt x="108" y="40"/>
                  <a:pt x="108" y="24"/>
                </a:cubicBezTo>
                <a:cubicBezTo>
                  <a:pt x="107" y="15"/>
                  <a:pt x="99" y="13"/>
                  <a:pt x="93" y="13"/>
                </a:cubicBezTo>
                <a:cubicBezTo>
                  <a:pt x="83" y="12"/>
                  <a:pt x="74" y="8"/>
                  <a:pt x="64" y="8"/>
                </a:cubicBezTo>
                <a:cubicBezTo>
                  <a:pt x="47" y="4"/>
                  <a:pt x="30" y="1"/>
                  <a:pt x="13" y="0"/>
                </a:cubicBezTo>
                <a:close/>
              </a:path>
            </a:pathLst>
          </a:custGeom>
          <a:solidFill>
            <a:srgbClr val="E94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198"/>
          <p:cNvSpPr>
            <a:spLocks/>
          </p:cNvSpPr>
          <p:nvPr/>
        </p:nvSpPr>
        <p:spPr bwMode="auto">
          <a:xfrm>
            <a:off x="10125075" y="3122613"/>
            <a:ext cx="1092200" cy="622300"/>
          </a:xfrm>
          <a:custGeom>
            <a:avLst/>
            <a:gdLst>
              <a:gd name="T0" fmla="*/ 118 w 578"/>
              <a:gd name="T1" fmla="*/ 254 h 329"/>
              <a:gd name="T2" fmla="*/ 100 w 578"/>
              <a:gd name="T3" fmla="*/ 264 h 329"/>
              <a:gd name="T4" fmla="*/ 95 w 578"/>
              <a:gd name="T5" fmla="*/ 268 h 329"/>
              <a:gd name="T6" fmla="*/ 86 w 578"/>
              <a:gd name="T7" fmla="*/ 275 h 329"/>
              <a:gd name="T8" fmla="*/ 49 w 578"/>
              <a:gd name="T9" fmla="*/ 299 h 329"/>
              <a:gd name="T10" fmla="*/ 30 w 578"/>
              <a:gd name="T11" fmla="*/ 305 h 329"/>
              <a:gd name="T12" fmla="*/ 0 w 578"/>
              <a:gd name="T13" fmla="*/ 324 h 329"/>
              <a:gd name="T14" fmla="*/ 9 w 578"/>
              <a:gd name="T15" fmla="*/ 329 h 329"/>
              <a:gd name="T16" fmla="*/ 53 w 578"/>
              <a:gd name="T17" fmla="*/ 317 h 329"/>
              <a:gd name="T18" fmla="*/ 57 w 578"/>
              <a:gd name="T19" fmla="*/ 313 h 329"/>
              <a:gd name="T20" fmla="*/ 95 w 578"/>
              <a:gd name="T21" fmla="*/ 285 h 329"/>
              <a:gd name="T22" fmla="*/ 111 w 578"/>
              <a:gd name="T23" fmla="*/ 273 h 329"/>
              <a:gd name="T24" fmla="*/ 135 w 578"/>
              <a:gd name="T25" fmla="*/ 266 h 329"/>
              <a:gd name="T26" fmla="*/ 151 w 578"/>
              <a:gd name="T27" fmla="*/ 248 h 329"/>
              <a:gd name="T28" fmla="*/ 169 w 578"/>
              <a:gd name="T29" fmla="*/ 237 h 329"/>
              <a:gd name="T30" fmla="*/ 290 w 578"/>
              <a:gd name="T31" fmla="*/ 186 h 329"/>
              <a:gd name="T32" fmla="*/ 336 w 578"/>
              <a:gd name="T33" fmla="*/ 177 h 329"/>
              <a:gd name="T34" fmla="*/ 346 w 578"/>
              <a:gd name="T35" fmla="*/ 171 h 329"/>
              <a:gd name="T36" fmla="*/ 442 w 578"/>
              <a:gd name="T37" fmla="*/ 162 h 329"/>
              <a:gd name="T38" fmla="*/ 528 w 578"/>
              <a:gd name="T39" fmla="*/ 132 h 329"/>
              <a:gd name="T40" fmla="*/ 532 w 578"/>
              <a:gd name="T41" fmla="*/ 129 h 329"/>
              <a:gd name="T42" fmla="*/ 541 w 578"/>
              <a:gd name="T43" fmla="*/ 122 h 329"/>
              <a:gd name="T44" fmla="*/ 548 w 578"/>
              <a:gd name="T45" fmla="*/ 114 h 329"/>
              <a:gd name="T46" fmla="*/ 569 w 578"/>
              <a:gd name="T47" fmla="*/ 81 h 329"/>
              <a:gd name="T48" fmla="*/ 572 w 578"/>
              <a:gd name="T49" fmla="*/ 71 h 329"/>
              <a:gd name="T50" fmla="*/ 577 w 578"/>
              <a:gd name="T51" fmla="*/ 42 h 329"/>
              <a:gd name="T52" fmla="*/ 573 w 578"/>
              <a:gd name="T53" fmla="*/ 6 h 329"/>
              <a:gd name="T54" fmla="*/ 571 w 578"/>
              <a:gd name="T55" fmla="*/ 2 h 329"/>
              <a:gd name="T56" fmla="*/ 555 w 578"/>
              <a:gd name="T57" fmla="*/ 1 h 329"/>
              <a:gd name="T58" fmla="*/ 544 w 578"/>
              <a:gd name="T59" fmla="*/ 4 h 329"/>
              <a:gd name="T60" fmla="*/ 544 w 578"/>
              <a:gd name="T61" fmla="*/ 26 h 329"/>
              <a:gd name="T62" fmla="*/ 548 w 578"/>
              <a:gd name="T63" fmla="*/ 21 h 329"/>
              <a:gd name="T64" fmla="*/ 549 w 578"/>
              <a:gd name="T65" fmla="*/ 18 h 329"/>
              <a:gd name="T66" fmla="*/ 553 w 578"/>
              <a:gd name="T67" fmla="*/ 12 h 329"/>
              <a:gd name="T68" fmla="*/ 556 w 578"/>
              <a:gd name="T69" fmla="*/ 19 h 329"/>
              <a:gd name="T70" fmla="*/ 556 w 578"/>
              <a:gd name="T71" fmla="*/ 56 h 329"/>
              <a:gd name="T72" fmla="*/ 554 w 578"/>
              <a:gd name="T73" fmla="*/ 64 h 329"/>
              <a:gd name="T74" fmla="*/ 540 w 578"/>
              <a:gd name="T75" fmla="*/ 102 h 329"/>
              <a:gd name="T76" fmla="*/ 537 w 578"/>
              <a:gd name="T77" fmla="*/ 107 h 329"/>
              <a:gd name="T78" fmla="*/ 529 w 578"/>
              <a:gd name="T79" fmla="*/ 114 h 329"/>
              <a:gd name="T80" fmla="*/ 484 w 578"/>
              <a:gd name="T81" fmla="*/ 140 h 329"/>
              <a:gd name="T82" fmla="*/ 397 w 578"/>
              <a:gd name="T83" fmla="*/ 152 h 329"/>
              <a:gd name="T84" fmla="*/ 361 w 578"/>
              <a:gd name="T85" fmla="*/ 156 h 329"/>
              <a:gd name="T86" fmla="*/ 359 w 578"/>
              <a:gd name="T87" fmla="*/ 159 h 329"/>
              <a:gd name="T88" fmla="*/ 330 w 578"/>
              <a:gd name="T89" fmla="*/ 163 h 329"/>
              <a:gd name="T90" fmla="*/ 274 w 578"/>
              <a:gd name="T91" fmla="*/ 177 h 329"/>
              <a:gd name="T92" fmla="*/ 226 w 578"/>
              <a:gd name="T93" fmla="*/ 194 h 329"/>
              <a:gd name="T94" fmla="*/ 175 w 578"/>
              <a:gd name="T95" fmla="*/ 220 h 329"/>
              <a:gd name="T96" fmla="*/ 147 w 578"/>
              <a:gd name="T97" fmla="*/ 229 h 329"/>
              <a:gd name="T98" fmla="*/ 126 w 578"/>
              <a:gd name="T99" fmla="*/ 244 h 329"/>
              <a:gd name="T100" fmla="*/ 118 w 578"/>
              <a:gd name="T101" fmla="*/ 25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8" h="329">
                <a:moveTo>
                  <a:pt x="118" y="254"/>
                </a:moveTo>
                <a:cubicBezTo>
                  <a:pt x="110" y="253"/>
                  <a:pt x="107" y="263"/>
                  <a:pt x="100" y="264"/>
                </a:cubicBezTo>
                <a:cubicBezTo>
                  <a:pt x="97" y="264"/>
                  <a:pt x="97" y="267"/>
                  <a:pt x="95" y="268"/>
                </a:cubicBezTo>
                <a:cubicBezTo>
                  <a:pt x="92" y="271"/>
                  <a:pt x="90" y="274"/>
                  <a:pt x="86" y="275"/>
                </a:cubicBezTo>
                <a:cubicBezTo>
                  <a:pt x="74" y="283"/>
                  <a:pt x="61" y="291"/>
                  <a:pt x="49" y="299"/>
                </a:cubicBezTo>
                <a:cubicBezTo>
                  <a:pt x="43" y="303"/>
                  <a:pt x="38" y="306"/>
                  <a:pt x="30" y="305"/>
                </a:cubicBezTo>
                <a:cubicBezTo>
                  <a:pt x="18" y="308"/>
                  <a:pt x="9" y="316"/>
                  <a:pt x="0" y="324"/>
                </a:cubicBezTo>
                <a:cubicBezTo>
                  <a:pt x="2" y="328"/>
                  <a:pt x="5" y="329"/>
                  <a:pt x="9" y="329"/>
                </a:cubicBezTo>
                <a:cubicBezTo>
                  <a:pt x="24" y="328"/>
                  <a:pt x="38" y="321"/>
                  <a:pt x="53" y="317"/>
                </a:cubicBezTo>
                <a:cubicBezTo>
                  <a:pt x="55" y="316"/>
                  <a:pt x="56" y="315"/>
                  <a:pt x="57" y="313"/>
                </a:cubicBezTo>
                <a:cubicBezTo>
                  <a:pt x="68" y="302"/>
                  <a:pt x="83" y="296"/>
                  <a:pt x="95" y="285"/>
                </a:cubicBezTo>
                <a:cubicBezTo>
                  <a:pt x="100" y="280"/>
                  <a:pt x="106" y="277"/>
                  <a:pt x="111" y="273"/>
                </a:cubicBezTo>
                <a:cubicBezTo>
                  <a:pt x="118" y="266"/>
                  <a:pt x="126" y="265"/>
                  <a:pt x="135" y="266"/>
                </a:cubicBezTo>
                <a:cubicBezTo>
                  <a:pt x="137" y="257"/>
                  <a:pt x="143" y="251"/>
                  <a:pt x="151" y="248"/>
                </a:cubicBezTo>
                <a:cubicBezTo>
                  <a:pt x="157" y="245"/>
                  <a:pt x="161" y="237"/>
                  <a:pt x="169" y="237"/>
                </a:cubicBezTo>
                <a:cubicBezTo>
                  <a:pt x="207" y="215"/>
                  <a:pt x="248" y="198"/>
                  <a:pt x="290" y="186"/>
                </a:cubicBezTo>
                <a:cubicBezTo>
                  <a:pt x="305" y="181"/>
                  <a:pt x="320" y="176"/>
                  <a:pt x="336" y="177"/>
                </a:cubicBezTo>
                <a:cubicBezTo>
                  <a:pt x="341" y="177"/>
                  <a:pt x="344" y="174"/>
                  <a:pt x="346" y="171"/>
                </a:cubicBezTo>
                <a:cubicBezTo>
                  <a:pt x="378" y="168"/>
                  <a:pt x="410" y="164"/>
                  <a:pt x="442" y="162"/>
                </a:cubicBezTo>
                <a:cubicBezTo>
                  <a:pt x="473" y="160"/>
                  <a:pt x="503" y="151"/>
                  <a:pt x="528" y="132"/>
                </a:cubicBezTo>
                <a:cubicBezTo>
                  <a:pt x="530" y="131"/>
                  <a:pt x="530" y="129"/>
                  <a:pt x="532" y="129"/>
                </a:cubicBezTo>
                <a:cubicBezTo>
                  <a:pt x="535" y="127"/>
                  <a:pt x="538" y="124"/>
                  <a:pt x="541" y="122"/>
                </a:cubicBezTo>
                <a:cubicBezTo>
                  <a:pt x="543" y="119"/>
                  <a:pt x="546" y="117"/>
                  <a:pt x="548" y="114"/>
                </a:cubicBezTo>
                <a:cubicBezTo>
                  <a:pt x="563" y="108"/>
                  <a:pt x="563" y="92"/>
                  <a:pt x="569" y="81"/>
                </a:cubicBezTo>
                <a:cubicBezTo>
                  <a:pt x="570" y="78"/>
                  <a:pt x="571" y="74"/>
                  <a:pt x="572" y="71"/>
                </a:cubicBezTo>
                <a:cubicBezTo>
                  <a:pt x="578" y="62"/>
                  <a:pt x="577" y="52"/>
                  <a:pt x="577" y="42"/>
                </a:cubicBezTo>
                <a:cubicBezTo>
                  <a:pt x="575" y="30"/>
                  <a:pt x="576" y="18"/>
                  <a:pt x="573" y="6"/>
                </a:cubicBezTo>
                <a:cubicBezTo>
                  <a:pt x="573" y="5"/>
                  <a:pt x="573" y="3"/>
                  <a:pt x="571" y="2"/>
                </a:cubicBezTo>
                <a:cubicBezTo>
                  <a:pt x="566" y="0"/>
                  <a:pt x="561" y="1"/>
                  <a:pt x="555" y="1"/>
                </a:cubicBezTo>
                <a:cubicBezTo>
                  <a:pt x="551" y="1"/>
                  <a:pt x="547" y="0"/>
                  <a:pt x="544" y="4"/>
                </a:cubicBezTo>
                <a:cubicBezTo>
                  <a:pt x="544" y="11"/>
                  <a:pt x="544" y="19"/>
                  <a:pt x="544" y="26"/>
                </a:cubicBezTo>
                <a:cubicBezTo>
                  <a:pt x="548" y="26"/>
                  <a:pt x="547" y="23"/>
                  <a:pt x="548" y="21"/>
                </a:cubicBezTo>
                <a:cubicBezTo>
                  <a:pt x="549" y="20"/>
                  <a:pt x="549" y="19"/>
                  <a:pt x="549" y="18"/>
                </a:cubicBezTo>
                <a:cubicBezTo>
                  <a:pt x="550" y="15"/>
                  <a:pt x="550" y="11"/>
                  <a:pt x="553" y="12"/>
                </a:cubicBezTo>
                <a:cubicBezTo>
                  <a:pt x="557" y="12"/>
                  <a:pt x="556" y="16"/>
                  <a:pt x="556" y="19"/>
                </a:cubicBezTo>
                <a:cubicBezTo>
                  <a:pt x="556" y="31"/>
                  <a:pt x="556" y="43"/>
                  <a:pt x="556" y="56"/>
                </a:cubicBezTo>
                <a:cubicBezTo>
                  <a:pt x="556" y="58"/>
                  <a:pt x="556" y="61"/>
                  <a:pt x="554" y="64"/>
                </a:cubicBezTo>
                <a:cubicBezTo>
                  <a:pt x="551" y="77"/>
                  <a:pt x="546" y="90"/>
                  <a:pt x="540" y="102"/>
                </a:cubicBezTo>
                <a:cubicBezTo>
                  <a:pt x="539" y="104"/>
                  <a:pt x="538" y="105"/>
                  <a:pt x="537" y="107"/>
                </a:cubicBezTo>
                <a:cubicBezTo>
                  <a:pt x="534" y="109"/>
                  <a:pt x="532" y="112"/>
                  <a:pt x="529" y="114"/>
                </a:cubicBezTo>
                <a:cubicBezTo>
                  <a:pt x="516" y="126"/>
                  <a:pt x="501" y="134"/>
                  <a:pt x="484" y="140"/>
                </a:cubicBezTo>
                <a:cubicBezTo>
                  <a:pt x="456" y="150"/>
                  <a:pt x="426" y="150"/>
                  <a:pt x="397" y="152"/>
                </a:cubicBezTo>
                <a:cubicBezTo>
                  <a:pt x="385" y="153"/>
                  <a:pt x="373" y="155"/>
                  <a:pt x="361" y="156"/>
                </a:cubicBezTo>
                <a:cubicBezTo>
                  <a:pt x="361" y="158"/>
                  <a:pt x="361" y="159"/>
                  <a:pt x="359" y="159"/>
                </a:cubicBezTo>
                <a:cubicBezTo>
                  <a:pt x="349" y="159"/>
                  <a:pt x="340" y="161"/>
                  <a:pt x="330" y="163"/>
                </a:cubicBezTo>
                <a:cubicBezTo>
                  <a:pt x="311" y="166"/>
                  <a:pt x="292" y="171"/>
                  <a:pt x="274" y="177"/>
                </a:cubicBezTo>
                <a:cubicBezTo>
                  <a:pt x="258" y="182"/>
                  <a:pt x="241" y="186"/>
                  <a:pt x="226" y="194"/>
                </a:cubicBezTo>
                <a:cubicBezTo>
                  <a:pt x="209" y="202"/>
                  <a:pt x="190" y="208"/>
                  <a:pt x="175" y="220"/>
                </a:cubicBezTo>
                <a:cubicBezTo>
                  <a:pt x="165" y="222"/>
                  <a:pt x="156" y="225"/>
                  <a:pt x="147" y="229"/>
                </a:cubicBezTo>
                <a:cubicBezTo>
                  <a:pt x="139" y="233"/>
                  <a:pt x="135" y="241"/>
                  <a:pt x="126" y="244"/>
                </a:cubicBezTo>
                <a:cubicBezTo>
                  <a:pt x="123" y="247"/>
                  <a:pt x="123" y="252"/>
                  <a:pt x="118" y="254"/>
                </a:cubicBezTo>
                <a:close/>
              </a:path>
            </a:pathLst>
          </a:custGeom>
          <a:solidFill>
            <a:srgbClr val="3C51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Freeform 199"/>
          <p:cNvSpPr>
            <a:spLocks/>
          </p:cNvSpPr>
          <p:nvPr/>
        </p:nvSpPr>
        <p:spPr bwMode="auto">
          <a:xfrm>
            <a:off x="10342563" y="3375026"/>
            <a:ext cx="112713" cy="211138"/>
          </a:xfrm>
          <a:custGeom>
            <a:avLst/>
            <a:gdLst>
              <a:gd name="T0" fmla="*/ 11 w 60"/>
              <a:gd name="T1" fmla="*/ 112 h 112"/>
              <a:gd name="T2" fmla="*/ 20 w 60"/>
              <a:gd name="T3" fmla="*/ 109 h 112"/>
              <a:gd name="T4" fmla="*/ 57 w 60"/>
              <a:gd name="T5" fmla="*/ 90 h 112"/>
              <a:gd name="T6" fmla="*/ 60 w 60"/>
              <a:gd name="T7" fmla="*/ 87 h 112"/>
              <a:gd name="T8" fmla="*/ 49 w 60"/>
              <a:gd name="T9" fmla="*/ 77 h 112"/>
              <a:gd name="T10" fmla="*/ 45 w 60"/>
              <a:gd name="T11" fmla="*/ 34 h 112"/>
              <a:gd name="T12" fmla="*/ 39 w 60"/>
              <a:gd name="T13" fmla="*/ 23 h 112"/>
              <a:gd name="T14" fmla="*/ 4 w 60"/>
              <a:gd name="T15" fmla="*/ 0 h 112"/>
              <a:gd name="T16" fmla="*/ 2 w 60"/>
              <a:gd name="T17" fmla="*/ 12 h 112"/>
              <a:gd name="T18" fmla="*/ 7 w 60"/>
              <a:gd name="T19" fmla="*/ 87 h 112"/>
              <a:gd name="T20" fmla="*/ 11 w 60"/>
              <a:gd name="T2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112">
                <a:moveTo>
                  <a:pt x="11" y="112"/>
                </a:moveTo>
                <a:cubicBezTo>
                  <a:pt x="14" y="112"/>
                  <a:pt x="17" y="112"/>
                  <a:pt x="20" y="109"/>
                </a:cubicBezTo>
                <a:cubicBezTo>
                  <a:pt x="29" y="98"/>
                  <a:pt x="43" y="93"/>
                  <a:pt x="57" y="90"/>
                </a:cubicBezTo>
                <a:cubicBezTo>
                  <a:pt x="58" y="89"/>
                  <a:pt x="59" y="88"/>
                  <a:pt x="60" y="87"/>
                </a:cubicBezTo>
                <a:cubicBezTo>
                  <a:pt x="52" y="88"/>
                  <a:pt x="48" y="86"/>
                  <a:pt x="49" y="77"/>
                </a:cubicBezTo>
                <a:cubicBezTo>
                  <a:pt x="49" y="62"/>
                  <a:pt x="49" y="48"/>
                  <a:pt x="45" y="34"/>
                </a:cubicBezTo>
                <a:cubicBezTo>
                  <a:pt x="44" y="30"/>
                  <a:pt x="42" y="26"/>
                  <a:pt x="39" y="23"/>
                </a:cubicBezTo>
                <a:cubicBezTo>
                  <a:pt x="29" y="12"/>
                  <a:pt x="18" y="4"/>
                  <a:pt x="4" y="0"/>
                </a:cubicBezTo>
                <a:cubicBezTo>
                  <a:pt x="0" y="3"/>
                  <a:pt x="1" y="8"/>
                  <a:pt x="2" y="12"/>
                </a:cubicBezTo>
                <a:cubicBezTo>
                  <a:pt x="4" y="37"/>
                  <a:pt x="5" y="62"/>
                  <a:pt x="7" y="87"/>
                </a:cubicBezTo>
                <a:cubicBezTo>
                  <a:pt x="8" y="95"/>
                  <a:pt x="8" y="104"/>
                  <a:pt x="11" y="112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200"/>
          <p:cNvSpPr>
            <a:spLocks/>
          </p:cNvSpPr>
          <p:nvPr/>
        </p:nvSpPr>
        <p:spPr bwMode="auto">
          <a:xfrm>
            <a:off x="10082213" y="2582863"/>
            <a:ext cx="120650" cy="133350"/>
          </a:xfrm>
          <a:custGeom>
            <a:avLst/>
            <a:gdLst>
              <a:gd name="T0" fmla="*/ 35 w 64"/>
              <a:gd name="T1" fmla="*/ 69 h 70"/>
              <a:gd name="T2" fmla="*/ 62 w 64"/>
              <a:gd name="T3" fmla="*/ 34 h 70"/>
              <a:gd name="T4" fmla="*/ 64 w 64"/>
              <a:gd name="T5" fmla="*/ 24 h 70"/>
              <a:gd name="T6" fmla="*/ 51 w 64"/>
              <a:gd name="T7" fmla="*/ 11 h 70"/>
              <a:gd name="T8" fmla="*/ 6 w 64"/>
              <a:gd name="T9" fmla="*/ 9 h 70"/>
              <a:gd name="T10" fmla="*/ 1 w 64"/>
              <a:gd name="T11" fmla="*/ 20 h 70"/>
              <a:gd name="T12" fmla="*/ 0 w 64"/>
              <a:gd name="T13" fmla="*/ 36 h 70"/>
              <a:gd name="T14" fmla="*/ 23 w 64"/>
              <a:gd name="T15" fmla="*/ 65 h 70"/>
              <a:gd name="T16" fmla="*/ 35 w 64"/>
              <a:gd name="T17" fmla="*/ 6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0">
                <a:moveTo>
                  <a:pt x="35" y="69"/>
                </a:moveTo>
                <a:cubicBezTo>
                  <a:pt x="55" y="64"/>
                  <a:pt x="64" y="55"/>
                  <a:pt x="62" y="34"/>
                </a:cubicBezTo>
                <a:cubicBezTo>
                  <a:pt x="61" y="30"/>
                  <a:pt x="61" y="27"/>
                  <a:pt x="64" y="24"/>
                </a:cubicBezTo>
                <a:cubicBezTo>
                  <a:pt x="60" y="19"/>
                  <a:pt x="55" y="15"/>
                  <a:pt x="51" y="11"/>
                </a:cubicBezTo>
                <a:cubicBezTo>
                  <a:pt x="40" y="1"/>
                  <a:pt x="17" y="0"/>
                  <a:pt x="6" y="9"/>
                </a:cubicBezTo>
                <a:cubicBezTo>
                  <a:pt x="3" y="12"/>
                  <a:pt x="6" y="18"/>
                  <a:pt x="1" y="20"/>
                </a:cubicBezTo>
                <a:cubicBezTo>
                  <a:pt x="1" y="25"/>
                  <a:pt x="0" y="30"/>
                  <a:pt x="0" y="36"/>
                </a:cubicBezTo>
                <a:cubicBezTo>
                  <a:pt x="0" y="55"/>
                  <a:pt x="4" y="60"/>
                  <a:pt x="23" y="65"/>
                </a:cubicBezTo>
                <a:cubicBezTo>
                  <a:pt x="27" y="67"/>
                  <a:pt x="30" y="70"/>
                  <a:pt x="35" y="69"/>
                </a:cubicBezTo>
                <a:close/>
              </a:path>
            </a:pathLst>
          </a:custGeom>
          <a:solidFill>
            <a:srgbClr val="FFE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201"/>
          <p:cNvSpPr>
            <a:spLocks/>
          </p:cNvSpPr>
          <p:nvPr/>
        </p:nvSpPr>
        <p:spPr bwMode="auto">
          <a:xfrm>
            <a:off x="10939463" y="2738438"/>
            <a:ext cx="303213" cy="398463"/>
          </a:xfrm>
          <a:custGeom>
            <a:avLst/>
            <a:gdLst>
              <a:gd name="T0" fmla="*/ 124 w 161"/>
              <a:gd name="T1" fmla="*/ 207 h 211"/>
              <a:gd name="T2" fmla="*/ 141 w 161"/>
              <a:gd name="T3" fmla="*/ 208 h 211"/>
              <a:gd name="T4" fmla="*/ 159 w 161"/>
              <a:gd name="T5" fmla="*/ 208 h 211"/>
              <a:gd name="T6" fmla="*/ 159 w 161"/>
              <a:gd name="T7" fmla="*/ 199 h 211"/>
              <a:gd name="T8" fmla="*/ 143 w 161"/>
              <a:gd name="T9" fmla="*/ 200 h 211"/>
              <a:gd name="T10" fmla="*/ 128 w 161"/>
              <a:gd name="T11" fmla="*/ 200 h 211"/>
              <a:gd name="T12" fmla="*/ 113 w 161"/>
              <a:gd name="T13" fmla="*/ 195 h 211"/>
              <a:gd name="T14" fmla="*/ 84 w 161"/>
              <a:gd name="T15" fmla="*/ 188 h 211"/>
              <a:gd name="T16" fmla="*/ 88 w 161"/>
              <a:gd name="T17" fmla="*/ 180 h 211"/>
              <a:gd name="T18" fmla="*/ 86 w 161"/>
              <a:gd name="T19" fmla="*/ 179 h 211"/>
              <a:gd name="T20" fmla="*/ 46 w 161"/>
              <a:gd name="T21" fmla="*/ 158 h 211"/>
              <a:gd name="T22" fmla="*/ 28 w 161"/>
              <a:gd name="T23" fmla="*/ 121 h 211"/>
              <a:gd name="T24" fmla="*/ 16 w 161"/>
              <a:gd name="T25" fmla="*/ 49 h 211"/>
              <a:gd name="T26" fmla="*/ 23 w 161"/>
              <a:gd name="T27" fmla="*/ 18 h 211"/>
              <a:gd name="T28" fmla="*/ 29 w 161"/>
              <a:gd name="T29" fmla="*/ 10 h 211"/>
              <a:gd name="T30" fmla="*/ 29 w 161"/>
              <a:gd name="T31" fmla="*/ 2 h 211"/>
              <a:gd name="T32" fmla="*/ 22 w 161"/>
              <a:gd name="T33" fmla="*/ 3 h 211"/>
              <a:gd name="T34" fmla="*/ 12 w 161"/>
              <a:gd name="T35" fmla="*/ 9 h 211"/>
              <a:gd name="T36" fmla="*/ 4 w 161"/>
              <a:gd name="T37" fmla="*/ 51 h 211"/>
              <a:gd name="T38" fmla="*/ 6 w 161"/>
              <a:gd name="T39" fmla="*/ 58 h 211"/>
              <a:gd name="T40" fmla="*/ 11 w 161"/>
              <a:gd name="T41" fmla="*/ 99 h 211"/>
              <a:gd name="T42" fmla="*/ 49 w 161"/>
              <a:gd name="T43" fmla="*/ 177 h 211"/>
              <a:gd name="T44" fmla="*/ 56 w 161"/>
              <a:gd name="T45" fmla="*/ 188 h 211"/>
              <a:gd name="T46" fmla="*/ 85 w 161"/>
              <a:gd name="T47" fmla="*/ 197 h 211"/>
              <a:gd name="T48" fmla="*/ 113 w 161"/>
              <a:gd name="T49" fmla="*/ 204 h 211"/>
              <a:gd name="T50" fmla="*/ 124 w 161"/>
              <a:gd name="T51" fmla="*/ 207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211">
                <a:moveTo>
                  <a:pt x="124" y="207"/>
                </a:moveTo>
                <a:cubicBezTo>
                  <a:pt x="130" y="207"/>
                  <a:pt x="136" y="208"/>
                  <a:pt x="141" y="208"/>
                </a:cubicBezTo>
                <a:cubicBezTo>
                  <a:pt x="147" y="211"/>
                  <a:pt x="153" y="211"/>
                  <a:pt x="159" y="208"/>
                </a:cubicBezTo>
                <a:cubicBezTo>
                  <a:pt x="161" y="205"/>
                  <a:pt x="161" y="202"/>
                  <a:pt x="159" y="199"/>
                </a:cubicBezTo>
                <a:cubicBezTo>
                  <a:pt x="154" y="196"/>
                  <a:pt x="148" y="196"/>
                  <a:pt x="143" y="200"/>
                </a:cubicBezTo>
                <a:cubicBezTo>
                  <a:pt x="138" y="200"/>
                  <a:pt x="133" y="200"/>
                  <a:pt x="128" y="200"/>
                </a:cubicBezTo>
                <a:cubicBezTo>
                  <a:pt x="124" y="197"/>
                  <a:pt x="118" y="197"/>
                  <a:pt x="113" y="195"/>
                </a:cubicBezTo>
                <a:cubicBezTo>
                  <a:pt x="103" y="194"/>
                  <a:pt x="94" y="190"/>
                  <a:pt x="84" y="188"/>
                </a:cubicBezTo>
                <a:cubicBezTo>
                  <a:pt x="86" y="185"/>
                  <a:pt x="91" y="185"/>
                  <a:pt x="88" y="180"/>
                </a:cubicBezTo>
                <a:cubicBezTo>
                  <a:pt x="87" y="180"/>
                  <a:pt x="86" y="179"/>
                  <a:pt x="86" y="179"/>
                </a:cubicBezTo>
                <a:cubicBezTo>
                  <a:pt x="68" y="180"/>
                  <a:pt x="56" y="170"/>
                  <a:pt x="46" y="158"/>
                </a:cubicBezTo>
                <a:cubicBezTo>
                  <a:pt x="37" y="147"/>
                  <a:pt x="33" y="134"/>
                  <a:pt x="28" y="121"/>
                </a:cubicBezTo>
                <a:cubicBezTo>
                  <a:pt x="21" y="98"/>
                  <a:pt x="21" y="73"/>
                  <a:pt x="16" y="49"/>
                </a:cubicBezTo>
                <a:cubicBezTo>
                  <a:pt x="13" y="37"/>
                  <a:pt x="14" y="27"/>
                  <a:pt x="23" y="18"/>
                </a:cubicBezTo>
                <a:cubicBezTo>
                  <a:pt x="25" y="15"/>
                  <a:pt x="27" y="13"/>
                  <a:pt x="29" y="10"/>
                </a:cubicBezTo>
                <a:cubicBezTo>
                  <a:pt x="31" y="7"/>
                  <a:pt x="32" y="4"/>
                  <a:pt x="29" y="2"/>
                </a:cubicBezTo>
                <a:cubicBezTo>
                  <a:pt x="27" y="0"/>
                  <a:pt x="24" y="0"/>
                  <a:pt x="22" y="3"/>
                </a:cubicBezTo>
                <a:cubicBezTo>
                  <a:pt x="21" y="8"/>
                  <a:pt x="15" y="6"/>
                  <a:pt x="12" y="9"/>
                </a:cubicBezTo>
                <a:cubicBezTo>
                  <a:pt x="5" y="18"/>
                  <a:pt x="0" y="41"/>
                  <a:pt x="4" y="51"/>
                </a:cubicBezTo>
                <a:cubicBezTo>
                  <a:pt x="5" y="53"/>
                  <a:pt x="7" y="55"/>
                  <a:pt x="6" y="58"/>
                </a:cubicBezTo>
                <a:cubicBezTo>
                  <a:pt x="4" y="72"/>
                  <a:pt x="9" y="86"/>
                  <a:pt x="11" y="99"/>
                </a:cubicBezTo>
                <a:cubicBezTo>
                  <a:pt x="15" y="129"/>
                  <a:pt x="26" y="156"/>
                  <a:pt x="49" y="177"/>
                </a:cubicBezTo>
                <a:cubicBezTo>
                  <a:pt x="53" y="180"/>
                  <a:pt x="57" y="183"/>
                  <a:pt x="56" y="188"/>
                </a:cubicBezTo>
                <a:cubicBezTo>
                  <a:pt x="67" y="187"/>
                  <a:pt x="75" y="194"/>
                  <a:pt x="85" y="197"/>
                </a:cubicBezTo>
                <a:cubicBezTo>
                  <a:pt x="94" y="200"/>
                  <a:pt x="103" y="205"/>
                  <a:pt x="113" y="204"/>
                </a:cubicBezTo>
                <a:cubicBezTo>
                  <a:pt x="116" y="207"/>
                  <a:pt x="121" y="204"/>
                  <a:pt x="124" y="207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Freeform 202"/>
          <p:cNvSpPr>
            <a:spLocks/>
          </p:cNvSpPr>
          <p:nvPr/>
        </p:nvSpPr>
        <p:spPr bwMode="auto">
          <a:xfrm>
            <a:off x="10263188" y="3354388"/>
            <a:ext cx="100013" cy="249238"/>
          </a:xfrm>
          <a:custGeom>
            <a:avLst/>
            <a:gdLst>
              <a:gd name="T0" fmla="*/ 53 w 53"/>
              <a:gd name="T1" fmla="*/ 123 h 132"/>
              <a:gd name="T2" fmla="*/ 46 w 53"/>
              <a:gd name="T3" fmla="*/ 21 h 132"/>
              <a:gd name="T4" fmla="*/ 46 w 53"/>
              <a:gd name="T5" fmla="*/ 11 h 132"/>
              <a:gd name="T6" fmla="*/ 0 w 53"/>
              <a:gd name="T7" fmla="*/ 0 h 132"/>
              <a:gd name="T8" fmla="*/ 33 w 53"/>
              <a:gd name="T9" fmla="*/ 7 h 132"/>
              <a:gd name="T10" fmla="*/ 42 w 53"/>
              <a:gd name="T11" fmla="*/ 18 h 132"/>
              <a:gd name="T12" fmla="*/ 49 w 53"/>
              <a:gd name="T13" fmla="*/ 109 h 132"/>
              <a:gd name="T14" fmla="*/ 45 w 53"/>
              <a:gd name="T15" fmla="*/ 132 h 132"/>
              <a:gd name="T16" fmla="*/ 53 w 53"/>
              <a:gd name="T17" fmla="*/ 12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132">
                <a:moveTo>
                  <a:pt x="53" y="123"/>
                </a:moveTo>
                <a:cubicBezTo>
                  <a:pt x="50" y="89"/>
                  <a:pt x="48" y="55"/>
                  <a:pt x="46" y="21"/>
                </a:cubicBezTo>
                <a:cubicBezTo>
                  <a:pt x="45" y="18"/>
                  <a:pt x="46" y="14"/>
                  <a:pt x="46" y="11"/>
                </a:cubicBezTo>
                <a:cubicBezTo>
                  <a:pt x="32" y="1"/>
                  <a:pt x="16" y="2"/>
                  <a:pt x="0" y="0"/>
                </a:cubicBezTo>
                <a:cubicBezTo>
                  <a:pt x="10" y="4"/>
                  <a:pt x="22" y="5"/>
                  <a:pt x="33" y="7"/>
                </a:cubicBezTo>
                <a:cubicBezTo>
                  <a:pt x="39" y="8"/>
                  <a:pt x="41" y="12"/>
                  <a:pt x="42" y="18"/>
                </a:cubicBezTo>
                <a:cubicBezTo>
                  <a:pt x="44" y="49"/>
                  <a:pt x="46" y="79"/>
                  <a:pt x="49" y="109"/>
                </a:cubicBezTo>
                <a:cubicBezTo>
                  <a:pt x="49" y="117"/>
                  <a:pt x="51" y="125"/>
                  <a:pt x="45" y="132"/>
                </a:cubicBezTo>
                <a:cubicBezTo>
                  <a:pt x="51" y="132"/>
                  <a:pt x="52" y="128"/>
                  <a:pt x="53" y="123"/>
                </a:cubicBezTo>
                <a:close/>
              </a:path>
            </a:pathLst>
          </a:custGeom>
          <a:solidFill>
            <a:srgbClr val="944E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203"/>
          <p:cNvSpPr>
            <a:spLocks/>
          </p:cNvSpPr>
          <p:nvPr/>
        </p:nvSpPr>
        <p:spPr bwMode="auto">
          <a:xfrm>
            <a:off x="10969625" y="2724151"/>
            <a:ext cx="47625" cy="73025"/>
          </a:xfrm>
          <a:custGeom>
            <a:avLst/>
            <a:gdLst>
              <a:gd name="T0" fmla="*/ 6 w 25"/>
              <a:gd name="T1" fmla="*/ 10 h 38"/>
              <a:gd name="T2" fmla="*/ 12 w 25"/>
              <a:gd name="T3" fmla="*/ 11 h 38"/>
              <a:gd name="T4" fmla="*/ 10 w 25"/>
              <a:gd name="T5" fmla="*/ 18 h 38"/>
              <a:gd name="T6" fmla="*/ 6 w 25"/>
              <a:gd name="T7" fmla="*/ 25 h 38"/>
              <a:gd name="T8" fmla="*/ 13 w 25"/>
              <a:gd name="T9" fmla="*/ 38 h 38"/>
              <a:gd name="T10" fmla="*/ 16 w 25"/>
              <a:gd name="T11" fmla="*/ 23 h 38"/>
              <a:gd name="T12" fmla="*/ 21 w 25"/>
              <a:gd name="T13" fmla="*/ 17 h 38"/>
              <a:gd name="T14" fmla="*/ 20 w 25"/>
              <a:gd name="T15" fmla="*/ 2 h 38"/>
              <a:gd name="T16" fmla="*/ 2 w 25"/>
              <a:gd name="T17" fmla="*/ 0 h 38"/>
              <a:gd name="T18" fmla="*/ 6 w 25"/>
              <a:gd name="T1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38">
                <a:moveTo>
                  <a:pt x="6" y="10"/>
                </a:moveTo>
                <a:cubicBezTo>
                  <a:pt x="8" y="10"/>
                  <a:pt x="11" y="8"/>
                  <a:pt x="12" y="11"/>
                </a:cubicBezTo>
                <a:cubicBezTo>
                  <a:pt x="14" y="14"/>
                  <a:pt x="11" y="16"/>
                  <a:pt x="10" y="18"/>
                </a:cubicBezTo>
                <a:cubicBezTo>
                  <a:pt x="8" y="20"/>
                  <a:pt x="5" y="21"/>
                  <a:pt x="6" y="25"/>
                </a:cubicBezTo>
                <a:cubicBezTo>
                  <a:pt x="6" y="30"/>
                  <a:pt x="4" y="37"/>
                  <a:pt x="13" y="38"/>
                </a:cubicBezTo>
                <a:cubicBezTo>
                  <a:pt x="9" y="32"/>
                  <a:pt x="9" y="27"/>
                  <a:pt x="16" y="23"/>
                </a:cubicBezTo>
                <a:cubicBezTo>
                  <a:pt x="18" y="22"/>
                  <a:pt x="21" y="20"/>
                  <a:pt x="21" y="17"/>
                </a:cubicBezTo>
                <a:cubicBezTo>
                  <a:pt x="24" y="12"/>
                  <a:pt x="25" y="7"/>
                  <a:pt x="20" y="2"/>
                </a:cubicBezTo>
                <a:cubicBezTo>
                  <a:pt x="14" y="1"/>
                  <a:pt x="8" y="2"/>
                  <a:pt x="2" y="0"/>
                </a:cubicBezTo>
                <a:cubicBezTo>
                  <a:pt x="2" y="4"/>
                  <a:pt x="0" y="8"/>
                  <a:pt x="6" y="10"/>
                </a:cubicBezTo>
                <a:close/>
              </a:path>
            </a:pathLst>
          </a:custGeom>
          <a:solidFill>
            <a:srgbClr val="99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Freeform 204"/>
          <p:cNvSpPr>
            <a:spLocks/>
          </p:cNvSpPr>
          <p:nvPr/>
        </p:nvSpPr>
        <p:spPr bwMode="auto">
          <a:xfrm>
            <a:off x="10291763" y="2881313"/>
            <a:ext cx="57150" cy="34925"/>
          </a:xfrm>
          <a:custGeom>
            <a:avLst/>
            <a:gdLst>
              <a:gd name="T0" fmla="*/ 30 w 30"/>
              <a:gd name="T1" fmla="*/ 6 h 18"/>
              <a:gd name="T2" fmla="*/ 0 w 30"/>
              <a:gd name="T3" fmla="*/ 3 h 18"/>
              <a:gd name="T4" fmla="*/ 3 w 30"/>
              <a:gd name="T5" fmla="*/ 6 h 18"/>
              <a:gd name="T6" fmla="*/ 8 w 30"/>
              <a:gd name="T7" fmla="*/ 18 h 18"/>
              <a:gd name="T8" fmla="*/ 18 w 30"/>
              <a:gd name="T9" fmla="*/ 17 h 18"/>
              <a:gd name="T10" fmla="*/ 30 w 30"/>
              <a:gd name="T1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8">
                <a:moveTo>
                  <a:pt x="30" y="6"/>
                </a:moveTo>
                <a:cubicBezTo>
                  <a:pt x="20" y="9"/>
                  <a:pt x="11" y="0"/>
                  <a:pt x="0" y="3"/>
                </a:cubicBezTo>
                <a:cubicBezTo>
                  <a:pt x="1" y="4"/>
                  <a:pt x="2" y="5"/>
                  <a:pt x="3" y="6"/>
                </a:cubicBezTo>
                <a:cubicBezTo>
                  <a:pt x="7" y="9"/>
                  <a:pt x="3" y="15"/>
                  <a:pt x="8" y="18"/>
                </a:cubicBezTo>
                <a:cubicBezTo>
                  <a:pt x="11" y="17"/>
                  <a:pt x="15" y="17"/>
                  <a:pt x="18" y="17"/>
                </a:cubicBezTo>
                <a:cubicBezTo>
                  <a:pt x="26" y="18"/>
                  <a:pt x="30" y="15"/>
                  <a:pt x="30" y="6"/>
                </a:cubicBezTo>
                <a:close/>
              </a:path>
            </a:pathLst>
          </a:custGeom>
          <a:solidFill>
            <a:srgbClr val="C6A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Freeform 205"/>
          <p:cNvSpPr>
            <a:spLocks/>
          </p:cNvSpPr>
          <p:nvPr/>
        </p:nvSpPr>
        <p:spPr bwMode="auto">
          <a:xfrm>
            <a:off x="11009313" y="2378076"/>
            <a:ext cx="55563" cy="71438"/>
          </a:xfrm>
          <a:custGeom>
            <a:avLst/>
            <a:gdLst>
              <a:gd name="T0" fmla="*/ 0 w 30"/>
              <a:gd name="T1" fmla="*/ 38 h 38"/>
              <a:gd name="T2" fmla="*/ 30 w 30"/>
              <a:gd name="T3" fmla="*/ 1 h 38"/>
              <a:gd name="T4" fmla="*/ 21 w 30"/>
              <a:gd name="T5" fmla="*/ 7 h 38"/>
              <a:gd name="T6" fmla="*/ 19 w 30"/>
              <a:gd name="T7" fmla="*/ 9 h 38"/>
              <a:gd name="T8" fmla="*/ 0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0" y="38"/>
                </a:moveTo>
                <a:cubicBezTo>
                  <a:pt x="10" y="25"/>
                  <a:pt x="21" y="15"/>
                  <a:pt x="30" y="1"/>
                </a:cubicBezTo>
                <a:cubicBezTo>
                  <a:pt x="25" y="0"/>
                  <a:pt x="23" y="4"/>
                  <a:pt x="21" y="7"/>
                </a:cubicBezTo>
                <a:cubicBezTo>
                  <a:pt x="20" y="8"/>
                  <a:pt x="20" y="9"/>
                  <a:pt x="19" y="9"/>
                </a:cubicBezTo>
                <a:cubicBezTo>
                  <a:pt x="13" y="19"/>
                  <a:pt x="3" y="26"/>
                  <a:pt x="0" y="38"/>
                </a:cubicBezTo>
                <a:close/>
              </a:path>
            </a:pathLst>
          </a:custGeom>
          <a:solidFill>
            <a:srgbClr val="A57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206"/>
          <p:cNvSpPr>
            <a:spLocks/>
          </p:cNvSpPr>
          <p:nvPr/>
        </p:nvSpPr>
        <p:spPr bwMode="auto">
          <a:xfrm>
            <a:off x="10296525" y="2892426"/>
            <a:ext cx="17463" cy="44450"/>
          </a:xfrm>
          <a:custGeom>
            <a:avLst/>
            <a:gdLst>
              <a:gd name="T0" fmla="*/ 5 w 9"/>
              <a:gd name="T1" fmla="*/ 12 h 23"/>
              <a:gd name="T2" fmla="*/ 0 w 9"/>
              <a:gd name="T3" fmla="*/ 0 h 23"/>
              <a:gd name="T4" fmla="*/ 1 w 9"/>
              <a:gd name="T5" fmla="*/ 19 h 23"/>
              <a:gd name="T6" fmla="*/ 4 w 9"/>
              <a:gd name="T7" fmla="*/ 23 h 23"/>
              <a:gd name="T8" fmla="*/ 5 w 9"/>
              <a:gd name="T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3">
                <a:moveTo>
                  <a:pt x="5" y="12"/>
                </a:moveTo>
                <a:cubicBezTo>
                  <a:pt x="3" y="8"/>
                  <a:pt x="9" y="1"/>
                  <a:pt x="0" y="0"/>
                </a:cubicBezTo>
                <a:cubicBezTo>
                  <a:pt x="0" y="6"/>
                  <a:pt x="1" y="12"/>
                  <a:pt x="1" y="19"/>
                </a:cubicBezTo>
                <a:cubicBezTo>
                  <a:pt x="1" y="21"/>
                  <a:pt x="1" y="23"/>
                  <a:pt x="4" y="23"/>
                </a:cubicBezTo>
                <a:cubicBezTo>
                  <a:pt x="5" y="19"/>
                  <a:pt x="5" y="15"/>
                  <a:pt x="5" y="12"/>
                </a:cubicBezTo>
                <a:close/>
              </a:path>
            </a:pathLst>
          </a:custGeom>
          <a:solidFill>
            <a:srgbClr val="523D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207"/>
          <p:cNvSpPr>
            <a:spLocks/>
          </p:cNvSpPr>
          <p:nvPr/>
        </p:nvSpPr>
        <p:spPr bwMode="auto">
          <a:xfrm>
            <a:off x="11126788" y="2320926"/>
            <a:ext cx="227013" cy="73025"/>
          </a:xfrm>
          <a:custGeom>
            <a:avLst/>
            <a:gdLst>
              <a:gd name="T0" fmla="*/ 0 w 121"/>
              <a:gd name="T1" fmla="*/ 10 h 39"/>
              <a:gd name="T2" fmla="*/ 23 w 121"/>
              <a:gd name="T3" fmla="*/ 6 h 39"/>
              <a:gd name="T4" fmla="*/ 111 w 121"/>
              <a:gd name="T5" fmla="*/ 34 h 39"/>
              <a:gd name="T6" fmla="*/ 120 w 121"/>
              <a:gd name="T7" fmla="*/ 39 h 39"/>
              <a:gd name="T8" fmla="*/ 116 w 121"/>
              <a:gd name="T9" fmla="*/ 33 h 39"/>
              <a:gd name="T10" fmla="*/ 24 w 121"/>
              <a:gd name="T11" fmla="*/ 3 h 39"/>
              <a:gd name="T12" fmla="*/ 16 w 121"/>
              <a:gd name="T13" fmla="*/ 3 h 39"/>
              <a:gd name="T14" fmla="*/ 0 w 121"/>
              <a:gd name="T15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1" h="39">
                <a:moveTo>
                  <a:pt x="0" y="10"/>
                </a:moveTo>
                <a:cubicBezTo>
                  <a:pt x="9" y="13"/>
                  <a:pt x="16" y="7"/>
                  <a:pt x="23" y="6"/>
                </a:cubicBezTo>
                <a:cubicBezTo>
                  <a:pt x="57" y="0"/>
                  <a:pt x="86" y="13"/>
                  <a:pt x="111" y="34"/>
                </a:cubicBezTo>
                <a:cubicBezTo>
                  <a:pt x="114" y="36"/>
                  <a:pt x="117" y="37"/>
                  <a:pt x="120" y="39"/>
                </a:cubicBezTo>
                <a:cubicBezTo>
                  <a:pt x="121" y="36"/>
                  <a:pt x="118" y="35"/>
                  <a:pt x="116" y="33"/>
                </a:cubicBezTo>
                <a:cubicBezTo>
                  <a:pt x="90" y="9"/>
                  <a:pt x="59" y="0"/>
                  <a:pt x="24" y="3"/>
                </a:cubicBezTo>
                <a:cubicBezTo>
                  <a:pt x="21" y="3"/>
                  <a:pt x="19" y="3"/>
                  <a:pt x="16" y="3"/>
                </a:cubicBezTo>
                <a:cubicBezTo>
                  <a:pt x="11" y="5"/>
                  <a:pt x="4" y="4"/>
                  <a:pt x="0" y="10"/>
                </a:cubicBezTo>
                <a:close/>
              </a:path>
            </a:pathLst>
          </a:custGeom>
          <a:solidFill>
            <a:srgbClr val="A26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208"/>
          <p:cNvSpPr>
            <a:spLocks/>
          </p:cNvSpPr>
          <p:nvPr/>
        </p:nvSpPr>
        <p:spPr bwMode="auto">
          <a:xfrm>
            <a:off x="11403013" y="2636838"/>
            <a:ext cx="63500" cy="112713"/>
          </a:xfrm>
          <a:custGeom>
            <a:avLst/>
            <a:gdLst>
              <a:gd name="T0" fmla="*/ 3 w 33"/>
              <a:gd name="T1" fmla="*/ 0 h 60"/>
              <a:gd name="T2" fmla="*/ 0 w 33"/>
              <a:gd name="T3" fmla="*/ 7 h 60"/>
              <a:gd name="T4" fmla="*/ 8 w 33"/>
              <a:gd name="T5" fmla="*/ 13 h 60"/>
              <a:gd name="T6" fmla="*/ 27 w 33"/>
              <a:gd name="T7" fmla="*/ 37 h 60"/>
              <a:gd name="T8" fmla="*/ 26 w 33"/>
              <a:gd name="T9" fmla="*/ 60 h 60"/>
              <a:gd name="T10" fmla="*/ 21 w 33"/>
              <a:gd name="T11" fmla="*/ 14 h 60"/>
              <a:gd name="T12" fmla="*/ 15 w 33"/>
              <a:gd name="T13" fmla="*/ 10 h 60"/>
              <a:gd name="T14" fmla="*/ 3 w 33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60">
                <a:moveTo>
                  <a:pt x="3" y="0"/>
                </a:moveTo>
                <a:cubicBezTo>
                  <a:pt x="1" y="2"/>
                  <a:pt x="0" y="5"/>
                  <a:pt x="0" y="7"/>
                </a:cubicBezTo>
                <a:cubicBezTo>
                  <a:pt x="3" y="10"/>
                  <a:pt x="5" y="12"/>
                  <a:pt x="8" y="13"/>
                </a:cubicBezTo>
                <a:cubicBezTo>
                  <a:pt x="19" y="16"/>
                  <a:pt x="26" y="26"/>
                  <a:pt x="27" y="37"/>
                </a:cubicBezTo>
                <a:cubicBezTo>
                  <a:pt x="27" y="45"/>
                  <a:pt x="26" y="52"/>
                  <a:pt x="26" y="60"/>
                </a:cubicBezTo>
                <a:cubicBezTo>
                  <a:pt x="33" y="44"/>
                  <a:pt x="32" y="29"/>
                  <a:pt x="21" y="14"/>
                </a:cubicBezTo>
                <a:cubicBezTo>
                  <a:pt x="20" y="12"/>
                  <a:pt x="18" y="11"/>
                  <a:pt x="15" y="10"/>
                </a:cubicBezTo>
                <a:cubicBezTo>
                  <a:pt x="7" y="12"/>
                  <a:pt x="3" y="8"/>
                  <a:pt x="3" y="0"/>
                </a:cubicBezTo>
                <a:close/>
              </a:path>
            </a:pathLst>
          </a:custGeom>
          <a:solidFill>
            <a:srgbClr val="C0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209"/>
          <p:cNvSpPr>
            <a:spLocks/>
          </p:cNvSpPr>
          <p:nvPr/>
        </p:nvSpPr>
        <p:spPr bwMode="auto">
          <a:xfrm>
            <a:off x="11433175" y="2736851"/>
            <a:ext cx="20638" cy="44450"/>
          </a:xfrm>
          <a:custGeom>
            <a:avLst/>
            <a:gdLst>
              <a:gd name="T0" fmla="*/ 10 w 11"/>
              <a:gd name="T1" fmla="*/ 7 h 24"/>
              <a:gd name="T2" fmla="*/ 7 w 11"/>
              <a:gd name="T3" fmla="*/ 7 h 24"/>
              <a:gd name="T4" fmla="*/ 3 w 11"/>
              <a:gd name="T5" fmla="*/ 0 h 24"/>
              <a:gd name="T6" fmla="*/ 3 w 11"/>
              <a:gd name="T7" fmla="*/ 11 h 24"/>
              <a:gd name="T8" fmla="*/ 7 w 11"/>
              <a:gd name="T9" fmla="*/ 24 h 24"/>
              <a:gd name="T10" fmla="*/ 8 w 11"/>
              <a:gd name="T11" fmla="*/ 24 h 24"/>
              <a:gd name="T12" fmla="*/ 9 w 11"/>
              <a:gd name="T13" fmla="*/ 22 h 24"/>
              <a:gd name="T14" fmla="*/ 10 w 11"/>
              <a:gd name="T15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24">
                <a:moveTo>
                  <a:pt x="10" y="7"/>
                </a:moveTo>
                <a:cubicBezTo>
                  <a:pt x="9" y="7"/>
                  <a:pt x="7" y="12"/>
                  <a:pt x="7" y="7"/>
                </a:cubicBezTo>
                <a:cubicBezTo>
                  <a:pt x="6" y="4"/>
                  <a:pt x="8" y="0"/>
                  <a:pt x="3" y="0"/>
                </a:cubicBezTo>
                <a:cubicBezTo>
                  <a:pt x="0" y="3"/>
                  <a:pt x="0" y="7"/>
                  <a:pt x="3" y="11"/>
                </a:cubicBezTo>
                <a:cubicBezTo>
                  <a:pt x="1" y="17"/>
                  <a:pt x="8" y="19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3"/>
                  <a:pt x="8" y="23"/>
                  <a:pt x="9" y="22"/>
                </a:cubicBezTo>
                <a:cubicBezTo>
                  <a:pt x="10" y="17"/>
                  <a:pt x="11" y="12"/>
                  <a:pt x="10" y="7"/>
                </a:cubicBezTo>
                <a:close/>
              </a:path>
            </a:pathLst>
          </a:custGeom>
          <a:solidFill>
            <a:srgbClr val="C0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Freeform 210"/>
          <p:cNvSpPr>
            <a:spLocks/>
          </p:cNvSpPr>
          <p:nvPr/>
        </p:nvSpPr>
        <p:spPr bwMode="auto">
          <a:xfrm>
            <a:off x="9823450" y="3341688"/>
            <a:ext cx="592138" cy="660400"/>
          </a:xfrm>
          <a:custGeom>
            <a:avLst/>
            <a:gdLst>
              <a:gd name="T0" fmla="*/ 217 w 314"/>
              <a:gd name="T1" fmla="*/ 197 h 349"/>
              <a:gd name="T2" fmla="*/ 167 w 314"/>
              <a:gd name="T3" fmla="*/ 211 h 349"/>
              <a:gd name="T4" fmla="*/ 162 w 314"/>
              <a:gd name="T5" fmla="*/ 223 h 349"/>
              <a:gd name="T6" fmla="*/ 159 w 314"/>
              <a:gd name="T7" fmla="*/ 265 h 349"/>
              <a:gd name="T8" fmla="*/ 155 w 314"/>
              <a:gd name="T9" fmla="*/ 224 h 349"/>
              <a:gd name="T10" fmla="*/ 152 w 314"/>
              <a:gd name="T11" fmla="*/ 214 h 349"/>
              <a:gd name="T12" fmla="*/ 135 w 314"/>
              <a:gd name="T13" fmla="*/ 213 h 349"/>
              <a:gd name="T14" fmla="*/ 108 w 314"/>
              <a:gd name="T15" fmla="*/ 223 h 349"/>
              <a:gd name="T16" fmla="*/ 82 w 314"/>
              <a:gd name="T17" fmla="*/ 223 h 349"/>
              <a:gd name="T18" fmla="*/ 67 w 314"/>
              <a:gd name="T19" fmla="*/ 210 h 349"/>
              <a:gd name="T20" fmla="*/ 66 w 314"/>
              <a:gd name="T21" fmla="*/ 208 h 349"/>
              <a:gd name="T22" fmla="*/ 67 w 314"/>
              <a:gd name="T23" fmla="*/ 185 h 349"/>
              <a:gd name="T24" fmla="*/ 89 w 314"/>
              <a:gd name="T25" fmla="*/ 166 h 349"/>
              <a:gd name="T26" fmla="*/ 105 w 314"/>
              <a:gd name="T27" fmla="*/ 155 h 349"/>
              <a:gd name="T28" fmla="*/ 125 w 314"/>
              <a:gd name="T29" fmla="*/ 148 h 349"/>
              <a:gd name="T30" fmla="*/ 143 w 314"/>
              <a:gd name="T31" fmla="*/ 145 h 349"/>
              <a:gd name="T32" fmla="*/ 144 w 314"/>
              <a:gd name="T33" fmla="*/ 115 h 349"/>
              <a:gd name="T34" fmla="*/ 138 w 314"/>
              <a:gd name="T35" fmla="*/ 44 h 349"/>
              <a:gd name="T36" fmla="*/ 137 w 314"/>
              <a:gd name="T37" fmla="*/ 5 h 349"/>
              <a:gd name="T38" fmla="*/ 137 w 314"/>
              <a:gd name="T39" fmla="*/ 0 h 349"/>
              <a:gd name="T40" fmla="*/ 43 w 314"/>
              <a:gd name="T41" fmla="*/ 13 h 349"/>
              <a:gd name="T42" fmla="*/ 37 w 314"/>
              <a:gd name="T43" fmla="*/ 35 h 349"/>
              <a:gd name="T44" fmla="*/ 27 w 314"/>
              <a:gd name="T45" fmla="*/ 109 h 349"/>
              <a:gd name="T46" fmla="*/ 20 w 314"/>
              <a:gd name="T47" fmla="*/ 171 h 349"/>
              <a:gd name="T48" fmla="*/ 3 w 314"/>
              <a:gd name="T49" fmla="*/ 319 h 349"/>
              <a:gd name="T50" fmla="*/ 1 w 314"/>
              <a:gd name="T51" fmla="*/ 345 h 349"/>
              <a:gd name="T52" fmla="*/ 10 w 314"/>
              <a:gd name="T53" fmla="*/ 349 h 349"/>
              <a:gd name="T54" fmla="*/ 290 w 314"/>
              <a:gd name="T55" fmla="*/ 348 h 349"/>
              <a:gd name="T56" fmla="*/ 308 w 314"/>
              <a:gd name="T57" fmla="*/ 345 h 349"/>
              <a:gd name="T58" fmla="*/ 308 w 314"/>
              <a:gd name="T59" fmla="*/ 323 h 349"/>
              <a:gd name="T60" fmla="*/ 297 w 314"/>
              <a:gd name="T61" fmla="*/ 233 h 349"/>
              <a:gd name="T62" fmla="*/ 293 w 314"/>
              <a:gd name="T63" fmla="*/ 214 h 349"/>
              <a:gd name="T64" fmla="*/ 288 w 314"/>
              <a:gd name="T65" fmla="*/ 211 h 349"/>
              <a:gd name="T66" fmla="*/ 233 w 314"/>
              <a:gd name="T67" fmla="*/ 200 h 349"/>
              <a:gd name="T68" fmla="*/ 217 w 314"/>
              <a:gd name="T69" fmla="*/ 197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4" h="349">
                <a:moveTo>
                  <a:pt x="217" y="197"/>
                </a:moveTo>
                <a:cubicBezTo>
                  <a:pt x="200" y="200"/>
                  <a:pt x="185" y="210"/>
                  <a:pt x="167" y="211"/>
                </a:cubicBezTo>
                <a:cubicBezTo>
                  <a:pt x="162" y="213"/>
                  <a:pt x="161" y="218"/>
                  <a:pt x="162" y="223"/>
                </a:cubicBezTo>
                <a:cubicBezTo>
                  <a:pt x="162" y="238"/>
                  <a:pt x="159" y="252"/>
                  <a:pt x="159" y="265"/>
                </a:cubicBezTo>
                <a:cubicBezTo>
                  <a:pt x="157" y="253"/>
                  <a:pt x="155" y="238"/>
                  <a:pt x="155" y="224"/>
                </a:cubicBezTo>
                <a:cubicBezTo>
                  <a:pt x="155" y="221"/>
                  <a:pt x="154" y="217"/>
                  <a:pt x="152" y="214"/>
                </a:cubicBezTo>
                <a:cubicBezTo>
                  <a:pt x="146" y="210"/>
                  <a:pt x="141" y="212"/>
                  <a:pt x="135" y="213"/>
                </a:cubicBezTo>
                <a:cubicBezTo>
                  <a:pt x="125" y="215"/>
                  <a:pt x="116" y="218"/>
                  <a:pt x="108" y="223"/>
                </a:cubicBezTo>
                <a:cubicBezTo>
                  <a:pt x="99" y="229"/>
                  <a:pt x="90" y="226"/>
                  <a:pt x="82" y="223"/>
                </a:cubicBezTo>
                <a:cubicBezTo>
                  <a:pt x="73" y="223"/>
                  <a:pt x="69" y="218"/>
                  <a:pt x="67" y="210"/>
                </a:cubicBezTo>
                <a:cubicBezTo>
                  <a:pt x="67" y="209"/>
                  <a:pt x="67" y="209"/>
                  <a:pt x="66" y="208"/>
                </a:cubicBezTo>
                <a:cubicBezTo>
                  <a:pt x="63" y="200"/>
                  <a:pt x="62" y="193"/>
                  <a:pt x="67" y="185"/>
                </a:cubicBezTo>
                <a:cubicBezTo>
                  <a:pt x="71" y="175"/>
                  <a:pt x="79" y="169"/>
                  <a:pt x="89" y="166"/>
                </a:cubicBezTo>
                <a:cubicBezTo>
                  <a:pt x="95" y="163"/>
                  <a:pt x="101" y="161"/>
                  <a:pt x="105" y="155"/>
                </a:cubicBezTo>
                <a:cubicBezTo>
                  <a:pt x="110" y="149"/>
                  <a:pt x="117" y="148"/>
                  <a:pt x="125" y="148"/>
                </a:cubicBezTo>
                <a:cubicBezTo>
                  <a:pt x="131" y="148"/>
                  <a:pt x="138" y="150"/>
                  <a:pt x="143" y="145"/>
                </a:cubicBezTo>
                <a:cubicBezTo>
                  <a:pt x="146" y="135"/>
                  <a:pt x="145" y="125"/>
                  <a:pt x="144" y="115"/>
                </a:cubicBezTo>
                <a:cubicBezTo>
                  <a:pt x="141" y="91"/>
                  <a:pt x="139" y="67"/>
                  <a:pt x="138" y="44"/>
                </a:cubicBezTo>
                <a:cubicBezTo>
                  <a:pt x="137" y="31"/>
                  <a:pt x="139" y="18"/>
                  <a:pt x="137" y="5"/>
                </a:cubicBezTo>
                <a:cubicBezTo>
                  <a:pt x="137" y="3"/>
                  <a:pt x="137" y="2"/>
                  <a:pt x="137" y="0"/>
                </a:cubicBezTo>
                <a:cubicBezTo>
                  <a:pt x="105" y="0"/>
                  <a:pt x="73" y="3"/>
                  <a:pt x="43" y="13"/>
                </a:cubicBezTo>
                <a:cubicBezTo>
                  <a:pt x="37" y="19"/>
                  <a:pt x="38" y="28"/>
                  <a:pt x="37" y="35"/>
                </a:cubicBezTo>
                <a:cubicBezTo>
                  <a:pt x="35" y="60"/>
                  <a:pt x="31" y="85"/>
                  <a:pt x="27" y="109"/>
                </a:cubicBezTo>
                <a:cubicBezTo>
                  <a:pt x="24" y="130"/>
                  <a:pt x="23" y="150"/>
                  <a:pt x="20" y="171"/>
                </a:cubicBezTo>
                <a:cubicBezTo>
                  <a:pt x="14" y="220"/>
                  <a:pt x="6" y="269"/>
                  <a:pt x="3" y="319"/>
                </a:cubicBezTo>
                <a:cubicBezTo>
                  <a:pt x="3" y="328"/>
                  <a:pt x="0" y="336"/>
                  <a:pt x="1" y="345"/>
                </a:cubicBezTo>
                <a:cubicBezTo>
                  <a:pt x="3" y="349"/>
                  <a:pt x="7" y="349"/>
                  <a:pt x="10" y="349"/>
                </a:cubicBezTo>
                <a:cubicBezTo>
                  <a:pt x="104" y="348"/>
                  <a:pt x="197" y="349"/>
                  <a:pt x="290" y="348"/>
                </a:cubicBezTo>
                <a:cubicBezTo>
                  <a:pt x="297" y="348"/>
                  <a:pt x="303" y="349"/>
                  <a:pt x="308" y="345"/>
                </a:cubicBezTo>
                <a:cubicBezTo>
                  <a:pt x="314" y="337"/>
                  <a:pt x="309" y="330"/>
                  <a:pt x="308" y="323"/>
                </a:cubicBezTo>
                <a:cubicBezTo>
                  <a:pt x="305" y="293"/>
                  <a:pt x="300" y="263"/>
                  <a:pt x="297" y="233"/>
                </a:cubicBezTo>
                <a:cubicBezTo>
                  <a:pt x="297" y="227"/>
                  <a:pt x="298" y="220"/>
                  <a:pt x="293" y="214"/>
                </a:cubicBezTo>
                <a:cubicBezTo>
                  <a:pt x="293" y="211"/>
                  <a:pt x="291" y="211"/>
                  <a:pt x="288" y="211"/>
                </a:cubicBezTo>
                <a:cubicBezTo>
                  <a:pt x="270" y="208"/>
                  <a:pt x="251" y="204"/>
                  <a:pt x="233" y="200"/>
                </a:cubicBezTo>
                <a:cubicBezTo>
                  <a:pt x="227" y="198"/>
                  <a:pt x="222" y="200"/>
                  <a:pt x="217" y="197"/>
                </a:cubicBezTo>
                <a:close/>
              </a:path>
            </a:pathLst>
          </a:custGeom>
          <a:solidFill>
            <a:srgbClr val="E94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211"/>
          <p:cNvSpPr>
            <a:spLocks/>
          </p:cNvSpPr>
          <p:nvPr/>
        </p:nvSpPr>
        <p:spPr bwMode="auto">
          <a:xfrm>
            <a:off x="9823450" y="3992563"/>
            <a:ext cx="592138" cy="61913"/>
          </a:xfrm>
          <a:custGeom>
            <a:avLst/>
            <a:gdLst>
              <a:gd name="T0" fmla="*/ 308 w 314"/>
              <a:gd name="T1" fmla="*/ 0 h 33"/>
              <a:gd name="T2" fmla="*/ 293 w 314"/>
              <a:gd name="T3" fmla="*/ 1 h 33"/>
              <a:gd name="T4" fmla="*/ 16 w 314"/>
              <a:gd name="T5" fmla="*/ 1 h 33"/>
              <a:gd name="T6" fmla="*/ 1 w 314"/>
              <a:gd name="T7" fmla="*/ 1 h 33"/>
              <a:gd name="T8" fmla="*/ 1 w 314"/>
              <a:gd name="T9" fmla="*/ 31 h 33"/>
              <a:gd name="T10" fmla="*/ 5 w 314"/>
              <a:gd name="T11" fmla="*/ 31 h 33"/>
              <a:gd name="T12" fmla="*/ 294 w 314"/>
              <a:gd name="T13" fmla="*/ 32 h 33"/>
              <a:gd name="T14" fmla="*/ 312 w 314"/>
              <a:gd name="T15" fmla="*/ 26 h 33"/>
              <a:gd name="T16" fmla="*/ 312 w 314"/>
              <a:gd name="T17" fmla="*/ 5 h 33"/>
              <a:gd name="T18" fmla="*/ 312 w 314"/>
              <a:gd name="T19" fmla="*/ 4 h 33"/>
              <a:gd name="T20" fmla="*/ 308 w 314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4" h="33">
                <a:moveTo>
                  <a:pt x="308" y="0"/>
                </a:moveTo>
                <a:cubicBezTo>
                  <a:pt x="303" y="1"/>
                  <a:pt x="298" y="1"/>
                  <a:pt x="293" y="1"/>
                </a:cubicBezTo>
                <a:cubicBezTo>
                  <a:pt x="201" y="1"/>
                  <a:pt x="108" y="1"/>
                  <a:pt x="16" y="1"/>
                </a:cubicBezTo>
                <a:cubicBezTo>
                  <a:pt x="11" y="1"/>
                  <a:pt x="6" y="4"/>
                  <a:pt x="1" y="1"/>
                </a:cubicBezTo>
                <a:cubicBezTo>
                  <a:pt x="0" y="11"/>
                  <a:pt x="1" y="21"/>
                  <a:pt x="1" y="31"/>
                </a:cubicBezTo>
                <a:cubicBezTo>
                  <a:pt x="2" y="31"/>
                  <a:pt x="4" y="31"/>
                  <a:pt x="5" y="31"/>
                </a:cubicBezTo>
                <a:cubicBezTo>
                  <a:pt x="101" y="33"/>
                  <a:pt x="198" y="31"/>
                  <a:pt x="294" y="32"/>
                </a:cubicBezTo>
                <a:cubicBezTo>
                  <a:pt x="301" y="32"/>
                  <a:pt x="307" y="31"/>
                  <a:pt x="312" y="26"/>
                </a:cubicBezTo>
                <a:cubicBezTo>
                  <a:pt x="314" y="19"/>
                  <a:pt x="314" y="12"/>
                  <a:pt x="312" y="5"/>
                </a:cubicBezTo>
                <a:cubicBezTo>
                  <a:pt x="312" y="5"/>
                  <a:pt x="312" y="4"/>
                  <a:pt x="312" y="4"/>
                </a:cubicBezTo>
                <a:cubicBezTo>
                  <a:pt x="309" y="4"/>
                  <a:pt x="310" y="1"/>
                  <a:pt x="308" y="0"/>
                </a:cubicBezTo>
                <a:close/>
              </a:path>
            </a:pathLst>
          </a:custGeom>
          <a:solidFill>
            <a:srgbClr val="D1D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212"/>
          <p:cNvSpPr>
            <a:spLocks/>
          </p:cNvSpPr>
          <p:nvPr/>
        </p:nvSpPr>
        <p:spPr bwMode="auto">
          <a:xfrm>
            <a:off x="9825038" y="4051301"/>
            <a:ext cx="92075" cy="304800"/>
          </a:xfrm>
          <a:custGeom>
            <a:avLst/>
            <a:gdLst>
              <a:gd name="T0" fmla="*/ 4 w 49"/>
              <a:gd name="T1" fmla="*/ 0 h 162"/>
              <a:gd name="T2" fmla="*/ 0 w 49"/>
              <a:gd name="T3" fmla="*/ 0 h 162"/>
              <a:gd name="T4" fmla="*/ 9 w 49"/>
              <a:gd name="T5" fmla="*/ 35 h 162"/>
              <a:gd name="T6" fmla="*/ 31 w 49"/>
              <a:gd name="T7" fmla="*/ 109 h 162"/>
              <a:gd name="T8" fmla="*/ 49 w 49"/>
              <a:gd name="T9" fmla="*/ 162 h 162"/>
              <a:gd name="T10" fmla="*/ 40 w 49"/>
              <a:gd name="T11" fmla="*/ 127 h 162"/>
              <a:gd name="T12" fmla="*/ 24 w 49"/>
              <a:gd name="T13" fmla="*/ 71 h 162"/>
              <a:gd name="T14" fmla="*/ 10 w 49"/>
              <a:gd name="T15" fmla="*/ 24 h 162"/>
              <a:gd name="T16" fmla="*/ 4 w 49"/>
              <a:gd name="T1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62">
                <a:moveTo>
                  <a:pt x="4" y="0"/>
                </a:moveTo>
                <a:cubicBezTo>
                  <a:pt x="3" y="0"/>
                  <a:pt x="1" y="0"/>
                  <a:pt x="0" y="0"/>
                </a:cubicBezTo>
                <a:cubicBezTo>
                  <a:pt x="2" y="12"/>
                  <a:pt x="6" y="23"/>
                  <a:pt x="9" y="35"/>
                </a:cubicBezTo>
                <a:cubicBezTo>
                  <a:pt x="15" y="60"/>
                  <a:pt x="23" y="84"/>
                  <a:pt x="31" y="109"/>
                </a:cubicBezTo>
                <a:cubicBezTo>
                  <a:pt x="36" y="127"/>
                  <a:pt x="37" y="147"/>
                  <a:pt x="49" y="162"/>
                </a:cubicBezTo>
                <a:cubicBezTo>
                  <a:pt x="49" y="150"/>
                  <a:pt x="43" y="139"/>
                  <a:pt x="40" y="127"/>
                </a:cubicBezTo>
                <a:cubicBezTo>
                  <a:pt x="35" y="109"/>
                  <a:pt x="30" y="90"/>
                  <a:pt x="24" y="71"/>
                </a:cubicBezTo>
                <a:cubicBezTo>
                  <a:pt x="19" y="56"/>
                  <a:pt x="15" y="39"/>
                  <a:pt x="10" y="24"/>
                </a:cubicBezTo>
                <a:cubicBezTo>
                  <a:pt x="7" y="16"/>
                  <a:pt x="6" y="8"/>
                  <a:pt x="4" y="0"/>
                </a:cubicBezTo>
                <a:close/>
              </a:path>
            </a:pathLst>
          </a:custGeom>
          <a:solidFill>
            <a:srgbClr val="8F4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213"/>
          <p:cNvSpPr>
            <a:spLocks/>
          </p:cNvSpPr>
          <p:nvPr/>
        </p:nvSpPr>
        <p:spPr bwMode="auto">
          <a:xfrm>
            <a:off x="9859963" y="3367088"/>
            <a:ext cx="44450" cy="298450"/>
          </a:xfrm>
          <a:custGeom>
            <a:avLst/>
            <a:gdLst>
              <a:gd name="T0" fmla="*/ 1 w 24"/>
              <a:gd name="T1" fmla="*/ 158 h 158"/>
              <a:gd name="T2" fmla="*/ 8 w 24"/>
              <a:gd name="T3" fmla="*/ 110 h 158"/>
              <a:gd name="T4" fmla="*/ 24 w 24"/>
              <a:gd name="T5" fmla="*/ 0 h 158"/>
              <a:gd name="T6" fmla="*/ 19 w 24"/>
              <a:gd name="T7" fmla="*/ 2 h 158"/>
              <a:gd name="T8" fmla="*/ 10 w 24"/>
              <a:gd name="T9" fmla="*/ 69 h 158"/>
              <a:gd name="T10" fmla="*/ 1 w 24"/>
              <a:gd name="T11" fmla="*/ 144 h 158"/>
              <a:gd name="T12" fmla="*/ 1 w 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58">
                <a:moveTo>
                  <a:pt x="1" y="158"/>
                </a:moveTo>
                <a:cubicBezTo>
                  <a:pt x="6" y="142"/>
                  <a:pt x="6" y="126"/>
                  <a:pt x="8" y="110"/>
                </a:cubicBezTo>
                <a:cubicBezTo>
                  <a:pt x="14" y="74"/>
                  <a:pt x="19" y="37"/>
                  <a:pt x="24" y="0"/>
                </a:cubicBezTo>
                <a:cubicBezTo>
                  <a:pt x="22" y="1"/>
                  <a:pt x="20" y="1"/>
                  <a:pt x="19" y="2"/>
                </a:cubicBezTo>
                <a:cubicBezTo>
                  <a:pt x="16" y="24"/>
                  <a:pt x="13" y="46"/>
                  <a:pt x="10" y="69"/>
                </a:cubicBezTo>
                <a:cubicBezTo>
                  <a:pt x="7" y="94"/>
                  <a:pt x="4" y="119"/>
                  <a:pt x="1" y="144"/>
                </a:cubicBezTo>
                <a:cubicBezTo>
                  <a:pt x="0" y="149"/>
                  <a:pt x="1" y="153"/>
                  <a:pt x="1" y="158"/>
                </a:cubicBezTo>
                <a:close/>
              </a:path>
            </a:pathLst>
          </a:custGeom>
          <a:solidFill>
            <a:srgbClr val="904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9" name="Freeform 214"/>
          <p:cNvSpPr>
            <a:spLocks/>
          </p:cNvSpPr>
          <p:nvPr/>
        </p:nvSpPr>
        <p:spPr bwMode="auto">
          <a:xfrm>
            <a:off x="9915525" y="4356101"/>
            <a:ext cx="17463" cy="50800"/>
          </a:xfrm>
          <a:custGeom>
            <a:avLst/>
            <a:gdLst>
              <a:gd name="T0" fmla="*/ 9 w 9"/>
              <a:gd name="T1" fmla="*/ 27 h 27"/>
              <a:gd name="T2" fmla="*/ 1 w 9"/>
              <a:gd name="T3" fmla="*/ 0 h 27"/>
              <a:gd name="T4" fmla="*/ 9 w 9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27">
                <a:moveTo>
                  <a:pt x="9" y="27"/>
                </a:moveTo>
                <a:cubicBezTo>
                  <a:pt x="9" y="17"/>
                  <a:pt x="5" y="9"/>
                  <a:pt x="1" y="0"/>
                </a:cubicBezTo>
                <a:cubicBezTo>
                  <a:pt x="0" y="10"/>
                  <a:pt x="4" y="18"/>
                  <a:pt x="9" y="27"/>
                </a:cubicBezTo>
                <a:close/>
              </a:path>
            </a:pathLst>
          </a:custGeom>
          <a:solidFill>
            <a:srgbClr val="8F4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215"/>
          <p:cNvSpPr>
            <a:spLocks/>
          </p:cNvSpPr>
          <p:nvPr/>
        </p:nvSpPr>
        <p:spPr bwMode="auto">
          <a:xfrm>
            <a:off x="10085388" y="3078163"/>
            <a:ext cx="134938" cy="31750"/>
          </a:xfrm>
          <a:custGeom>
            <a:avLst/>
            <a:gdLst>
              <a:gd name="T0" fmla="*/ 36 w 71"/>
              <a:gd name="T1" fmla="*/ 1 h 17"/>
              <a:gd name="T2" fmla="*/ 8 w 71"/>
              <a:gd name="T3" fmla="*/ 1 h 17"/>
              <a:gd name="T4" fmla="*/ 2 w 71"/>
              <a:gd name="T5" fmla="*/ 10 h 17"/>
              <a:gd name="T6" fmla="*/ 10 w 71"/>
              <a:gd name="T7" fmla="*/ 16 h 17"/>
              <a:gd name="T8" fmla="*/ 62 w 71"/>
              <a:gd name="T9" fmla="*/ 13 h 17"/>
              <a:gd name="T10" fmla="*/ 66 w 71"/>
              <a:gd name="T11" fmla="*/ 12 h 17"/>
              <a:gd name="T12" fmla="*/ 71 w 71"/>
              <a:gd name="T13" fmla="*/ 4 h 17"/>
              <a:gd name="T14" fmla="*/ 64 w 71"/>
              <a:gd name="T15" fmla="*/ 1 h 17"/>
              <a:gd name="T16" fmla="*/ 36 w 71"/>
              <a:gd name="T17" fmla="*/ 1 h 17"/>
              <a:gd name="T18" fmla="*/ 36 w 71"/>
              <a:gd name="T1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7">
                <a:moveTo>
                  <a:pt x="36" y="1"/>
                </a:moveTo>
                <a:cubicBezTo>
                  <a:pt x="27" y="1"/>
                  <a:pt x="17" y="1"/>
                  <a:pt x="8" y="1"/>
                </a:cubicBezTo>
                <a:cubicBezTo>
                  <a:pt x="0" y="1"/>
                  <a:pt x="3" y="6"/>
                  <a:pt x="2" y="10"/>
                </a:cubicBezTo>
                <a:cubicBezTo>
                  <a:pt x="2" y="16"/>
                  <a:pt x="6" y="17"/>
                  <a:pt x="10" y="16"/>
                </a:cubicBezTo>
                <a:cubicBezTo>
                  <a:pt x="27" y="9"/>
                  <a:pt x="44" y="14"/>
                  <a:pt x="62" y="13"/>
                </a:cubicBezTo>
                <a:cubicBezTo>
                  <a:pt x="63" y="13"/>
                  <a:pt x="65" y="13"/>
                  <a:pt x="66" y="12"/>
                </a:cubicBezTo>
                <a:cubicBezTo>
                  <a:pt x="69" y="11"/>
                  <a:pt x="71" y="8"/>
                  <a:pt x="71" y="4"/>
                </a:cubicBezTo>
                <a:cubicBezTo>
                  <a:pt x="70" y="0"/>
                  <a:pt x="67" y="1"/>
                  <a:pt x="64" y="1"/>
                </a:cubicBezTo>
                <a:cubicBezTo>
                  <a:pt x="55" y="1"/>
                  <a:pt x="4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lose/>
              </a:path>
            </a:pathLst>
          </a:custGeom>
          <a:solidFill>
            <a:srgbClr val="CA9D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216"/>
          <p:cNvSpPr>
            <a:spLocks/>
          </p:cNvSpPr>
          <p:nvPr/>
        </p:nvSpPr>
        <p:spPr bwMode="auto">
          <a:xfrm>
            <a:off x="10015538" y="2919413"/>
            <a:ext cx="96838" cy="49213"/>
          </a:xfrm>
          <a:custGeom>
            <a:avLst/>
            <a:gdLst>
              <a:gd name="T0" fmla="*/ 37 w 51"/>
              <a:gd name="T1" fmla="*/ 1 h 26"/>
              <a:gd name="T2" fmla="*/ 7 w 51"/>
              <a:gd name="T3" fmla="*/ 9 h 26"/>
              <a:gd name="T4" fmla="*/ 3 w 51"/>
              <a:gd name="T5" fmla="*/ 20 h 26"/>
              <a:gd name="T6" fmla="*/ 16 w 51"/>
              <a:gd name="T7" fmla="*/ 23 h 26"/>
              <a:gd name="T8" fmla="*/ 42 w 51"/>
              <a:gd name="T9" fmla="*/ 16 h 26"/>
              <a:gd name="T10" fmla="*/ 51 w 51"/>
              <a:gd name="T11" fmla="*/ 7 h 26"/>
              <a:gd name="T12" fmla="*/ 42 w 51"/>
              <a:gd name="T13" fmla="*/ 1 h 26"/>
              <a:gd name="T14" fmla="*/ 37 w 51"/>
              <a:gd name="T15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26">
                <a:moveTo>
                  <a:pt x="37" y="1"/>
                </a:moveTo>
                <a:cubicBezTo>
                  <a:pt x="26" y="1"/>
                  <a:pt x="16" y="3"/>
                  <a:pt x="7" y="9"/>
                </a:cubicBezTo>
                <a:cubicBezTo>
                  <a:pt x="3" y="12"/>
                  <a:pt x="0" y="15"/>
                  <a:pt x="3" y="20"/>
                </a:cubicBezTo>
                <a:cubicBezTo>
                  <a:pt x="6" y="24"/>
                  <a:pt x="11" y="26"/>
                  <a:pt x="16" y="23"/>
                </a:cubicBezTo>
                <a:cubicBezTo>
                  <a:pt x="24" y="18"/>
                  <a:pt x="33" y="15"/>
                  <a:pt x="42" y="16"/>
                </a:cubicBezTo>
                <a:cubicBezTo>
                  <a:pt x="50" y="17"/>
                  <a:pt x="51" y="13"/>
                  <a:pt x="51" y="7"/>
                </a:cubicBezTo>
                <a:cubicBezTo>
                  <a:pt x="51" y="0"/>
                  <a:pt x="47" y="1"/>
                  <a:pt x="42" y="1"/>
                </a:cubicBezTo>
                <a:cubicBezTo>
                  <a:pt x="40" y="1"/>
                  <a:pt x="38" y="1"/>
                  <a:pt x="37" y="1"/>
                </a:cubicBezTo>
                <a:close/>
              </a:path>
            </a:pathLst>
          </a:custGeom>
          <a:solidFill>
            <a:srgbClr val="3832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217"/>
          <p:cNvSpPr>
            <a:spLocks/>
          </p:cNvSpPr>
          <p:nvPr/>
        </p:nvSpPr>
        <p:spPr bwMode="auto">
          <a:xfrm>
            <a:off x="10190163" y="2913063"/>
            <a:ext cx="95250" cy="44450"/>
          </a:xfrm>
          <a:custGeom>
            <a:avLst/>
            <a:gdLst>
              <a:gd name="T0" fmla="*/ 20 w 51"/>
              <a:gd name="T1" fmla="*/ 0 h 23"/>
              <a:gd name="T2" fmla="*/ 10 w 51"/>
              <a:gd name="T3" fmla="*/ 0 h 23"/>
              <a:gd name="T4" fmla="*/ 0 w 51"/>
              <a:gd name="T5" fmla="*/ 8 h 23"/>
              <a:gd name="T6" fmla="*/ 10 w 51"/>
              <a:gd name="T7" fmla="*/ 16 h 23"/>
              <a:gd name="T8" fmla="*/ 37 w 51"/>
              <a:gd name="T9" fmla="*/ 19 h 23"/>
              <a:gd name="T10" fmla="*/ 49 w 51"/>
              <a:gd name="T11" fmla="*/ 11 h 23"/>
              <a:gd name="T12" fmla="*/ 42 w 51"/>
              <a:gd name="T13" fmla="*/ 4 h 23"/>
              <a:gd name="T14" fmla="*/ 20 w 51"/>
              <a:gd name="T1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23">
                <a:moveTo>
                  <a:pt x="20" y="0"/>
                </a:moveTo>
                <a:cubicBezTo>
                  <a:pt x="15" y="0"/>
                  <a:pt x="13" y="0"/>
                  <a:pt x="10" y="0"/>
                </a:cubicBezTo>
                <a:cubicBezTo>
                  <a:pt x="4" y="0"/>
                  <a:pt x="0" y="0"/>
                  <a:pt x="0" y="8"/>
                </a:cubicBezTo>
                <a:cubicBezTo>
                  <a:pt x="0" y="16"/>
                  <a:pt x="4" y="16"/>
                  <a:pt x="10" y="16"/>
                </a:cubicBezTo>
                <a:cubicBezTo>
                  <a:pt x="19" y="15"/>
                  <a:pt x="28" y="15"/>
                  <a:pt x="37" y="19"/>
                </a:cubicBezTo>
                <a:cubicBezTo>
                  <a:pt x="46" y="23"/>
                  <a:pt x="47" y="15"/>
                  <a:pt x="49" y="11"/>
                </a:cubicBezTo>
                <a:cubicBezTo>
                  <a:pt x="51" y="4"/>
                  <a:pt x="45" y="6"/>
                  <a:pt x="42" y="4"/>
                </a:cubicBezTo>
                <a:cubicBezTo>
                  <a:pt x="34" y="0"/>
                  <a:pt x="26" y="1"/>
                  <a:pt x="20" y="0"/>
                </a:cubicBezTo>
                <a:close/>
              </a:path>
            </a:pathLst>
          </a:custGeom>
          <a:solidFill>
            <a:srgbClr val="362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218"/>
          <p:cNvSpPr>
            <a:spLocks/>
          </p:cNvSpPr>
          <p:nvPr/>
        </p:nvSpPr>
        <p:spPr bwMode="auto">
          <a:xfrm>
            <a:off x="10220325" y="2986088"/>
            <a:ext cx="34925" cy="44450"/>
          </a:xfrm>
          <a:custGeom>
            <a:avLst/>
            <a:gdLst>
              <a:gd name="T0" fmla="*/ 0 w 19"/>
              <a:gd name="T1" fmla="*/ 12 h 24"/>
              <a:gd name="T2" fmla="*/ 9 w 19"/>
              <a:gd name="T3" fmla="*/ 23 h 24"/>
              <a:gd name="T4" fmla="*/ 19 w 19"/>
              <a:gd name="T5" fmla="*/ 12 h 24"/>
              <a:gd name="T6" fmla="*/ 8 w 19"/>
              <a:gd name="T7" fmla="*/ 0 h 24"/>
              <a:gd name="T8" fmla="*/ 0 w 19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4">
                <a:moveTo>
                  <a:pt x="0" y="12"/>
                </a:moveTo>
                <a:cubicBezTo>
                  <a:pt x="0" y="19"/>
                  <a:pt x="1" y="24"/>
                  <a:pt x="9" y="23"/>
                </a:cubicBezTo>
                <a:cubicBezTo>
                  <a:pt x="17" y="23"/>
                  <a:pt x="19" y="19"/>
                  <a:pt x="19" y="12"/>
                </a:cubicBezTo>
                <a:cubicBezTo>
                  <a:pt x="19" y="5"/>
                  <a:pt x="15" y="1"/>
                  <a:pt x="8" y="0"/>
                </a:cubicBezTo>
                <a:cubicBezTo>
                  <a:pt x="1" y="0"/>
                  <a:pt x="0" y="6"/>
                  <a:pt x="0" y="12"/>
                </a:cubicBezTo>
                <a:close/>
              </a:path>
            </a:pathLst>
          </a:custGeom>
          <a:solidFill>
            <a:srgbClr val="764B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219"/>
          <p:cNvSpPr>
            <a:spLocks/>
          </p:cNvSpPr>
          <p:nvPr/>
        </p:nvSpPr>
        <p:spPr bwMode="auto">
          <a:xfrm>
            <a:off x="10055225" y="2986088"/>
            <a:ext cx="36513" cy="44450"/>
          </a:xfrm>
          <a:custGeom>
            <a:avLst/>
            <a:gdLst>
              <a:gd name="T0" fmla="*/ 18 w 19"/>
              <a:gd name="T1" fmla="*/ 12 h 24"/>
              <a:gd name="T2" fmla="*/ 9 w 19"/>
              <a:gd name="T3" fmla="*/ 0 h 24"/>
              <a:gd name="T4" fmla="*/ 0 w 19"/>
              <a:gd name="T5" fmla="*/ 12 h 24"/>
              <a:gd name="T6" fmla="*/ 10 w 19"/>
              <a:gd name="T7" fmla="*/ 23 h 24"/>
              <a:gd name="T8" fmla="*/ 18 w 19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4">
                <a:moveTo>
                  <a:pt x="18" y="12"/>
                </a:moveTo>
                <a:cubicBezTo>
                  <a:pt x="19" y="5"/>
                  <a:pt x="16" y="1"/>
                  <a:pt x="9" y="0"/>
                </a:cubicBezTo>
                <a:cubicBezTo>
                  <a:pt x="1" y="0"/>
                  <a:pt x="0" y="7"/>
                  <a:pt x="0" y="12"/>
                </a:cubicBezTo>
                <a:cubicBezTo>
                  <a:pt x="1" y="16"/>
                  <a:pt x="1" y="24"/>
                  <a:pt x="10" y="23"/>
                </a:cubicBezTo>
                <a:cubicBezTo>
                  <a:pt x="17" y="23"/>
                  <a:pt x="19" y="18"/>
                  <a:pt x="18" y="12"/>
                </a:cubicBezTo>
                <a:close/>
              </a:path>
            </a:pathLst>
          </a:custGeom>
          <a:solidFill>
            <a:srgbClr val="734C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220"/>
          <p:cNvSpPr>
            <a:spLocks/>
          </p:cNvSpPr>
          <p:nvPr/>
        </p:nvSpPr>
        <p:spPr bwMode="auto">
          <a:xfrm>
            <a:off x="10079038" y="3351213"/>
            <a:ext cx="85725" cy="273050"/>
          </a:xfrm>
          <a:custGeom>
            <a:avLst/>
            <a:gdLst>
              <a:gd name="T0" fmla="*/ 37 w 46"/>
              <a:gd name="T1" fmla="*/ 137 h 144"/>
              <a:gd name="T2" fmla="*/ 45 w 46"/>
              <a:gd name="T3" fmla="*/ 35 h 144"/>
              <a:gd name="T4" fmla="*/ 42 w 46"/>
              <a:gd name="T5" fmla="*/ 0 h 144"/>
              <a:gd name="T6" fmla="*/ 29 w 46"/>
              <a:gd name="T7" fmla="*/ 46 h 144"/>
              <a:gd name="T8" fmla="*/ 23 w 46"/>
              <a:gd name="T9" fmla="*/ 53 h 144"/>
              <a:gd name="T10" fmla="*/ 18 w 46"/>
              <a:gd name="T11" fmla="*/ 47 h 144"/>
              <a:gd name="T12" fmla="*/ 6 w 46"/>
              <a:gd name="T13" fmla="*/ 7 h 144"/>
              <a:gd name="T14" fmla="*/ 2 w 46"/>
              <a:gd name="T15" fmla="*/ 14 h 144"/>
              <a:gd name="T16" fmla="*/ 5 w 46"/>
              <a:gd name="T17" fmla="*/ 87 h 144"/>
              <a:gd name="T18" fmla="*/ 9 w 46"/>
              <a:gd name="T19" fmla="*/ 127 h 144"/>
              <a:gd name="T20" fmla="*/ 18 w 46"/>
              <a:gd name="T21" fmla="*/ 141 h 144"/>
              <a:gd name="T22" fmla="*/ 37 w 46"/>
              <a:gd name="T23" fmla="*/ 13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44">
                <a:moveTo>
                  <a:pt x="37" y="137"/>
                </a:moveTo>
                <a:cubicBezTo>
                  <a:pt x="41" y="103"/>
                  <a:pt x="43" y="69"/>
                  <a:pt x="45" y="35"/>
                </a:cubicBezTo>
                <a:cubicBezTo>
                  <a:pt x="46" y="24"/>
                  <a:pt x="46" y="11"/>
                  <a:pt x="42" y="0"/>
                </a:cubicBezTo>
                <a:cubicBezTo>
                  <a:pt x="38" y="15"/>
                  <a:pt x="32" y="30"/>
                  <a:pt x="29" y="46"/>
                </a:cubicBezTo>
                <a:cubicBezTo>
                  <a:pt x="28" y="49"/>
                  <a:pt x="26" y="53"/>
                  <a:pt x="23" y="53"/>
                </a:cubicBezTo>
                <a:cubicBezTo>
                  <a:pt x="21" y="53"/>
                  <a:pt x="19" y="49"/>
                  <a:pt x="18" y="47"/>
                </a:cubicBezTo>
                <a:cubicBezTo>
                  <a:pt x="14" y="34"/>
                  <a:pt x="10" y="20"/>
                  <a:pt x="6" y="7"/>
                </a:cubicBezTo>
                <a:cubicBezTo>
                  <a:pt x="0" y="7"/>
                  <a:pt x="2" y="12"/>
                  <a:pt x="2" y="14"/>
                </a:cubicBezTo>
                <a:cubicBezTo>
                  <a:pt x="0" y="39"/>
                  <a:pt x="3" y="63"/>
                  <a:pt x="5" y="87"/>
                </a:cubicBezTo>
                <a:cubicBezTo>
                  <a:pt x="6" y="100"/>
                  <a:pt x="7" y="114"/>
                  <a:pt x="9" y="127"/>
                </a:cubicBezTo>
                <a:cubicBezTo>
                  <a:pt x="10" y="133"/>
                  <a:pt x="11" y="139"/>
                  <a:pt x="18" y="141"/>
                </a:cubicBezTo>
                <a:cubicBezTo>
                  <a:pt x="24" y="142"/>
                  <a:pt x="31" y="144"/>
                  <a:pt x="37" y="137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221"/>
          <p:cNvSpPr>
            <a:spLocks/>
          </p:cNvSpPr>
          <p:nvPr/>
        </p:nvSpPr>
        <p:spPr bwMode="auto">
          <a:xfrm>
            <a:off x="10075863" y="3351213"/>
            <a:ext cx="73025" cy="276225"/>
          </a:xfrm>
          <a:custGeom>
            <a:avLst/>
            <a:gdLst>
              <a:gd name="T0" fmla="*/ 38 w 38"/>
              <a:gd name="T1" fmla="*/ 137 h 146"/>
              <a:gd name="T2" fmla="*/ 20 w 38"/>
              <a:gd name="T3" fmla="*/ 139 h 146"/>
              <a:gd name="T4" fmla="*/ 13 w 38"/>
              <a:gd name="T5" fmla="*/ 132 h 146"/>
              <a:gd name="T6" fmla="*/ 8 w 38"/>
              <a:gd name="T7" fmla="*/ 100 h 146"/>
              <a:gd name="T8" fmla="*/ 4 w 38"/>
              <a:gd name="T9" fmla="*/ 16 h 146"/>
              <a:gd name="T10" fmla="*/ 7 w 38"/>
              <a:gd name="T11" fmla="*/ 7 h 146"/>
              <a:gd name="T12" fmla="*/ 3 w 38"/>
              <a:gd name="T13" fmla="*/ 0 h 146"/>
              <a:gd name="T14" fmla="*/ 1 w 38"/>
              <a:gd name="T15" fmla="*/ 42 h 146"/>
              <a:gd name="T16" fmla="*/ 8 w 38"/>
              <a:gd name="T17" fmla="*/ 140 h 146"/>
              <a:gd name="T18" fmla="*/ 38 w 38"/>
              <a:gd name="T19" fmla="*/ 142 h 146"/>
              <a:gd name="T20" fmla="*/ 38 w 38"/>
              <a:gd name="T21" fmla="*/ 13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46">
                <a:moveTo>
                  <a:pt x="38" y="137"/>
                </a:moveTo>
                <a:cubicBezTo>
                  <a:pt x="32" y="140"/>
                  <a:pt x="26" y="139"/>
                  <a:pt x="20" y="139"/>
                </a:cubicBezTo>
                <a:cubicBezTo>
                  <a:pt x="16" y="139"/>
                  <a:pt x="14" y="136"/>
                  <a:pt x="13" y="132"/>
                </a:cubicBezTo>
                <a:cubicBezTo>
                  <a:pt x="11" y="122"/>
                  <a:pt x="9" y="111"/>
                  <a:pt x="8" y="100"/>
                </a:cubicBezTo>
                <a:cubicBezTo>
                  <a:pt x="7" y="72"/>
                  <a:pt x="2" y="45"/>
                  <a:pt x="4" y="16"/>
                </a:cubicBezTo>
                <a:cubicBezTo>
                  <a:pt x="4" y="13"/>
                  <a:pt x="3" y="9"/>
                  <a:pt x="7" y="7"/>
                </a:cubicBezTo>
                <a:cubicBezTo>
                  <a:pt x="7" y="4"/>
                  <a:pt x="8" y="1"/>
                  <a:pt x="3" y="0"/>
                </a:cubicBezTo>
                <a:cubicBezTo>
                  <a:pt x="0" y="14"/>
                  <a:pt x="1" y="28"/>
                  <a:pt x="1" y="42"/>
                </a:cubicBezTo>
                <a:cubicBezTo>
                  <a:pt x="2" y="75"/>
                  <a:pt x="8" y="107"/>
                  <a:pt x="8" y="140"/>
                </a:cubicBezTo>
                <a:cubicBezTo>
                  <a:pt x="17" y="146"/>
                  <a:pt x="28" y="145"/>
                  <a:pt x="38" y="142"/>
                </a:cubicBezTo>
                <a:cubicBezTo>
                  <a:pt x="38" y="140"/>
                  <a:pt x="38" y="139"/>
                  <a:pt x="38" y="137"/>
                </a:cubicBezTo>
                <a:close/>
              </a:path>
            </a:pathLst>
          </a:custGeom>
          <a:solidFill>
            <a:srgbClr val="874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222"/>
          <p:cNvSpPr>
            <a:spLocks/>
          </p:cNvSpPr>
          <p:nvPr/>
        </p:nvSpPr>
        <p:spPr bwMode="auto">
          <a:xfrm>
            <a:off x="11209338" y="3543301"/>
            <a:ext cx="261938" cy="200025"/>
          </a:xfrm>
          <a:custGeom>
            <a:avLst/>
            <a:gdLst>
              <a:gd name="T0" fmla="*/ 11 w 139"/>
              <a:gd name="T1" fmla="*/ 78 h 106"/>
              <a:gd name="T2" fmla="*/ 16 w 139"/>
              <a:gd name="T3" fmla="*/ 102 h 106"/>
              <a:gd name="T4" fmla="*/ 21 w 139"/>
              <a:gd name="T5" fmla="*/ 105 h 106"/>
              <a:gd name="T6" fmla="*/ 100 w 139"/>
              <a:gd name="T7" fmla="*/ 98 h 106"/>
              <a:gd name="T8" fmla="*/ 130 w 139"/>
              <a:gd name="T9" fmla="*/ 96 h 106"/>
              <a:gd name="T10" fmla="*/ 138 w 139"/>
              <a:gd name="T11" fmla="*/ 85 h 106"/>
              <a:gd name="T12" fmla="*/ 133 w 139"/>
              <a:gd name="T13" fmla="*/ 58 h 106"/>
              <a:gd name="T14" fmla="*/ 122 w 139"/>
              <a:gd name="T15" fmla="*/ 4 h 106"/>
              <a:gd name="T16" fmla="*/ 114 w 139"/>
              <a:gd name="T17" fmla="*/ 2 h 106"/>
              <a:gd name="T18" fmla="*/ 54 w 139"/>
              <a:gd name="T19" fmla="*/ 6 h 106"/>
              <a:gd name="T20" fmla="*/ 25 w 139"/>
              <a:gd name="T21" fmla="*/ 9 h 106"/>
              <a:gd name="T22" fmla="*/ 12 w 139"/>
              <a:gd name="T23" fmla="*/ 10 h 106"/>
              <a:gd name="T24" fmla="*/ 2 w 139"/>
              <a:gd name="T25" fmla="*/ 22 h 106"/>
              <a:gd name="T26" fmla="*/ 4 w 139"/>
              <a:gd name="T27" fmla="*/ 33 h 106"/>
              <a:gd name="T28" fmla="*/ 4 w 139"/>
              <a:gd name="T29" fmla="*/ 44 h 106"/>
              <a:gd name="T30" fmla="*/ 8 w 139"/>
              <a:gd name="T31" fmla="*/ 63 h 106"/>
              <a:gd name="T32" fmla="*/ 8 w 139"/>
              <a:gd name="T33" fmla="*/ 63 h 106"/>
              <a:gd name="T34" fmla="*/ 11 w 139"/>
              <a:gd name="T35" fmla="*/ 7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06">
                <a:moveTo>
                  <a:pt x="11" y="78"/>
                </a:moveTo>
                <a:cubicBezTo>
                  <a:pt x="10" y="86"/>
                  <a:pt x="16" y="94"/>
                  <a:pt x="16" y="102"/>
                </a:cubicBezTo>
                <a:cubicBezTo>
                  <a:pt x="16" y="106"/>
                  <a:pt x="19" y="105"/>
                  <a:pt x="21" y="105"/>
                </a:cubicBezTo>
                <a:cubicBezTo>
                  <a:pt x="48" y="104"/>
                  <a:pt x="74" y="101"/>
                  <a:pt x="100" y="98"/>
                </a:cubicBezTo>
                <a:cubicBezTo>
                  <a:pt x="110" y="97"/>
                  <a:pt x="120" y="97"/>
                  <a:pt x="130" y="96"/>
                </a:cubicBezTo>
                <a:cubicBezTo>
                  <a:pt x="139" y="96"/>
                  <a:pt x="139" y="94"/>
                  <a:pt x="138" y="85"/>
                </a:cubicBezTo>
                <a:cubicBezTo>
                  <a:pt x="137" y="76"/>
                  <a:pt x="134" y="67"/>
                  <a:pt x="133" y="58"/>
                </a:cubicBezTo>
                <a:cubicBezTo>
                  <a:pt x="130" y="40"/>
                  <a:pt x="126" y="22"/>
                  <a:pt x="122" y="4"/>
                </a:cubicBezTo>
                <a:cubicBezTo>
                  <a:pt x="121" y="0"/>
                  <a:pt x="117" y="2"/>
                  <a:pt x="114" y="2"/>
                </a:cubicBezTo>
                <a:cubicBezTo>
                  <a:pt x="94" y="0"/>
                  <a:pt x="74" y="6"/>
                  <a:pt x="54" y="6"/>
                </a:cubicBezTo>
                <a:cubicBezTo>
                  <a:pt x="44" y="9"/>
                  <a:pt x="34" y="6"/>
                  <a:pt x="25" y="9"/>
                </a:cubicBezTo>
                <a:cubicBezTo>
                  <a:pt x="20" y="9"/>
                  <a:pt x="16" y="10"/>
                  <a:pt x="12" y="10"/>
                </a:cubicBezTo>
                <a:cubicBezTo>
                  <a:pt x="4" y="10"/>
                  <a:pt x="0" y="13"/>
                  <a:pt x="2" y="22"/>
                </a:cubicBezTo>
                <a:cubicBezTo>
                  <a:pt x="3" y="25"/>
                  <a:pt x="1" y="29"/>
                  <a:pt x="4" y="33"/>
                </a:cubicBezTo>
                <a:cubicBezTo>
                  <a:pt x="4" y="36"/>
                  <a:pt x="4" y="40"/>
                  <a:pt x="4" y="44"/>
                </a:cubicBezTo>
                <a:cubicBezTo>
                  <a:pt x="8" y="49"/>
                  <a:pt x="3" y="57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12" y="67"/>
                  <a:pt x="8" y="73"/>
                  <a:pt x="11" y="78"/>
                </a:cubicBezTo>
                <a:close/>
              </a:path>
            </a:pathLst>
          </a:custGeom>
          <a:solidFill>
            <a:srgbClr val="3743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223"/>
          <p:cNvSpPr>
            <a:spLocks/>
          </p:cNvSpPr>
          <p:nvPr/>
        </p:nvSpPr>
        <p:spPr bwMode="auto">
          <a:xfrm>
            <a:off x="11253788" y="3862388"/>
            <a:ext cx="242888" cy="79375"/>
          </a:xfrm>
          <a:custGeom>
            <a:avLst/>
            <a:gdLst>
              <a:gd name="T0" fmla="*/ 128 w 128"/>
              <a:gd name="T1" fmla="*/ 30 h 42"/>
              <a:gd name="T2" fmla="*/ 128 w 128"/>
              <a:gd name="T3" fmla="*/ 0 h 42"/>
              <a:gd name="T4" fmla="*/ 77 w 128"/>
              <a:gd name="T5" fmla="*/ 0 h 42"/>
              <a:gd name="T6" fmla="*/ 3 w 128"/>
              <a:gd name="T7" fmla="*/ 0 h 42"/>
              <a:gd name="T8" fmla="*/ 3 w 128"/>
              <a:gd name="T9" fmla="*/ 14 h 42"/>
              <a:gd name="T10" fmla="*/ 3 w 128"/>
              <a:gd name="T11" fmla="*/ 15 h 42"/>
              <a:gd name="T12" fmla="*/ 5 w 128"/>
              <a:gd name="T13" fmla="*/ 30 h 42"/>
              <a:gd name="T14" fmla="*/ 11 w 128"/>
              <a:gd name="T15" fmla="*/ 42 h 42"/>
              <a:gd name="T16" fmla="*/ 14 w 128"/>
              <a:gd name="T17" fmla="*/ 42 h 42"/>
              <a:gd name="T18" fmla="*/ 37 w 128"/>
              <a:gd name="T19" fmla="*/ 38 h 42"/>
              <a:gd name="T20" fmla="*/ 98 w 128"/>
              <a:gd name="T21" fmla="*/ 33 h 42"/>
              <a:gd name="T22" fmla="*/ 128 w 128"/>
              <a:gd name="T23" fmla="*/ 3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42">
                <a:moveTo>
                  <a:pt x="128" y="30"/>
                </a:moveTo>
                <a:cubicBezTo>
                  <a:pt x="128" y="20"/>
                  <a:pt x="128" y="10"/>
                  <a:pt x="128" y="0"/>
                </a:cubicBezTo>
                <a:cubicBezTo>
                  <a:pt x="111" y="0"/>
                  <a:pt x="94" y="0"/>
                  <a:pt x="77" y="0"/>
                </a:cubicBezTo>
                <a:cubicBezTo>
                  <a:pt x="52" y="0"/>
                  <a:pt x="28" y="0"/>
                  <a:pt x="3" y="0"/>
                </a:cubicBezTo>
                <a:cubicBezTo>
                  <a:pt x="0" y="5"/>
                  <a:pt x="0" y="9"/>
                  <a:pt x="3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6" y="20"/>
                  <a:pt x="5" y="25"/>
                  <a:pt x="5" y="30"/>
                </a:cubicBezTo>
                <a:cubicBezTo>
                  <a:pt x="4" y="35"/>
                  <a:pt x="6" y="39"/>
                  <a:pt x="11" y="42"/>
                </a:cubicBezTo>
                <a:cubicBezTo>
                  <a:pt x="12" y="42"/>
                  <a:pt x="13" y="42"/>
                  <a:pt x="14" y="42"/>
                </a:cubicBezTo>
                <a:cubicBezTo>
                  <a:pt x="21" y="38"/>
                  <a:pt x="30" y="42"/>
                  <a:pt x="37" y="38"/>
                </a:cubicBezTo>
                <a:cubicBezTo>
                  <a:pt x="58" y="38"/>
                  <a:pt x="78" y="34"/>
                  <a:pt x="98" y="33"/>
                </a:cubicBezTo>
                <a:cubicBezTo>
                  <a:pt x="108" y="33"/>
                  <a:pt x="118" y="31"/>
                  <a:pt x="128" y="30"/>
                </a:cubicBezTo>
                <a:close/>
              </a:path>
            </a:pathLst>
          </a:custGeom>
          <a:solidFill>
            <a:srgbClr val="394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224"/>
          <p:cNvSpPr>
            <a:spLocks/>
          </p:cNvSpPr>
          <p:nvPr/>
        </p:nvSpPr>
        <p:spPr bwMode="auto">
          <a:xfrm>
            <a:off x="10958513" y="3762376"/>
            <a:ext cx="142875" cy="117475"/>
          </a:xfrm>
          <a:custGeom>
            <a:avLst/>
            <a:gdLst>
              <a:gd name="T0" fmla="*/ 72 w 76"/>
              <a:gd name="T1" fmla="*/ 42 h 63"/>
              <a:gd name="T2" fmla="*/ 68 w 76"/>
              <a:gd name="T3" fmla="*/ 12 h 63"/>
              <a:gd name="T4" fmla="*/ 45 w 76"/>
              <a:gd name="T5" fmla="*/ 5 h 63"/>
              <a:gd name="T6" fmla="*/ 12 w 76"/>
              <a:gd name="T7" fmla="*/ 26 h 63"/>
              <a:gd name="T8" fmla="*/ 1 w 76"/>
              <a:gd name="T9" fmla="*/ 42 h 63"/>
              <a:gd name="T10" fmla="*/ 19 w 76"/>
              <a:gd name="T11" fmla="*/ 58 h 63"/>
              <a:gd name="T12" fmla="*/ 69 w 76"/>
              <a:gd name="T13" fmla="*/ 53 h 63"/>
              <a:gd name="T14" fmla="*/ 72 w 76"/>
              <a:gd name="T15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63">
                <a:moveTo>
                  <a:pt x="72" y="42"/>
                </a:moveTo>
                <a:cubicBezTo>
                  <a:pt x="74" y="31"/>
                  <a:pt x="68" y="22"/>
                  <a:pt x="68" y="12"/>
                </a:cubicBezTo>
                <a:cubicBezTo>
                  <a:pt x="68" y="6"/>
                  <a:pt x="48" y="0"/>
                  <a:pt x="45" y="5"/>
                </a:cubicBezTo>
                <a:cubicBezTo>
                  <a:pt x="37" y="17"/>
                  <a:pt x="22" y="17"/>
                  <a:pt x="12" y="26"/>
                </a:cubicBezTo>
                <a:cubicBezTo>
                  <a:pt x="7" y="31"/>
                  <a:pt x="0" y="37"/>
                  <a:pt x="1" y="42"/>
                </a:cubicBezTo>
                <a:cubicBezTo>
                  <a:pt x="3" y="50"/>
                  <a:pt x="10" y="55"/>
                  <a:pt x="19" y="58"/>
                </a:cubicBezTo>
                <a:cubicBezTo>
                  <a:pt x="37" y="63"/>
                  <a:pt x="53" y="56"/>
                  <a:pt x="69" y="53"/>
                </a:cubicBezTo>
                <a:cubicBezTo>
                  <a:pt x="76" y="51"/>
                  <a:pt x="71" y="45"/>
                  <a:pt x="72" y="42"/>
                </a:cubicBezTo>
                <a:close/>
              </a:path>
            </a:pathLst>
          </a:custGeom>
          <a:solidFill>
            <a:srgbClr val="F7B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225"/>
          <p:cNvSpPr>
            <a:spLocks/>
          </p:cNvSpPr>
          <p:nvPr/>
        </p:nvSpPr>
        <p:spPr bwMode="auto">
          <a:xfrm>
            <a:off x="11128375" y="3259138"/>
            <a:ext cx="80963" cy="346075"/>
          </a:xfrm>
          <a:custGeom>
            <a:avLst/>
            <a:gdLst>
              <a:gd name="T0" fmla="*/ 39 w 43"/>
              <a:gd name="T1" fmla="*/ 0 h 183"/>
              <a:gd name="T2" fmla="*/ 30 w 43"/>
              <a:gd name="T3" fmla="*/ 21 h 183"/>
              <a:gd name="T4" fmla="*/ 15 w 43"/>
              <a:gd name="T5" fmla="*/ 41 h 183"/>
              <a:gd name="T6" fmla="*/ 13 w 43"/>
              <a:gd name="T7" fmla="*/ 84 h 183"/>
              <a:gd name="T8" fmla="*/ 10 w 43"/>
              <a:gd name="T9" fmla="*/ 110 h 183"/>
              <a:gd name="T10" fmla="*/ 8 w 43"/>
              <a:gd name="T11" fmla="*/ 121 h 183"/>
              <a:gd name="T12" fmla="*/ 5 w 43"/>
              <a:gd name="T13" fmla="*/ 146 h 183"/>
              <a:gd name="T14" fmla="*/ 5 w 43"/>
              <a:gd name="T15" fmla="*/ 174 h 183"/>
              <a:gd name="T16" fmla="*/ 9 w 43"/>
              <a:gd name="T17" fmla="*/ 182 h 183"/>
              <a:gd name="T18" fmla="*/ 13 w 43"/>
              <a:gd name="T19" fmla="*/ 152 h 183"/>
              <a:gd name="T20" fmla="*/ 17 w 43"/>
              <a:gd name="T21" fmla="*/ 140 h 183"/>
              <a:gd name="T22" fmla="*/ 17 w 43"/>
              <a:gd name="T23" fmla="*/ 137 h 183"/>
              <a:gd name="T24" fmla="*/ 20 w 43"/>
              <a:gd name="T25" fmla="*/ 121 h 183"/>
              <a:gd name="T26" fmla="*/ 21 w 43"/>
              <a:gd name="T27" fmla="*/ 122 h 183"/>
              <a:gd name="T28" fmla="*/ 30 w 43"/>
              <a:gd name="T29" fmla="*/ 75 h 183"/>
              <a:gd name="T30" fmla="*/ 41 w 43"/>
              <a:gd name="T31" fmla="*/ 15 h 183"/>
              <a:gd name="T32" fmla="*/ 39 w 43"/>
              <a:gd name="T3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183">
                <a:moveTo>
                  <a:pt x="39" y="0"/>
                </a:moveTo>
                <a:cubicBezTo>
                  <a:pt x="33" y="5"/>
                  <a:pt x="32" y="14"/>
                  <a:pt x="30" y="21"/>
                </a:cubicBezTo>
                <a:cubicBezTo>
                  <a:pt x="27" y="31"/>
                  <a:pt x="22" y="36"/>
                  <a:pt x="15" y="41"/>
                </a:cubicBezTo>
                <a:cubicBezTo>
                  <a:pt x="15" y="55"/>
                  <a:pt x="15" y="70"/>
                  <a:pt x="13" y="84"/>
                </a:cubicBezTo>
                <a:cubicBezTo>
                  <a:pt x="12" y="93"/>
                  <a:pt x="10" y="101"/>
                  <a:pt x="10" y="110"/>
                </a:cubicBezTo>
                <a:cubicBezTo>
                  <a:pt x="10" y="114"/>
                  <a:pt x="10" y="118"/>
                  <a:pt x="8" y="121"/>
                </a:cubicBezTo>
                <a:cubicBezTo>
                  <a:pt x="6" y="129"/>
                  <a:pt x="9" y="138"/>
                  <a:pt x="5" y="146"/>
                </a:cubicBezTo>
                <a:cubicBezTo>
                  <a:pt x="5" y="156"/>
                  <a:pt x="5" y="165"/>
                  <a:pt x="5" y="174"/>
                </a:cubicBezTo>
                <a:cubicBezTo>
                  <a:pt x="4" y="178"/>
                  <a:pt x="0" y="183"/>
                  <a:pt x="9" y="182"/>
                </a:cubicBezTo>
                <a:cubicBezTo>
                  <a:pt x="9" y="172"/>
                  <a:pt x="14" y="163"/>
                  <a:pt x="13" y="152"/>
                </a:cubicBezTo>
                <a:cubicBezTo>
                  <a:pt x="16" y="149"/>
                  <a:pt x="13" y="144"/>
                  <a:pt x="17" y="140"/>
                </a:cubicBezTo>
                <a:cubicBezTo>
                  <a:pt x="17" y="139"/>
                  <a:pt x="17" y="138"/>
                  <a:pt x="17" y="137"/>
                </a:cubicBezTo>
                <a:cubicBezTo>
                  <a:pt x="20" y="132"/>
                  <a:pt x="16" y="126"/>
                  <a:pt x="20" y="121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06"/>
                  <a:pt x="27" y="90"/>
                  <a:pt x="30" y="75"/>
                </a:cubicBezTo>
                <a:cubicBezTo>
                  <a:pt x="34" y="55"/>
                  <a:pt x="37" y="35"/>
                  <a:pt x="41" y="15"/>
                </a:cubicBezTo>
                <a:cubicBezTo>
                  <a:pt x="42" y="10"/>
                  <a:pt x="43" y="4"/>
                  <a:pt x="39" y="0"/>
                </a:cubicBezTo>
                <a:close/>
              </a:path>
            </a:pathLst>
          </a:custGeom>
          <a:solidFill>
            <a:srgbClr val="3B4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Freeform 226"/>
          <p:cNvSpPr>
            <a:spLocks/>
          </p:cNvSpPr>
          <p:nvPr/>
        </p:nvSpPr>
        <p:spPr bwMode="auto">
          <a:xfrm>
            <a:off x="11163300" y="3184526"/>
            <a:ext cx="76200" cy="304800"/>
          </a:xfrm>
          <a:custGeom>
            <a:avLst/>
            <a:gdLst>
              <a:gd name="T0" fmla="*/ 20 w 40"/>
              <a:gd name="T1" fmla="*/ 40 h 162"/>
              <a:gd name="T2" fmla="*/ 14 w 40"/>
              <a:gd name="T3" fmla="*/ 82 h 162"/>
              <a:gd name="T4" fmla="*/ 10 w 40"/>
              <a:gd name="T5" fmla="*/ 103 h 162"/>
              <a:gd name="T6" fmla="*/ 2 w 40"/>
              <a:gd name="T7" fmla="*/ 162 h 162"/>
              <a:gd name="T8" fmla="*/ 5 w 40"/>
              <a:gd name="T9" fmla="*/ 157 h 162"/>
              <a:gd name="T10" fmla="*/ 16 w 40"/>
              <a:gd name="T11" fmla="*/ 110 h 162"/>
              <a:gd name="T12" fmla="*/ 29 w 40"/>
              <a:gd name="T13" fmla="*/ 56 h 162"/>
              <a:gd name="T14" fmla="*/ 40 w 40"/>
              <a:gd name="T15" fmla="*/ 6 h 162"/>
              <a:gd name="T16" fmla="*/ 40 w 40"/>
              <a:gd name="T17" fmla="*/ 2 h 162"/>
              <a:gd name="T18" fmla="*/ 24 w 40"/>
              <a:gd name="T19" fmla="*/ 10 h 162"/>
              <a:gd name="T20" fmla="*/ 20 w 40"/>
              <a:gd name="T21" fmla="*/ 4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2">
                <a:moveTo>
                  <a:pt x="20" y="40"/>
                </a:moveTo>
                <a:cubicBezTo>
                  <a:pt x="20" y="54"/>
                  <a:pt x="17" y="68"/>
                  <a:pt x="14" y="82"/>
                </a:cubicBezTo>
                <a:cubicBezTo>
                  <a:pt x="12" y="89"/>
                  <a:pt x="11" y="96"/>
                  <a:pt x="10" y="103"/>
                </a:cubicBezTo>
                <a:cubicBezTo>
                  <a:pt x="8" y="122"/>
                  <a:pt x="0" y="141"/>
                  <a:pt x="2" y="162"/>
                </a:cubicBezTo>
                <a:cubicBezTo>
                  <a:pt x="4" y="161"/>
                  <a:pt x="5" y="160"/>
                  <a:pt x="5" y="157"/>
                </a:cubicBezTo>
                <a:cubicBezTo>
                  <a:pt x="8" y="141"/>
                  <a:pt x="14" y="125"/>
                  <a:pt x="16" y="110"/>
                </a:cubicBezTo>
                <a:cubicBezTo>
                  <a:pt x="17" y="91"/>
                  <a:pt x="26" y="74"/>
                  <a:pt x="29" y="56"/>
                </a:cubicBezTo>
                <a:cubicBezTo>
                  <a:pt x="31" y="39"/>
                  <a:pt x="36" y="23"/>
                  <a:pt x="40" y="6"/>
                </a:cubicBezTo>
                <a:cubicBezTo>
                  <a:pt x="40" y="5"/>
                  <a:pt x="40" y="4"/>
                  <a:pt x="40" y="2"/>
                </a:cubicBezTo>
                <a:cubicBezTo>
                  <a:pt x="32" y="0"/>
                  <a:pt x="29" y="7"/>
                  <a:pt x="24" y="10"/>
                </a:cubicBezTo>
                <a:cubicBezTo>
                  <a:pt x="26" y="20"/>
                  <a:pt x="23" y="30"/>
                  <a:pt x="20" y="40"/>
                </a:cubicBezTo>
                <a:close/>
              </a:path>
            </a:pathLst>
          </a:custGeom>
          <a:solidFill>
            <a:srgbClr val="AAAE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Freeform 227"/>
          <p:cNvSpPr>
            <a:spLocks/>
          </p:cNvSpPr>
          <p:nvPr/>
        </p:nvSpPr>
        <p:spPr bwMode="auto">
          <a:xfrm>
            <a:off x="11444288" y="3440113"/>
            <a:ext cx="65088" cy="277813"/>
          </a:xfrm>
          <a:custGeom>
            <a:avLst/>
            <a:gdLst>
              <a:gd name="T0" fmla="*/ 27 w 34"/>
              <a:gd name="T1" fmla="*/ 79 h 147"/>
              <a:gd name="T2" fmla="*/ 23 w 34"/>
              <a:gd name="T3" fmla="*/ 64 h 147"/>
              <a:gd name="T4" fmla="*/ 8 w 34"/>
              <a:gd name="T5" fmla="*/ 9 h 147"/>
              <a:gd name="T6" fmla="*/ 3 w 34"/>
              <a:gd name="T7" fmla="*/ 0 h 147"/>
              <a:gd name="T8" fmla="*/ 1 w 34"/>
              <a:gd name="T9" fmla="*/ 4 h 147"/>
              <a:gd name="T10" fmla="*/ 12 w 34"/>
              <a:gd name="T11" fmla="*/ 58 h 147"/>
              <a:gd name="T12" fmla="*/ 12 w 34"/>
              <a:gd name="T13" fmla="*/ 61 h 147"/>
              <a:gd name="T14" fmla="*/ 16 w 34"/>
              <a:gd name="T15" fmla="*/ 102 h 147"/>
              <a:gd name="T16" fmla="*/ 18 w 34"/>
              <a:gd name="T17" fmla="*/ 108 h 147"/>
              <a:gd name="T18" fmla="*/ 20 w 34"/>
              <a:gd name="T19" fmla="*/ 129 h 147"/>
              <a:gd name="T20" fmla="*/ 31 w 34"/>
              <a:gd name="T21" fmla="*/ 147 h 147"/>
              <a:gd name="T22" fmla="*/ 33 w 34"/>
              <a:gd name="T23" fmla="*/ 140 h 147"/>
              <a:gd name="T24" fmla="*/ 28 w 34"/>
              <a:gd name="T25" fmla="*/ 105 h 147"/>
              <a:gd name="T26" fmla="*/ 27 w 34"/>
              <a:gd name="T27" fmla="*/ 7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147">
                <a:moveTo>
                  <a:pt x="27" y="79"/>
                </a:moveTo>
                <a:cubicBezTo>
                  <a:pt x="29" y="73"/>
                  <a:pt x="24" y="69"/>
                  <a:pt x="23" y="64"/>
                </a:cubicBezTo>
                <a:cubicBezTo>
                  <a:pt x="18" y="45"/>
                  <a:pt x="11" y="28"/>
                  <a:pt x="8" y="9"/>
                </a:cubicBezTo>
                <a:cubicBezTo>
                  <a:pt x="7" y="6"/>
                  <a:pt x="4" y="3"/>
                  <a:pt x="3" y="0"/>
                </a:cubicBezTo>
                <a:cubicBezTo>
                  <a:pt x="0" y="1"/>
                  <a:pt x="0" y="3"/>
                  <a:pt x="1" y="4"/>
                </a:cubicBezTo>
                <a:cubicBezTo>
                  <a:pt x="6" y="22"/>
                  <a:pt x="5" y="41"/>
                  <a:pt x="12" y="58"/>
                </a:cubicBezTo>
                <a:cubicBezTo>
                  <a:pt x="12" y="59"/>
                  <a:pt x="12" y="60"/>
                  <a:pt x="12" y="61"/>
                </a:cubicBezTo>
                <a:cubicBezTo>
                  <a:pt x="10" y="75"/>
                  <a:pt x="18" y="88"/>
                  <a:pt x="16" y="102"/>
                </a:cubicBezTo>
                <a:cubicBezTo>
                  <a:pt x="16" y="104"/>
                  <a:pt x="17" y="106"/>
                  <a:pt x="18" y="108"/>
                </a:cubicBezTo>
                <a:cubicBezTo>
                  <a:pt x="19" y="115"/>
                  <a:pt x="24" y="121"/>
                  <a:pt x="20" y="129"/>
                </a:cubicBezTo>
                <a:cubicBezTo>
                  <a:pt x="17" y="135"/>
                  <a:pt x="26" y="146"/>
                  <a:pt x="31" y="147"/>
                </a:cubicBezTo>
                <a:cubicBezTo>
                  <a:pt x="33" y="145"/>
                  <a:pt x="34" y="142"/>
                  <a:pt x="33" y="140"/>
                </a:cubicBezTo>
                <a:cubicBezTo>
                  <a:pt x="30" y="129"/>
                  <a:pt x="31" y="117"/>
                  <a:pt x="28" y="105"/>
                </a:cubicBezTo>
                <a:cubicBezTo>
                  <a:pt x="26" y="97"/>
                  <a:pt x="24" y="88"/>
                  <a:pt x="27" y="79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Freeform 228"/>
          <p:cNvSpPr>
            <a:spLocks/>
          </p:cNvSpPr>
          <p:nvPr/>
        </p:nvSpPr>
        <p:spPr bwMode="auto">
          <a:xfrm>
            <a:off x="10374313" y="3567113"/>
            <a:ext cx="68263" cy="68263"/>
          </a:xfrm>
          <a:custGeom>
            <a:avLst/>
            <a:gdLst>
              <a:gd name="T0" fmla="*/ 36 w 36"/>
              <a:gd name="T1" fmla="*/ 34 h 36"/>
              <a:gd name="T2" fmla="*/ 36 w 36"/>
              <a:gd name="T3" fmla="*/ 0 h 36"/>
              <a:gd name="T4" fmla="*/ 25 w 36"/>
              <a:gd name="T5" fmla="*/ 5 h 36"/>
              <a:gd name="T6" fmla="*/ 5 w 36"/>
              <a:gd name="T7" fmla="*/ 20 h 36"/>
              <a:gd name="T8" fmla="*/ 3 w 36"/>
              <a:gd name="T9" fmla="*/ 31 h 36"/>
              <a:gd name="T10" fmla="*/ 36 w 36"/>
              <a:gd name="T11" fmla="*/ 3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6">
                <a:moveTo>
                  <a:pt x="36" y="34"/>
                </a:moveTo>
                <a:cubicBezTo>
                  <a:pt x="36" y="23"/>
                  <a:pt x="36" y="12"/>
                  <a:pt x="36" y="0"/>
                </a:cubicBezTo>
                <a:cubicBezTo>
                  <a:pt x="31" y="0"/>
                  <a:pt x="28" y="1"/>
                  <a:pt x="25" y="5"/>
                </a:cubicBezTo>
                <a:cubicBezTo>
                  <a:pt x="21" y="12"/>
                  <a:pt x="10" y="12"/>
                  <a:pt x="5" y="20"/>
                </a:cubicBezTo>
                <a:cubicBezTo>
                  <a:pt x="3" y="24"/>
                  <a:pt x="0" y="26"/>
                  <a:pt x="3" y="31"/>
                </a:cubicBezTo>
                <a:cubicBezTo>
                  <a:pt x="14" y="31"/>
                  <a:pt x="25" y="36"/>
                  <a:pt x="36" y="34"/>
                </a:cubicBezTo>
                <a:close/>
              </a:path>
            </a:pathLst>
          </a:custGeom>
          <a:solidFill>
            <a:srgbClr val="3A4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Freeform 229"/>
          <p:cNvSpPr>
            <a:spLocks/>
          </p:cNvSpPr>
          <p:nvPr/>
        </p:nvSpPr>
        <p:spPr bwMode="auto">
          <a:xfrm>
            <a:off x="11198225" y="3127376"/>
            <a:ext cx="50800" cy="77788"/>
          </a:xfrm>
          <a:custGeom>
            <a:avLst/>
            <a:gdLst>
              <a:gd name="T0" fmla="*/ 6 w 27"/>
              <a:gd name="T1" fmla="*/ 40 h 41"/>
              <a:gd name="T2" fmla="*/ 22 w 27"/>
              <a:gd name="T3" fmla="*/ 32 h 41"/>
              <a:gd name="T4" fmla="*/ 25 w 27"/>
              <a:gd name="T5" fmla="*/ 2 h 41"/>
              <a:gd name="T6" fmla="*/ 21 w 27"/>
              <a:gd name="T7" fmla="*/ 1 h 41"/>
              <a:gd name="T8" fmla="*/ 4 w 27"/>
              <a:gd name="T9" fmla="*/ 2 h 41"/>
              <a:gd name="T10" fmla="*/ 3 w 27"/>
              <a:gd name="T11" fmla="*/ 11 h 41"/>
              <a:gd name="T12" fmla="*/ 5 w 27"/>
              <a:gd name="T13" fmla="*/ 29 h 41"/>
              <a:gd name="T14" fmla="*/ 6 w 27"/>
              <a:gd name="T15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41">
                <a:moveTo>
                  <a:pt x="6" y="40"/>
                </a:moveTo>
                <a:cubicBezTo>
                  <a:pt x="13" y="41"/>
                  <a:pt x="15" y="33"/>
                  <a:pt x="22" y="32"/>
                </a:cubicBezTo>
                <a:cubicBezTo>
                  <a:pt x="27" y="23"/>
                  <a:pt x="25" y="12"/>
                  <a:pt x="25" y="2"/>
                </a:cubicBezTo>
                <a:cubicBezTo>
                  <a:pt x="24" y="0"/>
                  <a:pt x="23" y="0"/>
                  <a:pt x="21" y="1"/>
                </a:cubicBezTo>
                <a:cubicBezTo>
                  <a:pt x="16" y="1"/>
                  <a:pt x="10" y="2"/>
                  <a:pt x="4" y="2"/>
                </a:cubicBezTo>
                <a:cubicBezTo>
                  <a:pt x="3" y="5"/>
                  <a:pt x="0" y="6"/>
                  <a:pt x="3" y="11"/>
                </a:cubicBezTo>
                <a:cubicBezTo>
                  <a:pt x="5" y="16"/>
                  <a:pt x="7" y="22"/>
                  <a:pt x="5" y="29"/>
                </a:cubicBezTo>
                <a:cubicBezTo>
                  <a:pt x="3" y="33"/>
                  <a:pt x="6" y="36"/>
                  <a:pt x="6" y="40"/>
                </a:cubicBezTo>
                <a:close/>
              </a:path>
            </a:pathLst>
          </a:custGeom>
          <a:solidFill>
            <a:srgbClr val="374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230"/>
          <p:cNvSpPr>
            <a:spLocks/>
          </p:cNvSpPr>
          <p:nvPr/>
        </p:nvSpPr>
        <p:spPr bwMode="auto">
          <a:xfrm>
            <a:off x="10375900" y="3746501"/>
            <a:ext cx="46038" cy="258763"/>
          </a:xfrm>
          <a:custGeom>
            <a:avLst/>
            <a:gdLst>
              <a:gd name="T0" fmla="*/ 15 w 24"/>
              <a:gd name="T1" fmla="*/ 130 h 137"/>
              <a:gd name="T2" fmla="*/ 19 w 24"/>
              <a:gd name="T3" fmla="*/ 134 h 137"/>
              <a:gd name="T4" fmla="*/ 16 w 24"/>
              <a:gd name="T5" fmla="*/ 108 h 137"/>
              <a:gd name="T6" fmla="*/ 7 w 24"/>
              <a:gd name="T7" fmla="*/ 26 h 137"/>
              <a:gd name="T8" fmla="*/ 8 w 24"/>
              <a:gd name="T9" fmla="*/ 0 h 137"/>
              <a:gd name="T10" fmla="*/ 0 w 24"/>
              <a:gd name="T11" fmla="*/ 0 h 137"/>
              <a:gd name="T12" fmla="*/ 6 w 24"/>
              <a:gd name="T13" fmla="*/ 48 h 137"/>
              <a:gd name="T14" fmla="*/ 15 w 24"/>
              <a:gd name="T15" fmla="*/ 13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37">
                <a:moveTo>
                  <a:pt x="15" y="130"/>
                </a:moveTo>
                <a:cubicBezTo>
                  <a:pt x="17" y="131"/>
                  <a:pt x="13" y="137"/>
                  <a:pt x="19" y="134"/>
                </a:cubicBezTo>
                <a:cubicBezTo>
                  <a:pt x="24" y="125"/>
                  <a:pt x="17" y="116"/>
                  <a:pt x="16" y="108"/>
                </a:cubicBezTo>
                <a:cubicBezTo>
                  <a:pt x="14" y="81"/>
                  <a:pt x="9" y="54"/>
                  <a:pt x="7" y="26"/>
                </a:cubicBezTo>
                <a:cubicBezTo>
                  <a:pt x="6" y="18"/>
                  <a:pt x="4" y="9"/>
                  <a:pt x="8" y="0"/>
                </a:cubicBezTo>
                <a:cubicBezTo>
                  <a:pt x="5" y="0"/>
                  <a:pt x="3" y="0"/>
                  <a:pt x="0" y="0"/>
                </a:cubicBezTo>
                <a:cubicBezTo>
                  <a:pt x="0" y="16"/>
                  <a:pt x="4" y="32"/>
                  <a:pt x="6" y="48"/>
                </a:cubicBezTo>
                <a:cubicBezTo>
                  <a:pt x="9" y="75"/>
                  <a:pt x="12" y="102"/>
                  <a:pt x="15" y="130"/>
                </a:cubicBezTo>
                <a:close/>
              </a:path>
            </a:pathLst>
          </a:custGeom>
          <a:solidFill>
            <a:srgbClr val="8C46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231"/>
          <p:cNvSpPr>
            <a:spLocks/>
          </p:cNvSpPr>
          <p:nvPr/>
        </p:nvSpPr>
        <p:spPr bwMode="auto">
          <a:xfrm>
            <a:off x="11129963" y="3349626"/>
            <a:ext cx="28575" cy="185738"/>
          </a:xfrm>
          <a:custGeom>
            <a:avLst/>
            <a:gdLst>
              <a:gd name="T0" fmla="*/ 4 w 15"/>
              <a:gd name="T1" fmla="*/ 98 h 98"/>
              <a:gd name="T2" fmla="*/ 8 w 15"/>
              <a:gd name="T3" fmla="*/ 85 h 98"/>
              <a:gd name="T4" fmla="*/ 8 w 15"/>
              <a:gd name="T5" fmla="*/ 74 h 98"/>
              <a:gd name="T6" fmla="*/ 9 w 15"/>
              <a:gd name="T7" fmla="*/ 71 h 98"/>
              <a:gd name="T8" fmla="*/ 14 w 15"/>
              <a:gd name="T9" fmla="*/ 9 h 98"/>
              <a:gd name="T10" fmla="*/ 8 w 15"/>
              <a:gd name="T11" fmla="*/ 1 h 98"/>
              <a:gd name="T12" fmla="*/ 0 w 15"/>
              <a:gd name="T13" fmla="*/ 9 h 98"/>
              <a:gd name="T14" fmla="*/ 7 w 15"/>
              <a:gd name="T15" fmla="*/ 20 h 98"/>
              <a:gd name="T16" fmla="*/ 4 w 15"/>
              <a:gd name="T17" fmla="*/ 38 h 98"/>
              <a:gd name="T18" fmla="*/ 4 w 15"/>
              <a:gd name="T1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98">
                <a:moveTo>
                  <a:pt x="4" y="98"/>
                </a:moveTo>
                <a:cubicBezTo>
                  <a:pt x="10" y="95"/>
                  <a:pt x="7" y="89"/>
                  <a:pt x="8" y="85"/>
                </a:cubicBezTo>
                <a:cubicBezTo>
                  <a:pt x="8" y="81"/>
                  <a:pt x="8" y="77"/>
                  <a:pt x="8" y="74"/>
                </a:cubicBezTo>
                <a:cubicBezTo>
                  <a:pt x="9" y="73"/>
                  <a:pt x="9" y="72"/>
                  <a:pt x="9" y="71"/>
                </a:cubicBezTo>
                <a:cubicBezTo>
                  <a:pt x="8" y="50"/>
                  <a:pt x="15" y="30"/>
                  <a:pt x="14" y="9"/>
                </a:cubicBezTo>
                <a:cubicBezTo>
                  <a:pt x="13" y="5"/>
                  <a:pt x="15" y="0"/>
                  <a:pt x="8" y="1"/>
                </a:cubicBezTo>
                <a:cubicBezTo>
                  <a:pt x="4" y="2"/>
                  <a:pt x="1" y="4"/>
                  <a:pt x="0" y="9"/>
                </a:cubicBezTo>
                <a:cubicBezTo>
                  <a:pt x="10" y="8"/>
                  <a:pt x="10" y="15"/>
                  <a:pt x="7" y="20"/>
                </a:cubicBezTo>
                <a:cubicBezTo>
                  <a:pt x="4" y="26"/>
                  <a:pt x="4" y="32"/>
                  <a:pt x="4" y="38"/>
                </a:cubicBezTo>
                <a:cubicBezTo>
                  <a:pt x="4" y="58"/>
                  <a:pt x="4" y="78"/>
                  <a:pt x="4" y="98"/>
                </a:cubicBezTo>
                <a:close/>
              </a:path>
            </a:pathLst>
          </a:custGeom>
          <a:solidFill>
            <a:srgbClr val="C4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Freeform 232"/>
          <p:cNvSpPr>
            <a:spLocks/>
          </p:cNvSpPr>
          <p:nvPr/>
        </p:nvSpPr>
        <p:spPr bwMode="auto">
          <a:xfrm>
            <a:off x="11123613" y="3659188"/>
            <a:ext cx="14288" cy="104775"/>
          </a:xfrm>
          <a:custGeom>
            <a:avLst/>
            <a:gdLst>
              <a:gd name="T0" fmla="*/ 4 w 7"/>
              <a:gd name="T1" fmla="*/ 1 h 55"/>
              <a:gd name="T2" fmla="*/ 0 w 7"/>
              <a:gd name="T3" fmla="*/ 4 h 55"/>
              <a:gd name="T4" fmla="*/ 0 w 7"/>
              <a:gd name="T5" fmla="*/ 55 h 55"/>
              <a:gd name="T6" fmla="*/ 7 w 7"/>
              <a:gd name="T7" fmla="*/ 42 h 55"/>
              <a:gd name="T8" fmla="*/ 7 w 7"/>
              <a:gd name="T9" fmla="*/ 0 h 55"/>
              <a:gd name="T10" fmla="*/ 4 w 7"/>
              <a:gd name="T11" fmla="*/ 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5">
                <a:moveTo>
                  <a:pt x="4" y="1"/>
                </a:moveTo>
                <a:cubicBezTo>
                  <a:pt x="1" y="1"/>
                  <a:pt x="0" y="2"/>
                  <a:pt x="0" y="4"/>
                </a:cubicBezTo>
                <a:cubicBezTo>
                  <a:pt x="0" y="21"/>
                  <a:pt x="0" y="37"/>
                  <a:pt x="0" y="55"/>
                </a:cubicBezTo>
                <a:cubicBezTo>
                  <a:pt x="4" y="50"/>
                  <a:pt x="7" y="47"/>
                  <a:pt x="7" y="42"/>
                </a:cubicBezTo>
                <a:cubicBezTo>
                  <a:pt x="7" y="28"/>
                  <a:pt x="7" y="14"/>
                  <a:pt x="7" y="0"/>
                </a:cubicBezTo>
                <a:cubicBezTo>
                  <a:pt x="6" y="0"/>
                  <a:pt x="5" y="0"/>
                  <a:pt x="4" y="1"/>
                </a:cubicBezTo>
                <a:close/>
              </a:path>
            </a:pathLst>
          </a:custGeom>
          <a:solidFill>
            <a:srgbClr val="CBC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233"/>
          <p:cNvSpPr>
            <a:spLocks/>
          </p:cNvSpPr>
          <p:nvPr/>
        </p:nvSpPr>
        <p:spPr bwMode="auto">
          <a:xfrm>
            <a:off x="11209338" y="3079751"/>
            <a:ext cx="34925" cy="36513"/>
          </a:xfrm>
          <a:custGeom>
            <a:avLst/>
            <a:gdLst>
              <a:gd name="T0" fmla="*/ 19 w 19"/>
              <a:gd name="T1" fmla="*/ 0 h 19"/>
              <a:gd name="T2" fmla="*/ 16 w 19"/>
              <a:gd name="T3" fmla="*/ 0 h 19"/>
              <a:gd name="T4" fmla="*/ 0 w 19"/>
              <a:gd name="T5" fmla="*/ 19 h 19"/>
              <a:gd name="T6" fmla="*/ 15 w 19"/>
              <a:gd name="T7" fmla="*/ 19 h 19"/>
              <a:gd name="T8" fmla="*/ 19 w 19"/>
              <a:gd name="T9" fmla="*/ 15 h 19"/>
              <a:gd name="T10" fmla="*/ 19 w 19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9">
                <a:moveTo>
                  <a:pt x="19" y="0"/>
                </a:moveTo>
                <a:cubicBezTo>
                  <a:pt x="18" y="0"/>
                  <a:pt x="17" y="0"/>
                  <a:pt x="16" y="0"/>
                </a:cubicBezTo>
                <a:cubicBezTo>
                  <a:pt x="8" y="4"/>
                  <a:pt x="2" y="9"/>
                  <a:pt x="0" y="19"/>
                </a:cubicBezTo>
                <a:cubicBezTo>
                  <a:pt x="5" y="19"/>
                  <a:pt x="10" y="19"/>
                  <a:pt x="15" y="19"/>
                </a:cubicBezTo>
                <a:cubicBezTo>
                  <a:pt x="17" y="18"/>
                  <a:pt x="18" y="16"/>
                  <a:pt x="19" y="15"/>
                </a:cubicBezTo>
                <a:cubicBezTo>
                  <a:pt x="19" y="10"/>
                  <a:pt x="19" y="5"/>
                  <a:pt x="19" y="0"/>
                </a:cubicBezTo>
                <a:close/>
              </a:path>
            </a:pathLst>
          </a:custGeom>
          <a:solidFill>
            <a:srgbClr val="756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Freeform 234"/>
          <p:cNvSpPr>
            <a:spLocks/>
          </p:cNvSpPr>
          <p:nvPr/>
        </p:nvSpPr>
        <p:spPr bwMode="auto">
          <a:xfrm>
            <a:off x="10944225" y="4392613"/>
            <a:ext cx="128588" cy="7938"/>
          </a:xfrm>
          <a:custGeom>
            <a:avLst/>
            <a:gdLst>
              <a:gd name="T0" fmla="*/ 0 w 68"/>
              <a:gd name="T1" fmla="*/ 0 h 4"/>
              <a:gd name="T2" fmla="*/ 6 w 68"/>
              <a:gd name="T3" fmla="*/ 4 h 4"/>
              <a:gd name="T4" fmla="*/ 60 w 68"/>
              <a:gd name="T5" fmla="*/ 4 h 4"/>
              <a:gd name="T6" fmla="*/ 68 w 68"/>
              <a:gd name="T7" fmla="*/ 0 h 4"/>
              <a:gd name="T8" fmla="*/ 0 w 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">
                <a:moveTo>
                  <a:pt x="0" y="0"/>
                </a:moveTo>
                <a:cubicBezTo>
                  <a:pt x="0" y="4"/>
                  <a:pt x="3" y="4"/>
                  <a:pt x="6" y="4"/>
                </a:cubicBezTo>
                <a:cubicBezTo>
                  <a:pt x="24" y="4"/>
                  <a:pt x="42" y="4"/>
                  <a:pt x="60" y="4"/>
                </a:cubicBezTo>
                <a:cubicBezTo>
                  <a:pt x="63" y="4"/>
                  <a:pt x="66" y="4"/>
                  <a:pt x="68" y="0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rgbClr val="CE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0" name="Freeform 235"/>
          <p:cNvSpPr>
            <a:spLocks/>
          </p:cNvSpPr>
          <p:nvPr/>
        </p:nvSpPr>
        <p:spPr bwMode="auto">
          <a:xfrm>
            <a:off x="11129963" y="3587751"/>
            <a:ext cx="17463" cy="73025"/>
          </a:xfrm>
          <a:custGeom>
            <a:avLst/>
            <a:gdLst>
              <a:gd name="T0" fmla="*/ 1 w 9"/>
              <a:gd name="T1" fmla="*/ 39 h 39"/>
              <a:gd name="T2" fmla="*/ 4 w 9"/>
              <a:gd name="T3" fmla="*/ 38 h 39"/>
              <a:gd name="T4" fmla="*/ 8 w 9"/>
              <a:gd name="T5" fmla="*/ 8 h 39"/>
              <a:gd name="T6" fmla="*/ 4 w 9"/>
              <a:gd name="T7" fmla="*/ 0 h 39"/>
              <a:gd name="T8" fmla="*/ 1 w 9"/>
              <a:gd name="T9" fmla="*/ 7 h 39"/>
              <a:gd name="T10" fmla="*/ 1 w 9"/>
              <a:gd name="T1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39">
                <a:moveTo>
                  <a:pt x="1" y="39"/>
                </a:moveTo>
                <a:cubicBezTo>
                  <a:pt x="2" y="39"/>
                  <a:pt x="3" y="38"/>
                  <a:pt x="4" y="38"/>
                </a:cubicBezTo>
                <a:cubicBezTo>
                  <a:pt x="2" y="28"/>
                  <a:pt x="9" y="18"/>
                  <a:pt x="8" y="8"/>
                </a:cubicBezTo>
                <a:cubicBezTo>
                  <a:pt x="2" y="8"/>
                  <a:pt x="6" y="3"/>
                  <a:pt x="4" y="0"/>
                </a:cubicBezTo>
                <a:cubicBezTo>
                  <a:pt x="0" y="1"/>
                  <a:pt x="1" y="5"/>
                  <a:pt x="1" y="7"/>
                </a:cubicBezTo>
                <a:cubicBezTo>
                  <a:pt x="1" y="18"/>
                  <a:pt x="1" y="28"/>
                  <a:pt x="1" y="39"/>
                </a:cubicBezTo>
                <a:close/>
              </a:path>
            </a:pathLst>
          </a:custGeom>
          <a:solidFill>
            <a:srgbClr val="8784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236"/>
          <p:cNvSpPr>
            <a:spLocks/>
          </p:cNvSpPr>
          <p:nvPr/>
        </p:nvSpPr>
        <p:spPr bwMode="auto">
          <a:xfrm>
            <a:off x="11260138" y="3889376"/>
            <a:ext cx="14288" cy="53975"/>
          </a:xfrm>
          <a:custGeom>
            <a:avLst/>
            <a:gdLst>
              <a:gd name="T0" fmla="*/ 8 w 8"/>
              <a:gd name="T1" fmla="*/ 27 h 28"/>
              <a:gd name="T2" fmla="*/ 3 w 8"/>
              <a:gd name="T3" fmla="*/ 12 h 28"/>
              <a:gd name="T4" fmla="*/ 0 w 8"/>
              <a:gd name="T5" fmla="*/ 0 h 28"/>
              <a:gd name="T6" fmla="*/ 0 w 8"/>
              <a:gd name="T7" fmla="*/ 20 h 28"/>
              <a:gd name="T8" fmla="*/ 8 w 8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8">
                <a:moveTo>
                  <a:pt x="8" y="27"/>
                </a:moveTo>
                <a:cubicBezTo>
                  <a:pt x="4" y="23"/>
                  <a:pt x="4" y="17"/>
                  <a:pt x="3" y="12"/>
                </a:cubicBezTo>
                <a:cubicBezTo>
                  <a:pt x="3" y="8"/>
                  <a:pt x="5" y="3"/>
                  <a:pt x="0" y="0"/>
                </a:cubicBezTo>
                <a:cubicBezTo>
                  <a:pt x="0" y="7"/>
                  <a:pt x="0" y="13"/>
                  <a:pt x="0" y="20"/>
                </a:cubicBezTo>
                <a:cubicBezTo>
                  <a:pt x="0" y="26"/>
                  <a:pt x="2" y="28"/>
                  <a:pt x="8" y="27"/>
                </a:cubicBezTo>
                <a:close/>
              </a:path>
            </a:pathLst>
          </a:custGeom>
          <a:solidFill>
            <a:srgbClr val="9FA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237"/>
          <p:cNvSpPr>
            <a:spLocks/>
          </p:cNvSpPr>
          <p:nvPr/>
        </p:nvSpPr>
        <p:spPr bwMode="auto">
          <a:xfrm>
            <a:off x="11201400" y="3556001"/>
            <a:ext cx="30163" cy="49213"/>
          </a:xfrm>
          <a:custGeom>
            <a:avLst/>
            <a:gdLst>
              <a:gd name="T0" fmla="*/ 8 w 16"/>
              <a:gd name="T1" fmla="*/ 26 h 26"/>
              <a:gd name="T2" fmla="*/ 8 w 16"/>
              <a:gd name="T3" fmla="*/ 16 h 26"/>
              <a:gd name="T4" fmla="*/ 16 w 16"/>
              <a:gd name="T5" fmla="*/ 3 h 26"/>
              <a:gd name="T6" fmla="*/ 5 w 16"/>
              <a:gd name="T7" fmla="*/ 5 h 26"/>
              <a:gd name="T8" fmla="*/ 8 w 1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6">
                <a:moveTo>
                  <a:pt x="8" y="26"/>
                </a:moveTo>
                <a:cubicBezTo>
                  <a:pt x="8" y="23"/>
                  <a:pt x="9" y="19"/>
                  <a:pt x="8" y="16"/>
                </a:cubicBezTo>
                <a:cubicBezTo>
                  <a:pt x="5" y="8"/>
                  <a:pt x="8" y="4"/>
                  <a:pt x="16" y="3"/>
                </a:cubicBezTo>
                <a:cubicBezTo>
                  <a:pt x="12" y="3"/>
                  <a:pt x="5" y="0"/>
                  <a:pt x="5" y="5"/>
                </a:cubicBezTo>
                <a:cubicBezTo>
                  <a:pt x="4" y="12"/>
                  <a:pt x="0" y="20"/>
                  <a:pt x="8" y="26"/>
                </a:cubicBezTo>
                <a:close/>
              </a:path>
            </a:pathLst>
          </a:custGeom>
          <a:solidFill>
            <a:srgbClr val="7A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238"/>
          <p:cNvSpPr>
            <a:spLocks/>
          </p:cNvSpPr>
          <p:nvPr/>
        </p:nvSpPr>
        <p:spPr bwMode="auto">
          <a:xfrm>
            <a:off x="11256963" y="3554413"/>
            <a:ext cx="53975" cy="9525"/>
          </a:xfrm>
          <a:custGeom>
            <a:avLst/>
            <a:gdLst>
              <a:gd name="T0" fmla="*/ 0 w 29"/>
              <a:gd name="T1" fmla="*/ 3 h 5"/>
              <a:gd name="T2" fmla="*/ 29 w 29"/>
              <a:gd name="T3" fmla="*/ 0 h 5"/>
              <a:gd name="T4" fmla="*/ 4 w 29"/>
              <a:gd name="T5" fmla="*/ 0 h 5"/>
              <a:gd name="T6" fmla="*/ 0 w 2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5">
                <a:moveTo>
                  <a:pt x="0" y="3"/>
                </a:moveTo>
                <a:cubicBezTo>
                  <a:pt x="9" y="4"/>
                  <a:pt x="19" y="5"/>
                  <a:pt x="29" y="0"/>
                </a:cubicBezTo>
                <a:cubicBezTo>
                  <a:pt x="21" y="0"/>
                  <a:pt x="13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7A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239"/>
          <p:cNvSpPr>
            <a:spLocks/>
          </p:cNvSpPr>
          <p:nvPr/>
        </p:nvSpPr>
        <p:spPr bwMode="auto">
          <a:xfrm>
            <a:off x="11280775" y="3929063"/>
            <a:ext cx="42863" cy="17463"/>
          </a:xfrm>
          <a:custGeom>
            <a:avLst/>
            <a:gdLst>
              <a:gd name="T0" fmla="*/ 23 w 23"/>
              <a:gd name="T1" fmla="*/ 2 h 9"/>
              <a:gd name="T2" fmla="*/ 0 w 23"/>
              <a:gd name="T3" fmla="*/ 6 h 9"/>
              <a:gd name="T4" fmla="*/ 23 w 23"/>
              <a:gd name="T5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9">
                <a:moveTo>
                  <a:pt x="23" y="2"/>
                </a:moveTo>
                <a:cubicBezTo>
                  <a:pt x="15" y="2"/>
                  <a:pt x="7" y="0"/>
                  <a:pt x="0" y="6"/>
                </a:cubicBezTo>
                <a:cubicBezTo>
                  <a:pt x="8" y="5"/>
                  <a:pt x="16" y="9"/>
                  <a:pt x="23" y="2"/>
                </a:cubicBezTo>
                <a:close/>
              </a:path>
            </a:pathLst>
          </a:custGeom>
          <a:solidFill>
            <a:srgbClr val="9FA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240"/>
          <p:cNvSpPr>
            <a:spLocks/>
          </p:cNvSpPr>
          <p:nvPr/>
        </p:nvSpPr>
        <p:spPr bwMode="auto">
          <a:xfrm>
            <a:off x="11209338" y="3625851"/>
            <a:ext cx="20638" cy="34925"/>
          </a:xfrm>
          <a:custGeom>
            <a:avLst/>
            <a:gdLst>
              <a:gd name="T0" fmla="*/ 8 w 11"/>
              <a:gd name="T1" fmla="*/ 19 h 19"/>
              <a:gd name="T2" fmla="*/ 4 w 11"/>
              <a:gd name="T3" fmla="*/ 0 h 19"/>
              <a:gd name="T4" fmla="*/ 8 w 11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9">
                <a:moveTo>
                  <a:pt x="8" y="19"/>
                </a:moveTo>
                <a:cubicBezTo>
                  <a:pt x="7" y="12"/>
                  <a:pt x="11" y="5"/>
                  <a:pt x="4" y="0"/>
                </a:cubicBezTo>
                <a:cubicBezTo>
                  <a:pt x="5" y="6"/>
                  <a:pt x="0" y="13"/>
                  <a:pt x="8" y="19"/>
                </a:cubicBezTo>
                <a:close/>
              </a:path>
            </a:pathLst>
          </a:custGeom>
          <a:solidFill>
            <a:srgbClr val="AEB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241"/>
          <p:cNvSpPr>
            <a:spLocks/>
          </p:cNvSpPr>
          <p:nvPr/>
        </p:nvSpPr>
        <p:spPr bwMode="auto">
          <a:xfrm>
            <a:off x="11152188" y="3487738"/>
            <a:ext cx="19050" cy="30163"/>
          </a:xfrm>
          <a:custGeom>
            <a:avLst/>
            <a:gdLst>
              <a:gd name="T0" fmla="*/ 7 w 10"/>
              <a:gd name="T1" fmla="*/ 0 h 16"/>
              <a:gd name="T2" fmla="*/ 4 w 10"/>
              <a:gd name="T3" fmla="*/ 16 h 16"/>
              <a:gd name="T4" fmla="*/ 7 w 10"/>
              <a:gd name="T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6">
                <a:moveTo>
                  <a:pt x="7" y="0"/>
                </a:moveTo>
                <a:cubicBezTo>
                  <a:pt x="0" y="4"/>
                  <a:pt x="5" y="11"/>
                  <a:pt x="4" y="16"/>
                </a:cubicBezTo>
                <a:cubicBezTo>
                  <a:pt x="10" y="12"/>
                  <a:pt x="7" y="6"/>
                  <a:pt x="7" y="0"/>
                </a:cubicBezTo>
                <a:close/>
              </a:path>
            </a:pathLst>
          </a:custGeom>
          <a:solidFill>
            <a:srgbClr val="8D94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242"/>
          <p:cNvSpPr>
            <a:spLocks/>
          </p:cNvSpPr>
          <p:nvPr/>
        </p:nvSpPr>
        <p:spPr bwMode="auto">
          <a:xfrm>
            <a:off x="11218863" y="3660776"/>
            <a:ext cx="19050" cy="28575"/>
          </a:xfrm>
          <a:custGeom>
            <a:avLst/>
            <a:gdLst>
              <a:gd name="T0" fmla="*/ 6 w 10"/>
              <a:gd name="T1" fmla="*/ 15 h 15"/>
              <a:gd name="T2" fmla="*/ 3 w 10"/>
              <a:gd name="T3" fmla="*/ 0 h 15"/>
              <a:gd name="T4" fmla="*/ 6 w 10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5">
                <a:moveTo>
                  <a:pt x="6" y="15"/>
                </a:moveTo>
                <a:cubicBezTo>
                  <a:pt x="6" y="10"/>
                  <a:pt x="10" y="4"/>
                  <a:pt x="3" y="0"/>
                </a:cubicBezTo>
                <a:cubicBezTo>
                  <a:pt x="3" y="5"/>
                  <a:pt x="0" y="11"/>
                  <a:pt x="6" y="15"/>
                </a:cubicBezTo>
                <a:close/>
              </a:path>
            </a:pathLst>
          </a:custGeom>
          <a:solidFill>
            <a:srgbClr val="AEB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243"/>
          <p:cNvSpPr>
            <a:spLocks/>
          </p:cNvSpPr>
          <p:nvPr/>
        </p:nvSpPr>
        <p:spPr bwMode="auto">
          <a:xfrm>
            <a:off x="11247438" y="3862388"/>
            <a:ext cx="12700" cy="25400"/>
          </a:xfrm>
          <a:custGeom>
            <a:avLst/>
            <a:gdLst>
              <a:gd name="T0" fmla="*/ 7 w 7"/>
              <a:gd name="T1" fmla="*/ 14 h 14"/>
              <a:gd name="T2" fmla="*/ 7 w 7"/>
              <a:gd name="T3" fmla="*/ 0 h 14"/>
              <a:gd name="T4" fmla="*/ 7 w 7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4">
                <a:moveTo>
                  <a:pt x="7" y="14"/>
                </a:moveTo>
                <a:cubicBezTo>
                  <a:pt x="7" y="9"/>
                  <a:pt x="7" y="5"/>
                  <a:pt x="7" y="0"/>
                </a:cubicBezTo>
                <a:cubicBezTo>
                  <a:pt x="0" y="4"/>
                  <a:pt x="2" y="9"/>
                  <a:pt x="7" y="14"/>
                </a:cubicBezTo>
                <a:close/>
              </a:path>
            </a:pathLst>
          </a:custGeom>
          <a:solidFill>
            <a:srgbClr val="9FA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244"/>
          <p:cNvSpPr>
            <a:spLocks/>
          </p:cNvSpPr>
          <p:nvPr/>
        </p:nvSpPr>
        <p:spPr bwMode="auto">
          <a:xfrm>
            <a:off x="11147425" y="3524251"/>
            <a:ext cx="17463" cy="22225"/>
          </a:xfrm>
          <a:custGeom>
            <a:avLst/>
            <a:gdLst>
              <a:gd name="T0" fmla="*/ 7 w 10"/>
              <a:gd name="T1" fmla="*/ 0 h 12"/>
              <a:gd name="T2" fmla="*/ 3 w 10"/>
              <a:gd name="T3" fmla="*/ 12 h 12"/>
              <a:gd name="T4" fmla="*/ 7 w 10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2">
                <a:moveTo>
                  <a:pt x="7" y="0"/>
                </a:moveTo>
                <a:cubicBezTo>
                  <a:pt x="0" y="3"/>
                  <a:pt x="4" y="8"/>
                  <a:pt x="3" y="12"/>
                </a:cubicBezTo>
                <a:cubicBezTo>
                  <a:pt x="10" y="10"/>
                  <a:pt x="6" y="5"/>
                  <a:pt x="7" y="0"/>
                </a:cubicBezTo>
                <a:close/>
              </a:path>
            </a:pathLst>
          </a:custGeom>
          <a:solidFill>
            <a:srgbClr val="8D94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245"/>
          <p:cNvSpPr>
            <a:spLocks/>
          </p:cNvSpPr>
          <p:nvPr/>
        </p:nvSpPr>
        <p:spPr bwMode="auto">
          <a:xfrm>
            <a:off x="11237913" y="3108326"/>
            <a:ext cx="6350" cy="22225"/>
          </a:xfrm>
          <a:custGeom>
            <a:avLst/>
            <a:gdLst>
              <a:gd name="T0" fmla="*/ 4 w 4"/>
              <a:gd name="T1" fmla="*/ 0 h 12"/>
              <a:gd name="T2" fmla="*/ 0 w 4"/>
              <a:gd name="T3" fmla="*/ 4 h 12"/>
              <a:gd name="T4" fmla="*/ 0 w 4"/>
              <a:gd name="T5" fmla="*/ 11 h 12"/>
              <a:gd name="T6" fmla="*/ 4 w 4"/>
              <a:gd name="T7" fmla="*/ 12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cubicBezTo>
                  <a:pt x="2" y="0"/>
                  <a:pt x="0" y="1"/>
                  <a:pt x="0" y="4"/>
                </a:cubicBezTo>
                <a:cubicBezTo>
                  <a:pt x="0" y="6"/>
                  <a:pt x="0" y="9"/>
                  <a:pt x="0" y="11"/>
                </a:cubicBezTo>
                <a:cubicBezTo>
                  <a:pt x="2" y="11"/>
                  <a:pt x="3" y="12"/>
                  <a:pt x="4" y="12"/>
                </a:cubicBezTo>
                <a:cubicBezTo>
                  <a:pt x="4" y="8"/>
                  <a:pt x="4" y="4"/>
                  <a:pt x="4" y="0"/>
                </a:cubicBezTo>
                <a:close/>
              </a:path>
            </a:pathLst>
          </a:custGeom>
          <a:solidFill>
            <a:srgbClr val="A6A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246"/>
          <p:cNvSpPr>
            <a:spLocks/>
          </p:cNvSpPr>
          <p:nvPr/>
        </p:nvSpPr>
        <p:spPr bwMode="auto">
          <a:xfrm>
            <a:off x="11383963" y="2720976"/>
            <a:ext cx="55563" cy="60325"/>
          </a:xfrm>
          <a:custGeom>
            <a:avLst/>
            <a:gdLst>
              <a:gd name="T0" fmla="*/ 29 w 29"/>
              <a:gd name="T1" fmla="*/ 19 h 32"/>
              <a:gd name="T2" fmla="*/ 29 w 29"/>
              <a:gd name="T3" fmla="*/ 8 h 32"/>
              <a:gd name="T4" fmla="*/ 6 w 29"/>
              <a:gd name="T5" fmla="*/ 4 h 32"/>
              <a:gd name="T6" fmla="*/ 2 w 29"/>
              <a:gd name="T7" fmla="*/ 17 h 32"/>
              <a:gd name="T8" fmla="*/ 12 w 29"/>
              <a:gd name="T9" fmla="*/ 29 h 32"/>
              <a:gd name="T10" fmla="*/ 22 w 29"/>
              <a:gd name="T11" fmla="*/ 26 h 32"/>
              <a:gd name="T12" fmla="*/ 29 w 29"/>
              <a:gd name="T13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2">
                <a:moveTo>
                  <a:pt x="29" y="19"/>
                </a:moveTo>
                <a:cubicBezTo>
                  <a:pt x="29" y="15"/>
                  <a:pt x="29" y="11"/>
                  <a:pt x="29" y="8"/>
                </a:cubicBezTo>
                <a:cubicBezTo>
                  <a:pt x="22" y="0"/>
                  <a:pt x="14" y="0"/>
                  <a:pt x="6" y="4"/>
                </a:cubicBezTo>
                <a:cubicBezTo>
                  <a:pt x="0" y="7"/>
                  <a:pt x="3" y="13"/>
                  <a:pt x="2" y="17"/>
                </a:cubicBezTo>
                <a:cubicBezTo>
                  <a:pt x="1" y="25"/>
                  <a:pt x="7" y="27"/>
                  <a:pt x="12" y="29"/>
                </a:cubicBezTo>
                <a:cubicBezTo>
                  <a:pt x="15" y="31"/>
                  <a:pt x="20" y="32"/>
                  <a:pt x="22" y="26"/>
                </a:cubicBezTo>
                <a:cubicBezTo>
                  <a:pt x="21" y="21"/>
                  <a:pt x="23" y="18"/>
                  <a:pt x="29" y="19"/>
                </a:cubicBezTo>
                <a:close/>
              </a:path>
            </a:pathLst>
          </a:custGeom>
          <a:solidFill>
            <a:srgbClr val="626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247"/>
          <p:cNvSpPr>
            <a:spLocks/>
          </p:cNvSpPr>
          <p:nvPr/>
        </p:nvSpPr>
        <p:spPr bwMode="auto">
          <a:xfrm>
            <a:off x="11352213" y="2792413"/>
            <a:ext cx="79375" cy="93663"/>
          </a:xfrm>
          <a:custGeom>
            <a:avLst/>
            <a:gdLst>
              <a:gd name="T0" fmla="*/ 0 w 42"/>
              <a:gd name="T1" fmla="*/ 49 h 49"/>
              <a:gd name="T2" fmla="*/ 14 w 42"/>
              <a:gd name="T3" fmla="*/ 24 h 49"/>
              <a:gd name="T4" fmla="*/ 28 w 42"/>
              <a:gd name="T5" fmla="*/ 13 h 49"/>
              <a:gd name="T6" fmla="*/ 42 w 42"/>
              <a:gd name="T7" fmla="*/ 4 h 49"/>
              <a:gd name="T8" fmla="*/ 42 w 42"/>
              <a:gd name="T9" fmla="*/ 0 h 49"/>
              <a:gd name="T10" fmla="*/ 28 w 42"/>
              <a:gd name="T11" fmla="*/ 8 h 49"/>
              <a:gd name="T12" fmla="*/ 10 w 42"/>
              <a:gd name="T13" fmla="*/ 23 h 49"/>
              <a:gd name="T14" fmla="*/ 0 w 42"/>
              <a:gd name="T1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9">
                <a:moveTo>
                  <a:pt x="0" y="49"/>
                </a:moveTo>
                <a:cubicBezTo>
                  <a:pt x="10" y="44"/>
                  <a:pt x="9" y="32"/>
                  <a:pt x="14" y="24"/>
                </a:cubicBezTo>
                <a:cubicBezTo>
                  <a:pt x="18" y="18"/>
                  <a:pt x="20" y="14"/>
                  <a:pt x="28" y="13"/>
                </a:cubicBezTo>
                <a:cubicBezTo>
                  <a:pt x="33" y="12"/>
                  <a:pt x="41" y="12"/>
                  <a:pt x="42" y="4"/>
                </a:cubicBezTo>
                <a:cubicBezTo>
                  <a:pt x="42" y="2"/>
                  <a:pt x="42" y="1"/>
                  <a:pt x="42" y="0"/>
                </a:cubicBezTo>
                <a:cubicBezTo>
                  <a:pt x="39" y="5"/>
                  <a:pt x="35" y="8"/>
                  <a:pt x="28" y="8"/>
                </a:cubicBezTo>
                <a:cubicBezTo>
                  <a:pt x="19" y="8"/>
                  <a:pt x="12" y="12"/>
                  <a:pt x="10" y="23"/>
                </a:cubicBezTo>
                <a:cubicBezTo>
                  <a:pt x="9" y="33"/>
                  <a:pt x="2" y="40"/>
                  <a:pt x="0" y="49"/>
                </a:cubicBezTo>
                <a:close/>
              </a:path>
            </a:pathLst>
          </a:custGeom>
          <a:solidFill>
            <a:srgbClr val="BDB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>
            <a:off x="10412413" y="4002088"/>
            <a:ext cx="50800" cy="409575"/>
          </a:xfrm>
          <a:custGeom>
            <a:avLst/>
            <a:gdLst>
              <a:gd name="T0" fmla="*/ 0 w 27"/>
              <a:gd name="T1" fmla="*/ 0 h 217"/>
              <a:gd name="T2" fmla="*/ 0 w 27"/>
              <a:gd name="T3" fmla="*/ 21 h 217"/>
              <a:gd name="T4" fmla="*/ 14 w 27"/>
              <a:gd name="T5" fmla="*/ 129 h 217"/>
              <a:gd name="T6" fmla="*/ 23 w 27"/>
              <a:gd name="T7" fmla="*/ 206 h 217"/>
              <a:gd name="T8" fmla="*/ 16 w 27"/>
              <a:gd name="T9" fmla="*/ 215 h 217"/>
              <a:gd name="T10" fmla="*/ 27 w 27"/>
              <a:gd name="T11" fmla="*/ 208 h 217"/>
              <a:gd name="T12" fmla="*/ 21 w 27"/>
              <a:gd name="T13" fmla="*/ 160 h 217"/>
              <a:gd name="T14" fmla="*/ 18 w 27"/>
              <a:gd name="T15" fmla="*/ 130 h 217"/>
              <a:gd name="T16" fmla="*/ 6 w 27"/>
              <a:gd name="T17" fmla="*/ 40 h 217"/>
              <a:gd name="T18" fmla="*/ 2 w 27"/>
              <a:gd name="T19" fmla="*/ 6 h 217"/>
              <a:gd name="T20" fmla="*/ 0 w 27"/>
              <a:gd name="T21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217">
                <a:moveTo>
                  <a:pt x="0" y="0"/>
                </a:moveTo>
                <a:cubicBezTo>
                  <a:pt x="0" y="7"/>
                  <a:pt x="0" y="14"/>
                  <a:pt x="0" y="21"/>
                </a:cubicBezTo>
                <a:cubicBezTo>
                  <a:pt x="5" y="57"/>
                  <a:pt x="11" y="93"/>
                  <a:pt x="14" y="129"/>
                </a:cubicBezTo>
                <a:cubicBezTo>
                  <a:pt x="17" y="154"/>
                  <a:pt x="22" y="180"/>
                  <a:pt x="23" y="206"/>
                </a:cubicBezTo>
                <a:cubicBezTo>
                  <a:pt x="23" y="211"/>
                  <a:pt x="22" y="215"/>
                  <a:pt x="16" y="215"/>
                </a:cubicBezTo>
                <a:cubicBezTo>
                  <a:pt x="24" y="217"/>
                  <a:pt x="27" y="216"/>
                  <a:pt x="27" y="208"/>
                </a:cubicBezTo>
                <a:cubicBezTo>
                  <a:pt x="26" y="192"/>
                  <a:pt x="24" y="176"/>
                  <a:pt x="21" y="160"/>
                </a:cubicBezTo>
                <a:cubicBezTo>
                  <a:pt x="19" y="150"/>
                  <a:pt x="19" y="140"/>
                  <a:pt x="18" y="130"/>
                </a:cubicBezTo>
                <a:cubicBezTo>
                  <a:pt x="14" y="100"/>
                  <a:pt x="10" y="70"/>
                  <a:pt x="6" y="40"/>
                </a:cubicBezTo>
                <a:cubicBezTo>
                  <a:pt x="5" y="29"/>
                  <a:pt x="3" y="17"/>
                  <a:pt x="2" y="6"/>
                </a:cubicBezTo>
                <a:cubicBezTo>
                  <a:pt x="2" y="4"/>
                  <a:pt x="2" y="1"/>
                  <a:pt x="0" y="0"/>
                </a:cubicBezTo>
                <a:close/>
              </a:path>
            </a:pathLst>
          </a:custGeom>
          <a:solidFill>
            <a:srgbClr val="8C46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>
            <a:off x="11147425" y="2847976"/>
            <a:ext cx="60325" cy="47625"/>
          </a:xfrm>
          <a:custGeom>
            <a:avLst/>
            <a:gdLst>
              <a:gd name="T0" fmla="*/ 14 w 32"/>
              <a:gd name="T1" fmla="*/ 6 h 25"/>
              <a:gd name="T2" fmla="*/ 24 w 32"/>
              <a:gd name="T3" fmla="*/ 5 h 25"/>
              <a:gd name="T4" fmla="*/ 30 w 32"/>
              <a:gd name="T5" fmla="*/ 10 h 25"/>
              <a:gd name="T6" fmla="*/ 17 w 32"/>
              <a:gd name="T7" fmla="*/ 24 h 25"/>
              <a:gd name="T8" fmla="*/ 0 w 32"/>
              <a:gd name="T9" fmla="*/ 12 h 25"/>
              <a:gd name="T10" fmla="*/ 5 w 32"/>
              <a:gd name="T11" fmla="*/ 6 h 25"/>
              <a:gd name="T12" fmla="*/ 14 w 32"/>
              <a:gd name="T13" fmla="*/ 6 h 25"/>
              <a:gd name="T14" fmla="*/ 14 w 32"/>
              <a:gd name="T15" fmla="*/ 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5">
                <a:moveTo>
                  <a:pt x="14" y="6"/>
                </a:moveTo>
                <a:cubicBezTo>
                  <a:pt x="17" y="6"/>
                  <a:pt x="21" y="7"/>
                  <a:pt x="24" y="5"/>
                </a:cubicBezTo>
                <a:cubicBezTo>
                  <a:pt x="32" y="0"/>
                  <a:pt x="31" y="6"/>
                  <a:pt x="30" y="10"/>
                </a:cubicBezTo>
                <a:cubicBezTo>
                  <a:pt x="30" y="17"/>
                  <a:pt x="23" y="24"/>
                  <a:pt x="17" y="24"/>
                </a:cubicBezTo>
                <a:cubicBezTo>
                  <a:pt x="11" y="25"/>
                  <a:pt x="1" y="18"/>
                  <a:pt x="0" y="12"/>
                </a:cubicBezTo>
                <a:cubicBezTo>
                  <a:pt x="0" y="9"/>
                  <a:pt x="0" y="5"/>
                  <a:pt x="5" y="6"/>
                </a:cubicBezTo>
                <a:cubicBezTo>
                  <a:pt x="8" y="6"/>
                  <a:pt x="11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lose/>
              </a:path>
            </a:pathLst>
          </a:custGeom>
          <a:solidFill>
            <a:srgbClr val="FBE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>
            <a:off x="11004550" y="2657476"/>
            <a:ext cx="317500" cy="144463"/>
          </a:xfrm>
          <a:custGeom>
            <a:avLst/>
            <a:gdLst>
              <a:gd name="T0" fmla="*/ 1 w 168"/>
              <a:gd name="T1" fmla="*/ 38 h 77"/>
              <a:gd name="T2" fmla="*/ 2 w 168"/>
              <a:gd name="T3" fmla="*/ 53 h 77"/>
              <a:gd name="T4" fmla="*/ 20 w 168"/>
              <a:gd name="T5" fmla="*/ 69 h 77"/>
              <a:gd name="T6" fmla="*/ 63 w 168"/>
              <a:gd name="T7" fmla="*/ 52 h 77"/>
              <a:gd name="T8" fmla="*/ 67 w 168"/>
              <a:gd name="T9" fmla="*/ 39 h 77"/>
              <a:gd name="T10" fmla="*/ 93 w 168"/>
              <a:gd name="T11" fmla="*/ 24 h 77"/>
              <a:gd name="T12" fmla="*/ 100 w 168"/>
              <a:gd name="T13" fmla="*/ 39 h 77"/>
              <a:gd name="T14" fmla="*/ 136 w 168"/>
              <a:gd name="T15" fmla="*/ 72 h 77"/>
              <a:gd name="T16" fmla="*/ 165 w 168"/>
              <a:gd name="T17" fmla="*/ 49 h 77"/>
              <a:gd name="T18" fmla="*/ 148 w 168"/>
              <a:gd name="T19" fmla="*/ 8 h 77"/>
              <a:gd name="T20" fmla="*/ 110 w 168"/>
              <a:gd name="T21" fmla="*/ 14 h 77"/>
              <a:gd name="T22" fmla="*/ 98 w 168"/>
              <a:gd name="T23" fmla="*/ 19 h 77"/>
              <a:gd name="T24" fmla="*/ 68 w 168"/>
              <a:gd name="T25" fmla="*/ 22 h 77"/>
              <a:gd name="T26" fmla="*/ 60 w 168"/>
              <a:gd name="T27" fmla="*/ 18 h 77"/>
              <a:gd name="T28" fmla="*/ 4 w 168"/>
              <a:gd name="T29" fmla="*/ 22 h 77"/>
              <a:gd name="T30" fmla="*/ 1 w 168"/>
              <a:gd name="T31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77">
                <a:moveTo>
                  <a:pt x="1" y="38"/>
                </a:moveTo>
                <a:cubicBezTo>
                  <a:pt x="1" y="43"/>
                  <a:pt x="2" y="48"/>
                  <a:pt x="2" y="53"/>
                </a:cubicBezTo>
                <a:cubicBezTo>
                  <a:pt x="8" y="58"/>
                  <a:pt x="11" y="66"/>
                  <a:pt x="20" y="69"/>
                </a:cubicBezTo>
                <a:cubicBezTo>
                  <a:pt x="38" y="77"/>
                  <a:pt x="56" y="70"/>
                  <a:pt x="63" y="52"/>
                </a:cubicBezTo>
                <a:cubicBezTo>
                  <a:pt x="65" y="48"/>
                  <a:pt x="67" y="44"/>
                  <a:pt x="67" y="39"/>
                </a:cubicBezTo>
                <a:cubicBezTo>
                  <a:pt x="67" y="26"/>
                  <a:pt x="80" y="18"/>
                  <a:pt x="93" y="24"/>
                </a:cubicBezTo>
                <a:cubicBezTo>
                  <a:pt x="100" y="27"/>
                  <a:pt x="101" y="32"/>
                  <a:pt x="100" y="39"/>
                </a:cubicBezTo>
                <a:cubicBezTo>
                  <a:pt x="98" y="58"/>
                  <a:pt x="116" y="75"/>
                  <a:pt x="136" y="72"/>
                </a:cubicBezTo>
                <a:cubicBezTo>
                  <a:pt x="150" y="70"/>
                  <a:pt x="163" y="61"/>
                  <a:pt x="165" y="49"/>
                </a:cubicBezTo>
                <a:cubicBezTo>
                  <a:pt x="168" y="33"/>
                  <a:pt x="160" y="14"/>
                  <a:pt x="148" y="8"/>
                </a:cubicBezTo>
                <a:cubicBezTo>
                  <a:pt x="140" y="4"/>
                  <a:pt x="117" y="8"/>
                  <a:pt x="110" y="14"/>
                </a:cubicBezTo>
                <a:cubicBezTo>
                  <a:pt x="107" y="18"/>
                  <a:pt x="103" y="19"/>
                  <a:pt x="98" y="19"/>
                </a:cubicBezTo>
                <a:cubicBezTo>
                  <a:pt x="88" y="19"/>
                  <a:pt x="77" y="15"/>
                  <a:pt x="68" y="22"/>
                </a:cubicBezTo>
                <a:cubicBezTo>
                  <a:pt x="64" y="24"/>
                  <a:pt x="62" y="20"/>
                  <a:pt x="60" y="18"/>
                </a:cubicBezTo>
                <a:cubicBezTo>
                  <a:pt x="42" y="0"/>
                  <a:pt x="19" y="2"/>
                  <a:pt x="4" y="22"/>
                </a:cubicBezTo>
                <a:cubicBezTo>
                  <a:pt x="0" y="27"/>
                  <a:pt x="2" y="33"/>
                  <a:pt x="1" y="38"/>
                </a:cubicBezTo>
                <a:close/>
              </a:path>
            </a:pathLst>
          </a:custGeom>
          <a:solidFill>
            <a:srgbClr val="A7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>
            <a:off x="11222038" y="2613026"/>
            <a:ext cx="74613" cy="36513"/>
          </a:xfrm>
          <a:custGeom>
            <a:avLst/>
            <a:gdLst>
              <a:gd name="T0" fmla="*/ 30 w 39"/>
              <a:gd name="T1" fmla="*/ 19 h 19"/>
              <a:gd name="T2" fmla="*/ 39 w 39"/>
              <a:gd name="T3" fmla="*/ 14 h 19"/>
              <a:gd name="T4" fmla="*/ 34 w 39"/>
              <a:gd name="T5" fmla="*/ 7 h 19"/>
              <a:gd name="T6" fmla="*/ 8 w 39"/>
              <a:gd name="T7" fmla="*/ 1 h 19"/>
              <a:gd name="T8" fmla="*/ 1 w 39"/>
              <a:gd name="T9" fmla="*/ 6 h 19"/>
              <a:gd name="T10" fmla="*/ 5 w 39"/>
              <a:gd name="T11" fmla="*/ 15 h 19"/>
              <a:gd name="T12" fmla="*/ 30 w 39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9">
                <a:moveTo>
                  <a:pt x="30" y="19"/>
                </a:moveTo>
                <a:cubicBezTo>
                  <a:pt x="35" y="19"/>
                  <a:pt x="39" y="19"/>
                  <a:pt x="39" y="14"/>
                </a:cubicBezTo>
                <a:cubicBezTo>
                  <a:pt x="39" y="10"/>
                  <a:pt x="37" y="9"/>
                  <a:pt x="34" y="7"/>
                </a:cubicBezTo>
                <a:cubicBezTo>
                  <a:pt x="25" y="3"/>
                  <a:pt x="16" y="5"/>
                  <a:pt x="8" y="1"/>
                </a:cubicBezTo>
                <a:cubicBezTo>
                  <a:pt x="4" y="0"/>
                  <a:pt x="2" y="3"/>
                  <a:pt x="1" y="6"/>
                </a:cubicBezTo>
                <a:cubicBezTo>
                  <a:pt x="1" y="9"/>
                  <a:pt x="0" y="14"/>
                  <a:pt x="5" y="15"/>
                </a:cubicBezTo>
                <a:cubicBezTo>
                  <a:pt x="14" y="15"/>
                  <a:pt x="23" y="14"/>
                  <a:pt x="30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>
            <a:off x="11029950" y="2609851"/>
            <a:ext cx="73025" cy="33338"/>
          </a:xfrm>
          <a:custGeom>
            <a:avLst/>
            <a:gdLst>
              <a:gd name="T0" fmla="*/ 24 w 39"/>
              <a:gd name="T1" fmla="*/ 1 h 18"/>
              <a:gd name="T2" fmla="*/ 5 w 39"/>
              <a:gd name="T3" fmla="*/ 5 h 18"/>
              <a:gd name="T4" fmla="*/ 1 w 39"/>
              <a:gd name="T5" fmla="*/ 14 h 18"/>
              <a:gd name="T6" fmla="*/ 9 w 39"/>
              <a:gd name="T7" fmla="*/ 16 h 18"/>
              <a:gd name="T8" fmla="*/ 30 w 39"/>
              <a:gd name="T9" fmla="*/ 13 h 18"/>
              <a:gd name="T10" fmla="*/ 39 w 39"/>
              <a:gd name="T11" fmla="*/ 8 h 18"/>
              <a:gd name="T12" fmla="*/ 30 w 39"/>
              <a:gd name="T13" fmla="*/ 1 h 18"/>
              <a:gd name="T14" fmla="*/ 24 w 39"/>
              <a:gd name="T15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18">
                <a:moveTo>
                  <a:pt x="24" y="1"/>
                </a:moveTo>
                <a:cubicBezTo>
                  <a:pt x="17" y="2"/>
                  <a:pt x="11" y="2"/>
                  <a:pt x="5" y="5"/>
                </a:cubicBezTo>
                <a:cubicBezTo>
                  <a:pt x="0" y="7"/>
                  <a:pt x="0" y="10"/>
                  <a:pt x="1" y="14"/>
                </a:cubicBezTo>
                <a:cubicBezTo>
                  <a:pt x="2" y="18"/>
                  <a:pt x="7" y="18"/>
                  <a:pt x="9" y="16"/>
                </a:cubicBezTo>
                <a:cubicBezTo>
                  <a:pt x="16" y="12"/>
                  <a:pt x="23" y="14"/>
                  <a:pt x="30" y="13"/>
                </a:cubicBezTo>
                <a:cubicBezTo>
                  <a:pt x="34" y="13"/>
                  <a:pt x="38" y="14"/>
                  <a:pt x="39" y="8"/>
                </a:cubicBezTo>
                <a:cubicBezTo>
                  <a:pt x="39" y="0"/>
                  <a:pt x="34" y="2"/>
                  <a:pt x="30" y="1"/>
                </a:cubicBezTo>
                <a:cubicBezTo>
                  <a:pt x="28" y="1"/>
                  <a:pt x="26" y="1"/>
                  <a:pt x="2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>
            <a:off x="11144250" y="3079751"/>
            <a:ext cx="36513" cy="39688"/>
          </a:xfrm>
          <a:custGeom>
            <a:avLst/>
            <a:gdLst>
              <a:gd name="T0" fmla="*/ 8 w 19"/>
              <a:gd name="T1" fmla="*/ 0 h 21"/>
              <a:gd name="T2" fmla="*/ 4 w 19"/>
              <a:gd name="T3" fmla="*/ 0 h 21"/>
              <a:gd name="T4" fmla="*/ 4 w 19"/>
              <a:gd name="T5" fmla="*/ 15 h 21"/>
              <a:gd name="T6" fmla="*/ 19 w 19"/>
              <a:gd name="T7" fmla="*/ 19 h 21"/>
              <a:gd name="T8" fmla="*/ 8 w 19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1">
                <a:moveTo>
                  <a:pt x="8" y="0"/>
                </a:moveTo>
                <a:cubicBezTo>
                  <a:pt x="6" y="0"/>
                  <a:pt x="5" y="0"/>
                  <a:pt x="4" y="0"/>
                </a:cubicBezTo>
                <a:cubicBezTo>
                  <a:pt x="0" y="5"/>
                  <a:pt x="0" y="10"/>
                  <a:pt x="4" y="15"/>
                </a:cubicBezTo>
                <a:cubicBezTo>
                  <a:pt x="8" y="21"/>
                  <a:pt x="14" y="18"/>
                  <a:pt x="19" y="19"/>
                </a:cubicBezTo>
                <a:cubicBezTo>
                  <a:pt x="19" y="10"/>
                  <a:pt x="12" y="6"/>
                  <a:pt x="8" y="0"/>
                </a:cubicBezTo>
                <a:close/>
              </a:path>
            </a:pathLst>
          </a:custGeom>
          <a:solidFill>
            <a:srgbClr val="71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9" name="Freeform 254"/>
          <p:cNvSpPr>
            <a:spLocks/>
          </p:cNvSpPr>
          <p:nvPr/>
        </p:nvSpPr>
        <p:spPr bwMode="auto">
          <a:xfrm>
            <a:off x="11144250" y="3159126"/>
            <a:ext cx="38100" cy="157163"/>
          </a:xfrm>
          <a:custGeom>
            <a:avLst/>
            <a:gdLst>
              <a:gd name="T0" fmla="*/ 6 w 20"/>
              <a:gd name="T1" fmla="*/ 0 h 83"/>
              <a:gd name="T2" fmla="*/ 4 w 20"/>
              <a:gd name="T3" fmla="*/ 7 h 83"/>
              <a:gd name="T4" fmla="*/ 0 w 20"/>
              <a:gd name="T5" fmla="*/ 83 h 83"/>
              <a:gd name="T6" fmla="*/ 15 w 20"/>
              <a:gd name="T7" fmla="*/ 45 h 83"/>
              <a:gd name="T8" fmla="*/ 6 w 20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83">
                <a:moveTo>
                  <a:pt x="6" y="0"/>
                </a:moveTo>
                <a:cubicBezTo>
                  <a:pt x="6" y="2"/>
                  <a:pt x="6" y="5"/>
                  <a:pt x="4" y="7"/>
                </a:cubicBezTo>
                <a:cubicBezTo>
                  <a:pt x="4" y="32"/>
                  <a:pt x="3" y="58"/>
                  <a:pt x="0" y="83"/>
                </a:cubicBezTo>
                <a:cubicBezTo>
                  <a:pt x="9" y="72"/>
                  <a:pt x="14" y="59"/>
                  <a:pt x="15" y="45"/>
                </a:cubicBezTo>
                <a:cubicBezTo>
                  <a:pt x="20" y="29"/>
                  <a:pt x="18" y="13"/>
                  <a:pt x="6" y="0"/>
                </a:cubicBezTo>
                <a:close/>
              </a:path>
            </a:pathLst>
          </a:custGeom>
          <a:solidFill>
            <a:srgbClr val="A6A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255"/>
          <p:cNvSpPr>
            <a:spLocks/>
          </p:cNvSpPr>
          <p:nvPr/>
        </p:nvSpPr>
        <p:spPr bwMode="auto">
          <a:xfrm>
            <a:off x="11123613" y="3325813"/>
            <a:ext cx="15875" cy="14288"/>
          </a:xfrm>
          <a:custGeom>
            <a:avLst/>
            <a:gdLst>
              <a:gd name="T0" fmla="*/ 0 w 8"/>
              <a:gd name="T1" fmla="*/ 7 h 8"/>
              <a:gd name="T2" fmla="*/ 8 w 8"/>
              <a:gd name="T3" fmla="*/ 0 h 8"/>
              <a:gd name="T4" fmla="*/ 0 w 8"/>
              <a:gd name="T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8">
                <a:moveTo>
                  <a:pt x="0" y="7"/>
                </a:moveTo>
                <a:cubicBezTo>
                  <a:pt x="5" y="8"/>
                  <a:pt x="8" y="5"/>
                  <a:pt x="8" y="0"/>
                </a:cubicBezTo>
                <a:cubicBezTo>
                  <a:pt x="3" y="0"/>
                  <a:pt x="1" y="3"/>
                  <a:pt x="0" y="7"/>
                </a:cubicBezTo>
                <a:close/>
              </a:path>
            </a:pathLst>
          </a:custGeom>
          <a:solidFill>
            <a:srgbClr val="94A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>
            <a:off x="11152188" y="3117851"/>
            <a:ext cx="20638" cy="12700"/>
          </a:xfrm>
          <a:custGeom>
            <a:avLst/>
            <a:gdLst>
              <a:gd name="T0" fmla="*/ 11 w 11"/>
              <a:gd name="T1" fmla="*/ 6 h 7"/>
              <a:gd name="T2" fmla="*/ 0 w 11"/>
              <a:gd name="T3" fmla="*/ 3 h 7"/>
              <a:gd name="T4" fmla="*/ 0 w 11"/>
              <a:gd name="T5" fmla="*/ 7 h 7"/>
              <a:gd name="T6" fmla="*/ 11 w 11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11" y="6"/>
                </a:moveTo>
                <a:cubicBezTo>
                  <a:pt x="9" y="0"/>
                  <a:pt x="4" y="4"/>
                  <a:pt x="0" y="3"/>
                </a:cubicBezTo>
                <a:cubicBezTo>
                  <a:pt x="0" y="4"/>
                  <a:pt x="0" y="5"/>
                  <a:pt x="0" y="7"/>
                </a:cubicBezTo>
                <a:cubicBezTo>
                  <a:pt x="4" y="7"/>
                  <a:pt x="8" y="6"/>
                  <a:pt x="11" y="6"/>
                </a:cubicBezTo>
                <a:close/>
              </a:path>
            </a:pathLst>
          </a:custGeom>
          <a:solidFill>
            <a:srgbClr val="A6A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>
            <a:off x="9980613" y="3616326"/>
            <a:ext cx="260350" cy="152400"/>
          </a:xfrm>
          <a:custGeom>
            <a:avLst/>
            <a:gdLst>
              <a:gd name="T0" fmla="*/ 89 w 138"/>
              <a:gd name="T1" fmla="*/ 2 h 81"/>
              <a:gd name="T2" fmla="*/ 59 w 138"/>
              <a:gd name="T3" fmla="*/ 0 h 81"/>
              <a:gd name="T4" fmla="*/ 36 w 138"/>
              <a:gd name="T5" fmla="*/ 1 h 81"/>
              <a:gd name="T6" fmla="*/ 17 w 138"/>
              <a:gd name="T7" fmla="*/ 12 h 81"/>
              <a:gd name="T8" fmla="*/ 5 w 138"/>
              <a:gd name="T9" fmla="*/ 20 h 81"/>
              <a:gd name="T10" fmla="*/ 4 w 138"/>
              <a:gd name="T11" fmla="*/ 37 h 81"/>
              <a:gd name="T12" fmla="*/ 17 w 138"/>
              <a:gd name="T13" fmla="*/ 70 h 81"/>
              <a:gd name="T14" fmla="*/ 24 w 138"/>
              <a:gd name="T15" fmla="*/ 81 h 81"/>
              <a:gd name="T16" fmla="*/ 30 w 138"/>
              <a:gd name="T17" fmla="*/ 80 h 81"/>
              <a:gd name="T18" fmla="*/ 67 w 138"/>
              <a:gd name="T19" fmla="*/ 69 h 81"/>
              <a:gd name="T20" fmla="*/ 79 w 138"/>
              <a:gd name="T21" fmla="*/ 64 h 81"/>
              <a:gd name="T22" fmla="*/ 108 w 138"/>
              <a:gd name="T23" fmla="*/ 46 h 81"/>
              <a:gd name="T24" fmla="*/ 121 w 138"/>
              <a:gd name="T25" fmla="*/ 39 h 81"/>
              <a:gd name="T26" fmla="*/ 135 w 138"/>
              <a:gd name="T27" fmla="*/ 5 h 81"/>
              <a:gd name="T28" fmla="*/ 110 w 138"/>
              <a:gd name="T29" fmla="*/ 6 h 81"/>
              <a:gd name="T30" fmla="*/ 97 w 138"/>
              <a:gd name="T31" fmla="*/ 5 h 81"/>
              <a:gd name="T32" fmla="*/ 89 w 138"/>
              <a:gd name="T33" fmla="*/ 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8" h="81">
                <a:moveTo>
                  <a:pt x="89" y="2"/>
                </a:moveTo>
                <a:cubicBezTo>
                  <a:pt x="79" y="1"/>
                  <a:pt x="69" y="1"/>
                  <a:pt x="59" y="0"/>
                </a:cubicBezTo>
                <a:cubicBezTo>
                  <a:pt x="51" y="1"/>
                  <a:pt x="44" y="0"/>
                  <a:pt x="36" y="1"/>
                </a:cubicBezTo>
                <a:cubicBezTo>
                  <a:pt x="28" y="2"/>
                  <a:pt x="20" y="4"/>
                  <a:pt x="17" y="12"/>
                </a:cubicBezTo>
                <a:cubicBezTo>
                  <a:pt x="14" y="18"/>
                  <a:pt x="6" y="13"/>
                  <a:pt x="5" y="20"/>
                </a:cubicBezTo>
                <a:cubicBezTo>
                  <a:pt x="6" y="26"/>
                  <a:pt x="6" y="31"/>
                  <a:pt x="4" y="37"/>
                </a:cubicBezTo>
                <a:cubicBezTo>
                  <a:pt x="0" y="48"/>
                  <a:pt x="7" y="65"/>
                  <a:pt x="17" y="70"/>
                </a:cubicBezTo>
                <a:cubicBezTo>
                  <a:pt x="22" y="73"/>
                  <a:pt x="24" y="75"/>
                  <a:pt x="24" y="81"/>
                </a:cubicBezTo>
                <a:cubicBezTo>
                  <a:pt x="26" y="80"/>
                  <a:pt x="29" y="81"/>
                  <a:pt x="30" y="80"/>
                </a:cubicBezTo>
                <a:cubicBezTo>
                  <a:pt x="40" y="70"/>
                  <a:pt x="54" y="71"/>
                  <a:pt x="67" y="69"/>
                </a:cubicBezTo>
                <a:cubicBezTo>
                  <a:pt x="73" y="71"/>
                  <a:pt x="76" y="68"/>
                  <a:pt x="79" y="64"/>
                </a:cubicBezTo>
                <a:cubicBezTo>
                  <a:pt x="88" y="58"/>
                  <a:pt x="97" y="49"/>
                  <a:pt x="108" y="46"/>
                </a:cubicBezTo>
                <a:cubicBezTo>
                  <a:pt x="112" y="44"/>
                  <a:pt x="117" y="42"/>
                  <a:pt x="121" y="39"/>
                </a:cubicBezTo>
                <a:cubicBezTo>
                  <a:pt x="133" y="31"/>
                  <a:pt x="138" y="16"/>
                  <a:pt x="135" y="5"/>
                </a:cubicBezTo>
                <a:cubicBezTo>
                  <a:pt x="127" y="10"/>
                  <a:pt x="119" y="10"/>
                  <a:pt x="110" y="6"/>
                </a:cubicBezTo>
                <a:cubicBezTo>
                  <a:pt x="106" y="4"/>
                  <a:pt x="101" y="5"/>
                  <a:pt x="97" y="5"/>
                </a:cubicBezTo>
                <a:cubicBezTo>
                  <a:pt x="94" y="4"/>
                  <a:pt x="91" y="6"/>
                  <a:pt x="89" y="2"/>
                </a:cubicBezTo>
                <a:close/>
              </a:path>
            </a:pathLst>
          </a:custGeom>
          <a:solidFill>
            <a:srgbClr val="F7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>
            <a:off x="10204450" y="3614738"/>
            <a:ext cx="109538" cy="79375"/>
          </a:xfrm>
          <a:custGeom>
            <a:avLst/>
            <a:gdLst>
              <a:gd name="T0" fmla="*/ 16 w 58"/>
              <a:gd name="T1" fmla="*/ 6 h 42"/>
              <a:gd name="T2" fmla="*/ 0 w 58"/>
              <a:gd name="T3" fmla="*/ 40 h 42"/>
              <a:gd name="T4" fmla="*/ 8 w 58"/>
              <a:gd name="T5" fmla="*/ 40 h 42"/>
              <a:gd name="T6" fmla="*/ 45 w 58"/>
              <a:gd name="T7" fmla="*/ 17 h 42"/>
              <a:gd name="T8" fmla="*/ 53 w 58"/>
              <a:gd name="T9" fmla="*/ 9 h 42"/>
              <a:gd name="T10" fmla="*/ 58 w 58"/>
              <a:gd name="T11" fmla="*/ 4 h 42"/>
              <a:gd name="T12" fmla="*/ 21 w 58"/>
              <a:gd name="T13" fmla="*/ 2 h 42"/>
              <a:gd name="T14" fmla="*/ 16 w 58"/>
              <a:gd name="T15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42">
                <a:moveTo>
                  <a:pt x="16" y="6"/>
                </a:moveTo>
                <a:cubicBezTo>
                  <a:pt x="14" y="19"/>
                  <a:pt x="10" y="31"/>
                  <a:pt x="0" y="40"/>
                </a:cubicBezTo>
                <a:cubicBezTo>
                  <a:pt x="3" y="42"/>
                  <a:pt x="5" y="42"/>
                  <a:pt x="8" y="40"/>
                </a:cubicBezTo>
                <a:cubicBezTo>
                  <a:pt x="22" y="34"/>
                  <a:pt x="33" y="24"/>
                  <a:pt x="45" y="17"/>
                </a:cubicBezTo>
                <a:cubicBezTo>
                  <a:pt x="48" y="14"/>
                  <a:pt x="50" y="11"/>
                  <a:pt x="53" y="9"/>
                </a:cubicBezTo>
                <a:cubicBezTo>
                  <a:pt x="57" y="9"/>
                  <a:pt x="57" y="6"/>
                  <a:pt x="58" y="4"/>
                </a:cubicBezTo>
                <a:cubicBezTo>
                  <a:pt x="46" y="0"/>
                  <a:pt x="33" y="2"/>
                  <a:pt x="21" y="2"/>
                </a:cubicBezTo>
                <a:cubicBezTo>
                  <a:pt x="18" y="1"/>
                  <a:pt x="16" y="3"/>
                  <a:pt x="16" y="6"/>
                </a:cubicBezTo>
                <a:close/>
              </a:path>
            </a:pathLst>
          </a:custGeom>
          <a:solidFill>
            <a:srgbClr val="F7F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>
            <a:off x="10106025" y="3736976"/>
            <a:ext cx="33338" cy="131763"/>
          </a:xfrm>
          <a:custGeom>
            <a:avLst/>
            <a:gdLst>
              <a:gd name="T0" fmla="*/ 12 w 17"/>
              <a:gd name="T1" fmla="*/ 0 h 70"/>
              <a:gd name="T2" fmla="*/ 0 w 17"/>
              <a:gd name="T3" fmla="*/ 5 h 70"/>
              <a:gd name="T4" fmla="*/ 8 w 17"/>
              <a:gd name="T5" fmla="*/ 70 h 70"/>
              <a:gd name="T6" fmla="*/ 14 w 17"/>
              <a:gd name="T7" fmla="*/ 30 h 70"/>
              <a:gd name="T8" fmla="*/ 17 w 17"/>
              <a:gd name="T9" fmla="*/ 2 h 70"/>
              <a:gd name="T10" fmla="*/ 12 w 17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70">
                <a:moveTo>
                  <a:pt x="12" y="0"/>
                </a:moveTo>
                <a:cubicBezTo>
                  <a:pt x="8" y="1"/>
                  <a:pt x="3" y="1"/>
                  <a:pt x="0" y="5"/>
                </a:cubicBezTo>
                <a:cubicBezTo>
                  <a:pt x="5" y="25"/>
                  <a:pt x="3" y="46"/>
                  <a:pt x="8" y="70"/>
                </a:cubicBezTo>
                <a:cubicBezTo>
                  <a:pt x="12" y="55"/>
                  <a:pt x="12" y="42"/>
                  <a:pt x="14" y="30"/>
                </a:cubicBezTo>
                <a:cubicBezTo>
                  <a:pt x="15" y="21"/>
                  <a:pt x="12" y="11"/>
                  <a:pt x="17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>
            <a:off x="11156950" y="3135313"/>
            <a:ext cx="26988" cy="109538"/>
          </a:xfrm>
          <a:custGeom>
            <a:avLst/>
            <a:gdLst>
              <a:gd name="T0" fmla="*/ 0 w 15"/>
              <a:gd name="T1" fmla="*/ 13 h 58"/>
              <a:gd name="T2" fmla="*/ 8 w 15"/>
              <a:gd name="T3" fmla="*/ 31 h 58"/>
              <a:gd name="T4" fmla="*/ 9 w 15"/>
              <a:gd name="T5" fmla="*/ 46 h 58"/>
              <a:gd name="T6" fmla="*/ 9 w 15"/>
              <a:gd name="T7" fmla="*/ 58 h 58"/>
              <a:gd name="T8" fmla="*/ 13 w 15"/>
              <a:gd name="T9" fmla="*/ 51 h 58"/>
              <a:gd name="T10" fmla="*/ 13 w 15"/>
              <a:gd name="T11" fmla="*/ 10 h 58"/>
              <a:gd name="T12" fmla="*/ 8 w 15"/>
              <a:gd name="T13" fmla="*/ 1 h 58"/>
              <a:gd name="T14" fmla="*/ 1 w 15"/>
              <a:gd name="T15" fmla="*/ 9 h 58"/>
              <a:gd name="T16" fmla="*/ 0 w 15"/>
              <a:gd name="T17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58">
                <a:moveTo>
                  <a:pt x="0" y="13"/>
                </a:moveTo>
                <a:cubicBezTo>
                  <a:pt x="2" y="19"/>
                  <a:pt x="0" y="27"/>
                  <a:pt x="8" y="31"/>
                </a:cubicBezTo>
                <a:cubicBezTo>
                  <a:pt x="10" y="32"/>
                  <a:pt x="9" y="41"/>
                  <a:pt x="9" y="46"/>
                </a:cubicBezTo>
                <a:cubicBezTo>
                  <a:pt x="9" y="50"/>
                  <a:pt x="9" y="54"/>
                  <a:pt x="9" y="58"/>
                </a:cubicBezTo>
                <a:cubicBezTo>
                  <a:pt x="14" y="57"/>
                  <a:pt x="13" y="54"/>
                  <a:pt x="13" y="51"/>
                </a:cubicBezTo>
                <a:cubicBezTo>
                  <a:pt x="13" y="37"/>
                  <a:pt x="13" y="24"/>
                  <a:pt x="13" y="10"/>
                </a:cubicBezTo>
                <a:cubicBezTo>
                  <a:pt x="13" y="7"/>
                  <a:pt x="15" y="2"/>
                  <a:pt x="8" y="1"/>
                </a:cubicBezTo>
                <a:cubicBezTo>
                  <a:pt x="2" y="0"/>
                  <a:pt x="2" y="5"/>
                  <a:pt x="1" y="9"/>
                </a:cubicBezTo>
                <a:cubicBezTo>
                  <a:pt x="0" y="10"/>
                  <a:pt x="0" y="12"/>
                  <a:pt x="0" y="13"/>
                </a:cubicBezTo>
                <a:close/>
              </a:path>
            </a:pathLst>
          </a:custGeom>
          <a:solidFill>
            <a:srgbClr val="3A4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>
            <a:off x="11141075" y="3336926"/>
            <a:ext cx="28575" cy="152400"/>
          </a:xfrm>
          <a:custGeom>
            <a:avLst/>
            <a:gdLst>
              <a:gd name="T0" fmla="*/ 2 w 15"/>
              <a:gd name="T1" fmla="*/ 8 h 81"/>
              <a:gd name="T2" fmla="*/ 6 w 15"/>
              <a:gd name="T3" fmla="*/ 13 h 81"/>
              <a:gd name="T4" fmla="*/ 3 w 15"/>
              <a:gd name="T5" fmla="*/ 43 h 81"/>
              <a:gd name="T6" fmla="*/ 2 w 15"/>
              <a:gd name="T7" fmla="*/ 81 h 81"/>
              <a:gd name="T8" fmla="*/ 6 w 15"/>
              <a:gd name="T9" fmla="*/ 76 h 81"/>
              <a:gd name="T10" fmla="*/ 10 w 15"/>
              <a:gd name="T11" fmla="*/ 17 h 81"/>
              <a:gd name="T12" fmla="*/ 12 w 15"/>
              <a:gd name="T13" fmla="*/ 8 h 81"/>
              <a:gd name="T14" fmla="*/ 8 w 15"/>
              <a:gd name="T15" fmla="*/ 0 h 81"/>
              <a:gd name="T16" fmla="*/ 2 w 15"/>
              <a:gd name="T17" fmla="*/ 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81">
                <a:moveTo>
                  <a:pt x="2" y="8"/>
                </a:moveTo>
                <a:cubicBezTo>
                  <a:pt x="5" y="9"/>
                  <a:pt x="6" y="10"/>
                  <a:pt x="6" y="13"/>
                </a:cubicBezTo>
                <a:cubicBezTo>
                  <a:pt x="5" y="23"/>
                  <a:pt x="6" y="33"/>
                  <a:pt x="3" y="43"/>
                </a:cubicBezTo>
                <a:cubicBezTo>
                  <a:pt x="0" y="55"/>
                  <a:pt x="2" y="68"/>
                  <a:pt x="2" y="81"/>
                </a:cubicBezTo>
                <a:cubicBezTo>
                  <a:pt x="5" y="80"/>
                  <a:pt x="6" y="78"/>
                  <a:pt x="6" y="76"/>
                </a:cubicBezTo>
                <a:cubicBezTo>
                  <a:pt x="4" y="56"/>
                  <a:pt x="11" y="37"/>
                  <a:pt x="10" y="17"/>
                </a:cubicBezTo>
                <a:cubicBezTo>
                  <a:pt x="10" y="14"/>
                  <a:pt x="10" y="11"/>
                  <a:pt x="12" y="8"/>
                </a:cubicBezTo>
                <a:cubicBezTo>
                  <a:pt x="15" y="3"/>
                  <a:pt x="12" y="1"/>
                  <a:pt x="8" y="0"/>
                </a:cubicBezTo>
                <a:cubicBezTo>
                  <a:pt x="6" y="3"/>
                  <a:pt x="2" y="4"/>
                  <a:pt x="2" y="8"/>
                </a:cubicBezTo>
                <a:close/>
              </a:path>
            </a:pathLst>
          </a:custGeom>
          <a:solidFill>
            <a:srgbClr val="848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>
            <a:off x="10183813" y="3689351"/>
            <a:ext cx="36513" cy="15875"/>
          </a:xfrm>
          <a:custGeom>
            <a:avLst/>
            <a:gdLst>
              <a:gd name="T0" fmla="*/ 19 w 19"/>
              <a:gd name="T1" fmla="*/ 0 h 8"/>
              <a:gd name="T2" fmla="*/ 11 w 19"/>
              <a:gd name="T3" fmla="*/ 0 h 8"/>
              <a:gd name="T4" fmla="*/ 0 w 19"/>
              <a:gd name="T5" fmla="*/ 7 h 8"/>
              <a:gd name="T6" fmla="*/ 19 w 19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8">
                <a:moveTo>
                  <a:pt x="19" y="0"/>
                </a:moveTo>
                <a:cubicBezTo>
                  <a:pt x="16" y="0"/>
                  <a:pt x="14" y="0"/>
                  <a:pt x="11" y="0"/>
                </a:cubicBezTo>
                <a:cubicBezTo>
                  <a:pt x="6" y="1"/>
                  <a:pt x="2" y="3"/>
                  <a:pt x="0" y="7"/>
                </a:cubicBezTo>
                <a:cubicBezTo>
                  <a:pt x="8" y="8"/>
                  <a:pt x="14" y="6"/>
                  <a:pt x="19" y="0"/>
                </a:cubicBezTo>
                <a:close/>
              </a:path>
            </a:pathLst>
          </a:custGeom>
          <a:solidFill>
            <a:srgbClr val="B8B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>
            <a:off x="10290175" y="3630613"/>
            <a:ext cx="14288" cy="15875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8">
                <a:moveTo>
                  <a:pt x="8" y="0"/>
                </a:moveTo>
                <a:cubicBezTo>
                  <a:pt x="3" y="0"/>
                  <a:pt x="0" y="2"/>
                  <a:pt x="0" y="8"/>
                </a:cubicBezTo>
                <a:cubicBezTo>
                  <a:pt x="5" y="7"/>
                  <a:pt x="7" y="5"/>
                  <a:pt x="8" y="0"/>
                </a:cubicBezTo>
                <a:close/>
              </a:path>
            </a:pathLst>
          </a:custGeom>
          <a:solidFill>
            <a:srgbClr val="92A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9" name="Freeform 264"/>
          <p:cNvSpPr>
            <a:spLocks/>
          </p:cNvSpPr>
          <p:nvPr/>
        </p:nvSpPr>
        <p:spPr bwMode="auto">
          <a:xfrm>
            <a:off x="11083925" y="3067051"/>
            <a:ext cx="68263" cy="42863"/>
          </a:xfrm>
          <a:custGeom>
            <a:avLst/>
            <a:gdLst>
              <a:gd name="T0" fmla="*/ 36 w 36"/>
              <a:gd name="T1" fmla="*/ 22 h 23"/>
              <a:gd name="T2" fmla="*/ 36 w 36"/>
              <a:gd name="T3" fmla="*/ 7 h 23"/>
              <a:gd name="T4" fmla="*/ 22 w 36"/>
              <a:gd name="T5" fmla="*/ 5 h 23"/>
              <a:gd name="T6" fmla="*/ 11 w 36"/>
              <a:gd name="T7" fmla="*/ 7 h 23"/>
              <a:gd name="T8" fmla="*/ 0 w 36"/>
              <a:gd name="T9" fmla="*/ 13 h 23"/>
              <a:gd name="T10" fmla="*/ 36 w 36"/>
              <a:gd name="T11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3">
                <a:moveTo>
                  <a:pt x="36" y="22"/>
                </a:moveTo>
                <a:cubicBezTo>
                  <a:pt x="36" y="17"/>
                  <a:pt x="36" y="12"/>
                  <a:pt x="36" y="7"/>
                </a:cubicBezTo>
                <a:cubicBezTo>
                  <a:pt x="32" y="0"/>
                  <a:pt x="26" y="3"/>
                  <a:pt x="22" y="5"/>
                </a:cubicBezTo>
                <a:cubicBezTo>
                  <a:pt x="18" y="6"/>
                  <a:pt x="15" y="6"/>
                  <a:pt x="11" y="7"/>
                </a:cubicBezTo>
                <a:cubicBezTo>
                  <a:pt x="10" y="13"/>
                  <a:pt x="4" y="9"/>
                  <a:pt x="0" y="13"/>
                </a:cubicBezTo>
                <a:cubicBezTo>
                  <a:pt x="12" y="19"/>
                  <a:pt x="23" y="23"/>
                  <a:pt x="36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0" name="Freeform 265"/>
          <p:cNvSpPr>
            <a:spLocks/>
          </p:cNvSpPr>
          <p:nvPr/>
        </p:nvSpPr>
        <p:spPr bwMode="auto">
          <a:xfrm>
            <a:off x="9940925" y="3654426"/>
            <a:ext cx="95250" cy="125413"/>
          </a:xfrm>
          <a:custGeom>
            <a:avLst/>
            <a:gdLst>
              <a:gd name="T0" fmla="*/ 45 w 51"/>
              <a:gd name="T1" fmla="*/ 61 h 67"/>
              <a:gd name="T2" fmla="*/ 42 w 51"/>
              <a:gd name="T3" fmla="*/ 49 h 67"/>
              <a:gd name="T4" fmla="*/ 28 w 51"/>
              <a:gd name="T5" fmla="*/ 17 h 67"/>
              <a:gd name="T6" fmla="*/ 26 w 51"/>
              <a:gd name="T7" fmla="*/ 0 h 67"/>
              <a:gd name="T8" fmla="*/ 3 w 51"/>
              <a:gd name="T9" fmla="*/ 19 h 67"/>
              <a:gd name="T10" fmla="*/ 3 w 51"/>
              <a:gd name="T11" fmla="*/ 44 h 67"/>
              <a:gd name="T12" fmla="*/ 4 w 51"/>
              <a:gd name="T13" fmla="*/ 45 h 67"/>
              <a:gd name="T14" fmla="*/ 19 w 51"/>
              <a:gd name="T15" fmla="*/ 61 h 67"/>
              <a:gd name="T16" fmla="*/ 45 w 51"/>
              <a:gd name="T17" fmla="*/ 6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67">
                <a:moveTo>
                  <a:pt x="45" y="61"/>
                </a:moveTo>
                <a:cubicBezTo>
                  <a:pt x="51" y="55"/>
                  <a:pt x="50" y="52"/>
                  <a:pt x="42" y="49"/>
                </a:cubicBezTo>
                <a:cubicBezTo>
                  <a:pt x="30" y="46"/>
                  <a:pt x="23" y="28"/>
                  <a:pt x="28" y="17"/>
                </a:cubicBezTo>
                <a:cubicBezTo>
                  <a:pt x="30" y="11"/>
                  <a:pt x="33" y="5"/>
                  <a:pt x="26" y="0"/>
                </a:cubicBezTo>
                <a:cubicBezTo>
                  <a:pt x="14" y="1"/>
                  <a:pt x="7" y="8"/>
                  <a:pt x="3" y="19"/>
                </a:cubicBezTo>
                <a:cubicBezTo>
                  <a:pt x="0" y="27"/>
                  <a:pt x="1" y="35"/>
                  <a:pt x="3" y="44"/>
                </a:cubicBezTo>
                <a:cubicBezTo>
                  <a:pt x="3" y="44"/>
                  <a:pt x="3" y="45"/>
                  <a:pt x="4" y="45"/>
                </a:cubicBezTo>
                <a:cubicBezTo>
                  <a:pt x="7" y="52"/>
                  <a:pt x="13" y="57"/>
                  <a:pt x="19" y="61"/>
                </a:cubicBezTo>
                <a:cubicBezTo>
                  <a:pt x="28" y="63"/>
                  <a:pt x="36" y="67"/>
                  <a:pt x="45" y="61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>
            <a:off x="9947275" y="3738563"/>
            <a:ext cx="28575" cy="30163"/>
          </a:xfrm>
          <a:custGeom>
            <a:avLst/>
            <a:gdLst>
              <a:gd name="T0" fmla="*/ 15 w 15"/>
              <a:gd name="T1" fmla="*/ 16 h 16"/>
              <a:gd name="T2" fmla="*/ 0 w 15"/>
              <a:gd name="T3" fmla="*/ 0 h 16"/>
              <a:gd name="T4" fmla="*/ 15 w 15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6">
                <a:moveTo>
                  <a:pt x="15" y="16"/>
                </a:moveTo>
                <a:cubicBezTo>
                  <a:pt x="11" y="9"/>
                  <a:pt x="6" y="4"/>
                  <a:pt x="0" y="0"/>
                </a:cubicBezTo>
                <a:cubicBezTo>
                  <a:pt x="1" y="9"/>
                  <a:pt x="6" y="15"/>
                  <a:pt x="15" y="16"/>
                </a:cubicBezTo>
                <a:close/>
              </a:path>
            </a:pathLst>
          </a:custGeom>
          <a:solidFill>
            <a:srgbClr val="F2A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2" name="Freeform 267"/>
          <p:cNvSpPr>
            <a:spLocks/>
          </p:cNvSpPr>
          <p:nvPr/>
        </p:nvSpPr>
        <p:spPr bwMode="auto">
          <a:xfrm>
            <a:off x="9934575" y="3689351"/>
            <a:ext cx="11113" cy="47625"/>
          </a:xfrm>
          <a:custGeom>
            <a:avLst/>
            <a:gdLst>
              <a:gd name="T0" fmla="*/ 6 w 6"/>
              <a:gd name="T1" fmla="*/ 25 h 25"/>
              <a:gd name="T2" fmla="*/ 6 w 6"/>
              <a:gd name="T3" fmla="*/ 0 h 25"/>
              <a:gd name="T4" fmla="*/ 6 w 6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5">
                <a:moveTo>
                  <a:pt x="6" y="25"/>
                </a:moveTo>
                <a:cubicBezTo>
                  <a:pt x="6" y="17"/>
                  <a:pt x="6" y="8"/>
                  <a:pt x="6" y="0"/>
                </a:cubicBezTo>
                <a:cubicBezTo>
                  <a:pt x="0" y="5"/>
                  <a:pt x="0" y="19"/>
                  <a:pt x="6" y="25"/>
                </a:cubicBezTo>
                <a:close/>
              </a:path>
            </a:pathLst>
          </a:custGeom>
          <a:solidFill>
            <a:srgbClr val="F2A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>
            <a:off x="11202988" y="2676526"/>
            <a:ext cx="106363" cy="109538"/>
          </a:xfrm>
          <a:custGeom>
            <a:avLst/>
            <a:gdLst>
              <a:gd name="T0" fmla="*/ 28 w 56"/>
              <a:gd name="T1" fmla="*/ 1 h 58"/>
              <a:gd name="T2" fmla="*/ 0 w 56"/>
              <a:gd name="T3" fmla="*/ 28 h 58"/>
              <a:gd name="T4" fmla="*/ 28 w 56"/>
              <a:gd name="T5" fmla="*/ 58 h 58"/>
              <a:gd name="T6" fmla="*/ 56 w 56"/>
              <a:gd name="T7" fmla="*/ 28 h 58"/>
              <a:gd name="T8" fmla="*/ 28 w 56"/>
              <a:gd name="T9" fmla="*/ 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8">
                <a:moveTo>
                  <a:pt x="28" y="1"/>
                </a:moveTo>
                <a:cubicBezTo>
                  <a:pt x="12" y="0"/>
                  <a:pt x="0" y="17"/>
                  <a:pt x="0" y="28"/>
                </a:cubicBezTo>
                <a:cubicBezTo>
                  <a:pt x="0" y="41"/>
                  <a:pt x="15" y="58"/>
                  <a:pt x="28" y="58"/>
                </a:cubicBezTo>
                <a:cubicBezTo>
                  <a:pt x="41" y="58"/>
                  <a:pt x="56" y="41"/>
                  <a:pt x="56" y="28"/>
                </a:cubicBezTo>
                <a:cubicBezTo>
                  <a:pt x="56" y="16"/>
                  <a:pt x="42" y="0"/>
                  <a:pt x="28" y="1"/>
                </a:cubicBezTo>
                <a:close/>
              </a:path>
            </a:pathLst>
          </a:custGeom>
          <a:solidFill>
            <a:srgbClr val="F6C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>
            <a:off x="11014075" y="2676526"/>
            <a:ext cx="109538" cy="109538"/>
          </a:xfrm>
          <a:custGeom>
            <a:avLst/>
            <a:gdLst>
              <a:gd name="T0" fmla="*/ 29 w 58"/>
              <a:gd name="T1" fmla="*/ 1 h 58"/>
              <a:gd name="T2" fmla="*/ 1 w 58"/>
              <a:gd name="T3" fmla="*/ 30 h 58"/>
              <a:gd name="T4" fmla="*/ 29 w 58"/>
              <a:gd name="T5" fmla="*/ 57 h 58"/>
              <a:gd name="T6" fmla="*/ 57 w 58"/>
              <a:gd name="T7" fmla="*/ 28 h 58"/>
              <a:gd name="T8" fmla="*/ 29 w 58"/>
              <a:gd name="T9" fmla="*/ 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1"/>
                </a:moveTo>
                <a:cubicBezTo>
                  <a:pt x="14" y="0"/>
                  <a:pt x="0" y="17"/>
                  <a:pt x="1" y="30"/>
                </a:cubicBezTo>
                <a:cubicBezTo>
                  <a:pt x="1" y="42"/>
                  <a:pt x="15" y="57"/>
                  <a:pt x="29" y="57"/>
                </a:cubicBezTo>
                <a:cubicBezTo>
                  <a:pt x="42" y="58"/>
                  <a:pt x="58" y="39"/>
                  <a:pt x="57" y="28"/>
                </a:cubicBezTo>
                <a:cubicBezTo>
                  <a:pt x="57" y="16"/>
                  <a:pt x="41" y="1"/>
                  <a:pt x="29" y="1"/>
                </a:cubicBezTo>
                <a:close/>
              </a:path>
            </a:pathLst>
          </a:custGeom>
          <a:solidFill>
            <a:srgbClr val="F6C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>
            <a:off x="11231563" y="2698751"/>
            <a:ext cx="36513" cy="50800"/>
          </a:xfrm>
          <a:custGeom>
            <a:avLst/>
            <a:gdLst>
              <a:gd name="T0" fmla="*/ 19 w 19"/>
              <a:gd name="T1" fmla="*/ 12 h 27"/>
              <a:gd name="T2" fmla="*/ 11 w 19"/>
              <a:gd name="T3" fmla="*/ 1 h 27"/>
              <a:gd name="T4" fmla="*/ 0 w 19"/>
              <a:gd name="T5" fmla="*/ 16 h 27"/>
              <a:gd name="T6" fmla="*/ 10 w 19"/>
              <a:gd name="T7" fmla="*/ 27 h 27"/>
              <a:gd name="T8" fmla="*/ 19 w 19"/>
              <a:gd name="T9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7">
                <a:moveTo>
                  <a:pt x="19" y="12"/>
                </a:moveTo>
                <a:cubicBezTo>
                  <a:pt x="19" y="7"/>
                  <a:pt x="18" y="2"/>
                  <a:pt x="11" y="1"/>
                </a:cubicBezTo>
                <a:cubicBezTo>
                  <a:pt x="6" y="0"/>
                  <a:pt x="0" y="9"/>
                  <a:pt x="0" y="16"/>
                </a:cubicBezTo>
                <a:cubicBezTo>
                  <a:pt x="0" y="23"/>
                  <a:pt x="3" y="27"/>
                  <a:pt x="10" y="27"/>
                </a:cubicBezTo>
                <a:cubicBezTo>
                  <a:pt x="19" y="27"/>
                  <a:pt x="19" y="20"/>
                  <a:pt x="19" y="12"/>
                </a:cubicBezTo>
                <a:close/>
              </a:path>
            </a:pathLst>
          </a:custGeom>
          <a:solidFill>
            <a:srgbClr val="8866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6" name="Freeform 271"/>
          <p:cNvSpPr>
            <a:spLocks/>
          </p:cNvSpPr>
          <p:nvPr/>
        </p:nvSpPr>
        <p:spPr bwMode="auto">
          <a:xfrm>
            <a:off x="11058525" y="2698751"/>
            <a:ext cx="36513" cy="50800"/>
          </a:xfrm>
          <a:custGeom>
            <a:avLst/>
            <a:gdLst>
              <a:gd name="T0" fmla="*/ 20 w 20"/>
              <a:gd name="T1" fmla="*/ 13 h 27"/>
              <a:gd name="T2" fmla="*/ 12 w 20"/>
              <a:gd name="T3" fmla="*/ 1 h 27"/>
              <a:gd name="T4" fmla="*/ 1 w 20"/>
              <a:gd name="T5" fmla="*/ 14 h 27"/>
              <a:gd name="T6" fmla="*/ 10 w 20"/>
              <a:gd name="T7" fmla="*/ 27 h 27"/>
              <a:gd name="T8" fmla="*/ 20 w 20"/>
              <a:gd name="T9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7">
                <a:moveTo>
                  <a:pt x="20" y="13"/>
                </a:moveTo>
                <a:cubicBezTo>
                  <a:pt x="20" y="8"/>
                  <a:pt x="19" y="2"/>
                  <a:pt x="12" y="1"/>
                </a:cubicBezTo>
                <a:cubicBezTo>
                  <a:pt x="8" y="0"/>
                  <a:pt x="0" y="9"/>
                  <a:pt x="1" y="14"/>
                </a:cubicBezTo>
                <a:cubicBezTo>
                  <a:pt x="2" y="19"/>
                  <a:pt x="2" y="27"/>
                  <a:pt x="10" y="27"/>
                </a:cubicBezTo>
                <a:cubicBezTo>
                  <a:pt x="19" y="27"/>
                  <a:pt x="20" y="20"/>
                  <a:pt x="20" y="13"/>
                </a:cubicBezTo>
                <a:close/>
              </a:path>
            </a:pathLst>
          </a:custGeom>
          <a:solidFill>
            <a:srgbClr val="8F6D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7" name="Freeform 272"/>
          <p:cNvSpPr>
            <a:spLocks/>
          </p:cNvSpPr>
          <p:nvPr/>
        </p:nvSpPr>
        <p:spPr bwMode="auto">
          <a:xfrm>
            <a:off x="7577138" y="3019426"/>
            <a:ext cx="1595438" cy="1236663"/>
          </a:xfrm>
          <a:custGeom>
            <a:avLst/>
            <a:gdLst>
              <a:gd name="T0" fmla="*/ 187 w 845"/>
              <a:gd name="T1" fmla="*/ 636 h 655"/>
              <a:gd name="T2" fmla="*/ 157 w 845"/>
              <a:gd name="T3" fmla="*/ 643 h 655"/>
              <a:gd name="T4" fmla="*/ 83 w 845"/>
              <a:gd name="T5" fmla="*/ 653 h 655"/>
              <a:gd name="T6" fmla="*/ 31 w 845"/>
              <a:gd name="T7" fmla="*/ 654 h 655"/>
              <a:gd name="T8" fmla="*/ 8 w 845"/>
              <a:gd name="T9" fmla="*/ 651 h 655"/>
              <a:gd name="T10" fmla="*/ 4 w 845"/>
              <a:gd name="T11" fmla="*/ 640 h 655"/>
              <a:gd name="T12" fmla="*/ 37 w 845"/>
              <a:gd name="T13" fmla="*/ 608 h 655"/>
              <a:gd name="T14" fmla="*/ 68 w 845"/>
              <a:gd name="T15" fmla="*/ 581 h 655"/>
              <a:gd name="T16" fmla="*/ 88 w 845"/>
              <a:gd name="T17" fmla="*/ 518 h 655"/>
              <a:gd name="T18" fmla="*/ 82 w 845"/>
              <a:gd name="T19" fmla="*/ 482 h 655"/>
              <a:gd name="T20" fmla="*/ 72 w 845"/>
              <a:gd name="T21" fmla="*/ 417 h 655"/>
              <a:gd name="T22" fmla="*/ 74 w 845"/>
              <a:gd name="T23" fmla="*/ 324 h 655"/>
              <a:gd name="T24" fmla="*/ 78 w 845"/>
              <a:gd name="T25" fmla="*/ 309 h 655"/>
              <a:gd name="T26" fmla="*/ 86 w 845"/>
              <a:gd name="T27" fmla="*/ 273 h 655"/>
              <a:gd name="T28" fmla="*/ 99 w 845"/>
              <a:gd name="T29" fmla="*/ 233 h 655"/>
              <a:gd name="T30" fmla="*/ 103 w 845"/>
              <a:gd name="T31" fmla="*/ 214 h 655"/>
              <a:gd name="T32" fmla="*/ 114 w 845"/>
              <a:gd name="T33" fmla="*/ 180 h 655"/>
              <a:gd name="T34" fmla="*/ 128 w 845"/>
              <a:gd name="T35" fmla="*/ 158 h 655"/>
              <a:gd name="T36" fmla="*/ 187 w 845"/>
              <a:gd name="T37" fmla="*/ 102 h 655"/>
              <a:gd name="T38" fmla="*/ 204 w 845"/>
              <a:gd name="T39" fmla="*/ 90 h 655"/>
              <a:gd name="T40" fmla="*/ 242 w 845"/>
              <a:gd name="T41" fmla="*/ 67 h 655"/>
              <a:gd name="T42" fmla="*/ 294 w 845"/>
              <a:gd name="T43" fmla="*/ 41 h 655"/>
              <a:gd name="T44" fmla="*/ 330 w 845"/>
              <a:gd name="T45" fmla="*/ 28 h 655"/>
              <a:gd name="T46" fmla="*/ 378 w 845"/>
              <a:gd name="T47" fmla="*/ 14 h 655"/>
              <a:gd name="T48" fmla="*/ 433 w 845"/>
              <a:gd name="T49" fmla="*/ 4 h 655"/>
              <a:gd name="T50" fmla="*/ 517 w 845"/>
              <a:gd name="T51" fmla="*/ 4 h 655"/>
              <a:gd name="T52" fmla="*/ 556 w 845"/>
              <a:gd name="T53" fmla="*/ 14 h 655"/>
              <a:gd name="T54" fmla="*/ 588 w 845"/>
              <a:gd name="T55" fmla="*/ 27 h 655"/>
              <a:gd name="T56" fmla="*/ 626 w 845"/>
              <a:gd name="T57" fmla="*/ 49 h 655"/>
              <a:gd name="T58" fmla="*/ 653 w 845"/>
              <a:gd name="T59" fmla="*/ 70 h 655"/>
              <a:gd name="T60" fmla="*/ 679 w 845"/>
              <a:gd name="T61" fmla="*/ 95 h 655"/>
              <a:gd name="T62" fmla="*/ 717 w 845"/>
              <a:gd name="T63" fmla="*/ 142 h 655"/>
              <a:gd name="T64" fmla="*/ 751 w 845"/>
              <a:gd name="T65" fmla="*/ 197 h 655"/>
              <a:gd name="T66" fmla="*/ 769 w 845"/>
              <a:gd name="T67" fmla="*/ 232 h 655"/>
              <a:gd name="T68" fmla="*/ 801 w 845"/>
              <a:gd name="T69" fmla="*/ 280 h 655"/>
              <a:gd name="T70" fmla="*/ 829 w 845"/>
              <a:gd name="T71" fmla="*/ 293 h 655"/>
              <a:gd name="T72" fmla="*/ 837 w 845"/>
              <a:gd name="T73" fmla="*/ 294 h 655"/>
              <a:gd name="T74" fmla="*/ 844 w 845"/>
              <a:gd name="T75" fmla="*/ 298 h 655"/>
              <a:gd name="T76" fmla="*/ 840 w 845"/>
              <a:gd name="T77" fmla="*/ 306 h 655"/>
              <a:gd name="T78" fmla="*/ 811 w 845"/>
              <a:gd name="T79" fmla="*/ 324 h 655"/>
              <a:gd name="T80" fmla="*/ 785 w 845"/>
              <a:gd name="T81" fmla="*/ 338 h 655"/>
              <a:gd name="T82" fmla="*/ 782 w 845"/>
              <a:gd name="T83" fmla="*/ 341 h 655"/>
              <a:gd name="T84" fmla="*/ 761 w 845"/>
              <a:gd name="T85" fmla="*/ 351 h 655"/>
              <a:gd name="T86" fmla="*/ 722 w 845"/>
              <a:gd name="T87" fmla="*/ 371 h 655"/>
              <a:gd name="T88" fmla="*/ 690 w 845"/>
              <a:gd name="T89" fmla="*/ 385 h 655"/>
              <a:gd name="T90" fmla="*/ 655 w 845"/>
              <a:gd name="T91" fmla="*/ 400 h 655"/>
              <a:gd name="T92" fmla="*/ 622 w 845"/>
              <a:gd name="T93" fmla="*/ 414 h 655"/>
              <a:gd name="T94" fmla="*/ 597 w 845"/>
              <a:gd name="T95" fmla="*/ 424 h 655"/>
              <a:gd name="T96" fmla="*/ 553 w 845"/>
              <a:gd name="T97" fmla="*/ 442 h 655"/>
              <a:gd name="T98" fmla="*/ 468 w 845"/>
              <a:gd name="T99" fmla="*/ 474 h 655"/>
              <a:gd name="T100" fmla="*/ 415 w 845"/>
              <a:gd name="T101" fmla="*/ 495 h 655"/>
              <a:gd name="T102" fmla="*/ 359 w 845"/>
              <a:gd name="T103" fmla="*/ 530 h 655"/>
              <a:gd name="T104" fmla="*/ 294 w 845"/>
              <a:gd name="T105" fmla="*/ 574 h 655"/>
              <a:gd name="T106" fmla="*/ 288 w 845"/>
              <a:gd name="T107" fmla="*/ 577 h 655"/>
              <a:gd name="T108" fmla="*/ 239 w 845"/>
              <a:gd name="T109" fmla="*/ 610 h 655"/>
              <a:gd name="T110" fmla="*/ 214 w 845"/>
              <a:gd name="T111" fmla="*/ 625 h 655"/>
              <a:gd name="T112" fmla="*/ 187 w 845"/>
              <a:gd name="T113" fmla="*/ 6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5" h="655">
                <a:moveTo>
                  <a:pt x="187" y="636"/>
                </a:moveTo>
                <a:cubicBezTo>
                  <a:pt x="177" y="638"/>
                  <a:pt x="167" y="640"/>
                  <a:pt x="157" y="643"/>
                </a:cubicBezTo>
                <a:cubicBezTo>
                  <a:pt x="132" y="648"/>
                  <a:pt x="108" y="651"/>
                  <a:pt x="83" y="653"/>
                </a:cubicBezTo>
                <a:cubicBezTo>
                  <a:pt x="66" y="655"/>
                  <a:pt x="48" y="654"/>
                  <a:pt x="31" y="654"/>
                </a:cubicBezTo>
                <a:cubicBezTo>
                  <a:pt x="23" y="654"/>
                  <a:pt x="15" y="654"/>
                  <a:pt x="8" y="651"/>
                </a:cubicBezTo>
                <a:cubicBezTo>
                  <a:pt x="1" y="649"/>
                  <a:pt x="0" y="646"/>
                  <a:pt x="4" y="640"/>
                </a:cubicBezTo>
                <a:cubicBezTo>
                  <a:pt x="12" y="626"/>
                  <a:pt x="26" y="618"/>
                  <a:pt x="37" y="608"/>
                </a:cubicBezTo>
                <a:cubicBezTo>
                  <a:pt x="48" y="599"/>
                  <a:pt x="59" y="591"/>
                  <a:pt x="68" y="581"/>
                </a:cubicBezTo>
                <a:cubicBezTo>
                  <a:pt x="85" y="563"/>
                  <a:pt x="92" y="542"/>
                  <a:pt x="88" y="518"/>
                </a:cubicBezTo>
                <a:cubicBezTo>
                  <a:pt x="86" y="506"/>
                  <a:pt x="84" y="494"/>
                  <a:pt x="82" y="482"/>
                </a:cubicBezTo>
                <a:cubicBezTo>
                  <a:pt x="78" y="461"/>
                  <a:pt x="75" y="439"/>
                  <a:pt x="72" y="417"/>
                </a:cubicBezTo>
                <a:cubicBezTo>
                  <a:pt x="68" y="386"/>
                  <a:pt x="67" y="355"/>
                  <a:pt x="74" y="324"/>
                </a:cubicBezTo>
                <a:cubicBezTo>
                  <a:pt x="76" y="319"/>
                  <a:pt x="77" y="314"/>
                  <a:pt x="78" y="309"/>
                </a:cubicBezTo>
                <a:cubicBezTo>
                  <a:pt x="80" y="297"/>
                  <a:pt x="83" y="285"/>
                  <a:pt x="86" y="273"/>
                </a:cubicBezTo>
                <a:cubicBezTo>
                  <a:pt x="90" y="260"/>
                  <a:pt x="95" y="246"/>
                  <a:pt x="99" y="233"/>
                </a:cubicBezTo>
                <a:cubicBezTo>
                  <a:pt x="101" y="227"/>
                  <a:pt x="103" y="220"/>
                  <a:pt x="103" y="214"/>
                </a:cubicBezTo>
                <a:cubicBezTo>
                  <a:pt x="103" y="201"/>
                  <a:pt x="108" y="190"/>
                  <a:pt x="114" y="180"/>
                </a:cubicBezTo>
                <a:cubicBezTo>
                  <a:pt x="118" y="172"/>
                  <a:pt x="123" y="165"/>
                  <a:pt x="128" y="158"/>
                </a:cubicBezTo>
                <a:cubicBezTo>
                  <a:pt x="146" y="137"/>
                  <a:pt x="165" y="118"/>
                  <a:pt x="187" y="102"/>
                </a:cubicBezTo>
                <a:cubicBezTo>
                  <a:pt x="193" y="98"/>
                  <a:pt x="198" y="93"/>
                  <a:pt x="204" y="90"/>
                </a:cubicBezTo>
                <a:cubicBezTo>
                  <a:pt x="217" y="82"/>
                  <a:pt x="229" y="74"/>
                  <a:pt x="242" y="67"/>
                </a:cubicBezTo>
                <a:cubicBezTo>
                  <a:pt x="259" y="57"/>
                  <a:pt x="276" y="49"/>
                  <a:pt x="294" y="41"/>
                </a:cubicBezTo>
                <a:cubicBezTo>
                  <a:pt x="305" y="36"/>
                  <a:pt x="318" y="32"/>
                  <a:pt x="330" y="28"/>
                </a:cubicBezTo>
                <a:cubicBezTo>
                  <a:pt x="346" y="22"/>
                  <a:pt x="362" y="18"/>
                  <a:pt x="378" y="14"/>
                </a:cubicBezTo>
                <a:cubicBezTo>
                  <a:pt x="396" y="9"/>
                  <a:pt x="414" y="6"/>
                  <a:pt x="433" y="4"/>
                </a:cubicBezTo>
                <a:cubicBezTo>
                  <a:pt x="461" y="1"/>
                  <a:pt x="489" y="0"/>
                  <a:pt x="517" y="4"/>
                </a:cubicBezTo>
                <a:cubicBezTo>
                  <a:pt x="530" y="7"/>
                  <a:pt x="543" y="10"/>
                  <a:pt x="556" y="14"/>
                </a:cubicBezTo>
                <a:cubicBezTo>
                  <a:pt x="567" y="17"/>
                  <a:pt x="578" y="22"/>
                  <a:pt x="588" y="27"/>
                </a:cubicBezTo>
                <a:cubicBezTo>
                  <a:pt x="602" y="33"/>
                  <a:pt x="614" y="40"/>
                  <a:pt x="626" y="49"/>
                </a:cubicBezTo>
                <a:cubicBezTo>
                  <a:pt x="636" y="55"/>
                  <a:pt x="645" y="62"/>
                  <a:pt x="653" y="70"/>
                </a:cubicBezTo>
                <a:cubicBezTo>
                  <a:pt x="662" y="78"/>
                  <a:pt x="671" y="86"/>
                  <a:pt x="679" y="95"/>
                </a:cubicBezTo>
                <a:cubicBezTo>
                  <a:pt x="692" y="110"/>
                  <a:pt x="705" y="125"/>
                  <a:pt x="717" y="142"/>
                </a:cubicBezTo>
                <a:cubicBezTo>
                  <a:pt x="729" y="159"/>
                  <a:pt x="740" y="178"/>
                  <a:pt x="751" y="197"/>
                </a:cubicBezTo>
                <a:cubicBezTo>
                  <a:pt x="758" y="208"/>
                  <a:pt x="763" y="220"/>
                  <a:pt x="769" y="232"/>
                </a:cubicBezTo>
                <a:cubicBezTo>
                  <a:pt x="779" y="249"/>
                  <a:pt x="787" y="266"/>
                  <a:pt x="801" y="280"/>
                </a:cubicBezTo>
                <a:cubicBezTo>
                  <a:pt x="809" y="288"/>
                  <a:pt x="818" y="292"/>
                  <a:pt x="829" y="293"/>
                </a:cubicBezTo>
                <a:cubicBezTo>
                  <a:pt x="832" y="293"/>
                  <a:pt x="834" y="293"/>
                  <a:pt x="837" y="294"/>
                </a:cubicBezTo>
                <a:cubicBezTo>
                  <a:pt x="840" y="294"/>
                  <a:pt x="843" y="295"/>
                  <a:pt x="844" y="298"/>
                </a:cubicBezTo>
                <a:cubicBezTo>
                  <a:pt x="845" y="302"/>
                  <a:pt x="842" y="304"/>
                  <a:pt x="840" y="306"/>
                </a:cubicBezTo>
                <a:cubicBezTo>
                  <a:pt x="830" y="312"/>
                  <a:pt x="821" y="319"/>
                  <a:pt x="811" y="324"/>
                </a:cubicBezTo>
                <a:cubicBezTo>
                  <a:pt x="802" y="329"/>
                  <a:pt x="794" y="334"/>
                  <a:pt x="785" y="338"/>
                </a:cubicBezTo>
                <a:cubicBezTo>
                  <a:pt x="784" y="339"/>
                  <a:pt x="783" y="339"/>
                  <a:pt x="782" y="341"/>
                </a:cubicBezTo>
                <a:cubicBezTo>
                  <a:pt x="776" y="345"/>
                  <a:pt x="768" y="348"/>
                  <a:pt x="761" y="351"/>
                </a:cubicBezTo>
                <a:cubicBezTo>
                  <a:pt x="748" y="358"/>
                  <a:pt x="735" y="364"/>
                  <a:pt x="722" y="371"/>
                </a:cubicBezTo>
                <a:cubicBezTo>
                  <a:pt x="711" y="376"/>
                  <a:pt x="700" y="380"/>
                  <a:pt x="690" y="385"/>
                </a:cubicBezTo>
                <a:cubicBezTo>
                  <a:pt x="678" y="391"/>
                  <a:pt x="667" y="395"/>
                  <a:pt x="655" y="400"/>
                </a:cubicBezTo>
                <a:cubicBezTo>
                  <a:pt x="644" y="405"/>
                  <a:pt x="633" y="409"/>
                  <a:pt x="622" y="414"/>
                </a:cubicBezTo>
                <a:cubicBezTo>
                  <a:pt x="614" y="418"/>
                  <a:pt x="605" y="421"/>
                  <a:pt x="597" y="424"/>
                </a:cubicBezTo>
                <a:cubicBezTo>
                  <a:pt x="582" y="429"/>
                  <a:pt x="567" y="436"/>
                  <a:pt x="553" y="442"/>
                </a:cubicBezTo>
                <a:cubicBezTo>
                  <a:pt x="525" y="453"/>
                  <a:pt x="496" y="464"/>
                  <a:pt x="468" y="474"/>
                </a:cubicBezTo>
                <a:cubicBezTo>
                  <a:pt x="450" y="480"/>
                  <a:pt x="431" y="486"/>
                  <a:pt x="415" y="495"/>
                </a:cubicBezTo>
                <a:cubicBezTo>
                  <a:pt x="396" y="506"/>
                  <a:pt x="377" y="518"/>
                  <a:pt x="359" y="530"/>
                </a:cubicBezTo>
                <a:cubicBezTo>
                  <a:pt x="337" y="544"/>
                  <a:pt x="316" y="559"/>
                  <a:pt x="294" y="574"/>
                </a:cubicBezTo>
                <a:cubicBezTo>
                  <a:pt x="292" y="575"/>
                  <a:pt x="290" y="576"/>
                  <a:pt x="288" y="577"/>
                </a:cubicBezTo>
                <a:cubicBezTo>
                  <a:pt x="272" y="589"/>
                  <a:pt x="255" y="600"/>
                  <a:pt x="239" y="610"/>
                </a:cubicBezTo>
                <a:cubicBezTo>
                  <a:pt x="230" y="615"/>
                  <a:pt x="222" y="620"/>
                  <a:pt x="214" y="625"/>
                </a:cubicBezTo>
                <a:cubicBezTo>
                  <a:pt x="205" y="629"/>
                  <a:pt x="197" y="633"/>
                  <a:pt x="187" y="636"/>
                </a:cubicBezTo>
                <a:close/>
              </a:path>
            </a:pathLst>
          </a:custGeom>
          <a:solidFill>
            <a:srgbClr val="FFD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8" name="Freeform 273"/>
          <p:cNvSpPr>
            <a:spLocks/>
          </p:cNvSpPr>
          <p:nvPr/>
        </p:nvSpPr>
        <p:spPr bwMode="auto">
          <a:xfrm>
            <a:off x="8074025" y="3905251"/>
            <a:ext cx="892175" cy="1047750"/>
          </a:xfrm>
          <a:custGeom>
            <a:avLst/>
            <a:gdLst>
              <a:gd name="T0" fmla="*/ 22 w 473"/>
              <a:gd name="T1" fmla="*/ 432 h 555"/>
              <a:gd name="T2" fmla="*/ 65 w 473"/>
              <a:gd name="T3" fmla="*/ 395 h 555"/>
              <a:gd name="T4" fmla="*/ 108 w 473"/>
              <a:gd name="T5" fmla="*/ 399 h 555"/>
              <a:gd name="T6" fmla="*/ 95 w 473"/>
              <a:gd name="T7" fmla="*/ 393 h 555"/>
              <a:gd name="T8" fmla="*/ 25 w 473"/>
              <a:gd name="T9" fmla="*/ 399 h 555"/>
              <a:gd name="T10" fmla="*/ 12 w 473"/>
              <a:gd name="T11" fmla="*/ 394 h 555"/>
              <a:gd name="T12" fmla="*/ 5 w 473"/>
              <a:gd name="T13" fmla="*/ 366 h 555"/>
              <a:gd name="T14" fmla="*/ 37 w 473"/>
              <a:gd name="T15" fmla="*/ 330 h 555"/>
              <a:gd name="T16" fmla="*/ 78 w 473"/>
              <a:gd name="T17" fmla="*/ 316 h 555"/>
              <a:gd name="T18" fmla="*/ 71 w 473"/>
              <a:gd name="T19" fmla="*/ 282 h 555"/>
              <a:gd name="T20" fmla="*/ 59 w 473"/>
              <a:gd name="T21" fmla="*/ 275 h 555"/>
              <a:gd name="T22" fmla="*/ 91 w 473"/>
              <a:gd name="T23" fmla="*/ 261 h 555"/>
              <a:gd name="T24" fmla="*/ 171 w 473"/>
              <a:gd name="T25" fmla="*/ 210 h 555"/>
              <a:gd name="T26" fmla="*/ 202 w 473"/>
              <a:gd name="T27" fmla="*/ 140 h 555"/>
              <a:gd name="T28" fmla="*/ 250 w 473"/>
              <a:gd name="T29" fmla="*/ 114 h 555"/>
              <a:gd name="T30" fmla="*/ 258 w 473"/>
              <a:gd name="T31" fmla="*/ 175 h 555"/>
              <a:gd name="T32" fmla="*/ 264 w 473"/>
              <a:gd name="T33" fmla="*/ 190 h 555"/>
              <a:gd name="T34" fmla="*/ 274 w 473"/>
              <a:gd name="T35" fmla="*/ 195 h 555"/>
              <a:gd name="T36" fmla="*/ 318 w 473"/>
              <a:gd name="T37" fmla="*/ 183 h 555"/>
              <a:gd name="T38" fmla="*/ 323 w 473"/>
              <a:gd name="T39" fmla="*/ 160 h 555"/>
              <a:gd name="T40" fmla="*/ 330 w 473"/>
              <a:gd name="T41" fmla="*/ 60 h 555"/>
              <a:gd name="T42" fmla="*/ 354 w 473"/>
              <a:gd name="T43" fmla="*/ 41 h 555"/>
              <a:gd name="T44" fmla="*/ 407 w 473"/>
              <a:gd name="T45" fmla="*/ 6 h 555"/>
              <a:gd name="T46" fmla="*/ 470 w 473"/>
              <a:gd name="T47" fmla="*/ 68 h 555"/>
              <a:gd name="T48" fmla="*/ 459 w 473"/>
              <a:gd name="T49" fmla="*/ 132 h 555"/>
              <a:gd name="T50" fmla="*/ 432 w 473"/>
              <a:gd name="T51" fmla="*/ 196 h 555"/>
              <a:gd name="T52" fmla="*/ 360 w 473"/>
              <a:gd name="T53" fmla="*/ 223 h 555"/>
              <a:gd name="T54" fmla="*/ 393 w 473"/>
              <a:gd name="T55" fmla="*/ 243 h 555"/>
              <a:gd name="T56" fmla="*/ 393 w 473"/>
              <a:gd name="T57" fmla="*/ 311 h 555"/>
              <a:gd name="T58" fmla="*/ 357 w 473"/>
              <a:gd name="T59" fmla="*/ 403 h 555"/>
              <a:gd name="T60" fmla="*/ 285 w 473"/>
              <a:gd name="T61" fmla="*/ 473 h 555"/>
              <a:gd name="T62" fmla="*/ 206 w 473"/>
              <a:gd name="T63" fmla="*/ 527 h 555"/>
              <a:gd name="T64" fmla="*/ 171 w 473"/>
              <a:gd name="T65" fmla="*/ 538 h 555"/>
              <a:gd name="T66" fmla="*/ 157 w 473"/>
              <a:gd name="T67" fmla="*/ 545 h 555"/>
              <a:gd name="T68" fmla="*/ 98 w 473"/>
              <a:gd name="T69" fmla="*/ 554 h 555"/>
              <a:gd name="T70" fmla="*/ 51 w 473"/>
              <a:gd name="T71" fmla="*/ 526 h 555"/>
              <a:gd name="T72" fmla="*/ 53 w 473"/>
              <a:gd name="T73" fmla="*/ 485 h 555"/>
              <a:gd name="T74" fmla="*/ 58 w 473"/>
              <a:gd name="T75" fmla="*/ 448 h 555"/>
              <a:gd name="T76" fmla="*/ 28 w 473"/>
              <a:gd name="T77" fmla="*/ 434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3" h="555">
                <a:moveTo>
                  <a:pt x="28" y="434"/>
                </a:moveTo>
                <a:cubicBezTo>
                  <a:pt x="26" y="434"/>
                  <a:pt x="24" y="433"/>
                  <a:pt x="22" y="432"/>
                </a:cubicBezTo>
                <a:cubicBezTo>
                  <a:pt x="12" y="429"/>
                  <a:pt x="9" y="419"/>
                  <a:pt x="17" y="411"/>
                </a:cubicBezTo>
                <a:cubicBezTo>
                  <a:pt x="32" y="403"/>
                  <a:pt x="48" y="398"/>
                  <a:pt x="65" y="395"/>
                </a:cubicBezTo>
                <a:cubicBezTo>
                  <a:pt x="75" y="394"/>
                  <a:pt x="86" y="394"/>
                  <a:pt x="97" y="395"/>
                </a:cubicBezTo>
                <a:cubicBezTo>
                  <a:pt x="101" y="395"/>
                  <a:pt x="105" y="397"/>
                  <a:pt x="108" y="399"/>
                </a:cubicBezTo>
                <a:cubicBezTo>
                  <a:pt x="106" y="396"/>
                  <a:pt x="105" y="393"/>
                  <a:pt x="104" y="389"/>
                </a:cubicBezTo>
                <a:cubicBezTo>
                  <a:pt x="102" y="394"/>
                  <a:pt x="98" y="393"/>
                  <a:pt x="95" y="393"/>
                </a:cubicBezTo>
                <a:cubicBezTo>
                  <a:pt x="74" y="394"/>
                  <a:pt x="54" y="396"/>
                  <a:pt x="33" y="397"/>
                </a:cubicBezTo>
                <a:cubicBezTo>
                  <a:pt x="31" y="398"/>
                  <a:pt x="28" y="400"/>
                  <a:pt x="25" y="399"/>
                </a:cubicBezTo>
                <a:cubicBezTo>
                  <a:pt x="26" y="397"/>
                  <a:pt x="26" y="396"/>
                  <a:pt x="23" y="396"/>
                </a:cubicBezTo>
                <a:cubicBezTo>
                  <a:pt x="20" y="396"/>
                  <a:pt x="16" y="396"/>
                  <a:pt x="12" y="394"/>
                </a:cubicBezTo>
                <a:cubicBezTo>
                  <a:pt x="1" y="391"/>
                  <a:pt x="0" y="388"/>
                  <a:pt x="2" y="377"/>
                </a:cubicBezTo>
                <a:cubicBezTo>
                  <a:pt x="3" y="373"/>
                  <a:pt x="4" y="370"/>
                  <a:pt x="5" y="366"/>
                </a:cubicBezTo>
                <a:cubicBezTo>
                  <a:pt x="7" y="357"/>
                  <a:pt x="6" y="349"/>
                  <a:pt x="3" y="340"/>
                </a:cubicBezTo>
                <a:cubicBezTo>
                  <a:pt x="14" y="335"/>
                  <a:pt x="25" y="331"/>
                  <a:pt x="37" y="330"/>
                </a:cubicBezTo>
                <a:cubicBezTo>
                  <a:pt x="44" y="329"/>
                  <a:pt x="50" y="331"/>
                  <a:pt x="57" y="330"/>
                </a:cubicBezTo>
                <a:cubicBezTo>
                  <a:pt x="69" y="330"/>
                  <a:pt x="74" y="327"/>
                  <a:pt x="78" y="316"/>
                </a:cubicBezTo>
                <a:cubicBezTo>
                  <a:pt x="80" y="309"/>
                  <a:pt x="80" y="302"/>
                  <a:pt x="80" y="295"/>
                </a:cubicBezTo>
                <a:cubicBezTo>
                  <a:pt x="79" y="289"/>
                  <a:pt x="75" y="286"/>
                  <a:pt x="71" y="282"/>
                </a:cubicBezTo>
                <a:cubicBezTo>
                  <a:pt x="68" y="281"/>
                  <a:pt x="65" y="280"/>
                  <a:pt x="62" y="278"/>
                </a:cubicBezTo>
                <a:cubicBezTo>
                  <a:pt x="61" y="277"/>
                  <a:pt x="59" y="277"/>
                  <a:pt x="59" y="275"/>
                </a:cubicBezTo>
                <a:cubicBezTo>
                  <a:pt x="59" y="273"/>
                  <a:pt x="61" y="273"/>
                  <a:pt x="62" y="272"/>
                </a:cubicBezTo>
                <a:cubicBezTo>
                  <a:pt x="72" y="268"/>
                  <a:pt x="81" y="265"/>
                  <a:pt x="91" y="261"/>
                </a:cubicBezTo>
                <a:cubicBezTo>
                  <a:pt x="102" y="256"/>
                  <a:pt x="113" y="251"/>
                  <a:pt x="124" y="245"/>
                </a:cubicBezTo>
                <a:cubicBezTo>
                  <a:pt x="141" y="235"/>
                  <a:pt x="158" y="225"/>
                  <a:pt x="171" y="210"/>
                </a:cubicBezTo>
                <a:cubicBezTo>
                  <a:pt x="184" y="195"/>
                  <a:pt x="191" y="177"/>
                  <a:pt x="191" y="157"/>
                </a:cubicBezTo>
                <a:cubicBezTo>
                  <a:pt x="192" y="149"/>
                  <a:pt x="194" y="144"/>
                  <a:pt x="202" y="140"/>
                </a:cubicBezTo>
                <a:cubicBezTo>
                  <a:pt x="216" y="133"/>
                  <a:pt x="230" y="124"/>
                  <a:pt x="244" y="115"/>
                </a:cubicBezTo>
                <a:cubicBezTo>
                  <a:pt x="245" y="114"/>
                  <a:pt x="247" y="112"/>
                  <a:pt x="250" y="114"/>
                </a:cubicBezTo>
                <a:cubicBezTo>
                  <a:pt x="253" y="124"/>
                  <a:pt x="256" y="135"/>
                  <a:pt x="256" y="146"/>
                </a:cubicBezTo>
                <a:cubicBezTo>
                  <a:pt x="256" y="156"/>
                  <a:pt x="257" y="165"/>
                  <a:pt x="258" y="175"/>
                </a:cubicBezTo>
                <a:cubicBezTo>
                  <a:pt x="259" y="180"/>
                  <a:pt x="262" y="184"/>
                  <a:pt x="262" y="189"/>
                </a:cubicBezTo>
                <a:cubicBezTo>
                  <a:pt x="262" y="190"/>
                  <a:pt x="263" y="190"/>
                  <a:pt x="264" y="190"/>
                </a:cubicBezTo>
                <a:cubicBezTo>
                  <a:pt x="265" y="190"/>
                  <a:pt x="266" y="190"/>
                  <a:pt x="266" y="191"/>
                </a:cubicBezTo>
                <a:cubicBezTo>
                  <a:pt x="265" y="200"/>
                  <a:pt x="271" y="196"/>
                  <a:pt x="274" y="195"/>
                </a:cubicBezTo>
                <a:cubicBezTo>
                  <a:pt x="286" y="193"/>
                  <a:pt x="298" y="190"/>
                  <a:pt x="310" y="187"/>
                </a:cubicBezTo>
                <a:cubicBezTo>
                  <a:pt x="313" y="186"/>
                  <a:pt x="315" y="185"/>
                  <a:pt x="318" y="183"/>
                </a:cubicBezTo>
                <a:cubicBezTo>
                  <a:pt x="320" y="182"/>
                  <a:pt x="322" y="180"/>
                  <a:pt x="322" y="177"/>
                </a:cubicBezTo>
                <a:cubicBezTo>
                  <a:pt x="322" y="171"/>
                  <a:pt x="323" y="165"/>
                  <a:pt x="323" y="160"/>
                </a:cubicBezTo>
                <a:cubicBezTo>
                  <a:pt x="323" y="138"/>
                  <a:pt x="323" y="116"/>
                  <a:pt x="324" y="94"/>
                </a:cubicBezTo>
                <a:cubicBezTo>
                  <a:pt x="325" y="83"/>
                  <a:pt x="326" y="71"/>
                  <a:pt x="330" y="60"/>
                </a:cubicBezTo>
                <a:cubicBezTo>
                  <a:pt x="332" y="55"/>
                  <a:pt x="337" y="55"/>
                  <a:pt x="341" y="53"/>
                </a:cubicBezTo>
                <a:cubicBezTo>
                  <a:pt x="348" y="51"/>
                  <a:pt x="352" y="48"/>
                  <a:pt x="354" y="41"/>
                </a:cubicBezTo>
                <a:cubicBezTo>
                  <a:pt x="357" y="33"/>
                  <a:pt x="362" y="27"/>
                  <a:pt x="366" y="20"/>
                </a:cubicBezTo>
                <a:cubicBezTo>
                  <a:pt x="377" y="6"/>
                  <a:pt x="390" y="0"/>
                  <a:pt x="407" y="6"/>
                </a:cubicBezTo>
                <a:cubicBezTo>
                  <a:pt x="418" y="9"/>
                  <a:pt x="429" y="14"/>
                  <a:pt x="438" y="20"/>
                </a:cubicBezTo>
                <a:cubicBezTo>
                  <a:pt x="454" y="32"/>
                  <a:pt x="466" y="48"/>
                  <a:pt x="470" y="68"/>
                </a:cubicBezTo>
                <a:cubicBezTo>
                  <a:pt x="473" y="78"/>
                  <a:pt x="471" y="87"/>
                  <a:pt x="470" y="97"/>
                </a:cubicBezTo>
                <a:cubicBezTo>
                  <a:pt x="468" y="109"/>
                  <a:pt x="463" y="120"/>
                  <a:pt x="459" y="132"/>
                </a:cubicBezTo>
                <a:cubicBezTo>
                  <a:pt x="452" y="146"/>
                  <a:pt x="445" y="160"/>
                  <a:pt x="439" y="175"/>
                </a:cubicBezTo>
                <a:cubicBezTo>
                  <a:pt x="436" y="182"/>
                  <a:pt x="435" y="189"/>
                  <a:pt x="432" y="196"/>
                </a:cubicBezTo>
                <a:cubicBezTo>
                  <a:pt x="423" y="214"/>
                  <a:pt x="411" y="227"/>
                  <a:pt x="391" y="232"/>
                </a:cubicBezTo>
                <a:cubicBezTo>
                  <a:pt x="381" y="235"/>
                  <a:pt x="372" y="234"/>
                  <a:pt x="360" y="223"/>
                </a:cubicBezTo>
                <a:cubicBezTo>
                  <a:pt x="362" y="225"/>
                  <a:pt x="364" y="227"/>
                  <a:pt x="366" y="230"/>
                </a:cubicBezTo>
                <a:cubicBezTo>
                  <a:pt x="374" y="237"/>
                  <a:pt x="382" y="243"/>
                  <a:pt x="393" y="243"/>
                </a:cubicBezTo>
                <a:cubicBezTo>
                  <a:pt x="398" y="244"/>
                  <a:pt x="399" y="246"/>
                  <a:pt x="399" y="250"/>
                </a:cubicBezTo>
                <a:cubicBezTo>
                  <a:pt x="399" y="270"/>
                  <a:pt x="397" y="291"/>
                  <a:pt x="393" y="311"/>
                </a:cubicBezTo>
                <a:cubicBezTo>
                  <a:pt x="391" y="327"/>
                  <a:pt x="386" y="343"/>
                  <a:pt x="380" y="358"/>
                </a:cubicBezTo>
                <a:cubicBezTo>
                  <a:pt x="374" y="374"/>
                  <a:pt x="366" y="389"/>
                  <a:pt x="357" y="403"/>
                </a:cubicBezTo>
                <a:cubicBezTo>
                  <a:pt x="346" y="420"/>
                  <a:pt x="332" y="432"/>
                  <a:pt x="319" y="446"/>
                </a:cubicBezTo>
                <a:cubicBezTo>
                  <a:pt x="309" y="456"/>
                  <a:pt x="296" y="464"/>
                  <a:pt x="285" y="473"/>
                </a:cubicBezTo>
                <a:cubicBezTo>
                  <a:pt x="271" y="484"/>
                  <a:pt x="257" y="496"/>
                  <a:pt x="242" y="506"/>
                </a:cubicBezTo>
                <a:cubicBezTo>
                  <a:pt x="231" y="514"/>
                  <a:pt x="219" y="522"/>
                  <a:pt x="206" y="527"/>
                </a:cubicBezTo>
                <a:cubicBezTo>
                  <a:pt x="198" y="532"/>
                  <a:pt x="189" y="535"/>
                  <a:pt x="180" y="539"/>
                </a:cubicBezTo>
                <a:cubicBezTo>
                  <a:pt x="177" y="540"/>
                  <a:pt x="174" y="541"/>
                  <a:pt x="171" y="538"/>
                </a:cubicBezTo>
                <a:cubicBezTo>
                  <a:pt x="170" y="544"/>
                  <a:pt x="168" y="546"/>
                  <a:pt x="163" y="544"/>
                </a:cubicBezTo>
                <a:cubicBezTo>
                  <a:pt x="161" y="543"/>
                  <a:pt x="159" y="544"/>
                  <a:pt x="157" y="545"/>
                </a:cubicBezTo>
                <a:cubicBezTo>
                  <a:pt x="150" y="548"/>
                  <a:pt x="142" y="549"/>
                  <a:pt x="134" y="550"/>
                </a:cubicBezTo>
                <a:cubicBezTo>
                  <a:pt x="122" y="553"/>
                  <a:pt x="110" y="555"/>
                  <a:pt x="98" y="554"/>
                </a:cubicBezTo>
                <a:cubicBezTo>
                  <a:pt x="90" y="554"/>
                  <a:pt x="81" y="553"/>
                  <a:pt x="73" y="551"/>
                </a:cubicBezTo>
                <a:cubicBezTo>
                  <a:pt x="61" y="547"/>
                  <a:pt x="53" y="539"/>
                  <a:pt x="51" y="526"/>
                </a:cubicBezTo>
                <a:cubicBezTo>
                  <a:pt x="49" y="512"/>
                  <a:pt x="49" y="497"/>
                  <a:pt x="52" y="483"/>
                </a:cubicBezTo>
                <a:cubicBezTo>
                  <a:pt x="52" y="484"/>
                  <a:pt x="53" y="485"/>
                  <a:pt x="53" y="485"/>
                </a:cubicBezTo>
                <a:cubicBezTo>
                  <a:pt x="52" y="486"/>
                  <a:pt x="53" y="487"/>
                  <a:pt x="52" y="487"/>
                </a:cubicBezTo>
                <a:cubicBezTo>
                  <a:pt x="55" y="475"/>
                  <a:pt x="61" y="462"/>
                  <a:pt x="58" y="448"/>
                </a:cubicBezTo>
                <a:cubicBezTo>
                  <a:pt x="57" y="442"/>
                  <a:pt x="60" y="436"/>
                  <a:pt x="63" y="430"/>
                </a:cubicBezTo>
                <a:cubicBezTo>
                  <a:pt x="51" y="433"/>
                  <a:pt x="40" y="434"/>
                  <a:pt x="28" y="434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9" name="Freeform 274"/>
          <p:cNvSpPr>
            <a:spLocks/>
          </p:cNvSpPr>
          <p:nvPr/>
        </p:nvSpPr>
        <p:spPr bwMode="auto">
          <a:xfrm>
            <a:off x="8564563" y="4200526"/>
            <a:ext cx="581025" cy="966788"/>
          </a:xfrm>
          <a:custGeom>
            <a:avLst/>
            <a:gdLst>
              <a:gd name="T0" fmla="*/ 246 w 308"/>
              <a:gd name="T1" fmla="*/ 121 h 512"/>
              <a:gd name="T2" fmla="*/ 252 w 308"/>
              <a:gd name="T3" fmla="*/ 164 h 512"/>
              <a:gd name="T4" fmla="*/ 272 w 308"/>
              <a:gd name="T5" fmla="*/ 247 h 512"/>
              <a:gd name="T6" fmla="*/ 296 w 308"/>
              <a:gd name="T7" fmla="*/ 313 h 512"/>
              <a:gd name="T8" fmla="*/ 301 w 308"/>
              <a:gd name="T9" fmla="*/ 323 h 512"/>
              <a:gd name="T10" fmla="*/ 307 w 308"/>
              <a:gd name="T11" fmla="*/ 338 h 512"/>
              <a:gd name="T12" fmla="*/ 306 w 308"/>
              <a:gd name="T13" fmla="*/ 346 h 512"/>
              <a:gd name="T14" fmla="*/ 302 w 308"/>
              <a:gd name="T15" fmla="*/ 357 h 512"/>
              <a:gd name="T16" fmla="*/ 297 w 308"/>
              <a:gd name="T17" fmla="*/ 360 h 512"/>
              <a:gd name="T18" fmla="*/ 289 w 308"/>
              <a:gd name="T19" fmla="*/ 367 h 512"/>
              <a:gd name="T20" fmla="*/ 285 w 308"/>
              <a:gd name="T21" fmla="*/ 370 h 512"/>
              <a:gd name="T22" fmla="*/ 280 w 308"/>
              <a:gd name="T23" fmla="*/ 374 h 512"/>
              <a:gd name="T24" fmla="*/ 278 w 308"/>
              <a:gd name="T25" fmla="*/ 376 h 512"/>
              <a:gd name="T26" fmla="*/ 241 w 308"/>
              <a:gd name="T27" fmla="*/ 389 h 512"/>
              <a:gd name="T28" fmla="*/ 185 w 308"/>
              <a:gd name="T29" fmla="*/ 406 h 512"/>
              <a:gd name="T30" fmla="*/ 138 w 308"/>
              <a:gd name="T31" fmla="*/ 431 h 512"/>
              <a:gd name="T32" fmla="*/ 110 w 308"/>
              <a:gd name="T33" fmla="*/ 452 h 512"/>
              <a:gd name="T34" fmla="*/ 84 w 308"/>
              <a:gd name="T35" fmla="*/ 471 h 512"/>
              <a:gd name="T36" fmla="*/ 50 w 308"/>
              <a:gd name="T37" fmla="*/ 495 h 512"/>
              <a:gd name="T38" fmla="*/ 30 w 308"/>
              <a:gd name="T39" fmla="*/ 505 h 512"/>
              <a:gd name="T40" fmla="*/ 18 w 308"/>
              <a:gd name="T41" fmla="*/ 510 h 512"/>
              <a:gd name="T42" fmla="*/ 5 w 308"/>
              <a:gd name="T43" fmla="*/ 510 h 512"/>
              <a:gd name="T44" fmla="*/ 4 w 308"/>
              <a:gd name="T45" fmla="*/ 475 h 512"/>
              <a:gd name="T46" fmla="*/ 41 w 308"/>
              <a:gd name="T47" fmla="*/ 410 h 512"/>
              <a:gd name="T48" fmla="*/ 105 w 308"/>
              <a:gd name="T49" fmla="*/ 300 h 512"/>
              <a:gd name="T50" fmla="*/ 131 w 308"/>
              <a:gd name="T51" fmla="*/ 217 h 512"/>
              <a:gd name="T52" fmla="*/ 145 w 308"/>
              <a:gd name="T53" fmla="*/ 155 h 512"/>
              <a:gd name="T54" fmla="*/ 155 w 308"/>
              <a:gd name="T55" fmla="*/ 88 h 512"/>
              <a:gd name="T56" fmla="*/ 160 w 308"/>
              <a:gd name="T57" fmla="*/ 80 h 512"/>
              <a:gd name="T58" fmla="*/ 185 w 308"/>
              <a:gd name="T59" fmla="*/ 43 h 512"/>
              <a:gd name="T60" fmla="*/ 194 w 308"/>
              <a:gd name="T61" fmla="*/ 6 h 512"/>
              <a:gd name="T62" fmla="*/ 198 w 308"/>
              <a:gd name="T63" fmla="*/ 2 h 512"/>
              <a:gd name="T64" fmla="*/ 199 w 308"/>
              <a:gd name="T65" fmla="*/ 9 h 512"/>
              <a:gd name="T66" fmla="*/ 207 w 308"/>
              <a:gd name="T67" fmla="*/ 80 h 512"/>
              <a:gd name="T68" fmla="*/ 220 w 308"/>
              <a:gd name="T69" fmla="*/ 113 h 512"/>
              <a:gd name="T70" fmla="*/ 231 w 308"/>
              <a:gd name="T71" fmla="*/ 122 h 512"/>
              <a:gd name="T72" fmla="*/ 240 w 308"/>
              <a:gd name="T73" fmla="*/ 122 h 512"/>
              <a:gd name="T74" fmla="*/ 246 w 308"/>
              <a:gd name="T75" fmla="*/ 12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8" h="512">
                <a:moveTo>
                  <a:pt x="246" y="121"/>
                </a:moveTo>
                <a:cubicBezTo>
                  <a:pt x="247" y="136"/>
                  <a:pt x="250" y="150"/>
                  <a:pt x="252" y="164"/>
                </a:cubicBezTo>
                <a:cubicBezTo>
                  <a:pt x="256" y="192"/>
                  <a:pt x="263" y="220"/>
                  <a:pt x="272" y="247"/>
                </a:cubicBezTo>
                <a:cubicBezTo>
                  <a:pt x="279" y="269"/>
                  <a:pt x="286" y="292"/>
                  <a:pt x="296" y="313"/>
                </a:cubicBezTo>
                <a:cubicBezTo>
                  <a:pt x="297" y="317"/>
                  <a:pt x="298" y="320"/>
                  <a:pt x="301" y="323"/>
                </a:cubicBezTo>
                <a:cubicBezTo>
                  <a:pt x="304" y="328"/>
                  <a:pt x="305" y="333"/>
                  <a:pt x="307" y="338"/>
                </a:cubicBezTo>
                <a:cubicBezTo>
                  <a:pt x="308" y="341"/>
                  <a:pt x="308" y="344"/>
                  <a:pt x="306" y="346"/>
                </a:cubicBezTo>
                <a:cubicBezTo>
                  <a:pt x="304" y="350"/>
                  <a:pt x="303" y="353"/>
                  <a:pt x="302" y="357"/>
                </a:cubicBezTo>
                <a:cubicBezTo>
                  <a:pt x="301" y="359"/>
                  <a:pt x="299" y="359"/>
                  <a:pt x="297" y="360"/>
                </a:cubicBezTo>
                <a:cubicBezTo>
                  <a:pt x="293" y="361"/>
                  <a:pt x="289" y="362"/>
                  <a:pt x="289" y="367"/>
                </a:cubicBezTo>
                <a:cubicBezTo>
                  <a:pt x="288" y="369"/>
                  <a:pt x="287" y="369"/>
                  <a:pt x="285" y="370"/>
                </a:cubicBezTo>
                <a:cubicBezTo>
                  <a:pt x="283" y="371"/>
                  <a:pt x="281" y="372"/>
                  <a:pt x="280" y="374"/>
                </a:cubicBezTo>
                <a:cubicBezTo>
                  <a:pt x="280" y="375"/>
                  <a:pt x="279" y="376"/>
                  <a:pt x="278" y="376"/>
                </a:cubicBezTo>
                <a:cubicBezTo>
                  <a:pt x="265" y="379"/>
                  <a:pt x="254" y="385"/>
                  <a:pt x="241" y="389"/>
                </a:cubicBezTo>
                <a:cubicBezTo>
                  <a:pt x="222" y="394"/>
                  <a:pt x="204" y="400"/>
                  <a:pt x="185" y="406"/>
                </a:cubicBezTo>
                <a:cubicBezTo>
                  <a:pt x="168" y="412"/>
                  <a:pt x="152" y="420"/>
                  <a:pt x="138" y="431"/>
                </a:cubicBezTo>
                <a:cubicBezTo>
                  <a:pt x="128" y="437"/>
                  <a:pt x="119" y="445"/>
                  <a:pt x="110" y="452"/>
                </a:cubicBezTo>
                <a:cubicBezTo>
                  <a:pt x="102" y="458"/>
                  <a:pt x="93" y="464"/>
                  <a:pt x="84" y="471"/>
                </a:cubicBezTo>
                <a:cubicBezTo>
                  <a:pt x="73" y="479"/>
                  <a:pt x="62" y="487"/>
                  <a:pt x="50" y="495"/>
                </a:cubicBezTo>
                <a:cubicBezTo>
                  <a:pt x="44" y="500"/>
                  <a:pt x="37" y="503"/>
                  <a:pt x="30" y="505"/>
                </a:cubicBezTo>
                <a:cubicBezTo>
                  <a:pt x="26" y="507"/>
                  <a:pt x="22" y="508"/>
                  <a:pt x="18" y="510"/>
                </a:cubicBezTo>
                <a:cubicBezTo>
                  <a:pt x="14" y="512"/>
                  <a:pt x="10" y="512"/>
                  <a:pt x="5" y="510"/>
                </a:cubicBezTo>
                <a:cubicBezTo>
                  <a:pt x="0" y="499"/>
                  <a:pt x="1" y="487"/>
                  <a:pt x="4" y="475"/>
                </a:cubicBezTo>
                <a:cubicBezTo>
                  <a:pt x="11" y="451"/>
                  <a:pt x="24" y="429"/>
                  <a:pt x="41" y="410"/>
                </a:cubicBezTo>
                <a:cubicBezTo>
                  <a:pt x="68" y="376"/>
                  <a:pt x="89" y="340"/>
                  <a:pt x="105" y="300"/>
                </a:cubicBezTo>
                <a:cubicBezTo>
                  <a:pt x="115" y="273"/>
                  <a:pt x="124" y="245"/>
                  <a:pt x="131" y="217"/>
                </a:cubicBezTo>
                <a:cubicBezTo>
                  <a:pt x="136" y="197"/>
                  <a:pt x="141" y="176"/>
                  <a:pt x="145" y="155"/>
                </a:cubicBezTo>
                <a:cubicBezTo>
                  <a:pt x="149" y="133"/>
                  <a:pt x="152" y="110"/>
                  <a:pt x="155" y="88"/>
                </a:cubicBezTo>
                <a:cubicBezTo>
                  <a:pt x="155" y="85"/>
                  <a:pt x="157" y="82"/>
                  <a:pt x="160" y="80"/>
                </a:cubicBezTo>
                <a:cubicBezTo>
                  <a:pt x="174" y="71"/>
                  <a:pt x="181" y="58"/>
                  <a:pt x="185" y="43"/>
                </a:cubicBezTo>
                <a:cubicBezTo>
                  <a:pt x="189" y="31"/>
                  <a:pt x="191" y="18"/>
                  <a:pt x="194" y="6"/>
                </a:cubicBezTo>
                <a:cubicBezTo>
                  <a:pt x="195" y="4"/>
                  <a:pt x="194" y="0"/>
                  <a:pt x="198" y="2"/>
                </a:cubicBezTo>
                <a:cubicBezTo>
                  <a:pt x="199" y="4"/>
                  <a:pt x="199" y="6"/>
                  <a:pt x="199" y="9"/>
                </a:cubicBezTo>
                <a:cubicBezTo>
                  <a:pt x="200" y="32"/>
                  <a:pt x="201" y="56"/>
                  <a:pt x="207" y="80"/>
                </a:cubicBezTo>
                <a:cubicBezTo>
                  <a:pt x="209" y="91"/>
                  <a:pt x="213" y="103"/>
                  <a:pt x="220" y="113"/>
                </a:cubicBezTo>
                <a:cubicBezTo>
                  <a:pt x="223" y="117"/>
                  <a:pt x="227" y="120"/>
                  <a:pt x="231" y="122"/>
                </a:cubicBezTo>
                <a:cubicBezTo>
                  <a:pt x="234" y="123"/>
                  <a:pt x="237" y="122"/>
                  <a:pt x="240" y="122"/>
                </a:cubicBezTo>
                <a:cubicBezTo>
                  <a:pt x="242" y="122"/>
                  <a:pt x="244" y="120"/>
                  <a:pt x="246" y="121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0" name="Freeform 275"/>
          <p:cNvSpPr>
            <a:spLocks/>
          </p:cNvSpPr>
          <p:nvPr/>
        </p:nvSpPr>
        <p:spPr bwMode="auto">
          <a:xfrm>
            <a:off x="8358188" y="3817938"/>
            <a:ext cx="715963" cy="614363"/>
          </a:xfrm>
          <a:custGeom>
            <a:avLst/>
            <a:gdLst>
              <a:gd name="T0" fmla="*/ 340 w 379"/>
              <a:gd name="T1" fmla="*/ 325 h 325"/>
              <a:gd name="T2" fmla="*/ 322 w 379"/>
              <a:gd name="T3" fmla="*/ 306 h 325"/>
              <a:gd name="T4" fmla="*/ 310 w 379"/>
              <a:gd name="T5" fmla="*/ 256 h 325"/>
              <a:gd name="T6" fmla="*/ 306 w 379"/>
              <a:gd name="T7" fmla="*/ 204 h 325"/>
              <a:gd name="T8" fmla="*/ 305 w 379"/>
              <a:gd name="T9" fmla="*/ 183 h 325"/>
              <a:gd name="T10" fmla="*/ 306 w 379"/>
              <a:gd name="T11" fmla="*/ 178 h 325"/>
              <a:gd name="T12" fmla="*/ 317 w 379"/>
              <a:gd name="T13" fmla="*/ 144 h 325"/>
              <a:gd name="T14" fmla="*/ 292 w 379"/>
              <a:gd name="T15" fmla="*/ 73 h 325"/>
              <a:gd name="T16" fmla="*/ 252 w 379"/>
              <a:gd name="T17" fmla="*/ 52 h 325"/>
              <a:gd name="T18" fmla="*/ 218 w 379"/>
              <a:gd name="T19" fmla="*/ 66 h 325"/>
              <a:gd name="T20" fmla="*/ 216 w 379"/>
              <a:gd name="T21" fmla="*/ 67 h 325"/>
              <a:gd name="T22" fmla="*/ 207 w 379"/>
              <a:gd name="T23" fmla="*/ 68 h 325"/>
              <a:gd name="T24" fmla="*/ 169 w 379"/>
              <a:gd name="T25" fmla="*/ 79 h 325"/>
              <a:gd name="T26" fmla="*/ 165 w 379"/>
              <a:gd name="T27" fmla="*/ 80 h 325"/>
              <a:gd name="T28" fmla="*/ 163 w 379"/>
              <a:gd name="T29" fmla="*/ 85 h 325"/>
              <a:gd name="T30" fmla="*/ 164 w 379"/>
              <a:gd name="T31" fmla="*/ 89 h 325"/>
              <a:gd name="T32" fmla="*/ 160 w 379"/>
              <a:gd name="T33" fmla="*/ 88 h 325"/>
              <a:gd name="T34" fmla="*/ 147 w 379"/>
              <a:gd name="T35" fmla="*/ 86 h 325"/>
              <a:gd name="T36" fmla="*/ 106 w 379"/>
              <a:gd name="T37" fmla="*/ 102 h 325"/>
              <a:gd name="T38" fmla="*/ 79 w 379"/>
              <a:gd name="T39" fmla="*/ 113 h 325"/>
              <a:gd name="T40" fmla="*/ 76 w 379"/>
              <a:gd name="T41" fmla="*/ 114 h 325"/>
              <a:gd name="T42" fmla="*/ 63 w 379"/>
              <a:gd name="T43" fmla="*/ 100 h 325"/>
              <a:gd name="T44" fmla="*/ 4 w 379"/>
              <a:gd name="T45" fmla="*/ 73 h 325"/>
              <a:gd name="T46" fmla="*/ 0 w 379"/>
              <a:gd name="T47" fmla="*/ 72 h 325"/>
              <a:gd name="T48" fmla="*/ 37 w 379"/>
              <a:gd name="T49" fmla="*/ 55 h 325"/>
              <a:gd name="T50" fmla="*/ 110 w 379"/>
              <a:gd name="T51" fmla="*/ 28 h 325"/>
              <a:gd name="T52" fmla="*/ 177 w 379"/>
              <a:gd name="T53" fmla="*/ 2 h 325"/>
              <a:gd name="T54" fmla="*/ 183 w 379"/>
              <a:gd name="T55" fmla="*/ 1 h 325"/>
              <a:gd name="T56" fmla="*/ 192 w 379"/>
              <a:gd name="T57" fmla="*/ 1 h 325"/>
              <a:gd name="T58" fmla="*/ 270 w 379"/>
              <a:gd name="T59" fmla="*/ 18 h 325"/>
              <a:gd name="T60" fmla="*/ 295 w 379"/>
              <a:gd name="T61" fmla="*/ 27 h 325"/>
              <a:gd name="T62" fmla="*/ 299 w 379"/>
              <a:gd name="T63" fmla="*/ 29 h 325"/>
              <a:gd name="T64" fmla="*/ 301 w 379"/>
              <a:gd name="T65" fmla="*/ 32 h 325"/>
              <a:gd name="T66" fmla="*/ 313 w 379"/>
              <a:gd name="T67" fmla="*/ 37 h 325"/>
              <a:gd name="T68" fmla="*/ 317 w 379"/>
              <a:gd name="T69" fmla="*/ 36 h 325"/>
              <a:gd name="T70" fmla="*/ 343 w 379"/>
              <a:gd name="T71" fmla="*/ 49 h 325"/>
              <a:gd name="T72" fmla="*/ 376 w 379"/>
              <a:gd name="T73" fmla="*/ 71 h 325"/>
              <a:gd name="T74" fmla="*/ 379 w 379"/>
              <a:gd name="T75" fmla="*/ 76 h 325"/>
              <a:gd name="T76" fmla="*/ 375 w 379"/>
              <a:gd name="T77" fmla="*/ 121 h 325"/>
              <a:gd name="T78" fmla="*/ 369 w 379"/>
              <a:gd name="T79" fmla="*/ 234 h 325"/>
              <a:gd name="T80" fmla="*/ 368 w 379"/>
              <a:gd name="T81" fmla="*/ 258 h 325"/>
              <a:gd name="T82" fmla="*/ 354 w 379"/>
              <a:gd name="T83" fmla="*/ 261 h 325"/>
              <a:gd name="T84" fmla="*/ 330 w 379"/>
              <a:gd name="T85" fmla="*/ 308 h 325"/>
              <a:gd name="T86" fmla="*/ 341 w 379"/>
              <a:gd name="T87" fmla="*/ 323 h 325"/>
              <a:gd name="T88" fmla="*/ 340 w 379"/>
              <a:gd name="T8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9" h="325">
                <a:moveTo>
                  <a:pt x="340" y="325"/>
                </a:moveTo>
                <a:cubicBezTo>
                  <a:pt x="331" y="322"/>
                  <a:pt x="326" y="314"/>
                  <a:pt x="322" y="306"/>
                </a:cubicBezTo>
                <a:cubicBezTo>
                  <a:pt x="315" y="290"/>
                  <a:pt x="312" y="273"/>
                  <a:pt x="310" y="256"/>
                </a:cubicBezTo>
                <a:cubicBezTo>
                  <a:pt x="308" y="239"/>
                  <a:pt x="307" y="221"/>
                  <a:pt x="306" y="204"/>
                </a:cubicBezTo>
                <a:cubicBezTo>
                  <a:pt x="304" y="197"/>
                  <a:pt x="305" y="190"/>
                  <a:pt x="305" y="183"/>
                </a:cubicBezTo>
                <a:cubicBezTo>
                  <a:pt x="306" y="181"/>
                  <a:pt x="306" y="179"/>
                  <a:pt x="306" y="178"/>
                </a:cubicBezTo>
                <a:cubicBezTo>
                  <a:pt x="310" y="166"/>
                  <a:pt x="315" y="155"/>
                  <a:pt x="317" y="144"/>
                </a:cubicBezTo>
                <a:cubicBezTo>
                  <a:pt x="324" y="115"/>
                  <a:pt x="314" y="92"/>
                  <a:pt x="292" y="73"/>
                </a:cubicBezTo>
                <a:cubicBezTo>
                  <a:pt x="281" y="62"/>
                  <a:pt x="268" y="55"/>
                  <a:pt x="252" y="52"/>
                </a:cubicBezTo>
                <a:cubicBezTo>
                  <a:pt x="238" y="49"/>
                  <a:pt x="226" y="53"/>
                  <a:pt x="218" y="66"/>
                </a:cubicBezTo>
                <a:cubicBezTo>
                  <a:pt x="217" y="66"/>
                  <a:pt x="217" y="67"/>
                  <a:pt x="216" y="67"/>
                </a:cubicBezTo>
                <a:cubicBezTo>
                  <a:pt x="213" y="67"/>
                  <a:pt x="210" y="67"/>
                  <a:pt x="207" y="68"/>
                </a:cubicBezTo>
                <a:cubicBezTo>
                  <a:pt x="194" y="71"/>
                  <a:pt x="182" y="75"/>
                  <a:pt x="169" y="79"/>
                </a:cubicBezTo>
                <a:cubicBezTo>
                  <a:pt x="168" y="79"/>
                  <a:pt x="166" y="80"/>
                  <a:pt x="165" y="80"/>
                </a:cubicBezTo>
                <a:cubicBezTo>
                  <a:pt x="162" y="81"/>
                  <a:pt x="161" y="83"/>
                  <a:pt x="163" y="85"/>
                </a:cubicBezTo>
                <a:cubicBezTo>
                  <a:pt x="164" y="86"/>
                  <a:pt x="165" y="88"/>
                  <a:pt x="164" y="89"/>
                </a:cubicBezTo>
                <a:cubicBezTo>
                  <a:pt x="162" y="90"/>
                  <a:pt x="161" y="89"/>
                  <a:pt x="160" y="88"/>
                </a:cubicBezTo>
                <a:cubicBezTo>
                  <a:pt x="156" y="83"/>
                  <a:pt x="152" y="84"/>
                  <a:pt x="147" y="86"/>
                </a:cubicBezTo>
                <a:cubicBezTo>
                  <a:pt x="133" y="91"/>
                  <a:pt x="120" y="96"/>
                  <a:pt x="106" y="102"/>
                </a:cubicBezTo>
                <a:cubicBezTo>
                  <a:pt x="97" y="106"/>
                  <a:pt x="88" y="109"/>
                  <a:pt x="79" y="113"/>
                </a:cubicBezTo>
                <a:cubicBezTo>
                  <a:pt x="78" y="113"/>
                  <a:pt x="77" y="114"/>
                  <a:pt x="76" y="114"/>
                </a:cubicBezTo>
                <a:cubicBezTo>
                  <a:pt x="71" y="110"/>
                  <a:pt x="68" y="104"/>
                  <a:pt x="63" y="100"/>
                </a:cubicBezTo>
                <a:cubicBezTo>
                  <a:pt x="46" y="84"/>
                  <a:pt x="26" y="76"/>
                  <a:pt x="4" y="73"/>
                </a:cubicBezTo>
                <a:cubicBezTo>
                  <a:pt x="2" y="73"/>
                  <a:pt x="1" y="74"/>
                  <a:pt x="0" y="72"/>
                </a:cubicBezTo>
                <a:cubicBezTo>
                  <a:pt x="12" y="64"/>
                  <a:pt x="24" y="59"/>
                  <a:pt x="37" y="55"/>
                </a:cubicBezTo>
                <a:cubicBezTo>
                  <a:pt x="62" y="47"/>
                  <a:pt x="86" y="38"/>
                  <a:pt x="110" y="28"/>
                </a:cubicBezTo>
                <a:cubicBezTo>
                  <a:pt x="133" y="20"/>
                  <a:pt x="155" y="11"/>
                  <a:pt x="177" y="2"/>
                </a:cubicBezTo>
                <a:cubicBezTo>
                  <a:pt x="179" y="1"/>
                  <a:pt x="181" y="0"/>
                  <a:pt x="183" y="1"/>
                </a:cubicBezTo>
                <a:cubicBezTo>
                  <a:pt x="186" y="0"/>
                  <a:pt x="189" y="0"/>
                  <a:pt x="192" y="1"/>
                </a:cubicBezTo>
                <a:cubicBezTo>
                  <a:pt x="218" y="5"/>
                  <a:pt x="244" y="11"/>
                  <a:pt x="270" y="18"/>
                </a:cubicBezTo>
                <a:cubicBezTo>
                  <a:pt x="278" y="21"/>
                  <a:pt x="287" y="24"/>
                  <a:pt x="295" y="27"/>
                </a:cubicBezTo>
                <a:cubicBezTo>
                  <a:pt x="297" y="27"/>
                  <a:pt x="298" y="28"/>
                  <a:pt x="299" y="29"/>
                </a:cubicBezTo>
                <a:cubicBezTo>
                  <a:pt x="300" y="30"/>
                  <a:pt x="300" y="31"/>
                  <a:pt x="301" y="32"/>
                </a:cubicBezTo>
                <a:cubicBezTo>
                  <a:pt x="304" y="39"/>
                  <a:pt x="306" y="40"/>
                  <a:pt x="313" y="37"/>
                </a:cubicBezTo>
                <a:cubicBezTo>
                  <a:pt x="314" y="36"/>
                  <a:pt x="316" y="36"/>
                  <a:pt x="317" y="36"/>
                </a:cubicBezTo>
                <a:cubicBezTo>
                  <a:pt x="326" y="39"/>
                  <a:pt x="335" y="44"/>
                  <a:pt x="343" y="49"/>
                </a:cubicBezTo>
                <a:cubicBezTo>
                  <a:pt x="355" y="55"/>
                  <a:pt x="366" y="62"/>
                  <a:pt x="376" y="71"/>
                </a:cubicBezTo>
                <a:cubicBezTo>
                  <a:pt x="377" y="72"/>
                  <a:pt x="379" y="74"/>
                  <a:pt x="379" y="76"/>
                </a:cubicBezTo>
                <a:cubicBezTo>
                  <a:pt x="378" y="91"/>
                  <a:pt x="376" y="106"/>
                  <a:pt x="375" y="121"/>
                </a:cubicBezTo>
                <a:cubicBezTo>
                  <a:pt x="373" y="159"/>
                  <a:pt x="371" y="197"/>
                  <a:pt x="369" y="234"/>
                </a:cubicBezTo>
                <a:cubicBezTo>
                  <a:pt x="369" y="242"/>
                  <a:pt x="369" y="250"/>
                  <a:pt x="368" y="258"/>
                </a:cubicBezTo>
                <a:cubicBezTo>
                  <a:pt x="364" y="260"/>
                  <a:pt x="359" y="260"/>
                  <a:pt x="354" y="261"/>
                </a:cubicBezTo>
                <a:cubicBezTo>
                  <a:pt x="330" y="266"/>
                  <a:pt x="322" y="291"/>
                  <a:pt x="330" y="308"/>
                </a:cubicBezTo>
                <a:cubicBezTo>
                  <a:pt x="332" y="314"/>
                  <a:pt x="336" y="319"/>
                  <a:pt x="341" y="323"/>
                </a:cubicBezTo>
                <a:cubicBezTo>
                  <a:pt x="343" y="324"/>
                  <a:pt x="343" y="324"/>
                  <a:pt x="340" y="325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1" name="Freeform 276"/>
          <p:cNvSpPr>
            <a:spLocks/>
          </p:cNvSpPr>
          <p:nvPr/>
        </p:nvSpPr>
        <p:spPr bwMode="auto">
          <a:xfrm>
            <a:off x="8420100" y="4810126"/>
            <a:ext cx="771525" cy="482600"/>
          </a:xfrm>
          <a:custGeom>
            <a:avLst/>
            <a:gdLst>
              <a:gd name="T0" fmla="*/ 82 w 408"/>
              <a:gd name="T1" fmla="*/ 187 h 256"/>
              <a:gd name="T2" fmla="*/ 110 w 408"/>
              <a:gd name="T3" fmla="*/ 179 h 256"/>
              <a:gd name="T4" fmla="*/ 134 w 408"/>
              <a:gd name="T5" fmla="*/ 165 h 256"/>
              <a:gd name="T6" fmla="*/ 147 w 408"/>
              <a:gd name="T7" fmla="*/ 156 h 256"/>
              <a:gd name="T8" fmla="*/ 171 w 408"/>
              <a:gd name="T9" fmla="*/ 137 h 256"/>
              <a:gd name="T10" fmla="*/ 185 w 408"/>
              <a:gd name="T11" fmla="*/ 128 h 256"/>
              <a:gd name="T12" fmla="*/ 205 w 408"/>
              <a:gd name="T13" fmla="*/ 111 h 256"/>
              <a:gd name="T14" fmla="*/ 218 w 408"/>
              <a:gd name="T15" fmla="*/ 103 h 256"/>
              <a:gd name="T16" fmla="*/ 246 w 408"/>
              <a:gd name="T17" fmla="*/ 88 h 256"/>
              <a:gd name="T18" fmla="*/ 269 w 408"/>
              <a:gd name="T19" fmla="*/ 79 h 256"/>
              <a:gd name="T20" fmla="*/ 293 w 408"/>
              <a:gd name="T21" fmla="*/ 72 h 256"/>
              <a:gd name="T22" fmla="*/ 326 w 408"/>
              <a:gd name="T23" fmla="*/ 62 h 256"/>
              <a:gd name="T24" fmla="*/ 347 w 408"/>
              <a:gd name="T25" fmla="*/ 53 h 256"/>
              <a:gd name="T26" fmla="*/ 352 w 408"/>
              <a:gd name="T27" fmla="*/ 52 h 256"/>
              <a:gd name="T28" fmla="*/ 356 w 408"/>
              <a:gd name="T29" fmla="*/ 49 h 256"/>
              <a:gd name="T30" fmla="*/ 358 w 408"/>
              <a:gd name="T31" fmla="*/ 47 h 256"/>
              <a:gd name="T32" fmla="*/ 364 w 408"/>
              <a:gd name="T33" fmla="*/ 41 h 256"/>
              <a:gd name="T34" fmla="*/ 372 w 408"/>
              <a:gd name="T35" fmla="*/ 36 h 256"/>
              <a:gd name="T36" fmla="*/ 377 w 408"/>
              <a:gd name="T37" fmla="*/ 31 h 256"/>
              <a:gd name="T38" fmla="*/ 380 w 408"/>
              <a:gd name="T39" fmla="*/ 24 h 256"/>
              <a:gd name="T40" fmla="*/ 381 w 408"/>
              <a:gd name="T41" fmla="*/ 13 h 256"/>
              <a:gd name="T42" fmla="*/ 377 w 408"/>
              <a:gd name="T43" fmla="*/ 0 h 256"/>
              <a:gd name="T44" fmla="*/ 398 w 408"/>
              <a:gd name="T45" fmla="*/ 26 h 256"/>
              <a:gd name="T46" fmla="*/ 407 w 408"/>
              <a:gd name="T47" fmla="*/ 52 h 256"/>
              <a:gd name="T48" fmla="*/ 397 w 408"/>
              <a:gd name="T49" fmla="*/ 65 h 256"/>
              <a:gd name="T50" fmla="*/ 355 w 408"/>
              <a:gd name="T51" fmla="*/ 83 h 256"/>
              <a:gd name="T52" fmla="*/ 324 w 408"/>
              <a:gd name="T53" fmla="*/ 98 h 256"/>
              <a:gd name="T54" fmla="*/ 297 w 408"/>
              <a:gd name="T55" fmla="*/ 113 h 256"/>
              <a:gd name="T56" fmla="*/ 245 w 408"/>
              <a:gd name="T57" fmla="*/ 143 h 256"/>
              <a:gd name="T58" fmla="*/ 200 w 408"/>
              <a:gd name="T59" fmla="*/ 171 h 256"/>
              <a:gd name="T60" fmla="*/ 146 w 408"/>
              <a:gd name="T61" fmla="*/ 208 h 256"/>
              <a:gd name="T62" fmla="*/ 91 w 408"/>
              <a:gd name="T63" fmla="*/ 245 h 256"/>
              <a:gd name="T64" fmla="*/ 58 w 408"/>
              <a:gd name="T65" fmla="*/ 255 h 256"/>
              <a:gd name="T66" fmla="*/ 26 w 408"/>
              <a:gd name="T67" fmla="*/ 244 h 256"/>
              <a:gd name="T68" fmla="*/ 4 w 408"/>
              <a:gd name="T69" fmla="*/ 214 h 256"/>
              <a:gd name="T70" fmla="*/ 2 w 408"/>
              <a:gd name="T71" fmla="*/ 200 h 256"/>
              <a:gd name="T72" fmla="*/ 10 w 408"/>
              <a:gd name="T73" fmla="*/ 152 h 256"/>
              <a:gd name="T74" fmla="*/ 30 w 408"/>
              <a:gd name="T75" fmla="*/ 112 h 256"/>
              <a:gd name="T76" fmla="*/ 32 w 408"/>
              <a:gd name="T77" fmla="*/ 110 h 256"/>
              <a:gd name="T78" fmla="*/ 36 w 408"/>
              <a:gd name="T79" fmla="*/ 112 h 256"/>
              <a:gd name="T80" fmla="*/ 45 w 408"/>
              <a:gd name="T81" fmla="*/ 126 h 256"/>
              <a:gd name="T82" fmla="*/ 46 w 408"/>
              <a:gd name="T83" fmla="*/ 137 h 256"/>
              <a:gd name="T84" fmla="*/ 42 w 408"/>
              <a:gd name="T85" fmla="*/ 160 h 256"/>
              <a:gd name="T86" fmla="*/ 53 w 408"/>
              <a:gd name="T87" fmla="*/ 179 h 256"/>
              <a:gd name="T88" fmla="*/ 73 w 408"/>
              <a:gd name="T89" fmla="*/ 186 h 256"/>
              <a:gd name="T90" fmla="*/ 82 w 408"/>
              <a:gd name="T91" fmla="*/ 18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8" h="256">
                <a:moveTo>
                  <a:pt x="82" y="187"/>
                </a:moveTo>
                <a:cubicBezTo>
                  <a:pt x="92" y="189"/>
                  <a:pt x="100" y="182"/>
                  <a:pt x="110" y="179"/>
                </a:cubicBezTo>
                <a:cubicBezTo>
                  <a:pt x="119" y="177"/>
                  <a:pt x="127" y="171"/>
                  <a:pt x="134" y="165"/>
                </a:cubicBezTo>
                <a:cubicBezTo>
                  <a:pt x="139" y="162"/>
                  <a:pt x="143" y="159"/>
                  <a:pt x="147" y="156"/>
                </a:cubicBezTo>
                <a:cubicBezTo>
                  <a:pt x="156" y="150"/>
                  <a:pt x="163" y="143"/>
                  <a:pt x="171" y="137"/>
                </a:cubicBezTo>
                <a:cubicBezTo>
                  <a:pt x="175" y="134"/>
                  <a:pt x="181" y="131"/>
                  <a:pt x="185" y="128"/>
                </a:cubicBezTo>
                <a:cubicBezTo>
                  <a:pt x="191" y="122"/>
                  <a:pt x="199" y="118"/>
                  <a:pt x="205" y="111"/>
                </a:cubicBezTo>
                <a:cubicBezTo>
                  <a:pt x="208" y="108"/>
                  <a:pt x="214" y="106"/>
                  <a:pt x="218" y="103"/>
                </a:cubicBezTo>
                <a:cubicBezTo>
                  <a:pt x="227" y="97"/>
                  <a:pt x="237" y="92"/>
                  <a:pt x="246" y="88"/>
                </a:cubicBezTo>
                <a:cubicBezTo>
                  <a:pt x="254" y="84"/>
                  <a:pt x="261" y="81"/>
                  <a:pt x="269" y="79"/>
                </a:cubicBezTo>
                <a:cubicBezTo>
                  <a:pt x="277" y="78"/>
                  <a:pt x="285" y="75"/>
                  <a:pt x="293" y="72"/>
                </a:cubicBezTo>
                <a:cubicBezTo>
                  <a:pt x="304" y="69"/>
                  <a:pt x="315" y="66"/>
                  <a:pt x="326" y="62"/>
                </a:cubicBezTo>
                <a:cubicBezTo>
                  <a:pt x="333" y="59"/>
                  <a:pt x="340" y="58"/>
                  <a:pt x="347" y="53"/>
                </a:cubicBezTo>
                <a:cubicBezTo>
                  <a:pt x="348" y="52"/>
                  <a:pt x="350" y="52"/>
                  <a:pt x="352" y="52"/>
                </a:cubicBezTo>
                <a:cubicBezTo>
                  <a:pt x="354" y="52"/>
                  <a:pt x="356" y="51"/>
                  <a:pt x="356" y="49"/>
                </a:cubicBezTo>
                <a:cubicBezTo>
                  <a:pt x="356" y="48"/>
                  <a:pt x="357" y="47"/>
                  <a:pt x="358" y="47"/>
                </a:cubicBezTo>
                <a:cubicBezTo>
                  <a:pt x="361" y="46"/>
                  <a:pt x="364" y="46"/>
                  <a:pt x="364" y="41"/>
                </a:cubicBezTo>
                <a:cubicBezTo>
                  <a:pt x="364" y="38"/>
                  <a:pt x="369" y="37"/>
                  <a:pt x="372" y="36"/>
                </a:cubicBezTo>
                <a:cubicBezTo>
                  <a:pt x="375" y="35"/>
                  <a:pt x="377" y="35"/>
                  <a:pt x="377" y="31"/>
                </a:cubicBezTo>
                <a:cubicBezTo>
                  <a:pt x="377" y="29"/>
                  <a:pt x="378" y="26"/>
                  <a:pt x="380" y="24"/>
                </a:cubicBezTo>
                <a:cubicBezTo>
                  <a:pt x="383" y="21"/>
                  <a:pt x="383" y="17"/>
                  <a:pt x="381" y="13"/>
                </a:cubicBezTo>
                <a:cubicBezTo>
                  <a:pt x="378" y="9"/>
                  <a:pt x="377" y="5"/>
                  <a:pt x="377" y="0"/>
                </a:cubicBezTo>
                <a:cubicBezTo>
                  <a:pt x="386" y="7"/>
                  <a:pt x="392" y="16"/>
                  <a:pt x="398" y="26"/>
                </a:cubicBezTo>
                <a:cubicBezTo>
                  <a:pt x="403" y="34"/>
                  <a:pt x="408" y="42"/>
                  <a:pt x="407" y="52"/>
                </a:cubicBezTo>
                <a:cubicBezTo>
                  <a:pt x="407" y="59"/>
                  <a:pt x="404" y="64"/>
                  <a:pt x="397" y="65"/>
                </a:cubicBezTo>
                <a:cubicBezTo>
                  <a:pt x="382" y="69"/>
                  <a:pt x="369" y="76"/>
                  <a:pt x="355" y="83"/>
                </a:cubicBezTo>
                <a:cubicBezTo>
                  <a:pt x="345" y="88"/>
                  <a:pt x="334" y="93"/>
                  <a:pt x="324" y="98"/>
                </a:cubicBezTo>
                <a:cubicBezTo>
                  <a:pt x="315" y="103"/>
                  <a:pt x="306" y="107"/>
                  <a:pt x="297" y="113"/>
                </a:cubicBezTo>
                <a:cubicBezTo>
                  <a:pt x="280" y="124"/>
                  <a:pt x="262" y="133"/>
                  <a:pt x="245" y="143"/>
                </a:cubicBezTo>
                <a:cubicBezTo>
                  <a:pt x="230" y="153"/>
                  <a:pt x="215" y="162"/>
                  <a:pt x="200" y="171"/>
                </a:cubicBezTo>
                <a:cubicBezTo>
                  <a:pt x="181" y="183"/>
                  <a:pt x="164" y="196"/>
                  <a:pt x="146" y="208"/>
                </a:cubicBezTo>
                <a:cubicBezTo>
                  <a:pt x="128" y="221"/>
                  <a:pt x="111" y="235"/>
                  <a:pt x="91" y="245"/>
                </a:cubicBezTo>
                <a:cubicBezTo>
                  <a:pt x="81" y="250"/>
                  <a:pt x="70" y="255"/>
                  <a:pt x="58" y="255"/>
                </a:cubicBezTo>
                <a:cubicBezTo>
                  <a:pt x="46" y="256"/>
                  <a:pt x="35" y="252"/>
                  <a:pt x="26" y="244"/>
                </a:cubicBezTo>
                <a:cubicBezTo>
                  <a:pt x="16" y="236"/>
                  <a:pt x="8" y="226"/>
                  <a:pt x="4" y="214"/>
                </a:cubicBezTo>
                <a:cubicBezTo>
                  <a:pt x="2" y="209"/>
                  <a:pt x="2" y="204"/>
                  <a:pt x="2" y="200"/>
                </a:cubicBezTo>
                <a:cubicBezTo>
                  <a:pt x="0" y="183"/>
                  <a:pt x="4" y="168"/>
                  <a:pt x="10" y="152"/>
                </a:cubicBezTo>
                <a:cubicBezTo>
                  <a:pt x="15" y="138"/>
                  <a:pt x="22" y="125"/>
                  <a:pt x="30" y="112"/>
                </a:cubicBezTo>
                <a:cubicBezTo>
                  <a:pt x="31" y="111"/>
                  <a:pt x="32" y="111"/>
                  <a:pt x="32" y="110"/>
                </a:cubicBezTo>
                <a:cubicBezTo>
                  <a:pt x="34" y="109"/>
                  <a:pt x="35" y="111"/>
                  <a:pt x="36" y="112"/>
                </a:cubicBezTo>
                <a:cubicBezTo>
                  <a:pt x="39" y="116"/>
                  <a:pt x="42" y="121"/>
                  <a:pt x="45" y="126"/>
                </a:cubicBezTo>
                <a:cubicBezTo>
                  <a:pt x="47" y="129"/>
                  <a:pt x="47" y="133"/>
                  <a:pt x="46" y="137"/>
                </a:cubicBezTo>
                <a:cubicBezTo>
                  <a:pt x="44" y="144"/>
                  <a:pt x="42" y="152"/>
                  <a:pt x="42" y="160"/>
                </a:cubicBezTo>
                <a:cubicBezTo>
                  <a:pt x="42" y="168"/>
                  <a:pt x="46" y="175"/>
                  <a:pt x="53" y="179"/>
                </a:cubicBezTo>
                <a:cubicBezTo>
                  <a:pt x="59" y="183"/>
                  <a:pt x="65" y="186"/>
                  <a:pt x="73" y="186"/>
                </a:cubicBezTo>
                <a:cubicBezTo>
                  <a:pt x="76" y="185"/>
                  <a:pt x="79" y="185"/>
                  <a:pt x="82" y="187"/>
                </a:cubicBezTo>
                <a:close/>
              </a:path>
            </a:pathLst>
          </a:custGeom>
          <a:solidFill>
            <a:srgbClr val="DAC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2" name="Freeform 277"/>
          <p:cNvSpPr>
            <a:spLocks/>
          </p:cNvSpPr>
          <p:nvPr/>
        </p:nvSpPr>
        <p:spPr bwMode="auto">
          <a:xfrm>
            <a:off x="8404225" y="4154488"/>
            <a:ext cx="531813" cy="1008063"/>
          </a:xfrm>
          <a:custGeom>
            <a:avLst/>
            <a:gdLst>
              <a:gd name="T0" fmla="*/ 91 w 282"/>
              <a:gd name="T1" fmla="*/ 534 h 534"/>
              <a:gd name="T2" fmla="*/ 67 w 282"/>
              <a:gd name="T3" fmla="*/ 531 h 534"/>
              <a:gd name="T4" fmla="*/ 50 w 282"/>
              <a:gd name="T5" fmla="*/ 496 h 534"/>
              <a:gd name="T6" fmla="*/ 54 w 282"/>
              <a:gd name="T7" fmla="*/ 481 h 534"/>
              <a:gd name="T8" fmla="*/ 53 w 282"/>
              <a:gd name="T9" fmla="*/ 475 h 534"/>
              <a:gd name="T10" fmla="*/ 43 w 282"/>
              <a:gd name="T11" fmla="*/ 459 h 534"/>
              <a:gd name="T12" fmla="*/ 45 w 282"/>
              <a:gd name="T13" fmla="*/ 451 h 534"/>
              <a:gd name="T14" fmla="*/ 40 w 282"/>
              <a:gd name="T15" fmla="*/ 419 h 534"/>
              <a:gd name="T16" fmla="*/ 13 w 282"/>
              <a:gd name="T17" fmla="*/ 420 h 534"/>
              <a:gd name="T18" fmla="*/ 6 w 282"/>
              <a:gd name="T19" fmla="*/ 424 h 534"/>
              <a:gd name="T20" fmla="*/ 0 w 282"/>
              <a:gd name="T21" fmla="*/ 420 h 534"/>
              <a:gd name="T22" fmla="*/ 10 w 282"/>
              <a:gd name="T23" fmla="*/ 408 h 534"/>
              <a:gd name="T24" fmla="*/ 43 w 282"/>
              <a:gd name="T25" fmla="*/ 408 h 534"/>
              <a:gd name="T26" fmla="*/ 58 w 282"/>
              <a:gd name="T27" fmla="*/ 437 h 534"/>
              <a:gd name="T28" fmla="*/ 55 w 282"/>
              <a:gd name="T29" fmla="*/ 451 h 534"/>
              <a:gd name="T30" fmla="*/ 54 w 282"/>
              <a:gd name="T31" fmla="*/ 456 h 534"/>
              <a:gd name="T32" fmla="*/ 63 w 282"/>
              <a:gd name="T33" fmla="*/ 431 h 534"/>
              <a:gd name="T34" fmla="*/ 49 w 282"/>
              <a:gd name="T35" fmla="*/ 404 h 534"/>
              <a:gd name="T36" fmla="*/ 34 w 282"/>
              <a:gd name="T37" fmla="*/ 397 h 534"/>
              <a:gd name="T38" fmla="*/ 30 w 282"/>
              <a:gd name="T39" fmla="*/ 394 h 534"/>
              <a:gd name="T40" fmla="*/ 47 w 282"/>
              <a:gd name="T41" fmla="*/ 385 h 534"/>
              <a:gd name="T42" fmla="*/ 86 w 282"/>
              <a:gd name="T43" fmla="*/ 357 h 534"/>
              <a:gd name="T44" fmla="*/ 136 w 282"/>
              <a:gd name="T45" fmla="*/ 319 h 534"/>
              <a:gd name="T46" fmla="*/ 161 w 282"/>
              <a:gd name="T47" fmla="*/ 294 h 534"/>
              <a:gd name="T48" fmla="*/ 196 w 282"/>
              <a:gd name="T49" fmla="*/ 243 h 534"/>
              <a:gd name="T50" fmla="*/ 215 w 282"/>
              <a:gd name="T51" fmla="*/ 188 h 534"/>
              <a:gd name="T52" fmla="*/ 222 w 282"/>
              <a:gd name="T53" fmla="*/ 141 h 534"/>
              <a:gd name="T54" fmla="*/ 223 w 282"/>
              <a:gd name="T55" fmla="*/ 116 h 534"/>
              <a:gd name="T56" fmla="*/ 220 w 282"/>
              <a:gd name="T57" fmla="*/ 113 h 534"/>
              <a:gd name="T58" fmla="*/ 184 w 282"/>
              <a:gd name="T59" fmla="*/ 92 h 534"/>
              <a:gd name="T60" fmla="*/ 182 w 282"/>
              <a:gd name="T61" fmla="*/ 90 h 534"/>
              <a:gd name="T62" fmla="*/ 182 w 282"/>
              <a:gd name="T63" fmla="*/ 88 h 534"/>
              <a:gd name="T64" fmla="*/ 185 w 282"/>
              <a:gd name="T65" fmla="*/ 89 h 534"/>
              <a:gd name="T66" fmla="*/ 228 w 282"/>
              <a:gd name="T67" fmla="*/ 94 h 534"/>
              <a:gd name="T68" fmla="*/ 258 w 282"/>
              <a:gd name="T69" fmla="*/ 58 h 534"/>
              <a:gd name="T70" fmla="*/ 282 w 282"/>
              <a:gd name="T71" fmla="*/ 0 h 534"/>
              <a:gd name="T72" fmla="*/ 282 w 282"/>
              <a:gd name="T73" fmla="*/ 26 h 534"/>
              <a:gd name="T74" fmla="*/ 281 w 282"/>
              <a:gd name="T75" fmla="*/ 28 h 534"/>
              <a:gd name="T76" fmla="*/ 271 w 282"/>
              <a:gd name="T77" fmla="*/ 69 h 534"/>
              <a:gd name="T78" fmla="*/ 246 w 282"/>
              <a:gd name="T79" fmla="*/ 105 h 534"/>
              <a:gd name="T80" fmla="*/ 241 w 282"/>
              <a:gd name="T81" fmla="*/ 112 h 534"/>
              <a:gd name="T82" fmla="*/ 229 w 282"/>
              <a:gd name="T83" fmla="*/ 189 h 534"/>
              <a:gd name="T84" fmla="*/ 219 w 282"/>
              <a:gd name="T85" fmla="*/ 235 h 534"/>
              <a:gd name="T86" fmla="*/ 204 w 282"/>
              <a:gd name="T87" fmla="*/ 289 h 534"/>
              <a:gd name="T88" fmla="*/ 186 w 282"/>
              <a:gd name="T89" fmla="*/ 337 h 534"/>
              <a:gd name="T90" fmla="*/ 166 w 282"/>
              <a:gd name="T91" fmla="*/ 378 h 534"/>
              <a:gd name="T92" fmla="*/ 134 w 282"/>
              <a:gd name="T93" fmla="*/ 425 h 534"/>
              <a:gd name="T94" fmla="*/ 101 w 282"/>
              <a:gd name="T95" fmla="*/ 473 h 534"/>
              <a:gd name="T96" fmla="*/ 90 w 282"/>
              <a:gd name="T97" fmla="*/ 501 h 534"/>
              <a:gd name="T98" fmla="*/ 90 w 282"/>
              <a:gd name="T99" fmla="*/ 529 h 534"/>
              <a:gd name="T100" fmla="*/ 91 w 282"/>
              <a:gd name="T101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2" h="534">
                <a:moveTo>
                  <a:pt x="91" y="534"/>
                </a:moveTo>
                <a:cubicBezTo>
                  <a:pt x="83" y="534"/>
                  <a:pt x="75" y="534"/>
                  <a:pt x="67" y="531"/>
                </a:cubicBezTo>
                <a:cubicBezTo>
                  <a:pt x="49" y="522"/>
                  <a:pt x="48" y="511"/>
                  <a:pt x="50" y="496"/>
                </a:cubicBezTo>
                <a:cubicBezTo>
                  <a:pt x="51" y="491"/>
                  <a:pt x="52" y="486"/>
                  <a:pt x="54" y="481"/>
                </a:cubicBezTo>
                <a:cubicBezTo>
                  <a:pt x="56" y="479"/>
                  <a:pt x="54" y="477"/>
                  <a:pt x="53" y="475"/>
                </a:cubicBezTo>
                <a:cubicBezTo>
                  <a:pt x="51" y="469"/>
                  <a:pt x="47" y="464"/>
                  <a:pt x="43" y="459"/>
                </a:cubicBezTo>
                <a:cubicBezTo>
                  <a:pt x="42" y="456"/>
                  <a:pt x="44" y="453"/>
                  <a:pt x="45" y="451"/>
                </a:cubicBezTo>
                <a:cubicBezTo>
                  <a:pt x="54" y="440"/>
                  <a:pt x="48" y="425"/>
                  <a:pt x="40" y="419"/>
                </a:cubicBezTo>
                <a:cubicBezTo>
                  <a:pt x="32" y="412"/>
                  <a:pt x="21" y="413"/>
                  <a:pt x="13" y="420"/>
                </a:cubicBezTo>
                <a:cubicBezTo>
                  <a:pt x="11" y="422"/>
                  <a:pt x="10" y="425"/>
                  <a:pt x="6" y="424"/>
                </a:cubicBezTo>
                <a:cubicBezTo>
                  <a:pt x="4" y="423"/>
                  <a:pt x="2" y="422"/>
                  <a:pt x="0" y="420"/>
                </a:cubicBezTo>
                <a:cubicBezTo>
                  <a:pt x="1" y="414"/>
                  <a:pt x="5" y="411"/>
                  <a:pt x="10" y="408"/>
                </a:cubicBezTo>
                <a:cubicBezTo>
                  <a:pt x="21" y="402"/>
                  <a:pt x="32" y="402"/>
                  <a:pt x="43" y="408"/>
                </a:cubicBezTo>
                <a:cubicBezTo>
                  <a:pt x="54" y="415"/>
                  <a:pt x="59" y="425"/>
                  <a:pt x="58" y="437"/>
                </a:cubicBezTo>
                <a:cubicBezTo>
                  <a:pt x="58" y="442"/>
                  <a:pt x="56" y="446"/>
                  <a:pt x="55" y="451"/>
                </a:cubicBezTo>
                <a:cubicBezTo>
                  <a:pt x="54" y="452"/>
                  <a:pt x="53" y="454"/>
                  <a:pt x="54" y="456"/>
                </a:cubicBezTo>
                <a:cubicBezTo>
                  <a:pt x="61" y="449"/>
                  <a:pt x="63" y="440"/>
                  <a:pt x="63" y="431"/>
                </a:cubicBezTo>
                <a:cubicBezTo>
                  <a:pt x="62" y="420"/>
                  <a:pt x="58" y="411"/>
                  <a:pt x="49" y="404"/>
                </a:cubicBezTo>
                <a:cubicBezTo>
                  <a:pt x="44" y="400"/>
                  <a:pt x="39" y="399"/>
                  <a:pt x="34" y="397"/>
                </a:cubicBezTo>
                <a:cubicBezTo>
                  <a:pt x="32" y="397"/>
                  <a:pt x="30" y="397"/>
                  <a:pt x="30" y="394"/>
                </a:cubicBezTo>
                <a:cubicBezTo>
                  <a:pt x="36" y="392"/>
                  <a:pt x="42" y="389"/>
                  <a:pt x="47" y="385"/>
                </a:cubicBezTo>
                <a:cubicBezTo>
                  <a:pt x="61" y="377"/>
                  <a:pt x="74" y="367"/>
                  <a:pt x="86" y="357"/>
                </a:cubicBezTo>
                <a:cubicBezTo>
                  <a:pt x="103" y="344"/>
                  <a:pt x="119" y="331"/>
                  <a:pt x="136" y="319"/>
                </a:cubicBezTo>
                <a:cubicBezTo>
                  <a:pt x="145" y="312"/>
                  <a:pt x="153" y="302"/>
                  <a:pt x="161" y="294"/>
                </a:cubicBezTo>
                <a:cubicBezTo>
                  <a:pt x="177" y="280"/>
                  <a:pt x="187" y="262"/>
                  <a:pt x="196" y="243"/>
                </a:cubicBezTo>
                <a:cubicBezTo>
                  <a:pt x="205" y="226"/>
                  <a:pt x="212" y="207"/>
                  <a:pt x="215" y="188"/>
                </a:cubicBezTo>
                <a:cubicBezTo>
                  <a:pt x="218" y="173"/>
                  <a:pt x="221" y="157"/>
                  <a:pt x="222" y="141"/>
                </a:cubicBezTo>
                <a:cubicBezTo>
                  <a:pt x="222" y="133"/>
                  <a:pt x="222" y="125"/>
                  <a:pt x="223" y="116"/>
                </a:cubicBezTo>
                <a:cubicBezTo>
                  <a:pt x="223" y="114"/>
                  <a:pt x="222" y="113"/>
                  <a:pt x="220" y="113"/>
                </a:cubicBezTo>
                <a:cubicBezTo>
                  <a:pt x="204" y="112"/>
                  <a:pt x="193" y="103"/>
                  <a:pt x="184" y="92"/>
                </a:cubicBezTo>
                <a:cubicBezTo>
                  <a:pt x="183" y="91"/>
                  <a:pt x="183" y="90"/>
                  <a:pt x="182" y="90"/>
                </a:cubicBezTo>
                <a:cubicBezTo>
                  <a:pt x="182" y="89"/>
                  <a:pt x="181" y="88"/>
                  <a:pt x="182" y="88"/>
                </a:cubicBezTo>
                <a:cubicBezTo>
                  <a:pt x="183" y="87"/>
                  <a:pt x="184" y="88"/>
                  <a:pt x="185" y="89"/>
                </a:cubicBezTo>
                <a:cubicBezTo>
                  <a:pt x="197" y="103"/>
                  <a:pt x="214" y="103"/>
                  <a:pt x="228" y="94"/>
                </a:cubicBezTo>
                <a:cubicBezTo>
                  <a:pt x="242" y="86"/>
                  <a:pt x="253" y="74"/>
                  <a:pt x="258" y="58"/>
                </a:cubicBezTo>
                <a:cubicBezTo>
                  <a:pt x="263" y="37"/>
                  <a:pt x="274" y="19"/>
                  <a:pt x="282" y="0"/>
                </a:cubicBezTo>
                <a:cubicBezTo>
                  <a:pt x="282" y="8"/>
                  <a:pt x="282" y="17"/>
                  <a:pt x="282" y="26"/>
                </a:cubicBezTo>
                <a:cubicBezTo>
                  <a:pt x="281" y="26"/>
                  <a:pt x="281" y="27"/>
                  <a:pt x="281" y="28"/>
                </a:cubicBezTo>
                <a:cubicBezTo>
                  <a:pt x="277" y="42"/>
                  <a:pt x="275" y="56"/>
                  <a:pt x="271" y="69"/>
                </a:cubicBezTo>
                <a:cubicBezTo>
                  <a:pt x="267" y="84"/>
                  <a:pt x="259" y="97"/>
                  <a:pt x="246" y="105"/>
                </a:cubicBezTo>
                <a:cubicBezTo>
                  <a:pt x="243" y="107"/>
                  <a:pt x="242" y="109"/>
                  <a:pt x="241" y="112"/>
                </a:cubicBezTo>
                <a:cubicBezTo>
                  <a:pt x="238" y="138"/>
                  <a:pt x="234" y="164"/>
                  <a:pt x="229" y="189"/>
                </a:cubicBezTo>
                <a:cubicBezTo>
                  <a:pt x="226" y="205"/>
                  <a:pt x="222" y="220"/>
                  <a:pt x="219" y="235"/>
                </a:cubicBezTo>
                <a:cubicBezTo>
                  <a:pt x="215" y="254"/>
                  <a:pt x="209" y="271"/>
                  <a:pt x="204" y="289"/>
                </a:cubicBezTo>
                <a:cubicBezTo>
                  <a:pt x="199" y="306"/>
                  <a:pt x="193" y="322"/>
                  <a:pt x="186" y="337"/>
                </a:cubicBezTo>
                <a:cubicBezTo>
                  <a:pt x="180" y="351"/>
                  <a:pt x="173" y="365"/>
                  <a:pt x="166" y="378"/>
                </a:cubicBezTo>
                <a:cubicBezTo>
                  <a:pt x="157" y="395"/>
                  <a:pt x="146" y="410"/>
                  <a:pt x="134" y="425"/>
                </a:cubicBezTo>
                <a:cubicBezTo>
                  <a:pt x="122" y="440"/>
                  <a:pt x="110" y="456"/>
                  <a:pt x="101" y="473"/>
                </a:cubicBezTo>
                <a:cubicBezTo>
                  <a:pt x="96" y="482"/>
                  <a:pt x="93" y="491"/>
                  <a:pt x="90" y="501"/>
                </a:cubicBezTo>
                <a:cubicBezTo>
                  <a:pt x="88" y="510"/>
                  <a:pt x="87" y="519"/>
                  <a:pt x="90" y="529"/>
                </a:cubicBezTo>
                <a:cubicBezTo>
                  <a:pt x="90" y="530"/>
                  <a:pt x="91" y="532"/>
                  <a:pt x="91" y="534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3" name="Freeform 278"/>
          <p:cNvSpPr>
            <a:spLocks/>
          </p:cNvSpPr>
          <p:nvPr/>
        </p:nvSpPr>
        <p:spPr bwMode="auto">
          <a:xfrm>
            <a:off x="7929563" y="3941763"/>
            <a:ext cx="836613" cy="461963"/>
          </a:xfrm>
          <a:custGeom>
            <a:avLst/>
            <a:gdLst>
              <a:gd name="T0" fmla="*/ 303 w 443"/>
              <a:gd name="T1" fmla="*/ 48 h 245"/>
              <a:gd name="T2" fmla="*/ 325 w 443"/>
              <a:gd name="T3" fmla="*/ 39 h 245"/>
              <a:gd name="T4" fmla="*/ 359 w 443"/>
              <a:gd name="T5" fmla="*/ 25 h 245"/>
              <a:gd name="T6" fmla="*/ 380 w 443"/>
              <a:gd name="T7" fmla="*/ 17 h 245"/>
              <a:gd name="T8" fmla="*/ 385 w 443"/>
              <a:gd name="T9" fmla="*/ 19 h 245"/>
              <a:gd name="T10" fmla="*/ 390 w 443"/>
              <a:gd name="T11" fmla="*/ 24 h 245"/>
              <a:gd name="T12" fmla="*/ 395 w 443"/>
              <a:gd name="T13" fmla="*/ 13 h 245"/>
              <a:gd name="T14" fmla="*/ 439 w 443"/>
              <a:gd name="T15" fmla="*/ 1 h 245"/>
              <a:gd name="T16" fmla="*/ 443 w 443"/>
              <a:gd name="T17" fmla="*/ 2 h 245"/>
              <a:gd name="T18" fmla="*/ 429 w 443"/>
              <a:gd name="T19" fmla="*/ 29 h 245"/>
              <a:gd name="T20" fmla="*/ 425 w 443"/>
              <a:gd name="T21" fmla="*/ 33 h 245"/>
              <a:gd name="T22" fmla="*/ 407 w 443"/>
              <a:gd name="T23" fmla="*/ 40 h 245"/>
              <a:gd name="T24" fmla="*/ 392 w 443"/>
              <a:gd name="T25" fmla="*/ 48 h 245"/>
              <a:gd name="T26" fmla="*/ 328 w 443"/>
              <a:gd name="T27" fmla="*/ 82 h 245"/>
              <a:gd name="T28" fmla="*/ 321 w 443"/>
              <a:gd name="T29" fmla="*/ 85 h 245"/>
              <a:gd name="T30" fmla="*/ 263 w 443"/>
              <a:gd name="T31" fmla="*/ 120 h 245"/>
              <a:gd name="T32" fmla="*/ 256 w 443"/>
              <a:gd name="T33" fmla="*/ 134 h 245"/>
              <a:gd name="T34" fmla="*/ 234 w 443"/>
              <a:gd name="T35" fmla="*/ 187 h 245"/>
              <a:gd name="T36" fmla="*/ 167 w 443"/>
              <a:gd name="T37" fmla="*/ 232 h 245"/>
              <a:gd name="T38" fmla="*/ 114 w 443"/>
              <a:gd name="T39" fmla="*/ 245 h 245"/>
              <a:gd name="T40" fmla="*/ 89 w 443"/>
              <a:gd name="T41" fmla="*/ 238 h 245"/>
              <a:gd name="T42" fmla="*/ 41 w 443"/>
              <a:gd name="T43" fmla="*/ 194 h 245"/>
              <a:gd name="T44" fmla="*/ 39 w 443"/>
              <a:gd name="T45" fmla="*/ 215 h 245"/>
              <a:gd name="T46" fmla="*/ 36 w 443"/>
              <a:gd name="T47" fmla="*/ 218 h 245"/>
              <a:gd name="T48" fmla="*/ 10 w 443"/>
              <a:gd name="T49" fmla="*/ 175 h 245"/>
              <a:gd name="T50" fmla="*/ 0 w 443"/>
              <a:gd name="T51" fmla="*/ 148 h 245"/>
              <a:gd name="T52" fmla="*/ 5 w 443"/>
              <a:gd name="T53" fmla="*/ 145 h 245"/>
              <a:gd name="T54" fmla="*/ 27 w 443"/>
              <a:gd name="T55" fmla="*/ 136 h 245"/>
              <a:gd name="T56" fmla="*/ 32 w 443"/>
              <a:gd name="T57" fmla="*/ 138 h 245"/>
              <a:gd name="T58" fmla="*/ 43 w 443"/>
              <a:gd name="T59" fmla="*/ 149 h 245"/>
              <a:gd name="T60" fmla="*/ 43 w 443"/>
              <a:gd name="T61" fmla="*/ 142 h 245"/>
              <a:gd name="T62" fmla="*/ 71 w 443"/>
              <a:gd name="T63" fmla="*/ 120 h 245"/>
              <a:gd name="T64" fmla="*/ 104 w 443"/>
              <a:gd name="T65" fmla="*/ 104 h 245"/>
              <a:gd name="T66" fmla="*/ 154 w 443"/>
              <a:gd name="T67" fmla="*/ 88 h 245"/>
              <a:gd name="T68" fmla="*/ 166 w 443"/>
              <a:gd name="T69" fmla="*/ 85 h 245"/>
              <a:gd name="T70" fmla="*/ 197 w 443"/>
              <a:gd name="T71" fmla="*/ 81 h 245"/>
              <a:gd name="T72" fmla="*/ 215 w 443"/>
              <a:gd name="T73" fmla="*/ 82 h 245"/>
              <a:gd name="T74" fmla="*/ 229 w 443"/>
              <a:gd name="T75" fmla="*/ 81 h 245"/>
              <a:gd name="T76" fmla="*/ 298 w 443"/>
              <a:gd name="T77" fmla="*/ 49 h 245"/>
              <a:gd name="T78" fmla="*/ 303 w 443"/>
              <a:gd name="T79" fmla="*/ 48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245">
                <a:moveTo>
                  <a:pt x="303" y="48"/>
                </a:moveTo>
                <a:cubicBezTo>
                  <a:pt x="310" y="45"/>
                  <a:pt x="318" y="42"/>
                  <a:pt x="325" y="39"/>
                </a:cubicBezTo>
                <a:cubicBezTo>
                  <a:pt x="337" y="34"/>
                  <a:pt x="348" y="30"/>
                  <a:pt x="359" y="25"/>
                </a:cubicBezTo>
                <a:cubicBezTo>
                  <a:pt x="366" y="22"/>
                  <a:pt x="373" y="20"/>
                  <a:pt x="380" y="17"/>
                </a:cubicBezTo>
                <a:cubicBezTo>
                  <a:pt x="382" y="17"/>
                  <a:pt x="383" y="17"/>
                  <a:pt x="385" y="19"/>
                </a:cubicBezTo>
                <a:cubicBezTo>
                  <a:pt x="386" y="21"/>
                  <a:pt x="388" y="23"/>
                  <a:pt x="390" y="24"/>
                </a:cubicBezTo>
                <a:cubicBezTo>
                  <a:pt x="386" y="16"/>
                  <a:pt x="386" y="15"/>
                  <a:pt x="395" y="13"/>
                </a:cubicBezTo>
                <a:cubicBezTo>
                  <a:pt x="409" y="8"/>
                  <a:pt x="424" y="3"/>
                  <a:pt x="439" y="1"/>
                </a:cubicBezTo>
                <a:cubicBezTo>
                  <a:pt x="441" y="0"/>
                  <a:pt x="442" y="0"/>
                  <a:pt x="443" y="2"/>
                </a:cubicBezTo>
                <a:cubicBezTo>
                  <a:pt x="437" y="10"/>
                  <a:pt x="432" y="19"/>
                  <a:pt x="429" y="29"/>
                </a:cubicBezTo>
                <a:cubicBezTo>
                  <a:pt x="428" y="31"/>
                  <a:pt x="427" y="32"/>
                  <a:pt x="425" y="33"/>
                </a:cubicBezTo>
                <a:cubicBezTo>
                  <a:pt x="419" y="35"/>
                  <a:pt x="413" y="37"/>
                  <a:pt x="407" y="40"/>
                </a:cubicBezTo>
                <a:cubicBezTo>
                  <a:pt x="403" y="44"/>
                  <a:pt x="397" y="46"/>
                  <a:pt x="392" y="48"/>
                </a:cubicBezTo>
                <a:cubicBezTo>
                  <a:pt x="370" y="58"/>
                  <a:pt x="349" y="69"/>
                  <a:pt x="328" y="82"/>
                </a:cubicBezTo>
                <a:cubicBezTo>
                  <a:pt x="326" y="83"/>
                  <a:pt x="323" y="84"/>
                  <a:pt x="321" y="85"/>
                </a:cubicBezTo>
                <a:cubicBezTo>
                  <a:pt x="302" y="97"/>
                  <a:pt x="282" y="108"/>
                  <a:pt x="263" y="120"/>
                </a:cubicBezTo>
                <a:cubicBezTo>
                  <a:pt x="257" y="123"/>
                  <a:pt x="255" y="127"/>
                  <a:pt x="256" y="134"/>
                </a:cubicBezTo>
                <a:cubicBezTo>
                  <a:pt x="259" y="155"/>
                  <a:pt x="251" y="173"/>
                  <a:pt x="234" y="187"/>
                </a:cubicBezTo>
                <a:cubicBezTo>
                  <a:pt x="213" y="205"/>
                  <a:pt x="191" y="220"/>
                  <a:pt x="167" y="232"/>
                </a:cubicBezTo>
                <a:cubicBezTo>
                  <a:pt x="150" y="239"/>
                  <a:pt x="133" y="245"/>
                  <a:pt x="114" y="245"/>
                </a:cubicBezTo>
                <a:cubicBezTo>
                  <a:pt x="105" y="245"/>
                  <a:pt x="97" y="242"/>
                  <a:pt x="89" y="238"/>
                </a:cubicBezTo>
                <a:cubicBezTo>
                  <a:pt x="70" y="227"/>
                  <a:pt x="55" y="212"/>
                  <a:pt x="41" y="194"/>
                </a:cubicBezTo>
                <a:cubicBezTo>
                  <a:pt x="41" y="202"/>
                  <a:pt x="41" y="209"/>
                  <a:pt x="39" y="215"/>
                </a:cubicBezTo>
                <a:cubicBezTo>
                  <a:pt x="39" y="217"/>
                  <a:pt x="40" y="220"/>
                  <a:pt x="36" y="218"/>
                </a:cubicBezTo>
                <a:cubicBezTo>
                  <a:pt x="27" y="204"/>
                  <a:pt x="18" y="190"/>
                  <a:pt x="10" y="175"/>
                </a:cubicBezTo>
                <a:cubicBezTo>
                  <a:pt x="6" y="166"/>
                  <a:pt x="4" y="157"/>
                  <a:pt x="0" y="148"/>
                </a:cubicBezTo>
                <a:cubicBezTo>
                  <a:pt x="1" y="145"/>
                  <a:pt x="3" y="145"/>
                  <a:pt x="5" y="145"/>
                </a:cubicBezTo>
                <a:cubicBezTo>
                  <a:pt x="13" y="142"/>
                  <a:pt x="20" y="139"/>
                  <a:pt x="27" y="136"/>
                </a:cubicBezTo>
                <a:cubicBezTo>
                  <a:pt x="29" y="135"/>
                  <a:pt x="31" y="136"/>
                  <a:pt x="32" y="138"/>
                </a:cubicBezTo>
                <a:cubicBezTo>
                  <a:pt x="36" y="141"/>
                  <a:pt x="40" y="145"/>
                  <a:pt x="43" y="149"/>
                </a:cubicBezTo>
                <a:cubicBezTo>
                  <a:pt x="41" y="146"/>
                  <a:pt x="41" y="144"/>
                  <a:pt x="43" y="142"/>
                </a:cubicBezTo>
                <a:cubicBezTo>
                  <a:pt x="51" y="133"/>
                  <a:pt x="60" y="126"/>
                  <a:pt x="71" y="120"/>
                </a:cubicBezTo>
                <a:cubicBezTo>
                  <a:pt x="82" y="115"/>
                  <a:pt x="93" y="109"/>
                  <a:pt x="104" y="104"/>
                </a:cubicBezTo>
                <a:cubicBezTo>
                  <a:pt x="120" y="97"/>
                  <a:pt x="137" y="93"/>
                  <a:pt x="154" y="88"/>
                </a:cubicBezTo>
                <a:cubicBezTo>
                  <a:pt x="158" y="87"/>
                  <a:pt x="162" y="86"/>
                  <a:pt x="166" y="85"/>
                </a:cubicBezTo>
                <a:cubicBezTo>
                  <a:pt x="176" y="84"/>
                  <a:pt x="186" y="82"/>
                  <a:pt x="197" y="81"/>
                </a:cubicBezTo>
                <a:cubicBezTo>
                  <a:pt x="203" y="80"/>
                  <a:pt x="209" y="82"/>
                  <a:pt x="215" y="82"/>
                </a:cubicBezTo>
                <a:cubicBezTo>
                  <a:pt x="220" y="83"/>
                  <a:pt x="225" y="83"/>
                  <a:pt x="229" y="81"/>
                </a:cubicBezTo>
                <a:cubicBezTo>
                  <a:pt x="252" y="69"/>
                  <a:pt x="275" y="59"/>
                  <a:pt x="298" y="49"/>
                </a:cubicBezTo>
                <a:cubicBezTo>
                  <a:pt x="299" y="48"/>
                  <a:pt x="301" y="47"/>
                  <a:pt x="303" y="48"/>
                </a:cubicBezTo>
                <a:close/>
              </a:path>
            </a:pathLst>
          </a:custGeom>
          <a:solidFill>
            <a:srgbClr val="615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4" name="Freeform 279"/>
          <p:cNvSpPr>
            <a:spLocks/>
          </p:cNvSpPr>
          <p:nvPr/>
        </p:nvSpPr>
        <p:spPr bwMode="auto">
          <a:xfrm>
            <a:off x="8704263" y="3716338"/>
            <a:ext cx="382588" cy="246063"/>
          </a:xfrm>
          <a:custGeom>
            <a:avLst/>
            <a:gdLst>
              <a:gd name="T0" fmla="*/ 116 w 203"/>
              <a:gd name="T1" fmla="*/ 84 h 130"/>
              <a:gd name="T2" fmla="*/ 48 w 203"/>
              <a:gd name="T3" fmla="*/ 64 h 130"/>
              <a:gd name="T4" fmla="*/ 0 w 203"/>
              <a:gd name="T5" fmla="*/ 55 h 130"/>
              <a:gd name="T6" fmla="*/ 19 w 203"/>
              <a:gd name="T7" fmla="*/ 46 h 130"/>
              <a:gd name="T8" fmla="*/ 68 w 203"/>
              <a:gd name="T9" fmla="*/ 25 h 130"/>
              <a:gd name="T10" fmla="*/ 107 w 203"/>
              <a:gd name="T11" fmla="*/ 8 h 130"/>
              <a:gd name="T12" fmla="*/ 125 w 203"/>
              <a:gd name="T13" fmla="*/ 1 h 130"/>
              <a:gd name="T14" fmla="*/ 129 w 203"/>
              <a:gd name="T15" fmla="*/ 0 h 130"/>
              <a:gd name="T16" fmla="*/ 194 w 203"/>
              <a:gd name="T17" fmla="*/ 33 h 130"/>
              <a:gd name="T18" fmla="*/ 200 w 203"/>
              <a:gd name="T19" fmla="*/ 38 h 130"/>
              <a:gd name="T20" fmla="*/ 201 w 203"/>
              <a:gd name="T21" fmla="*/ 34 h 130"/>
              <a:gd name="T22" fmla="*/ 202 w 203"/>
              <a:gd name="T23" fmla="*/ 38 h 130"/>
              <a:gd name="T24" fmla="*/ 198 w 203"/>
              <a:gd name="T25" fmla="*/ 117 h 130"/>
              <a:gd name="T26" fmla="*/ 196 w 203"/>
              <a:gd name="T27" fmla="*/ 130 h 130"/>
              <a:gd name="T28" fmla="*/ 134 w 203"/>
              <a:gd name="T29" fmla="*/ 91 h 130"/>
              <a:gd name="T30" fmla="*/ 116 w 203"/>
              <a:gd name="T31" fmla="*/ 8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3" h="130">
                <a:moveTo>
                  <a:pt x="116" y="84"/>
                </a:moveTo>
                <a:cubicBezTo>
                  <a:pt x="94" y="75"/>
                  <a:pt x="71" y="69"/>
                  <a:pt x="48" y="64"/>
                </a:cubicBezTo>
                <a:cubicBezTo>
                  <a:pt x="32" y="60"/>
                  <a:pt x="16" y="58"/>
                  <a:pt x="0" y="55"/>
                </a:cubicBezTo>
                <a:cubicBezTo>
                  <a:pt x="5" y="50"/>
                  <a:pt x="13" y="49"/>
                  <a:pt x="19" y="46"/>
                </a:cubicBezTo>
                <a:cubicBezTo>
                  <a:pt x="35" y="39"/>
                  <a:pt x="52" y="33"/>
                  <a:pt x="68" y="25"/>
                </a:cubicBezTo>
                <a:cubicBezTo>
                  <a:pt x="81" y="19"/>
                  <a:pt x="94" y="14"/>
                  <a:pt x="107" y="8"/>
                </a:cubicBezTo>
                <a:cubicBezTo>
                  <a:pt x="113" y="6"/>
                  <a:pt x="118" y="1"/>
                  <a:pt x="125" y="1"/>
                </a:cubicBezTo>
                <a:cubicBezTo>
                  <a:pt x="126" y="0"/>
                  <a:pt x="128" y="0"/>
                  <a:pt x="129" y="0"/>
                </a:cubicBezTo>
                <a:cubicBezTo>
                  <a:pt x="153" y="9"/>
                  <a:pt x="175" y="19"/>
                  <a:pt x="194" y="33"/>
                </a:cubicBezTo>
                <a:cubicBezTo>
                  <a:pt x="197" y="35"/>
                  <a:pt x="199" y="36"/>
                  <a:pt x="200" y="38"/>
                </a:cubicBezTo>
                <a:cubicBezTo>
                  <a:pt x="199" y="37"/>
                  <a:pt x="199" y="36"/>
                  <a:pt x="201" y="34"/>
                </a:cubicBezTo>
                <a:cubicBezTo>
                  <a:pt x="202" y="35"/>
                  <a:pt x="202" y="37"/>
                  <a:pt x="202" y="38"/>
                </a:cubicBezTo>
                <a:cubicBezTo>
                  <a:pt x="203" y="64"/>
                  <a:pt x="203" y="91"/>
                  <a:pt x="198" y="117"/>
                </a:cubicBezTo>
                <a:cubicBezTo>
                  <a:pt x="197" y="121"/>
                  <a:pt x="197" y="125"/>
                  <a:pt x="196" y="130"/>
                </a:cubicBezTo>
                <a:cubicBezTo>
                  <a:pt x="178" y="113"/>
                  <a:pt x="157" y="101"/>
                  <a:pt x="134" y="91"/>
                </a:cubicBezTo>
                <a:cubicBezTo>
                  <a:pt x="128" y="90"/>
                  <a:pt x="122" y="88"/>
                  <a:pt x="116" y="84"/>
                </a:cubicBezTo>
                <a:close/>
              </a:path>
            </a:pathLst>
          </a:custGeom>
          <a:solidFill>
            <a:srgbClr val="DAC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5" name="Freeform 280"/>
          <p:cNvSpPr>
            <a:spLocks/>
          </p:cNvSpPr>
          <p:nvPr/>
        </p:nvSpPr>
        <p:spPr bwMode="auto">
          <a:xfrm>
            <a:off x="7986713" y="4302126"/>
            <a:ext cx="230188" cy="233363"/>
          </a:xfrm>
          <a:custGeom>
            <a:avLst/>
            <a:gdLst>
              <a:gd name="T0" fmla="*/ 6 w 122"/>
              <a:gd name="T1" fmla="*/ 27 h 124"/>
              <a:gd name="T2" fmla="*/ 8 w 122"/>
              <a:gd name="T3" fmla="*/ 25 h 124"/>
              <a:gd name="T4" fmla="*/ 10 w 122"/>
              <a:gd name="T5" fmla="*/ 0 h 124"/>
              <a:gd name="T6" fmla="*/ 59 w 122"/>
              <a:gd name="T7" fmla="*/ 46 h 124"/>
              <a:gd name="T8" fmla="*/ 63 w 122"/>
              <a:gd name="T9" fmla="*/ 67 h 124"/>
              <a:gd name="T10" fmla="*/ 83 w 122"/>
              <a:gd name="T11" fmla="*/ 67 h 124"/>
              <a:gd name="T12" fmla="*/ 109 w 122"/>
              <a:gd name="T13" fmla="*/ 75 h 124"/>
              <a:gd name="T14" fmla="*/ 114 w 122"/>
              <a:gd name="T15" fmla="*/ 110 h 124"/>
              <a:gd name="T16" fmla="*/ 104 w 122"/>
              <a:gd name="T17" fmla="*/ 116 h 124"/>
              <a:gd name="T18" fmla="*/ 91 w 122"/>
              <a:gd name="T19" fmla="*/ 115 h 124"/>
              <a:gd name="T20" fmla="*/ 87 w 122"/>
              <a:gd name="T21" fmla="*/ 109 h 124"/>
              <a:gd name="T22" fmla="*/ 81 w 122"/>
              <a:gd name="T23" fmla="*/ 102 h 124"/>
              <a:gd name="T24" fmla="*/ 57 w 122"/>
              <a:gd name="T25" fmla="*/ 108 h 124"/>
              <a:gd name="T26" fmla="*/ 56 w 122"/>
              <a:gd name="T27" fmla="*/ 113 h 124"/>
              <a:gd name="T28" fmla="*/ 55 w 122"/>
              <a:gd name="T29" fmla="*/ 117 h 124"/>
              <a:gd name="T30" fmla="*/ 43 w 122"/>
              <a:gd name="T31" fmla="*/ 120 h 124"/>
              <a:gd name="T32" fmla="*/ 28 w 122"/>
              <a:gd name="T33" fmla="*/ 121 h 124"/>
              <a:gd name="T34" fmla="*/ 2 w 122"/>
              <a:gd name="T35" fmla="*/ 94 h 124"/>
              <a:gd name="T36" fmla="*/ 7 w 122"/>
              <a:gd name="T37" fmla="*/ 40 h 124"/>
              <a:gd name="T38" fmla="*/ 6 w 122"/>
              <a:gd name="T39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2" h="124">
                <a:moveTo>
                  <a:pt x="6" y="27"/>
                </a:moveTo>
                <a:cubicBezTo>
                  <a:pt x="9" y="29"/>
                  <a:pt x="8" y="26"/>
                  <a:pt x="8" y="25"/>
                </a:cubicBezTo>
                <a:cubicBezTo>
                  <a:pt x="9" y="17"/>
                  <a:pt x="9" y="9"/>
                  <a:pt x="10" y="0"/>
                </a:cubicBezTo>
                <a:cubicBezTo>
                  <a:pt x="24" y="18"/>
                  <a:pt x="40" y="34"/>
                  <a:pt x="59" y="46"/>
                </a:cubicBezTo>
                <a:cubicBezTo>
                  <a:pt x="64" y="52"/>
                  <a:pt x="63" y="59"/>
                  <a:pt x="63" y="67"/>
                </a:cubicBezTo>
                <a:cubicBezTo>
                  <a:pt x="69" y="67"/>
                  <a:pt x="76" y="66"/>
                  <a:pt x="83" y="67"/>
                </a:cubicBezTo>
                <a:cubicBezTo>
                  <a:pt x="92" y="67"/>
                  <a:pt x="101" y="69"/>
                  <a:pt x="109" y="75"/>
                </a:cubicBezTo>
                <a:cubicBezTo>
                  <a:pt x="119" y="83"/>
                  <a:pt x="122" y="100"/>
                  <a:pt x="114" y="110"/>
                </a:cubicBezTo>
                <a:cubicBezTo>
                  <a:pt x="111" y="113"/>
                  <a:pt x="108" y="115"/>
                  <a:pt x="104" y="116"/>
                </a:cubicBezTo>
                <a:cubicBezTo>
                  <a:pt x="99" y="116"/>
                  <a:pt x="95" y="116"/>
                  <a:pt x="91" y="115"/>
                </a:cubicBezTo>
                <a:cubicBezTo>
                  <a:pt x="88" y="114"/>
                  <a:pt x="86" y="113"/>
                  <a:pt x="87" y="109"/>
                </a:cubicBezTo>
                <a:cubicBezTo>
                  <a:pt x="87" y="105"/>
                  <a:pt x="85" y="103"/>
                  <a:pt x="81" y="102"/>
                </a:cubicBezTo>
                <a:cubicBezTo>
                  <a:pt x="72" y="100"/>
                  <a:pt x="64" y="103"/>
                  <a:pt x="57" y="108"/>
                </a:cubicBezTo>
                <a:cubicBezTo>
                  <a:pt x="55" y="109"/>
                  <a:pt x="55" y="111"/>
                  <a:pt x="56" y="113"/>
                </a:cubicBezTo>
                <a:cubicBezTo>
                  <a:pt x="58" y="115"/>
                  <a:pt x="57" y="116"/>
                  <a:pt x="55" y="117"/>
                </a:cubicBezTo>
                <a:cubicBezTo>
                  <a:pt x="51" y="118"/>
                  <a:pt x="47" y="119"/>
                  <a:pt x="43" y="120"/>
                </a:cubicBezTo>
                <a:cubicBezTo>
                  <a:pt x="38" y="117"/>
                  <a:pt x="33" y="120"/>
                  <a:pt x="28" y="121"/>
                </a:cubicBezTo>
                <a:cubicBezTo>
                  <a:pt x="8" y="124"/>
                  <a:pt x="0" y="112"/>
                  <a:pt x="2" y="94"/>
                </a:cubicBezTo>
                <a:cubicBezTo>
                  <a:pt x="5" y="76"/>
                  <a:pt x="7" y="58"/>
                  <a:pt x="7" y="40"/>
                </a:cubicBezTo>
                <a:cubicBezTo>
                  <a:pt x="7" y="35"/>
                  <a:pt x="9" y="31"/>
                  <a:pt x="6" y="27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6" name="Freeform 281"/>
          <p:cNvSpPr>
            <a:spLocks/>
          </p:cNvSpPr>
          <p:nvPr/>
        </p:nvSpPr>
        <p:spPr bwMode="auto">
          <a:xfrm>
            <a:off x="8067675" y="4098926"/>
            <a:ext cx="476250" cy="452438"/>
          </a:xfrm>
          <a:custGeom>
            <a:avLst/>
            <a:gdLst>
              <a:gd name="T0" fmla="*/ 0 w 252"/>
              <a:gd name="T1" fmla="*/ 227 h 239"/>
              <a:gd name="T2" fmla="*/ 13 w 252"/>
              <a:gd name="T3" fmla="*/ 222 h 239"/>
              <a:gd name="T4" fmla="*/ 10 w 252"/>
              <a:gd name="T5" fmla="*/ 218 h 239"/>
              <a:gd name="T6" fmla="*/ 13 w 252"/>
              <a:gd name="T7" fmla="*/ 214 h 239"/>
              <a:gd name="T8" fmla="*/ 40 w 252"/>
              <a:gd name="T9" fmla="*/ 208 h 239"/>
              <a:gd name="T10" fmla="*/ 45 w 252"/>
              <a:gd name="T11" fmla="*/ 216 h 239"/>
              <a:gd name="T12" fmla="*/ 48 w 252"/>
              <a:gd name="T13" fmla="*/ 220 h 239"/>
              <a:gd name="T14" fmla="*/ 53 w 252"/>
              <a:gd name="T15" fmla="*/ 221 h 239"/>
              <a:gd name="T16" fmla="*/ 73 w 252"/>
              <a:gd name="T17" fmla="*/ 210 h 239"/>
              <a:gd name="T18" fmla="*/ 66 w 252"/>
              <a:gd name="T19" fmla="*/ 184 h 239"/>
              <a:gd name="T20" fmla="*/ 40 w 252"/>
              <a:gd name="T21" fmla="*/ 175 h 239"/>
              <a:gd name="T22" fmla="*/ 21 w 252"/>
              <a:gd name="T23" fmla="*/ 175 h 239"/>
              <a:gd name="T24" fmla="*/ 18 w 252"/>
              <a:gd name="T25" fmla="*/ 173 h 239"/>
              <a:gd name="T26" fmla="*/ 16 w 252"/>
              <a:gd name="T27" fmla="*/ 154 h 239"/>
              <a:gd name="T28" fmla="*/ 16 w 252"/>
              <a:gd name="T29" fmla="*/ 153 h 239"/>
              <a:gd name="T30" fmla="*/ 90 w 252"/>
              <a:gd name="T31" fmla="*/ 148 h 239"/>
              <a:gd name="T32" fmla="*/ 165 w 252"/>
              <a:gd name="T33" fmla="*/ 98 h 239"/>
              <a:gd name="T34" fmla="*/ 182 w 252"/>
              <a:gd name="T35" fmla="*/ 49 h 239"/>
              <a:gd name="T36" fmla="*/ 187 w 252"/>
              <a:gd name="T37" fmla="*/ 37 h 239"/>
              <a:gd name="T38" fmla="*/ 248 w 252"/>
              <a:gd name="T39" fmla="*/ 0 h 239"/>
              <a:gd name="T40" fmla="*/ 252 w 252"/>
              <a:gd name="T41" fmla="*/ 11 h 239"/>
              <a:gd name="T42" fmla="*/ 244 w 252"/>
              <a:gd name="T43" fmla="*/ 15 h 239"/>
              <a:gd name="T44" fmla="*/ 200 w 252"/>
              <a:gd name="T45" fmla="*/ 41 h 239"/>
              <a:gd name="T46" fmla="*/ 196 w 252"/>
              <a:gd name="T47" fmla="*/ 49 h 239"/>
              <a:gd name="T48" fmla="*/ 185 w 252"/>
              <a:gd name="T49" fmla="*/ 95 h 239"/>
              <a:gd name="T50" fmla="*/ 157 w 252"/>
              <a:gd name="T51" fmla="*/ 124 h 239"/>
              <a:gd name="T52" fmla="*/ 99 w 252"/>
              <a:gd name="T53" fmla="*/ 157 h 239"/>
              <a:gd name="T54" fmla="*/ 62 w 252"/>
              <a:gd name="T55" fmla="*/ 172 h 239"/>
              <a:gd name="T56" fmla="*/ 68 w 252"/>
              <a:gd name="T57" fmla="*/ 175 h 239"/>
              <a:gd name="T58" fmla="*/ 84 w 252"/>
              <a:gd name="T59" fmla="*/ 204 h 239"/>
              <a:gd name="T60" fmla="*/ 80 w 252"/>
              <a:gd name="T61" fmla="*/ 219 h 239"/>
              <a:gd name="T62" fmla="*/ 64 w 252"/>
              <a:gd name="T63" fmla="*/ 229 h 239"/>
              <a:gd name="T64" fmla="*/ 49 w 252"/>
              <a:gd name="T65" fmla="*/ 228 h 239"/>
              <a:gd name="T66" fmla="*/ 14 w 252"/>
              <a:gd name="T67" fmla="*/ 236 h 239"/>
              <a:gd name="T68" fmla="*/ 6 w 252"/>
              <a:gd name="T69" fmla="*/ 237 h 239"/>
              <a:gd name="T70" fmla="*/ 0 w 252"/>
              <a:gd name="T71" fmla="*/ 22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39">
                <a:moveTo>
                  <a:pt x="0" y="227"/>
                </a:moveTo>
                <a:cubicBezTo>
                  <a:pt x="3" y="223"/>
                  <a:pt x="9" y="224"/>
                  <a:pt x="13" y="222"/>
                </a:cubicBezTo>
                <a:cubicBezTo>
                  <a:pt x="13" y="220"/>
                  <a:pt x="9" y="220"/>
                  <a:pt x="10" y="218"/>
                </a:cubicBezTo>
                <a:cubicBezTo>
                  <a:pt x="10" y="216"/>
                  <a:pt x="11" y="215"/>
                  <a:pt x="13" y="214"/>
                </a:cubicBezTo>
                <a:cubicBezTo>
                  <a:pt x="21" y="208"/>
                  <a:pt x="30" y="205"/>
                  <a:pt x="40" y="208"/>
                </a:cubicBezTo>
                <a:cubicBezTo>
                  <a:pt x="45" y="210"/>
                  <a:pt x="46" y="212"/>
                  <a:pt x="45" y="216"/>
                </a:cubicBezTo>
                <a:cubicBezTo>
                  <a:pt x="44" y="219"/>
                  <a:pt x="45" y="220"/>
                  <a:pt x="48" y="220"/>
                </a:cubicBezTo>
                <a:cubicBezTo>
                  <a:pt x="49" y="221"/>
                  <a:pt x="51" y="221"/>
                  <a:pt x="53" y="221"/>
                </a:cubicBezTo>
                <a:cubicBezTo>
                  <a:pt x="64" y="222"/>
                  <a:pt x="69" y="220"/>
                  <a:pt x="73" y="210"/>
                </a:cubicBezTo>
                <a:cubicBezTo>
                  <a:pt x="77" y="202"/>
                  <a:pt x="73" y="189"/>
                  <a:pt x="66" y="184"/>
                </a:cubicBezTo>
                <a:cubicBezTo>
                  <a:pt x="58" y="178"/>
                  <a:pt x="49" y="176"/>
                  <a:pt x="40" y="175"/>
                </a:cubicBezTo>
                <a:cubicBezTo>
                  <a:pt x="33" y="175"/>
                  <a:pt x="27" y="175"/>
                  <a:pt x="21" y="175"/>
                </a:cubicBezTo>
                <a:cubicBezTo>
                  <a:pt x="19" y="175"/>
                  <a:pt x="17" y="176"/>
                  <a:pt x="18" y="173"/>
                </a:cubicBezTo>
                <a:cubicBezTo>
                  <a:pt x="20" y="167"/>
                  <a:pt x="18" y="161"/>
                  <a:pt x="16" y="154"/>
                </a:cubicBezTo>
                <a:cubicBezTo>
                  <a:pt x="16" y="154"/>
                  <a:pt x="16" y="153"/>
                  <a:pt x="16" y="153"/>
                </a:cubicBezTo>
                <a:cubicBezTo>
                  <a:pt x="42" y="166"/>
                  <a:pt x="66" y="158"/>
                  <a:pt x="90" y="148"/>
                </a:cubicBezTo>
                <a:cubicBezTo>
                  <a:pt x="118" y="135"/>
                  <a:pt x="142" y="118"/>
                  <a:pt x="165" y="98"/>
                </a:cubicBezTo>
                <a:cubicBezTo>
                  <a:pt x="180" y="85"/>
                  <a:pt x="184" y="68"/>
                  <a:pt x="182" y="49"/>
                </a:cubicBezTo>
                <a:cubicBezTo>
                  <a:pt x="181" y="44"/>
                  <a:pt x="181" y="40"/>
                  <a:pt x="187" y="37"/>
                </a:cubicBezTo>
                <a:cubicBezTo>
                  <a:pt x="207" y="24"/>
                  <a:pt x="227" y="12"/>
                  <a:pt x="248" y="0"/>
                </a:cubicBezTo>
                <a:cubicBezTo>
                  <a:pt x="252" y="2"/>
                  <a:pt x="252" y="7"/>
                  <a:pt x="252" y="11"/>
                </a:cubicBezTo>
                <a:cubicBezTo>
                  <a:pt x="249" y="11"/>
                  <a:pt x="247" y="14"/>
                  <a:pt x="244" y="15"/>
                </a:cubicBezTo>
                <a:cubicBezTo>
                  <a:pt x="230" y="25"/>
                  <a:pt x="215" y="34"/>
                  <a:pt x="200" y="41"/>
                </a:cubicBezTo>
                <a:cubicBezTo>
                  <a:pt x="197" y="43"/>
                  <a:pt x="196" y="45"/>
                  <a:pt x="196" y="49"/>
                </a:cubicBezTo>
                <a:cubicBezTo>
                  <a:pt x="197" y="65"/>
                  <a:pt x="192" y="80"/>
                  <a:pt x="185" y="95"/>
                </a:cubicBezTo>
                <a:cubicBezTo>
                  <a:pt x="178" y="107"/>
                  <a:pt x="168" y="116"/>
                  <a:pt x="157" y="124"/>
                </a:cubicBezTo>
                <a:cubicBezTo>
                  <a:pt x="139" y="138"/>
                  <a:pt x="119" y="148"/>
                  <a:pt x="99" y="157"/>
                </a:cubicBezTo>
                <a:cubicBezTo>
                  <a:pt x="87" y="162"/>
                  <a:pt x="75" y="167"/>
                  <a:pt x="62" y="172"/>
                </a:cubicBezTo>
                <a:cubicBezTo>
                  <a:pt x="64" y="173"/>
                  <a:pt x="66" y="174"/>
                  <a:pt x="68" y="175"/>
                </a:cubicBezTo>
                <a:cubicBezTo>
                  <a:pt x="84" y="182"/>
                  <a:pt x="86" y="189"/>
                  <a:pt x="84" y="204"/>
                </a:cubicBezTo>
                <a:cubicBezTo>
                  <a:pt x="84" y="209"/>
                  <a:pt x="82" y="214"/>
                  <a:pt x="80" y="219"/>
                </a:cubicBezTo>
                <a:cubicBezTo>
                  <a:pt x="77" y="225"/>
                  <a:pt x="71" y="228"/>
                  <a:pt x="64" y="229"/>
                </a:cubicBezTo>
                <a:cubicBezTo>
                  <a:pt x="59" y="229"/>
                  <a:pt x="54" y="228"/>
                  <a:pt x="49" y="228"/>
                </a:cubicBezTo>
                <a:cubicBezTo>
                  <a:pt x="37" y="227"/>
                  <a:pt x="25" y="230"/>
                  <a:pt x="14" y="236"/>
                </a:cubicBezTo>
                <a:cubicBezTo>
                  <a:pt x="11" y="237"/>
                  <a:pt x="9" y="239"/>
                  <a:pt x="6" y="237"/>
                </a:cubicBezTo>
                <a:cubicBezTo>
                  <a:pt x="5" y="234"/>
                  <a:pt x="3" y="230"/>
                  <a:pt x="0" y="227"/>
                </a:cubicBezTo>
                <a:close/>
              </a:path>
            </a:pathLst>
          </a:custGeom>
          <a:solidFill>
            <a:srgbClr val="C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7" name="Freeform 282"/>
          <p:cNvSpPr>
            <a:spLocks/>
          </p:cNvSpPr>
          <p:nvPr/>
        </p:nvSpPr>
        <p:spPr bwMode="auto">
          <a:xfrm>
            <a:off x="8939213" y="3660776"/>
            <a:ext cx="144463" cy="128588"/>
          </a:xfrm>
          <a:custGeom>
            <a:avLst/>
            <a:gdLst>
              <a:gd name="T0" fmla="*/ 76 w 76"/>
              <a:gd name="T1" fmla="*/ 63 h 68"/>
              <a:gd name="T2" fmla="*/ 75 w 76"/>
              <a:gd name="T3" fmla="*/ 68 h 68"/>
              <a:gd name="T4" fmla="*/ 0 w 76"/>
              <a:gd name="T5" fmla="*/ 30 h 68"/>
              <a:gd name="T6" fmla="*/ 16 w 76"/>
              <a:gd name="T7" fmla="*/ 22 h 68"/>
              <a:gd name="T8" fmla="*/ 57 w 76"/>
              <a:gd name="T9" fmla="*/ 2 h 68"/>
              <a:gd name="T10" fmla="*/ 60 w 76"/>
              <a:gd name="T11" fmla="*/ 1 h 68"/>
              <a:gd name="T12" fmla="*/ 76 w 76"/>
              <a:gd name="T13" fmla="*/ 6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68">
                <a:moveTo>
                  <a:pt x="76" y="63"/>
                </a:moveTo>
                <a:cubicBezTo>
                  <a:pt x="76" y="65"/>
                  <a:pt x="76" y="66"/>
                  <a:pt x="75" y="68"/>
                </a:cubicBezTo>
                <a:cubicBezTo>
                  <a:pt x="52" y="51"/>
                  <a:pt x="27" y="38"/>
                  <a:pt x="0" y="30"/>
                </a:cubicBezTo>
                <a:cubicBezTo>
                  <a:pt x="4" y="26"/>
                  <a:pt x="10" y="24"/>
                  <a:pt x="16" y="22"/>
                </a:cubicBezTo>
                <a:cubicBezTo>
                  <a:pt x="29" y="15"/>
                  <a:pt x="43" y="8"/>
                  <a:pt x="57" y="2"/>
                </a:cubicBezTo>
                <a:cubicBezTo>
                  <a:pt x="58" y="1"/>
                  <a:pt x="59" y="0"/>
                  <a:pt x="60" y="1"/>
                </a:cubicBezTo>
                <a:cubicBezTo>
                  <a:pt x="68" y="21"/>
                  <a:pt x="73" y="42"/>
                  <a:pt x="76" y="63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8" name="Freeform 283"/>
          <p:cNvSpPr>
            <a:spLocks/>
          </p:cNvSpPr>
          <p:nvPr/>
        </p:nvSpPr>
        <p:spPr bwMode="auto">
          <a:xfrm>
            <a:off x="8958263" y="4303713"/>
            <a:ext cx="95250" cy="133350"/>
          </a:xfrm>
          <a:custGeom>
            <a:avLst/>
            <a:gdLst>
              <a:gd name="T0" fmla="*/ 22 w 50"/>
              <a:gd name="T1" fmla="*/ 68 h 71"/>
              <a:gd name="T2" fmla="*/ 23 w 50"/>
              <a:gd name="T3" fmla="*/ 68 h 71"/>
              <a:gd name="T4" fmla="*/ 23 w 50"/>
              <a:gd name="T5" fmla="*/ 67 h 71"/>
              <a:gd name="T6" fmla="*/ 19 w 50"/>
              <a:gd name="T7" fmla="*/ 65 h 71"/>
              <a:gd name="T8" fmla="*/ 30 w 50"/>
              <a:gd name="T9" fmla="*/ 4 h 71"/>
              <a:gd name="T10" fmla="*/ 50 w 50"/>
              <a:gd name="T11" fmla="*/ 1 h 71"/>
              <a:gd name="T12" fmla="*/ 50 w 50"/>
              <a:gd name="T13" fmla="*/ 11 h 71"/>
              <a:gd name="T14" fmla="*/ 45 w 50"/>
              <a:gd name="T15" fmla="*/ 13 h 71"/>
              <a:gd name="T16" fmla="*/ 23 w 50"/>
              <a:gd name="T17" fmla="*/ 27 h 71"/>
              <a:gd name="T18" fmla="*/ 27 w 50"/>
              <a:gd name="T19" fmla="*/ 55 h 71"/>
              <a:gd name="T20" fmla="*/ 35 w 50"/>
              <a:gd name="T21" fmla="*/ 60 h 71"/>
              <a:gd name="T22" fmla="*/ 39 w 50"/>
              <a:gd name="T23" fmla="*/ 64 h 71"/>
              <a:gd name="T24" fmla="*/ 37 w 50"/>
              <a:gd name="T25" fmla="*/ 66 h 71"/>
              <a:gd name="T26" fmla="*/ 22 w 50"/>
              <a:gd name="T27" fmla="*/ 6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1">
                <a:moveTo>
                  <a:pt x="22" y="68"/>
                </a:moveTo>
                <a:cubicBezTo>
                  <a:pt x="22" y="68"/>
                  <a:pt x="23" y="68"/>
                  <a:pt x="23" y="68"/>
                </a:cubicBezTo>
                <a:cubicBezTo>
                  <a:pt x="23" y="68"/>
                  <a:pt x="23" y="68"/>
                  <a:pt x="23" y="67"/>
                </a:cubicBezTo>
                <a:cubicBezTo>
                  <a:pt x="22" y="67"/>
                  <a:pt x="20" y="66"/>
                  <a:pt x="19" y="65"/>
                </a:cubicBezTo>
                <a:cubicBezTo>
                  <a:pt x="0" y="48"/>
                  <a:pt x="5" y="13"/>
                  <a:pt x="30" y="4"/>
                </a:cubicBezTo>
                <a:cubicBezTo>
                  <a:pt x="37" y="2"/>
                  <a:pt x="43" y="0"/>
                  <a:pt x="50" y="1"/>
                </a:cubicBezTo>
                <a:cubicBezTo>
                  <a:pt x="50" y="4"/>
                  <a:pt x="50" y="8"/>
                  <a:pt x="50" y="11"/>
                </a:cubicBezTo>
                <a:cubicBezTo>
                  <a:pt x="48" y="13"/>
                  <a:pt x="46" y="12"/>
                  <a:pt x="45" y="13"/>
                </a:cubicBezTo>
                <a:cubicBezTo>
                  <a:pt x="34" y="13"/>
                  <a:pt x="27" y="18"/>
                  <a:pt x="23" y="27"/>
                </a:cubicBezTo>
                <a:cubicBezTo>
                  <a:pt x="18" y="37"/>
                  <a:pt x="20" y="46"/>
                  <a:pt x="27" y="55"/>
                </a:cubicBezTo>
                <a:cubicBezTo>
                  <a:pt x="29" y="57"/>
                  <a:pt x="32" y="58"/>
                  <a:pt x="35" y="60"/>
                </a:cubicBezTo>
                <a:cubicBezTo>
                  <a:pt x="36" y="61"/>
                  <a:pt x="38" y="62"/>
                  <a:pt x="39" y="64"/>
                </a:cubicBezTo>
                <a:cubicBezTo>
                  <a:pt x="39" y="65"/>
                  <a:pt x="38" y="66"/>
                  <a:pt x="37" y="66"/>
                </a:cubicBezTo>
                <a:cubicBezTo>
                  <a:pt x="32" y="68"/>
                  <a:pt x="28" y="71"/>
                  <a:pt x="22" y="68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9" name="Freeform 284"/>
          <p:cNvSpPr>
            <a:spLocks/>
          </p:cNvSpPr>
          <p:nvPr/>
        </p:nvSpPr>
        <p:spPr bwMode="auto">
          <a:xfrm>
            <a:off x="8369300" y="4899026"/>
            <a:ext cx="158750" cy="122238"/>
          </a:xfrm>
          <a:custGeom>
            <a:avLst/>
            <a:gdLst>
              <a:gd name="T0" fmla="*/ 48 w 84"/>
              <a:gd name="T1" fmla="*/ 0 h 65"/>
              <a:gd name="T2" fmla="*/ 61 w 84"/>
              <a:gd name="T3" fmla="*/ 5 h 65"/>
              <a:gd name="T4" fmla="*/ 76 w 84"/>
              <a:gd name="T5" fmla="*/ 17 h 65"/>
              <a:gd name="T6" fmla="*/ 79 w 84"/>
              <a:gd name="T7" fmla="*/ 53 h 65"/>
              <a:gd name="T8" fmla="*/ 73 w 84"/>
              <a:gd name="T9" fmla="*/ 63 h 65"/>
              <a:gd name="T10" fmla="*/ 70 w 84"/>
              <a:gd name="T11" fmla="*/ 64 h 65"/>
              <a:gd name="T12" fmla="*/ 70 w 84"/>
              <a:gd name="T13" fmla="*/ 61 h 65"/>
              <a:gd name="T14" fmla="*/ 75 w 84"/>
              <a:gd name="T15" fmla="*/ 42 h 65"/>
              <a:gd name="T16" fmla="*/ 33 w 84"/>
              <a:gd name="T17" fmla="*/ 13 h 65"/>
              <a:gd name="T18" fmla="*/ 18 w 84"/>
              <a:gd name="T19" fmla="*/ 26 h 65"/>
              <a:gd name="T20" fmla="*/ 6 w 84"/>
              <a:gd name="T21" fmla="*/ 20 h 65"/>
              <a:gd name="T22" fmla="*/ 0 w 84"/>
              <a:gd name="T23" fmla="*/ 19 h 65"/>
              <a:gd name="T24" fmla="*/ 8 w 84"/>
              <a:gd name="T25" fmla="*/ 17 h 65"/>
              <a:gd name="T26" fmla="*/ 12 w 84"/>
              <a:gd name="T27" fmla="*/ 14 h 65"/>
              <a:gd name="T28" fmla="*/ 14 w 84"/>
              <a:gd name="T29" fmla="*/ 10 h 65"/>
              <a:gd name="T30" fmla="*/ 16 w 84"/>
              <a:gd name="T31" fmla="*/ 12 h 65"/>
              <a:gd name="T32" fmla="*/ 19 w 84"/>
              <a:gd name="T33" fmla="*/ 13 h 65"/>
              <a:gd name="T34" fmla="*/ 26 w 84"/>
              <a:gd name="T35" fmla="*/ 10 h 65"/>
              <a:gd name="T36" fmla="*/ 48 w 84"/>
              <a:gd name="T3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65">
                <a:moveTo>
                  <a:pt x="48" y="0"/>
                </a:moveTo>
                <a:cubicBezTo>
                  <a:pt x="51" y="3"/>
                  <a:pt x="57" y="3"/>
                  <a:pt x="61" y="5"/>
                </a:cubicBezTo>
                <a:cubicBezTo>
                  <a:pt x="68" y="7"/>
                  <a:pt x="72" y="12"/>
                  <a:pt x="76" y="17"/>
                </a:cubicBezTo>
                <a:cubicBezTo>
                  <a:pt x="83" y="29"/>
                  <a:pt x="84" y="41"/>
                  <a:pt x="79" y="53"/>
                </a:cubicBezTo>
                <a:cubicBezTo>
                  <a:pt x="78" y="57"/>
                  <a:pt x="75" y="60"/>
                  <a:pt x="73" y="63"/>
                </a:cubicBezTo>
                <a:cubicBezTo>
                  <a:pt x="72" y="64"/>
                  <a:pt x="71" y="65"/>
                  <a:pt x="70" y="64"/>
                </a:cubicBezTo>
                <a:cubicBezTo>
                  <a:pt x="68" y="64"/>
                  <a:pt x="69" y="62"/>
                  <a:pt x="70" y="61"/>
                </a:cubicBezTo>
                <a:cubicBezTo>
                  <a:pt x="71" y="55"/>
                  <a:pt x="75" y="49"/>
                  <a:pt x="75" y="42"/>
                </a:cubicBezTo>
                <a:cubicBezTo>
                  <a:pt x="76" y="19"/>
                  <a:pt x="52" y="6"/>
                  <a:pt x="33" y="13"/>
                </a:cubicBezTo>
                <a:cubicBezTo>
                  <a:pt x="26" y="15"/>
                  <a:pt x="22" y="21"/>
                  <a:pt x="18" y="26"/>
                </a:cubicBezTo>
                <a:cubicBezTo>
                  <a:pt x="14" y="24"/>
                  <a:pt x="10" y="22"/>
                  <a:pt x="6" y="20"/>
                </a:cubicBezTo>
                <a:cubicBezTo>
                  <a:pt x="4" y="19"/>
                  <a:pt x="2" y="19"/>
                  <a:pt x="0" y="19"/>
                </a:cubicBezTo>
                <a:cubicBezTo>
                  <a:pt x="2" y="17"/>
                  <a:pt x="5" y="16"/>
                  <a:pt x="8" y="17"/>
                </a:cubicBezTo>
                <a:cubicBezTo>
                  <a:pt x="11" y="18"/>
                  <a:pt x="12" y="18"/>
                  <a:pt x="12" y="14"/>
                </a:cubicBezTo>
                <a:cubicBezTo>
                  <a:pt x="12" y="12"/>
                  <a:pt x="12" y="11"/>
                  <a:pt x="14" y="10"/>
                </a:cubicBezTo>
                <a:cubicBezTo>
                  <a:pt x="16" y="9"/>
                  <a:pt x="16" y="11"/>
                  <a:pt x="16" y="12"/>
                </a:cubicBezTo>
                <a:cubicBezTo>
                  <a:pt x="17" y="14"/>
                  <a:pt x="18" y="13"/>
                  <a:pt x="19" y="13"/>
                </a:cubicBezTo>
                <a:cubicBezTo>
                  <a:pt x="22" y="12"/>
                  <a:pt x="24" y="11"/>
                  <a:pt x="26" y="10"/>
                </a:cubicBezTo>
                <a:cubicBezTo>
                  <a:pt x="33" y="6"/>
                  <a:pt x="42" y="5"/>
                  <a:pt x="48" y="0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0" name="Freeform 285"/>
          <p:cNvSpPr>
            <a:spLocks/>
          </p:cNvSpPr>
          <p:nvPr/>
        </p:nvSpPr>
        <p:spPr bwMode="auto">
          <a:xfrm>
            <a:off x="8415338" y="4924426"/>
            <a:ext cx="87313" cy="96838"/>
          </a:xfrm>
          <a:custGeom>
            <a:avLst/>
            <a:gdLst>
              <a:gd name="T0" fmla="*/ 0 w 46"/>
              <a:gd name="T1" fmla="*/ 16 h 51"/>
              <a:gd name="T2" fmla="*/ 6 w 46"/>
              <a:gd name="T3" fmla="*/ 11 h 51"/>
              <a:gd name="T4" fmla="*/ 42 w 46"/>
              <a:gd name="T5" fmla="*/ 18 h 51"/>
              <a:gd name="T6" fmla="*/ 40 w 46"/>
              <a:gd name="T7" fmla="*/ 45 h 51"/>
              <a:gd name="T8" fmla="*/ 37 w 46"/>
              <a:gd name="T9" fmla="*/ 51 h 51"/>
              <a:gd name="T10" fmla="*/ 35 w 46"/>
              <a:gd name="T11" fmla="*/ 49 h 51"/>
              <a:gd name="T12" fmla="*/ 30 w 46"/>
              <a:gd name="T13" fmla="*/ 43 h 51"/>
              <a:gd name="T14" fmla="*/ 34 w 46"/>
              <a:gd name="T15" fmla="*/ 29 h 51"/>
              <a:gd name="T16" fmla="*/ 24 w 46"/>
              <a:gd name="T17" fmla="*/ 16 h 51"/>
              <a:gd name="T18" fmla="*/ 11 w 46"/>
              <a:gd name="T19" fmla="*/ 22 h 51"/>
              <a:gd name="T20" fmla="*/ 10 w 46"/>
              <a:gd name="T21" fmla="*/ 24 h 51"/>
              <a:gd name="T22" fmla="*/ 0 w 46"/>
              <a:gd name="T23" fmla="*/ 1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51">
                <a:moveTo>
                  <a:pt x="0" y="16"/>
                </a:moveTo>
                <a:cubicBezTo>
                  <a:pt x="3" y="16"/>
                  <a:pt x="4" y="13"/>
                  <a:pt x="6" y="11"/>
                </a:cubicBezTo>
                <a:cubicBezTo>
                  <a:pt x="17" y="0"/>
                  <a:pt x="35" y="4"/>
                  <a:pt x="42" y="18"/>
                </a:cubicBezTo>
                <a:cubicBezTo>
                  <a:pt x="46" y="28"/>
                  <a:pt x="46" y="36"/>
                  <a:pt x="40" y="45"/>
                </a:cubicBezTo>
                <a:cubicBezTo>
                  <a:pt x="38" y="46"/>
                  <a:pt x="38" y="49"/>
                  <a:pt x="37" y="51"/>
                </a:cubicBezTo>
                <a:cubicBezTo>
                  <a:pt x="37" y="50"/>
                  <a:pt x="36" y="50"/>
                  <a:pt x="35" y="49"/>
                </a:cubicBezTo>
                <a:cubicBezTo>
                  <a:pt x="34" y="46"/>
                  <a:pt x="32" y="45"/>
                  <a:pt x="30" y="43"/>
                </a:cubicBezTo>
                <a:cubicBezTo>
                  <a:pt x="33" y="39"/>
                  <a:pt x="34" y="34"/>
                  <a:pt x="34" y="29"/>
                </a:cubicBezTo>
                <a:cubicBezTo>
                  <a:pt x="34" y="22"/>
                  <a:pt x="31" y="18"/>
                  <a:pt x="24" y="16"/>
                </a:cubicBezTo>
                <a:cubicBezTo>
                  <a:pt x="19" y="14"/>
                  <a:pt x="15" y="16"/>
                  <a:pt x="11" y="22"/>
                </a:cubicBezTo>
                <a:cubicBezTo>
                  <a:pt x="11" y="23"/>
                  <a:pt x="10" y="23"/>
                  <a:pt x="10" y="24"/>
                </a:cubicBezTo>
                <a:cubicBezTo>
                  <a:pt x="7" y="21"/>
                  <a:pt x="4" y="19"/>
                  <a:pt x="0" y="16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1" name="Freeform 286"/>
          <p:cNvSpPr>
            <a:spLocks/>
          </p:cNvSpPr>
          <p:nvPr/>
        </p:nvSpPr>
        <p:spPr bwMode="auto">
          <a:xfrm>
            <a:off x="8991600" y="4324351"/>
            <a:ext cx="61913" cy="100013"/>
          </a:xfrm>
          <a:custGeom>
            <a:avLst/>
            <a:gdLst>
              <a:gd name="T0" fmla="*/ 22 w 33"/>
              <a:gd name="T1" fmla="*/ 53 h 53"/>
              <a:gd name="T2" fmla="*/ 15 w 33"/>
              <a:gd name="T3" fmla="*/ 50 h 53"/>
              <a:gd name="T4" fmla="*/ 3 w 33"/>
              <a:gd name="T5" fmla="*/ 19 h 53"/>
              <a:gd name="T6" fmla="*/ 28 w 33"/>
              <a:gd name="T7" fmla="*/ 0 h 53"/>
              <a:gd name="T8" fmla="*/ 33 w 33"/>
              <a:gd name="T9" fmla="*/ 0 h 53"/>
              <a:gd name="T10" fmla="*/ 33 w 33"/>
              <a:gd name="T11" fmla="*/ 6 h 53"/>
              <a:gd name="T12" fmla="*/ 26 w 33"/>
              <a:gd name="T13" fmla="*/ 10 h 53"/>
              <a:gd name="T14" fmla="*/ 12 w 33"/>
              <a:gd name="T15" fmla="*/ 27 h 53"/>
              <a:gd name="T16" fmla="*/ 24 w 33"/>
              <a:gd name="T17" fmla="*/ 42 h 53"/>
              <a:gd name="T18" fmla="*/ 29 w 33"/>
              <a:gd name="T19" fmla="*/ 46 h 53"/>
              <a:gd name="T20" fmla="*/ 22 w 33"/>
              <a:gd name="T2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53">
                <a:moveTo>
                  <a:pt x="22" y="53"/>
                </a:moveTo>
                <a:cubicBezTo>
                  <a:pt x="20" y="51"/>
                  <a:pt x="18" y="51"/>
                  <a:pt x="15" y="50"/>
                </a:cubicBezTo>
                <a:cubicBezTo>
                  <a:pt x="3" y="44"/>
                  <a:pt x="0" y="29"/>
                  <a:pt x="3" y="19"/>
                </a:cubicBezTo>
                <a:cubicBezTo>
                  <a:pt x="6" y="8"/>
                  <a:pt x="16" y="0"/>
                  <a:pt x="28" y="0"/>
                </a:cubicBezTo>
                <a:cubicBezTo>
                  <a:pt x="30" y="0"/>
                  <a:pt x="31" y="0"/>
                  <a:pt x="33" y="0"/>
                </a:cubicBezTo>
                <a:cubicBezTo>
                  <a:pt x="33" y="2"/>
                  <a:pt x="33" y="4"/>
                  <a:pt x="33" y="6"/>
                </a:cubicBezTo>
                <a:cubicBezTo>
                  <a:pt x="31" y="9"/>
                  <a:pt x="29" y="9"/>
                  <a:pt x="26" y="10"/>
                </a:cubicBezTo>
                <a:cubicBezTo>
                  <a:pt x="17" y="12"/>
                  <a:pt x="12" y="19"/>
                  <a:pt x="12" y="27"/>
                </a:cubicBezTo>
                <a:cubicBezTo>
                  <a:pt x="12" y="35"/>
                  <a:pt x="16" y="41"/>
                  <a:pt x="24" y="42"/>
                </a:cubicBezTo>
                <a:cubicBezTo>
                  <a:pt x="26" y="43"/>
                  <a:pt x="29" y="41"/>
                  <a:pt x="29" y="46"/>
                </a:cubicBezTo>
                <a:cubicBezTo>
                  <a:pt x="27" y="49"/>
                  <a:pt x="25" y="51"/>
                  <a:pt x="22" y="53"/>
                </a:cubicBezTo>
                <a:close/>
              </a:path>
            </a:pathLst>
          </a:custGeom>
          <a:solidFill>
            <a:srgbClr val="7C5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2" name="Freeform 287"/>
          <p:cNvSpPr>
            <a:spLocks/>
          </p:cNvSpPr>
          <p:nvPr/>
        </p:nvSpPr>
        <p:spPr bwMode="auto">
          <a:xfrm>
            <a:off x="8126413" y="4711701"/>
            <a:ext cx="71438" cy="117475"/>
          </a:xfrm>
          <a:custGeom>
            <a:avLst/>
            <a:gdLst>
              <a:gd name="T0" fmla="*/ 0 w 38"/>
              <a:gd name="T1" fmla="*/ 7 h 62"/>
              <a:gd name="T2" fmla="*/ 11 w 38"/>
              <a:gd name="T3" fmla="*/ 5 h 62"/>
              <a:gd name="T4" fmla="*/ 34 w 38"/>
              <a:gd name="T5" fmla="*/ 1 h 62"/>
              <a:gd name="T6" fmla="*/ 37 w 38"/>
              <a:gd name="T7" fmla="*/ 1 h 62"/>
              <a:gd name="T8" fmla="*/ 36 w 38"/>
              <a:gd name="T9" fmla="*/ 4 h 62"/>
              <a:gd name="T10" fmla="*/ 32 w 38"/>
              <a:gd name="T11" fmla="*/ 27 h 62"/>
              <a:gd name="T12" fmla="*/ 24 w 38"/>
              <a:gd name="T13" fmla="*/ 62 h 62"/>
              <a:gd name="T14" fmla="*/ 24 w 38"/>
              <a:gd name="T15" fmla="*/ 56 h 62"/>
              <a:gd name="T16" fmla="*/ 25 w 38"/>
              <a:gd name="T17" fmla="*/ 36 h 62"/>
              <a:gd name="T18" fmla="*/ 3 w 38"/>
              <a:gd name="T19" fmla="*/ 8 h 62"/>
              <a:gd name="T20" fmla="*/ 0 w 38"/>
              <a:gd name="T21" fmla="*/ 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62">
                <a:moveTo>
                  <a:pt x="0" y="7"/>
                </a:moveTo>
                <a:cubicBezTo>
                  <a:pt x="4" y="5"/>
                  <a:pt x="8" y="6"/>
                  <a:pt x="11" y="5"/>
                </a:cubicBezTo>
                <a:cubicBezTo>
                  <a:pt x="19" y="5"/>
                  <a:pt x="26" y="4"/>
                  <a:pt x="34" y="1"/>
                </a:cubicBezTo>
                <a:cubicBezTo>
                  <a:pt x="35" y="1"/>
                  <a:pt x="36" y="0"/>
                  <a:pt x="37" y="1"/>
                </a:cubicBezTo>
                <a:cubicBezTo>
                  <a:pt x="38" y="2"/>
                  <a:pt x="37" y="3"/>
                  <a:pt x="36" y="4"/>
                </a:cubicBezTo>
                <a:cubicBezTo>
                  <a:pt x="33" y="11"/>
                  <a:pt x="31" y="19"/>
                  <a:pt x="32" y="27"/>
                </a:cubicBezTo>
                <a:cubicBezTo>
                  <a:pt x="34" y="39"/>
                  <a:pt x="28" y="50"/>
                  <a:pt x="24" y="62"/>
                </a:cubicBezTo>
                <a:cubicBezTo>
                  <a:pt x="24" y="59"/>
                  <a:pt x="24" y="58"/>
                  <a:pt x="24" y="56"/>
                </a:cubicBezTo>
                <a:cubicBezTo>
                  <a:pt x="24" y="50"/>
                  <a:pt x="25" y="43"/>
                  <a:pt x="25" y="36"/>
                </a:cubicBezTo>
                <a:cubicBezTo>
                  <a:pt x="25" y="21"/>
                  <a:pt x="18" y="12"/>
                  <a:pt x="3" y="8"/>
                </a:cubicBezTo>
                <a:cubicBezTo>
                  <a:pt x="2" y="8"/>
                  <a:pt x="1" y="7"/>
                  <a:pt x="0" y="7"/>
                </a:cubicBezTo>
                <a:close/>
              </a:path>
            </a:pathLst>
          </a:custGeom>
          <a:solidFill>
            <a:srgbClr val="CAA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3" name="Freeform 288"/>
          <p:cNvSpPr>
            <a:spLocks/>
          </p:cNvSpPr>
          <p:nvPr/>
        </p:nvSpPr>
        <p:spPr bwMode="auto">
          <a:xfrm>
            <a:off x="8105775" y="4630738"/>
            <a:ext cx="182563" cy="53975"/>
          </a:xfrm>
          <a:custGeom>
            <a:avLst/>
            <a:gdLst>
              <a:gd name="T0" fmla="*/ 8 w 97"/>
              <a:gd name="T1" fmla="*/ 15 h 29"/>
              <a:gd name="T2" fmla="*/ 23 w 97"/>
              <a:gd name="T3" fmla="*/ 11 h 29"/>
              <a:gd name="T4" fmla="*/ 81 w 97"/>
              <a:gd name="T5" fmla="*/ 8 h 29"/>
              <a:gd name="T6" fmla="*/ 87 w 97"/>
              <a:gd name="T7" fmla="*/ 0 h 29"/>
              <a:gd name="T8" fmla="*/ 97 w 97"/>
              <a:gd name="T9" fmla="*/ 17 h 29"/>
              <a:gd name="T10" fmla="*/ 90 w 97"/>
              <a:gd name="T11" fmla="*/ 16 h 29"/>
              <a:gd name="T12" fmla="*/ 77 w 97"/>
              <a:gd name="T13" fmla="*/ 12 h 29"/>
              <a:gd name="T14" fmla="*/ 30 w 97"/>
              <a:gd name="T15" fmla="*/ 17 h 29"/>
              <a:gd name="T16" fmla="*/ 5 w 97"/>
              <a:gd name="T17" fmla="*/ 26 h 29"/>
              <a:gd name="T18" fmla="*/ 0 w 97"/>
              <a:gd name="T19" fmla="*/ 27 h 29"/>
              <a:gd name="T20" fmla="*/ 8 w 97"/>
              <a:gd name="T2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29">
                <a:moveTo>
                  <a:pt x="8" y="15"/>
                </a:moveTo>
                <a:cubicBezTo>
                  <a:pt x="13" y="11"/>
                  <a:pt x="18" y="11"/>
                  <a:pt x="23" y="11"/>
                </a:cubicBezTo>
                <a:cubicBezTo>
                  <a:pt x="43" y="11"/>
                  <a:pt x="62" y="7"/>
                  <a:pt x="81" y="8"/>
                </a:cubicBezTo>
                <a:cubicBezTo>
                  <a:pt x="86" y="8"/>
                  <a:pt x="85" y="4"/>
                  <a:pt x="87" y="0"/>
                </a:cubicBezTo>
                <a:cubicBezTo>
                  <a:pt x="89" y="7"/>
                  <a:pt x="90" y="14"/>
                  <a:pt x="97" y="17"/>
                </a:cubicBezTo>
                <a:cubicBezTo>
                  <a:pt x="93" y="19"/>
                  <a:pt x="91" y="18"/>
                  <a:pt x="90" y="16"/>
                </a:cubicBezTo>
                <a:cubicBezTo>
                  <a:pt x="86" y="12"/>
                  <a:pt x="81" y="12"/>
                  <a:pt x="77" y="12"/>
                </a:cubicBezTo>
                <a:cubicBezTo>
                  <a:pt x="61" y="12"/>
                  <a:pt x="45" y="12"/>
                  <a:pt x="30" y="17"/>
                </a:cubicBezTo>
                <a:cubicBezTo>
                  <a:pt x="21" y="19"/>
                  <a:pt x="13" y="22"/>
                  <a:pt x="5" y="26"/>
                </a:cubicBezTo>
                <a:cubicBezTo>
                  <a:pt x="4" y="27"/>
                  <a:pt x="2" y="29"/>
                  <a:pt x="0" y="27"/>
                </a:cubicBezTo>
                <a:cubicBezTo>
                  <a:pt x="1" y="22"/>
                  <a:pt x="5" y="19"/>
                  <a:pt x="8" y="15"/>
                </a:cubicBezTo>
                <a:close/>
              </a:path>
            </a:pathLst>
          </a:custGeom>
          <a:solidFill>
            <a:srgbClr val="CC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4" name="Freeform 289"/>
          <p:cNvSpPr>
            <a:spLocks/>
          </p:cNvSpPr>
          <p:nvPr/>
        </p:nvSpPr>
        <p:spPr bwMode="auto">
          <a:xfrm>
            <a:off x="8434388" y="4949826"/>
            <a:ext cx="50800" cy="55563"/>
          </a:xfrm>
          <a:custGeom>
            <a:avLst/>
            <a:gdLst>
              <a:gd name="T0" fmla="*/ 0 w 27"/>
              <a:gd name="T1" fmla="*/ 11 h 30"/>
              <a:gd name="T2" fmla="*/ 13 w 27"/>
              <a:gd name="T3" fmla="*/ 1 h 30"/>
              <a:gd name="T4" fmla="*/ 25 w 27"/>
              <a:gd name="T5" fmla="*/ 14 h 30"/>
              <a:gd name="T6" fmla="*/ 20 w 27"/>
              <a:gd name="T7" fmla="*/ 30 h 30"/>
              <a:gd name="T8" fmla="*/ 0 w 27"/>
              <a:gd name="T9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0">
                <a:moveTo>
                  <a:pt x="0" y="11"/>
                </a:moveTo>
                <a:cubicBezTo>
                  <a:pt x="1" y="3"/>
                  <a:pt x="7" y="0"/>
                  <a:pt x="13" y="1"/>
                </a:cubicBezTo>
                <a:cubicBezTo>
                  <a:pt x="20" y="2"/>
                  <a:pt x="26" y="8"/>
                  <a:pt x="25" y="14"/>
                </a:cubicBezTo>
                <a:cubicBezTo>
                  <a:pt x="25" y="20"/>
                  <a:pt x="27" y="26"/>
                  <a:pt x="20" y="30"/>
                </a:cubicBezTo>
                <a:cubicBezTo>
                  <a:pt x="14" y="22"/>
                  <a:pt x="7" y="17"/>
                  <a:pt x="0" y="11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5" name="Freeform 290"/>
          <p:cNvSpPr>
            <a:spLocks/>
          </p:cNvSpPr>
          <p:nvPr/>
        </p:nvSpPr>
        <p:spPr bwMode="auto">
          <a:xfrm>
            <a:off x="9009063" y="4335463"/>
            <a:ext cx="44450" cy="76200"/>
          </a:xfrm>
          <a:custGeom>
            <a:avLst/>
            <a:gdLst>
              <a:gd name="T0" fmla="*/ 19 w 23"/>
              <a:gd name="T1" fmla="*/ 40 h 40"/>
              <a:gd name="T2" fmla="*/ 15 w 23"/>
              <a:gd name="T3" fmla="*/ 38 h 40"/>
              <a:gd name="T4" fmla="*/ 1 w 23"/>
              <a:gd name="T5" fmla="*/ 24 h 40"/>
              <a:gd name="T6" fmla="*/ 12 w 23"/>
              <a:gd name="T7" fmla="*/ 4 h 40"/>
              <a:gd name="T8" fmla="*/ 23 w 23"/>
              <a:gd name="T9" fmla="*/ 0 h 40"/>
              <a:gd name="T10" fmla="*/ 22 w 23"/>
              <a:gd name="T11" fmla="*/ 11 h 40"/>
              <a:gd name="T12" fmla="*/ 16 w 23"/>
              <a:gd name="T13" fmla="*/ 14 h 40"/>
              <a:gd name="T14" fmla="*/ 10 w 23"/>
              <a:gd name="T15" fmla="*/ 23 h 40"/>
              <a:gd name="T16" fmla="*/ 20 w 23"/>
              <a:gd name="T17" fmla="*/ 31 h 40"/>
              <a:gd name="T18" fmla="*/ 19 w 23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40">
                <a:moveTo>
                  <a:pt x="19" y="40"/>
                </a:moveTo>
                <a:cubicBezTo>
                  <a:pt x="18" y="37"/>
                  <a:pt x="16" y="38"/>
                  <a:pt x="15" y="38"/>
                </a:cubicBezTo>
                <a:cubicBezTo>
                  <a:pt x="7" y="38"/>
                  <a:pt x="1" y="30"/>
                  <a:pt x="1" y="24"/>
                </a:cubicBezTo>
                <a:cubicBezTo>
                  <a:pt x="0" y="15"/>
                  <a:pt x="4" y="7"/>
                  <a:pt x="12" y="4"/>
                </a:cubicBezTo>
                <a:cubicBezTo>
                  <a:pt x="16" y="2"/>
                  <a:pt x="19" y="2"/>
                  <a:pt x="23" y="0"/>
                </a:cubicBezTo>
                <a:cubicBezTo>
                  <a:pt x="23" y="4"/>
                  <a:pt x="22" y="8"/>
                  <a:pt x="22" y="11"/>
                </a:cubicBezTo>
                <a:cubicBezTo>
                  <a:pt x="20" y="13"/>
                  <a:pt x="18" y="13"/>
                  <a:pt x="16" y="14"/>
                </a:cubicBezTo>
                <a:cubicBezTo>
                  <a:pt x="12" y="16"/>
                  <a:pt x="10" y="19"/>
                  <a:pt x="10" y="23"/>
                </a:cubicBezTo>
                <a:cubicBezTo>
                  <a:pt x="11" y="29"/>
                  <a:pt x="13" y="31"/>
                  <a:pt x="20" y="31"/>
                </a:cubicBezTo>
                <a:cubicBezTo>
                  <a:pt x="21" y="34"/>
                  <a:pt x="20" y="37"/>
                  <a:pt x="19" y="40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6" name="Freeform 291"/>
          <p:cNvSpPr>
            <a:spLocks/>
          </p:cNvSpPr>
          <p:nvPr/>
        </p:nvSpPr>
        <p:spPr bwMode="auto">
          <a:xfrm>
            <a:off x="7721600" y="3317876"/>
            <a:ext cx="96838" cy="285750"/>
          </a:xfrm>
          <a:custGeom>
            <a:avLst/>
            <a:gdLst>
              <a:gd name="T0" fmla="*/ 51 w 51"/>
              <a:gd name="T1" fmla="*/ 0 h 151"/>
              <a:gd name="T2" fmla="*/ 46 w 51"/>
              <a:gd name="T3" fmla="*/ 8 h 151"/>
              <a:gd name="T4" fmla="*/ 28 w 51"/>
              <a:gd name="T5" fmla="*/ 49 h 151"/>
              <a:gd name="T6" fmla="*/ 11 w 51"/>
              <a:gd name="T7" fmla="*/ 114 h 151"/>
              <a:gd name="T8" fmla="*/ 3 w 51"/>
              <a:gd name="T9" fmla="*/ 145 h 151"/>
              <a:gd name="T10" fmla="*/ 1 w 51"/>
              <a:gd name="T11" fmla="*/ 151 h 151"/>
              <a:gd name="T12" fmla="*/ 4 w 51"/>
              <a:gd name="T13" fmla="*/ 133 h 151"/>
              <a:gd name="T14" fmla="*/ 8 w 51"/>
              <a:gd name="T15" fmla="*/ 117 h 151"/>
              <a:gd name="T16" fmla="*/ 14 w 51"/>
              <a:gd name="T17" fmla="*/ 95 h 151"/>
              <a:gd name="T18" fmla="*/ 23 w 51"/>
              <a:gd name="T19" fmla="*/ 68 h 151"/>
              <a:gd name="T20" fmla="*/ 26 w 51"/>
              <a:gd name="T21" fmla="*/ 46 h 151"/>
              <a:gd name="T22" fmla="*/ 29 w 51"/>
              <a:gd name="T23" fmla="*/ 37 h 151"/>
              <a:gd name="T24" fmla="*/ 34 w 51"/>
              <a:gd name="T25" fmla="*/ 23 h 151"/>
              <a:gd name="T26" fmla="*/ 51 w 51"/>
              <a:gd name="T2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151">
                <a:moveTo>
                  <a:pt x="51" y="0"/>
                </a:moveTo>
                <a:cubicBezTo>
                  <a:pt x="51" y="3"/>
                  <a:pt x="48" y="6"/>
                  <a:pt x="46" y="8"/>
                </a:cubicBezTo>
                <a:cubicBezTo>
                  <a:pt x="37" y="21"/>
                  <a:pt x="29" y="34"/>
                  <a:pt x="28" y="49"/>
                </a:cubicBezTo>
                <a:cubicBezTo>
                  <a:pt x="26" y="72"/>
                  <a:pt x="16" y="92"/>
                  <a:pt x="11" y="114"/>
                </a:cubicBezTo>
                <a:cubicBezTo>
                  <a:pt x="8" y="124"/>
                  <a:pt x="5" y="135"/>
                  <a:pt x="3" y="145"/>
                </a:cubicBezTo>
                <a:cubicBezTo>
                  <a:pt x="2" y="147"/>
                  <a:pt x="2" y="149"/>
                  <a:pt x="1" y="151"/>
                </a:cubicBezTo>
                <a:cubicBezTo>
                  <a:pt x="0" y="144"/>
                  <a:pt x="2" y="139"/>
                  <a:pt x="4" y="133"/>
                </a:cubicBezTo>
                <a:cubicBezTo>
                  <a:pt x="6" y="128"/>
                  <a:pt x="7" y="122"/>
                  <a:pt x="8" y="117"/>
                </a:cubicBezTo>
                <a:cubicBezTo>
                  <a:pt x="9" y="109"/>
                  <a:pt x="11" y="101"/>
                  <a:pt x="14" y="95"/>
                </a:cubicBezTo>
                <a:cubicBezTo>
                  <a:pt x="18" y="86"/>
                  <a:pt x="19" y="76"/>
                  <a:pt x="23" y="68"/>
                </a:cubicBezTo>
                <a:cubicBezTo>
                  <a:pt x="26" y="61"/>
                  <a:pt x="24" y="53"/>
                  <a:pt x="26" y="46"/>
                </a:cubicBezTo>
                <a:cubicBezTo>
                  <a:pt x="27" y="43"/>
                  <a:pt x="27" y="40"/>
                  <a:pt x="29" y="37"/>
                </a:cubicBezTo>
                <a:cubicBezTo>
                  <a:pt x="31" y="33"/>
                  <a:pt x="32" y="28"/>
                  <a:pt x="34" y="23"/>
                </a:cubicBezTo>
                <a:cubicBezTo>
                  <a:pt x="40" y="15"/>
                  <a:pt x="44" y="7"/>
                  <a:pt x="51" y="0"/>
                </a:cubicBezTo>
                <a:close/>
              </a:path>
            </a:pathLst>
          </a:custGeom>
          <a:solidFill>
            <a:srgbClr val="FAF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7" name="Freeform 292"/>
          <p:cNvSpPr>
            <a:spLocks/>
          </p:cNvSpPr>
          <p:nvPr/>
        </p:nvSpPr>
        <p:spPr bwMode="auto">
          <a:xfrm>
            <a:off x="9024938" y="4356101"/>
            <a:ext cx="26988" cy="41275"/>
          </a:xfrm>
          <a:custGeom>
            <a:avLst/>
            <a:gdLst>
              <a:gd name="T0" fmla="*/ 12 w 14"/>
              <a:gd name="T1" fmla="*/ 20 h 22"/>
              <a:gd name="T2" fmla="*/ 3 w 14"/>
              <a:gd name="T3" fmla="*/ 19 h 22"/>
              <a:gd name="T4" fmla="*/ 4 w 14"/>
              <a:gd name="T5" fmla="*/ 4 h 22"/>
              <a:gd name="T6" fmla="*/ 14 w 14"/>
              <a:gd name="T7" fmla="*/ 0 h 22"/>
              <a:gd name="T8" fmla="*/ 14 w 14"/>
              <a:gd name="T9" fmla="*/ 11 h 22"/>
              <a:gd name="T10" fmla="*/ 13 w 14"/>
              <a:gd name="T11" fmla="*/ 18 h 22"/>
              <a:gd name="T12" fmla="*/ 12 w 14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2">
                <a:moveTo>
                  <a:pt x="12" y="20"/>
                </a:moveTo>
                <a:cubicBezTo>
                  <a:pt x="9" y="22"/>
                  <a:pt x="6" y="22"/>
                  <a:pt x="3" y="19"/>
                </a:cubicBezTo>
                <a:cubicBezTo>
                  <a:pt x="0" y="14"/>
                  <a:pt x="0" y="8"/>
                  <a:pt x="4" y="4"/>
                </a:cubicBezTo>
                <a:cubicBezTo>
                  <a:pt x="6" y="1"/>
                  <a:pt x="10" y="0"/>
                  <a:pt x="14" y="0"/>
                </a:cubicBezTo>
                <a:cubicBezTo>
                  <a:pt x="14" y="4"/>
                  <a:pt x="14" y="7"/>
                  <a:pt x="14" y="11"/>
                </a:cubicBezTo>
                <a:cubicBezTo>
                  <a:pt x="12" y="13"/>
                  <a:pt x="13" y="15"/>
                  <a:pt x="13" y="18"/>
                </a:cubicBezTo>
                <a:cubicBezTo>
                  <a:pt x="13" y="19"/>
                  <a:pt x="13" y="19"/>
                  <a:pt x="12" y="20"/>
                </a:cubicBezTo>
                <a:close/>
              </a:path>
            </a:pathLst>
          </a:custGeom>
          <a:solidFill>
            <a:srgbClr val="7C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8" name="Freeform 293"/>
          <p:cNvSpPr>
            <a:spLocks/>
          </p:cNvSpPr>
          <p:nvPr/>
        </p:nvSpPr>
        <p:spPr bwMode="auto">
          <a:xfrm>
            <a:off x="7929563" y="3189288"/>
            <a:ext cx="31750" cy="22225"/>
          </a:xfrm>
          <a:custGeom>
            <a:avLst/>
            <a:gdLst>
              <a:gd name="T0" fmla="*/ 17 w 17"/>
              <a:gd name="T1" fmla="*/ 0 h 12"/>
              <a:gd name="T2" fmla="*/ 0 w 17"/>
              <a:gd name="T3" fmla="*/ 12 h 12"/>
              <a:gd name="T4" fmla="*/ 17 w 1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2">
                <a:moveTo>
                  <a:pt x="17" y="0"/>
                </a:moveTo>
                <a:cubicBezTo>
                  <a:pt x="13" y="5"/>
                  <a:pt x="6" y="8"/>
                  <a:pt x="0" y="12"/>
                </a:cubicBezTo>
                <a:cubicBezTo>
                  <a:pt x="5" y="7"/>
                  <a:pt x="10" y="2"/>
                  <a:pt x="17" y="0"/>
                </a:cubicBezTo>
                <a:close/>
              </a:path>
            </a:pathLst>
          </a:custGeom>
          <a:solidFill>
            <a:srgbClr val="FBEF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9" name="Freeform 294"/>
          <p:cNvSpPr>
            <a:spLocks/>
          </p:cNvSpPr>
          <p:nvPr/>
        </p:nvSpPr>
        <p:spPr bwMode="auto">
          <a:xfrm>
            <a:off x="9045575" y="4376738"/>
            <a:ext cx="6350" cy="14288"/>
          </a:xfrm>
          <a:custGeom>
            <a:avLst/>
            <a:gdLst>
              <a:gd name="T0" fmla="*/ 2 w 3"/>
              <a:gd name="T1" fmla="*/ 7 h 7"/>
              <a:gd name="T2" fmla="*/ 3 w 3"/>
              <a:gd name="T3" fmla="*/ 0 h 7"/>
              <a:gd name="T4" fmla="*/ 2 w 3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7">
                <a:moveTo>
                  <a:pt x="2" y="7"/>
                </a:moveTo>
                <a:cubicBezTo>
                  <a:pt x="0" y="4"/>
                  <a:pt x="0" y="2"/>
                  <a:pt x="3" y="0"/>
                </a:cubicBezTo>
                <a:cubicBezTo>
                  <a:pt x="3" y="2"/>
                  <a:pt x="3" y="5"/>
                  <a:pt x="2" y="7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0" name="Freeform 295"/>
          <p:cNvSpPr>
            <a:spLocks/>
          </p:cNvSpPr>
          <p:nvPr/>
        </p:nvSpPr>
        <p:spPr bwMode="auto">
          <a:xfrm>
            <a:off x="8120063" y="3954463"/>
            <a:ext cx="358775" cy="157163"/>
          </a:xfrm>
          <a:custGeom>
            <a:avLst/>
            <a:gdLst>
              <a:gd name="T0" fmla="*/ 96 w 190"/>
              <a:gd name="T1" fmla="*/ 75 h 83"/>
              <a:gd name="T2" fmla="*/ 64 w 190"/>
              <a:gd name="T3" fmla="*/ 79 h 83"/>
              <a:gd name="T4" fmla="*/ 6 w 190"/>
              <a:gd name="T5" fmla="*/ 83 h 83"/>
              <a:gd name="T6" fmla="*/ 0 w 190"/>
              <a:gd name="T7" fmla="*/ 81 h 83"/>
              <a:gd name="T8" fmla="*/ 23 w 190"/>
              <a:gd name="T9" fmla="*/ 65 h 83"/>
              <a:gd name="T10" fmla="*/ 64 w 190"/>
              <a:gd name="T11" fmla="*/ 37 h 83"/>
              <a:gd name="T12" fmla="*/ 95 w 190"/>
              <a:gd name="T13" fmla="*/ 17 h 83"/>
              <a:gd name="T14" fmla="*/ 126 w 190"/>
              <a:gd name="T15" fmla="*/ 0 h 83"/>
              <a:gd name="T16" fmla="*/ 160 w 190"/>
              <a:gd name="T17" fmla="*/ 8 h 83"/>
              <a:gd name="T18" fmla="*/ 190 w 190"/>
              <a:gd name="T19" fmla="*/ 28 h 83"/>
              <a:gd name="T20" fmla="*/ 175 w 190"/>
              <a:gd name="T21" fmla="*/ 36 h 83"/>
              <a:gd name="T22" fmla="*/ 129 w 190"/>
              <a:gd name="T23" fmla="*/ 58 h 83"/>
              <a:gd name="T24" fmla="*/ 102 w 190"/>
              <a:gd name="T25" fmla="*/ 73 h 83"/>
              <a:gd name="T26" fmla="*/ 96 w 190"/>
              <a:gd name="T27" fmla="*/ 7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0" h="83">
                <a:moveTo>
                  <a:pt x="96" y="75"/>
                </a:moveTo>
                <a:cubicBezTo>
                  <a:pt x="86" y="77"/>
                  <a:pt x="75" y="79"/>
                  <a:pt x="64" y="79"/>
                </a:cubicBezTo>
                <a:cubicBezTo>
                  <a:pt x="45" y="82"/>
                  <a:pt x="25" y="80"/>
                  <a:pt x="6" y="83"/>
                </a:cubicBezTo>
                <a:cubicBezTo>
                  <a:pt x="4" y="83"/>
                  <a:pt x="1" y="83"/>
                  <a:pt x="0" y="81"/>
                </a:cubicBezTo>
                <a:cubicBezTo>
                  <a:pt x="7" y="76"/>
                  <a:pt x="15" y="71"/>
                  <a:pt x="23" y="65"/>
                </a:cubicBezTo>
                <a:cubicBezTo>
                  <a:pt x="37" y="56"/>
                  <a:pt x="51" y="47"/>
                  <a:pt x="64" y="37"/>
                </a:cubicBezTo>
                <a:cubicBezTo>
                  <a:pt x="75" y="31"/>
                  <a:pt x="85" y="24"/>
                  <a:pt x="95" y="17"/>
                </a:cubicBezTo>
                <a:cubicBezTo>
                  <a:pt x="105" y="11"/>
                  <a:pt x="116" y="5"/>
                  <a:pt x="126" y="0"/>
                </a:cubicBezTo>
                <a:cubicBezTo>
                  <a:pt x="138" y="1"/>
                  <a:pt x="149" y="3"/>
                  <a:pt x="160" y="8"/>
                </a:cubicBezTo>
                <a:cubicBezTo>
                  <a:pt x="172" y="12"/>
                  <a:pt x="182" y="19"/>
                  <a:pt x="190" y="28"/>
                </a:cubicBezTo>
                <a:cubicBezTo>
                  <a:pt x="186" y="32"/>
                  <a:pt x="180" y="34"/>
                  <a:pt x="175" y="36"/>
                </a:cubicBezTo>
                <a:cubicBezTo>
                  <a:pt x="159" y="42"/>
                  <a:pt x="144" y="50"/>
                  <a:pt x="129" y="58"/>
                </a:cubicBezTo>
                <a:cubicBezTo>
                  <a:pt x="120" y="62"/>
                  <a:pt x="111" y="68"/>
                  <a:pt x="102" y="73"/>
                </a:cubicBezTo>
                <a:cubicBezTo>
                  <a:pt x="100" y="74"/>
                  <a:pt x="98" y="74"/>
                  <a:pt x="96" y="75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1" name="Freeform 296"/>
          <p:cNvSpPr>
            <a:spLocks/>
          </p:cNvSpPr>
          <p:nvPr/>
        </p:nvSpPr>
        <p:spPr bwMode="auto">
          <a:xfrm>
            <a:off x="8377238" y="3695701"/>
            <a:ext cx="150813" cy="149225"/>
          </a:xfrm>
          <a:custGeom>
            <a:avLst/>
            <a:gdLst>
              <a:gd name="T0" fmla="*/ 12 w 80"/>
              <a:gd name="T1" fmla="*/ 42 h 79"/>
              <a:gd name="T2" fmla="*/ 38 w 80"/>
              <a:gd name="T3" fmla="*/ 68 h 79"/>
              <a:gd name="T4" fmla="*/ 55 w 80"/>
              <a:gd name="T5" fmla="*/ 56 h 79"/>
              <a:gd name="T6" fmla="*/ 50 w 80"/>
              <a:gd name="T7" fmla="*/ 36 h 79"/>
              <a:gd name="T8" fmla="*/ 33 w 80"/>
              <a:gd name="T9" fmla="*/ 35 h 79"/>
              <a:gd name="T10" fmla="*/ 30 w 80"/>
              <a:gd name="T11" fmla="*/ 51 h 79"/>
              <a:gd name="T12" fmla="*/ 38 w 80"/>
              <a:gd name="T13" fmla="*/ 54 h 79"/>
              <a:gd name="T14" fmla="*/ 40 w 80"/>
              <a:gd name="T15" fmla="*/ 49 h 79"/>
              <a:gd name="T16" fmla="*/ 42 w 80"/>
              <a:gd name="T17" fmla="*/ 44 h 79"/>
              <a:gd name="T18" fmla="*/ 46 w 80"/>
              <a:gd name="T19" fmla="*/ 44 h 79"/>
              <a:gd name="T20" fmla="*/ 48 w 80"/>
              <a:gd name="T21" fmla="*/ 50 h 79"/>
              <a:gd name="T22" fmla="*/ 33 w 80"/>
              <a:gd name="T23" fmla="*/ 60 h 79"/>
              <a:gd name="T24" fmla="*/ 21 w 80"/>
              <a:gd name="T25" fmla="*/ 43 h 79"/>
              <a:gd name="T26" fmla="*/ 34 w 80"/>
              <a:gd name="T27" fmla="*/ 25 h 79"/>
              <a:gd name="T28" fmla="*/ 63 w 80"/>
              <a:gd name="T29" fmla="*/ 39 h 79"/>
              <a:gd name="T30" fmla="*/ 43 w 80"/>
              <a:gd name="T31" fmla="*/ 75 h 79"/>
              <a:gd name="T32" fmla="*/ 10 w 80"/>
              <a:gd name="T33" fmla="*/ 68 h 79"/>
              <a:gd name="T34" fmla="*/ 0 w 80"/>
              <a:gd name="T35" fmla="*/ 45 h 79"/>
              <a:gd name="T36" fmla="*/ 51 w 80"/>
              <a:gd name="T37" fmla="*/ 7 h 79"/>
              <a:gd name="T38" fmla="*/ 77 w 80"/>
              <a:gd name="T39" fmla="*/ 37 h 79"/>
              <a:gd name="T40" fmla="*/ 69 w 80"/>
              <a:gd name="T41" fmla="*/ 67 h 79"/>
              <a:gd name="T42" fmla="*/ 66 w 80"/>
              <a:gd name="T43" fmla="*/ 68 h 79"/>
              <a:gd name="T44" fmla="*/ 66 w 80"/>
              <a:gd name="T45" fmla="*/ 65 h 79"/>
              <a:gd name="T46" fmla="*/ 69 w 80"/>
              <a:gd name="T47" fmla="*/ 56 h 79"/>
              <a:gd name="T48" fmla="*/ 50 w 80"/>
              <a:gd name="T49" fmla="*/ 17 h 79"/>
              <a:gd name="T50" fmla="*/ 15 w 80"/>
              <a:gd name="T51" fmla="*/ 29 h 79"/>
              <a:gd name="T52" fmla="*/ 12 w 80"/>
              <a:gd name="T53" fmla="*/ 4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0" h="79">
                <a:moveTo>
                  <a:pt x="12" y="42"/>
                </a:moveTo>
                <a:cubicBezTo>
                  <a:pt x="12" y="57"/>
                  <a:pt x="23" y="69"/>
                  <a:pt x="38" y="68"/>
                </a:cubicBezTo>
                <a:cubicBezTo>
                  <a:pt x="45" y="67"/>
                  <a:pt x="52" y="63"/>
                  <a:pt x="55" y="56"/>
                </a:cubicBezTo>
                <a:cubicBezTo>
                  <a:pt x="57" y="50"/>
                  <a:pt x="55" y="41"/>
                  <a:pt x="50" y="36"/>
                </a:cubicBezTo>
                <a:cubicBezTo>
                  <a:pt x="46" y="32"/>
                  <a:pt x="38" y="32"/>
                  <a:pt x="33" y="35"/>
                </a:cubicBezTo>
                <a:cubicBezTo>
                  <a:pt x="29" y="39"/>
                  <a:pt x="27" y="46"/>
                  <a:pt x="30" y="51"/>
                </a:cubicBezTo>
                <a:cubicBezTo>
                  <a:pt x="32" y="54"/>
                  <a:pt x="35" y="54"/>
                  <a:pt x="38" y="54"/>
                </a:cubicBezTo>
                <a:cubicBezTo>
                  <a:pt x="41" y="53"/>
                  <a:pt x="40" y="51"/>
                  <a:pt x="40" y="49"/>
                </a:cubicBezTo>
                <a:cubicBezTo>
                  <a:pt x="39" y="47"/>
                  <a:pt x="40" y="45"/>
                  <a:pt x="42" y="44"/>
                </a:cubicBezTo>
                <a:cubicBezTo>
                  <a:pt x="43" y="43"/>
                  <a:pt x="45" y="43"/>
                  <a:pt x="46" y="44"/>
                </a:cubicBezTo>
                <a:cubicBezTo>
                  <a:pt x="47" y="46"/>
                  <a:pt x="48" y="48"/>
                  <a:pt x="48" y="50"/>
                </a:cubicBezTo>
                <a:cubicBezTo>
                  <a:pt x="47" y="56"/>
                  <a:pt x="39" y="61"/>
                  <a:pt x="33" y="60"/>
                </a:cubicBezTo>
                <a:cubicBezTo>
                  <a:pt x="25" y="57"/>
                  <a:pt x="21" y="51"/>
                  <a:pt x="21" y="43"/>
                </a:cubicBezTo>
                <a:cubicBezTo>
                  <a:pt x="20" y="35"/>
                  <a:pt x="27" y="27"/>
                  <a:pt x="34" y="25"/>
                </a:cubicBezTo>
                <a:cubicBezTo>
                  <a:pt x="46" y="21"/>
                  <a:pt x="57" y="27"/>
                  <a:pt x="63" y="39"/>
                </a:cubicBezTo>
                <a:cubicBezTo>
                  <a:pt x="69" y="54"/>
                  <a:pt x="58" y="71"/>
                  <a:pt x="43" y="75"/>
                </a:cubicBezTo>
                <a:cubicBezTo>
                  <a:pt x="30" y="79"/>
                  <a:pt x="19" y="76"/>
                  <a:pt x="10" y="68"/>
                </a:cubicBezTo>
                <a:cubicBezTo>
                  <a:pt x="4" y="62"/>
                  <a:pt x="1" y="54"/>
                  <a:pt x="0" y="45"/>
                </a:cubicBezTo>
                <a:cubicBezTo>
                  <a:pt x="0" y="18"/>
                  <a:pt x="24" y="0"/>
                  <a:pt x="51" y="7"/>
                </a:cubicBezTo>
                <a:cubicBezTo>
                  <a:pt x="66" y="11"/>
                  <a:pt x="74" y="22"/>
                  <a:pt x="77" y="37"/>
                </a:cubicBezTo>
                <a:cubicBezTo>
                  <a:pt x="80" y="48"/>
                  <a:pt x="77" y="58"/>
                  <a:pt x="69" y="67"/>
                </a:cubicBezTo>
                <a:cubicBezTo>
                  <a:pt x="68" y="68"/>
                  <a:pt x="68" y="69"/>
                  <a:pt x="66" y="68"/>
                </a:cubicBezTo>
                <a:cubicBezTo>
                  <a:pt x="64" y="67"/>
                  <a:pt x="66" y="66"/>
                  <a:pt x="66" y="65"/>
                </a:cubicBezTo>
                <a:cubicBezTo>
                  <a:pt x="67" y="62"/>
                  <a:pt x="68" y="59"/>
                  <a:pt x="69" y="56"/>
                </a:cubicBezTo>
                <a:cubicBezTo>
                  <a:pt x="76" y="41"/>
                  <a:pt x="67" y="22"/>
                  <a:pt x="50" y="17"/>
                </a:cubicBezTo>
                <a:cubicBezTo>
                  <a:pt x="35" y="13"/>
                  <a:pt x="23" y="17"/>
                  <a:pt x="15" y="29"/>
                </a:cubicBezTo>
                <a:cubicBezTo>
                  <a:pt x="12" y="33"/>
                  <a:pt x="12" y="38"/>
                  <a:pt x="12" y="42"/>
                </a:cubicBezTo>
                <a:close/>
              </a:path>
            </a:pathLst>
          </a:custGeom>
          <a:solidFill>
            <a:srgbClr val="FFD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2" name="Freeform 297"/>
          <p:cNvSpPr>
            <a:spLocks/>
          </p:cNvSpPr>
          <p:nvPr/>
        </p:nvSpPr>
        <p:spPr bwMode="auto">
          <a:xfrm>
            <a:off x="7980363" y="4102101"/>
            <a:ext cx="260350" cy="125413"/>
          </a:xfrm>
          <a:custGeom>
            <a:avLst/>
            <a:gdLst>
              <a:gd name="T0" fmla="*/ 74 w 138"/>
              <a:gd name="T1" fmla="*/ 3 h 67"/>
              <a:gd name="T2" fmla="*/ 129 w 138"/>
              <a:gd name="T3" fmla="*/ 0 h 67"/>
              <a:gd name="T4" fmla="*/ 138 w 138"/>
              <a:gd name="T5" fmla="*/ 1 h 67"/>
              <a:gd name="T6" fmla="*/ 123 w 138"/>
              <a:gd name="T7" fmla="*/ 5 h 67"/>
              <a:gd name="T8" fmla="*/ 65 w 138"/>
              <a:gd name="T9" fmla="*/ 26 h 67"/>
              <a:gd name="T10" fmla="*/ 18 w 138"/>
              <a:gd name="T11" fmla="*/ 57 h 67"/>
              <a:gd name="T12" fmla="*/ 18 w 138"/>
              <a:gd name="T13" fmla="*/ 65 h 67"/>
              <a:gd name="T14" fmla="*/ 20 w 138"/>
              <a:gd name="T15" fmla="*/ 67 h 67"/>
              <a:gd name="T16" fmla="*/ 11 w 138"/>
              <a:gd name="T17" fmla="*/ 60 h 67"/>
              <a:gd name="T18" fmla="*/ 0 w 138"/>
              <a:gd name="T19" fmla="*/ 51 h 67"/>
              <a:gd name="T20" fmla="*/ 55 w 138"/>
              <a:gd name="T21" fmla="*/ 15 h 67"/>
              <a:gd name="T22" fmla="*/ 74 w 138"/>
              <a:gd name="T23" fmla="*/ 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8" h="67">
                <a:moveTo>
                  <a:pt x="74" y="3"/>
                </a:moveTo>
                <a:cubicBezTo>
                  <a:pt x="92" y="2"/>
                  <a:pt x="111" y="1"/>
                  <a:pt x="129" y="0"/>
                </a:cubicBezTo>
                <a:cubicBezTo>
                  <a:pt x="132" y="0"/>
                  <a:pt x="135" y="0"/>
                  <a:pt x="138" y="1"/>
                </a:cubicBezTo>
                <a:cubicBezTo>
                  <a:pt x="133" y="4"/>
                  <a:pt x="128" y="4"/>
                  <a:pt x="123" y="5"/>
                </a:cubicBezTo>
                <a:cubicBezTo>
                  <a:pt x="103" y="10"/>
                  <a:pt x="84" y="17"/>
                  <a:pt x="65" y="26"/>
                </a:cubicBezTo>
                <a:cubicBezTo>
                  <a:pt x="48" y="34"/>
                  <a:pt x="31" y="42"/>
                  <a:pt x="18" y="57"/>
                </a:cubicBezTo>
                <a:cubicBezTo>
                  <a:pt x="15" y="60"/>
                  <a:pt x="15" y="62"/>
                  <a:pt x="18" y="65"/>
                </a:cubicBezTo>
                <a:cubicBezTo>
                  <a:pt x="19" y="65"/>
                  <a:pt x="19" y="66"/>
                  <a:pt x="20" y="67"/>
                </a:cubicBezTo>
                <a:cubicBezTo>
                  <a:pt x="17" y="66"/>
                  <a:pt x="13" y="61"/>
                  <a:pt x="11" y="60"/>
                </a:cubicBezTo>
                <a:cubicBezTo>
                  <a:pt x="7" y="57"/>
                  <a:pt x="5" y="52"/>
                  <a:pt x="0" y="51"/>
                </a:cubicBezTo>
                <a:cubicBezTo>
                  <a:pt x="19" y="39"/>
                  <a:pt x="37" y="28"/>
                  <a:pt x="55" y="15"/>
                </a:cubicBezTo>
                <a:cubicBezTo>
                  <a:pt x="62" y="11"/>
                  <a:pt x="68" y="7"/>
                  <a:pt x="74" y="3"/>
                </a:cubicBezTo>
                <a:close/>
              </a:path>
            </a:pathLst>
          </a:custGeom>
          <a:solidFill>
            <a:srgbClr val="7F6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3" name="Freeform 298"/>
          <p:cNvSpPr>
            <a:spLocks/>
          </p:cNvSpPr>
          <p:nvPr/>
        </p:nvSpPr>
        <p:spPr bwMode="auto">
          <a:xfrm>
            <a:off x="8535988" y="4016376"/>
            <a:ext cx="161925" cy="265113"/>
          </a:xfrm>
          <a:custGeom>
            <a:avLst/>
            <a:gdLst>
              <a:gd name="T0" fmla="*/ 4 w 86"/>
              <a:gd name="T1" fmla="*/ 55 h 140"/>
              <a:gd name="T2" fmla="*/ 0 w 86"/>
              <a:gd name="T3" fmla="*/ 44 h 140"/>
              <a:gd name="T4" fmla="*/ 35 w 86"/>
              <a:gd name="T5" fmla="*/ 25 h 140"/>
              <a:gd name="T6" fmla="*/ 63 w 86"/>
              <a:gd name="T7" fmla="*/ 10 h 140"/>
              <a:gd name="T8" fmla="*/ 86 w 86"/>
              <a:gd name="T9" fmla="*/ 0 h 140"/>
              <a:gd name="T10" fmla="*/ 80 w 86"/>
              <a:gd name="T11" fmla="*/ 93 h 140"/>
              <a:gd name="T12" fmla="*/ 79 w 86"/>
              <a:gd name="T13" fmla="*/ 116 h 140"/>
              <a:gd name="T14" fmla="*/ 72 w 86"/>
              <a:gd name="T15" fmla="*/ 127 h 140"/>
              <a:gd name="T16" fmla="*/ 34 w 86"/>
              <a:gd name="T17" fmla="*/ 137 h 140"/>
              <a:gd name="T18" fmla="*/ 25 w 86"/>
              <a:gd name="T19" fmla="*/ 138 h 140"/>
              <a:gd name="T20" fmla="*/ 19 w 86"/>
              <a:gd name="T21" fmla="*/ 138 h 140"/>
              <a:gd name="T22" fmla="*/ 20 w 86"/>
              <a:gd name="T23" fmla="*/ 132 h 140"/>
              <a:gd name="T24" fmla="*/ 15 w 86"/>
              <a:gd name="T25" fmla="*/ 128 h 140"/>
              <a:gd name="T26" fmla="*/ 15 w 86"/>
              <a:gd name="T27" fmla="*/ 125 h 140"/>
              <a:gd name="T28" fmla="*/ 10 w 86"/>
              <a:gd name="T29" fmla="*/ 95 h 140"/>
              <a:gd name="T30" fmla="*/ 4 w 86"/>
              <a:gd name="T31" fmla="*/ 5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" h="140">
                <a:moveTo>
                  <a:pt x="4" y="55"/>
                </a:moveTo>
                <a:cubicBezTo>
                  <a:pt x="2" y="51"/>
                  <a:pt x="2" y="47"/>
                  <a:pt x="0" y="44"/>
                </a:cubicBezTo>
                <a:cubicBezTo>
                  <a:pt x="11" y="37"/>
                  <a:pt x="23" y="31"/>
                  <a:pt x="35" y="25"/>
                </a:cubicBezTo>
                <a:cubicBezTo>
                  <a:pt x="44" y="20"/>
                  <a:pt x="53" y="15"/>
                  <a:pt x="63" y="10"/>
                </a:cubicBezTo>
                <a:cubicBezTo>
                  <a:pt x="71" y="7"/>
                  <a:pt x="78" y="2"/>
                  <a:pt x="86" y="0"/>
                </a:cubicBezTo>
                <a:cubicBezTo>
                  <a:pt x="79" y="31"/>
                  <a:pt x="80" y="62"/>
                  <a:pt x="80" y="93"/>
                </a:cubicBezTo>
                <a:cubicBezTo>
                  <a:pt x="80" y="101"/>
                  <a:pt x="79" y="109"/>
                  <a:pt x="79" y="116"/>
                </a:cubicBezTo>
                <a:cubicBezTo>
                  <a:pt x="79" y="121"/>
                  <a:pt x="77" y="125"/>
                  <a:pt x="72" y="127"/>
                </a:cubicBezTo>
                <a:cubicBezTo>
                  <a:pt x="60" y="132"/>
                  <a:pt x="47" y="134"/>
                  <a:pt x="34" y="137"/>
                </a:cubicBezTo>
                <a:cubicBezTo>
                  <a:pt x="31" y="137"/>
                  <a:pt x="28" y="138"/>
                  <a:pt x="25" y="138"/>
                </a:cubicBezTo>
                <a:cubicBezTo>
                  <a:pt x="23" y="139"/>
                  <a:pt x="20" y="140"/>
                  <a:pt x="19" y="138"/>
                </a:cubicBezTo>
                <a:cubicBezTo>
                  <a:pt x="16" y="135"/>
                  <a:pt x="21" y="135"/>
                  <a:pt x="20" y="132"/>
                </a:cubicBezTo>
                <a:cubicBezTo>
                  <a:pt x="15" y="135"/>
                  <a:pt x="14" y="133"/>
                  <a:pt x="15" y="128"/>
                </a:cubicBezTo>
                <a:cubicBezTo>
                  <a:pt x="15" y="127"/>
                  <a:pt x="15" y="126"/>
                  <a:pt x="15" y="125"/>
                </a:cubicBezTo>
                <a:cubicBezTo>
                  <a:pt x="9" y="115"/>
                  <a:pt x="10" y="105"/>
                  <a:pt x="10" y="95"/>
                </a:cubicBezTo>
                <a:cubicBezTo>
                  <a:pt x="9" y="81"/>
                  <a:pt x="7" y="68"/>
                  <a:pt x="4" y="55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4" name="Freeform 299"/>
          <p:cNvSpPr>
            <a:spLocks/>
          </p:cNvSpPr>
          <p:nvPr/>
        </p:nvSpPr>
        <p:spPr bwMode="auto">
          <a:xfrm>
            <a:off x="8777288" y="3959226"/>
            <a:ext cx="96838" cy="274638"/>
          </a:xfrm>
          <a:custGeom>
            <a:avLst/>
            <a:gdLst>
              <a:gd name="T0" fmla="*/ 19 w 51"/>
              <a:gd name="T1" fmla="*/ 0 h 145"/>
              <a:gd name="T2" fmla="*/ 20 w 51"/>
              <a:gd name="T3" fmla="*/ 0 h 145"/>
              <a:gd name="T4" fmla="*/ 30 w 51"/>
              <a:gd name="T5" fmla="*/ 5 h 145"/>
              <a:gd name="T6" fmla="*/ 23 w 51"/>
              <a:gd name="T7" fmla="*/ 12 h 145"/>
              <a:gd name="T8" fmla="*/ 15 w 51"/>
              <a:gd name="T9" fmla="*/ 21 h 145"/>
              <a:gd name="T10" fmla="*/ 15 w 51"/>
              <a:gd name="T11" fmla="*/ 38 h 145"/>
              <a:gd name="T12" fmla="*/ 27 w 51"/>
              <a:gd name="T13" fmla="*/ 56 h 145"/>
              <a:gd name="T14" fmla="*/ 45 w 51"/>
              <a:gd name="T15" fmla="*/ 75 h 145"/>
              <a:gd name="T16" fmla="*/ 46 w 51"/>
              <a:gd name="T17" fmla="*/ 103 h 145"/>
              <a:gd name="T18" fmla="*/ 31 w 51"/>
              <a:gd name="T19" fmla="*/ 119 h 145"/>
              <a:gd name="T20" fmla="*/ 25 w 51"/>
              <a:gd name="T21" fmla="*/ 131 h 145"/>
              <a:gd name="T22" fmla="*/ 14 w 51"/>
              <a:gd name="T23" fmla="*/ 143 h 145"/>
              <a:gd name="T24" fmla="*/ 3 w 51"/>
              <a:gd name="T25" fmla="*/ 135 h 145"/>
              <a:gd name="T26" fmla="*/ 7 w 51"/>
              <a:gd name="T27" fmla="*/ 112 h 145"/>
              <a:gd name="T28" fmla="*/ 9 w 51"/>
              <a:gd name="T29" fmla="*/ 64 h 145"/>
              <a:gd name="T30" fmla="*/ 1 w 51"/>
              <a:gd name="T31" fmla="*/ 17 h 145"/>
              <a:gd name="T32" fmla="*/ 19 w 51"/>
              <a:gd name="T3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145">
                <a:moveTo>
                  <a:pt x="19" y="0"/>
                </a:moveTo>
                <a:cubicBezTo>
                  <a:pt x="19" y="0"/>
                  <a:pt x="19" y="0"/>
                  <a:pt x="20" y="0"/>
                </a:cubicBezTo>
                <a:cubicBezTo>
                  <a:pt x="23" y="1"/>
                  <a:pt x="29" y="1"/>
                  <a:pt x="30" y="5"/>
                </a:cubicBezTo>
                <a:cubicBezTo>
                  <a:pt x="31" y="9"/>
                  <a:pt x="26" y="10"/>
                  <a:pt x="23" y="12"/>
                </a:cubicBezTo>
                <a:cubicBezTo>
                  <a:pt x="20" y="15"/>
                  <a:pt x="17" y="17"/>
                  <a:pt x="15" y="21"/>
                </a:cubicBezTo>
                <a:cubicBezTo>
                  <a:pt x="11" y="26"/>
                  <a:pt x="12" y="32"/>
                  <a:pt x="15" y="38"/>
                </a:cubicBezTo>
                <a:cubicBezTo>
                  <a:pt x="18" y="45"/>
                  <a:pt x="22" y="51"/>
                  <a:pt x="27" y="56"/>
                </a:cubicBezTo>
                <a:cubicBezTo>
                  <a:pt x="33" y="62"/>
                  <a:pt x="40" y="68"/>
                  <a:pt x="45" y="75"/>
                </a:cubicBezTo>
                <a:cubicBezTo>
                  <a:pt x="51" y="85"/>
                  <a:pt x="50" y="94"/>
                  <a:pt x="46" y="103"/>
                </a:cubicBezTo>
                <a:cubicBezTo>
                  <a:pt x="44" y="111"/>
                  <a:pt x="38" y="116"/>
                  <a:pt x="31" y="119"/>
                </a:cubicBezTo>
                <a:cubicBezTo>
                  <a:pt x="26" y="122"/>
                  <a:pt x="25" y="126"/>
                  <a:pt x="25" y="131"/>
                </a:cubicBezTo>
                <a:cubicBezTo>
                  <a:pt x="24" y="137"/>
                  <a:pt x="20" y="142"/>
                  <a:pt x="14" y="143"/>
                </a:cubicBezTo>
                <a:cubicBezTo>
                  <a:pt x="8" y="145"/>
                  <a:pt x="4" y="141"/>
                  <a:pt x="3" y="135"/>
                </a:cubicBezTo>
                <a:cubicBezTo>
                  <a:pt x="3" y="127"/>
                  <a:pt x="4" y="119"/>
                  <a:pt x="7" y="112"/>
                </a:cubicBezTo>
                <a:cubicBezTo>
                  <a:pt x="14" y="96"/>
                  <a:pt x="13" y="80"/>
                  <a:pt x="9" y="64"/>
                </a:cubicBezTo>
                <a:cubicBezTo>
                  <a:pt x="4" y="49"/>
                  <a:pt x="0" y="33"/>
                  <a:pt x="1" y="17"/>
                </a:cubicBezTo>
                <a:cubicBezTo>
                  <a:pt x="2" y="6"/>
                  <a:pt x="9" y="0"/>
                  <a:pt x="19" y="0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5" name="Freeform 300"/>
          <p:cNvSpPr>
            <a:spLocks/>
          </p:cNvSpPr>
          <p:nvPr/>
        </p:nvSpPr>
        <p:spPr bwMode="auto">
          <a:xfrm>
            <a:off x="8301038" y="4006851"/>
            <a:ext cx="201613" cy="95250"/>
          </a:xfrm>
          <a:custGeom>
            <a:avLst/>
            <a:gdLst>
              <a:gd name="T0" fmla="*/ 0 w 106"/>
              <a:gd name="T1" fmla="*/ 47 h 50"/>
              <a:gd name="T2" fmla="*/ 43 w 106"/>
              <a:gd name="T3" fmla="*/ 23 h 50"/>
              <a:gd name="T4" fmla="*/ 84 w 106"/>
              <a:gd name="T5" fmla="*/ 4 h 50"/>
              <a:gd name="T6" fmla="*/ 94 w 106"/>
              <a:gd name="T7" fmla="*/ 0 h 50"/>
              <a:gd name="T8" fmla="*/ 106 w 106"/>
              <a:gd name="T9" fmla="*/ 13 h 50"/>
              <a:gd name="T10" fmla="*/ 29 w 106"/>
              <a:gd name="T11" fmla="*/ 48 h 50"/>
              <a:gd name="T12" fmla="*/ 22 w 106"/>
              <a:gd name="T13" fmla="*/ 49 h 50"/>
              <a:gd name="T14" fmla="*/ 0 w 106"/>
              <a:gd name="T15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50">
                <a:moveTo>
                  <a:pt x="0" y="47"/>
                </a:moveTo>
                <a:cubicBezTo>
                  <a:pt x="14" y="38"/>
                  <a:pt x="29" y="31"/>
                  <a:pt x="43" y="23"/>
                </a:cubicBezTo>
                <a:cubicBezTo>
                  <a:pt x="57" y="16"/>
                  <a:pt x="70" y="10"/>
                  <a:pt x="84" y="4"/>
                </a:cubicBezTo>
                <a:cubicBezTo>
                  <a:pt x="88" y="3"/>
                  <a:pt x="91" y="1"/>
                  <a:pt x="94" y="0"/>
                </a:cubicBezTo>
                <a:cubicBezTo>
                  <a:pt x="99" y="4"/>
                  <a:pt x="103" y="7"/>
                  <a:pt x="106" y="13"/>
                </a:cubicBezTo>
                <a:cubicBezTo>
                  <a:pt x="80" y="24"/>
                  <a:pt x="54" y="36"/>
                  <a:pt x="29" y="48"/>
                </a:cubicBezTo>
                <a:cubicBezTo>
                  <a:pt x="27" y="49"/>
                  <a:pt x="25" y="50"/>
                  <a:pt x="22" y="49"/>
                </a:cubicBezTo>
                <a:cubicBezTo>
                  <a:pt x="15" y="48"/>
                  <a:pt x="8" y="48"/>
                  <a:pt x="0" y="47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6" name="Freeform 301"/>
          <p:cNvSpPr>
            <a:spLocks/>
          </p:cNvSpPr>
          <p:nvPr/>
        </p:nvSpPr>
        <p:spPr bwMode="auto">
          <a:xfrm>
            <a:off x="8923338" y="3875088"/>
            <a:ext cx="33338" cy="23813"/>
          </a:xfrm>
          <a:custGeom>
            <a:avLst/>
            <a:gdLst>
              <a:gd name="T0" fmla="*/ 0 w 18"/>
              <a:gd name="T1" fmla="*/ 0 h 13"/>
              <a:gd name="T2" fmla="*/ 18 w 18"/>
              <a:gd name="T3" fmla="*/ 7 h 13"/>
              <a:gd name="T4" fmla="*/ 15 w 18"/>
              <a:gd name="T5" fmla="*/ 8 h 13"/>
              <a:gd name="T6" fmla="*/ 0 w 18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3">
                <a:moveTo>
                  <a:pt x="0" y="0"/>
                </a:moveTo>
                <a:cubicBezTo>
                  <a:pt x="7" y="1"/>
                  <a:pt x="12" y="4"/>
                  <a:pt x="18" y="7"/>
                </a:cubicBezTo>
                <a:cubicBezTo>
                  <a:pt x="17" y="7"/>
                  <a:pt x="16" y="7"/>
                  <a:pt x="15" y="8"/>
                </a:cubicBezTo>
                <a:cubicBezTo>
                  <a:pt x="6" y="13"/>
                  <a:pt x="2" y="10"/>
                  <a:pt x="0" y="0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7" name="Freeform 302"/>
          <p:cNvSpPr>
            <a:spLocks/>
          </p:cNvSpPr>
          <p:nvPr/>
        </p:nvSpPr>
        <p:spPr bwMode="auto">
          <a:xfrm>
            <a:off x="8013700" y="4122738"/>
            <a:ext cx="379413" cy="250825"/>
          </a:xfrm>
          <a:custGeom>
            <a:avLst/>
            <a:gdLst>
              <a:gd name="T0" fmla="*/ 76 w 201"/>
              <a:gd name="T1" fmla="*/ 133 h 133"/>
              <a:gd name="T2" fmla="*/ 34 w 201"/>
              <a:gd name="T3" fmla="*/ 116 h 133"/>
              <a:gd name="T4" fmla="*/ 4 w 201"/>
              <a:gd name="T5" fmla="*/ 78 h 133"/>
              <a:gd name="T6" fmla="*/ 6 w 201"/>
              <a:gd name="T7" fmla="*/ 59 h 133"/>
              <a:gd name="T8" fmla="*/ 30 w 201"/>
              <a:gd name="T9" fmla="*/ 40 h 133"/>
              <a:gd name="T10" fmla="*/ 134 w 201"/>
              <a:gd name="T11" fmla="*/ 2 h 133"/>
              <a:gd name="T12" fmla="*/ 175 w 201"/>
              <a:gd name="T13" fmla="*/ 9 h 133"/>
              <a:gd name="T14" fmla="*/ 192 w 201"/>
              <a:gd name="T15" fmla="*/ 65 h 133"/>
              <a:gd name="T16" fmla="*/ 157 w 201"/>
              <a:gd name="T17" fmla="*/ 103 h 133"/>
              <a:gd name="T18" fmla="*/ 83 w 201"/>
              <a:gd name="T19" fmla="*/ 132 h 133"/>
              <a:gd name="T20" fmla="*/ 76 w 201"/>
              <a:gd name="T21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" h="133">
                <a:moveTo>
                  <a:pt x="76" y="133"/>
                </a:moveTo>
                <a:cubicBezTo>
                  <a:pt x="60" y="133"/>
                  <a:pt x="46" y="126"/>
                  <a:pt x="34" y="116"/>
                </a:cubicBezTo>
                <a:cubicBezTo>
                  <a:pt x="22" y="105"/>
                  <a:pt x="12" y="92"/>
                  <a:pt x="4" y="78"/>
                </a:cubicBezTo>
                <a:cubicBezTo>
                  <a:pt x="0" y="72"/>
                  <a:pt x="2" y="65"/>
                  <a:pt x="6" y="59"/>
                </a:cubicBezTo>
                <a:cubicBezTo>
                  <a:pt x="13" y="50"/>
                  <a:pt x="21" y="44"/>
                  <a:pt x="30" y="40"/>
                </a:cubicBezTo>
                <a:cubicBezTo>
                  <a:pt x="63" y="23"/>
                  <a:pt x="97" y="9"/>
                  <a:pt x="134" y="2"/>
                </a:cubicBezTo>
                <a:cubicBezTo>
                  <a:pt x="148" y="0"/>
                  <a:pt x="162" y="2"/>
                  <a:pt x="175" y="9"/>
                </a:cubicBezTo>
                <a:cubicBezTo>
                  <a:pt x="196" y="21"/>
                  <a:pt x="201" y="43"/>
                  <a:pt x="192" y="65"/>
                </a:cubicBezTo>
                <a:cubicBezTo>
                  <a:pt x="186" y="82"/>
                  <a:pt x="172" y="93"/>
                  <a:pt x="157" y="103"/>
                </a:cubicBezTo>
                <a:cubicBezTo>
                  <a:pt x="135" y="118"/>
                  <a:pt x="110" y="128"/>
                  <a:pt x="83" y="132"/>
                </a:cubicBezTo>
                <a:cubicBezTo>
                  <a:pt x="81" y="132"/>
                  <a:pt x="78" y="133"/>
                  <a:pt x="76" y="133"/>
                </a:cubicBezTo>
                <a:close/>
              </a:path>
            </a:pathLst>
          </a:custGeom>
          <a:solidFill>
            <a:srgbClr val="DAC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8" name="Freeform 303"/>
          <p:cNvSpPr>
            <a:spLocks/>
          </p:cNvSpPr>
          <p:nvPr/>
        </p:nvSpPr>
        <p:spPr bwMode="auto">
          <a:xfrm>
            <a:off x="9053513" y="3735388"/>
            <a:ext cx="20638" cy="38100"/>
          </a:xfrm>
          <a:custGeom>
            <a:avLst/>
            <a:gdLst>
              <a:gd name="T0" fmla="*/ 6 w 11"/>
              <a:gd name="T1" fmla="*/ 20 h 20"/>
              <a:gd name="T2" fmla="*/ 5 w 11"/>
              <a:gd name="T3" fmla="*/ 18 h 20"/>
              <a:gd name="T4" fmla="*/ 3 w 11"/>
              <a:gd name="T5" fmla="*/ 10 h 20"/>
              <a:gd name="T6" fmla="*/ 4 w 11"/>
              <a:gd name="T7" fmla="*/ 1 h 20"/>
              <a:gd name="T8" fmla="*/ 6 w 11"/>
              <a:gd name="T9" fmla="*/ 1 h 20"/>
              <a:gd name="T10" fmla="*/ 6 w 11"/>
              <a:gd name="T11" fmla="*/ 3 h 20"/>
              <a:gd name="T12" fmla="*/ 8 w 11"/>
              <a:gd name="T13" fmla="*/ 11 h 20"/>
              <a:gd name="T14" fmla="*/ 9 w 11"/>
              <a:gd name="T15" fmla="*/ 18 h 20"/>
              <a:gd name="T16" fmla="*/ 6 w 11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6" y="20"/>
                </a:moveTo>
                <a:cubicBezTo>
                  <a:pt x="5" y="20"/>
                  <a:pt x="4" y="19"/>
                  <a:pt x="5" y="18"/>
                </a:cubicBezTo>
                <a:cubicBezTo>
                  <a:pt x="8" y="14"/>
                  <a:pt x="5" y="13"/>
                  <a:pt x="3" y="10"/>
                </a:cubicBezTo>
                <a:cubicBezTo>
                  <a:pt x="0" y="7"/>
                  <a:pt x="0" y="3"/>
                  <a:pt x="4" y="1"/>
                </a:cubicBezTo>
                <a:cubicBezTo>
                  <a:pt x="4" y="1"/>
                  <a:pt x="5" y="0"/>
                  <a:pt x="6" y="1"/>
                </a:cubicBezTo>
                <a:cubicBezTo>
                  <a:pt x="7" y="1"/>
                  <a:pt x="7" y="2"/>
                  <a:pt x="6" y="3"/>
                </a:cubicBezTo>
                <a:cubicBezTo>
                  <a:pt x="3" y="6"/>
                  <a:pt x="6" y="8"/>
                  <a:pt x="8" y="11"/>
                </a:cubicBezTo>
                <a:cubicBezTo>
                  <a:pt x="9" y="13"/>
                  <a:pt x="11" y="15"/>
                  <a:pt x="9" y="18"/>
                </a:cubicBezTo>
                <a:cubicBezTo>
                  <a:pt x="8" y="19"/>
                  <a:pt x="8" y="20"/>
                  <a:pt x="6" y="20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9" name="Freeform 304"/>
          <p:cNvSpPr>
            <a:spLocks/>
          </p:cNvSpPr>
          <p:nvPr/>
        </p:nvSpPr>
        <p:spPr bwMode="auto">
          <a:xfrm>
            <a:off x="8001000" y="4205288"/>
            <a:ext cx="7938" cy="7938"/>
          </a:xfrm>
          <a:custGeom>
            <a:avLst/>
            <a:gdLst>
              <a:gd name="T0" fmla="*/ 0 w 4"/>
              <a:gd name="T1" fmla="*/ 1 h 4"/>
              <a:gd name="T2" fmla="*/ 4 w 4"/>
              <a:gd name="T3" fmla="*/ 2 h 4"/>
              <a:gd name="T4" fmla="*/ 3 w 4"/>
              <a:gd name="T5" fmla="*/ 4 h 4"/>
              <a:gd name="T6" fmla="*/ 0 w 4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1"/>
                </a:moveTo>
                <a:cubicBezTo>
                  <a:pt x="1" y="1"/>
                  <a:pt x="3" y="0"/>
                  <a:pt x="4" y="2"/>
                </a:cubicBezTo>
                <a:cubicBezTo>
                  <a:pt x="4" y="2"/>
                  <a:pt x="4" y="3"/>
                  <a:pt x="3" y="4"/>
                </a:cubicBezTo>
                <a:cubicBezTo>
                  <a:pt x="1" y="4"/>
                  <a:pt x="1" y="3"/>
                  <a:pt x="0" y="1"/>
                </a:cubicBezTo>
                <a:close/>
              </a:path>
            </a:pathLst>
          </a:custGeom>
          <a:solidFill>
            <a:srgbClr val="615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0" name="Freeform 305"/>
          <p:cNvSpPr>
            <a:spLocks/>
          </p:cNvSpPr>
          <p:nvPr/>
        </p:nvSpPr>
        <p:spPr bwMode="auto">
          <a:xfrm>
            <a:off x="8139113" y="4187826"/>
            <a:ext cx="158750" cy="77788"/>
          </a:xfrm>
          <a:custGeom>
            <a:avLst/>
            <a:gdLst>
              <a:gd name="T0" fmla="*/ 84 w 84"/>
              <a:gd name="T1" fmla="*/ 1 h 41"/>
              <a:gd name="T2" fmla="*/ 56 w 84"/>
              <a:gd name="T3" fmla="*/ 25 h 41"/>
              <a:gd name="T4" fmla="*/ 31 w 84"/>
              <a:gd name="T5" fmla="*/ 40 h 41"/>
              <a:gd name="T6" fmla="*/ 24 w 84"/>
              <a:gd name="T7" fmla="*/ 41 h 41"/>
              <a:gd name="T8" fmla="*/ 1 w 84"/>
              <a:gd name="T9" fmla="*/ 23 h 41"/>
              <a:gd name="T10" fmla="*/ 2 w 84"/>
              <a:gd name="T11" fmla="*/ 19 h 41"/>
              <a:gd name="T12" fmla="*/ 80 w 84"/>
              <a:gd name="T13" fmla="*/ 0 h 41"/>
              <a:gd name="T14" fmla="*/ 84 w 84"/>
              <a:gd name="T15" fmla="*/ 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41">
                <a:moveTo>
                  <a:pt x="84" y="1"/>
                </a:moveTo>
                <a:cubicBezTo>
                  <a:pt x="75" y="11"/>
                  <a:pt x="66" y="19"/>
                  <a:pt x="56" y="25"/>
                </a:cubicBezTo>
                <a:cubicBezTo>
                  <a:pt x="48" y="31"/>
                  <a:pt x="39" y="36"/>
                  <a:pt x="31" y="40"/>
                </a:cubicBezTo>
                <a:cubicBezTo>
                  <a:pt x="28" y="41"/>
                  <a:pt x="26" y="41"/>
                  <a:pt x="24" y="41"/>
                </a:cubicBezTo>
                <a:cubicBezTo>
                  <a:pt x="14" y="38"/>
                  <a:pt x="6" y="32"/>
                  <a:pt x="1" y="23"/>
                </a:cubicBezTo>
                <a:cubicBezTo>
                  <a:pt x="0" y="21"/>
                  <a:pt x="0" y="20"/>
                  <a:pt x="2" y="19"/>
                </a:cubicBezTo>
                <a:cubicBezTo>
                  <a:pt x="28" y="11"/>
                  <a:pt x="53" y="2"/>
                  <a:pt x="80" y="0"/>
                </a:cubicBezTo>
                <a:cubicBezTo>
                  <a:pt x="81" y="0"/>
                  <a:pt x="82" y="1"/>
                  <a:pt x="84" y="1"/>
                </a:cubicBezTo>
                <a:close/>
              </a:path>
            </a:pathLst>
          </a:custGeom>
          <a:solidFill>
            <a:srgbClr val="7F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0260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50" y="1651661"/>
            <a:ext cx="1980673" cy="2184446"/>
          </a:xfrm>
          <a:prstGeom prst="rect">
            <a:avLst/>
          </a:prstGeom>
        </p:spPr>
      </p:pic>
      <p:grpSp>
        <p:nvGrpSpPr>
          <p:cNvPr id="120" name="Grupo 119"/>
          <p:cNvGrpSpPr/>
          <p:nvPr/>
        </p:nvGrpSpPr>
        <p:grpSpPr>
          <a:xfrm>
            <a:off x="619125" y="1949103"/>
            <a:ext cx="8162985" cy="4451696"/>
            <a:chOff x="348730" y="3528522"/>
            <a:chExt cx="5600700" cy="3054350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182293" y="4773122"/>
              <a:ext cx="1916113" cy="1809750"/>
            </a:xfrm>
            <a:custGeom>
              <a:avLst/>
              <a:gdLst>
                <a:gd name="T0" fmla="*/ 1012 w 1136"/>
                <a:gd name="T1" fmla="*/ 239 h 1074"/>
                <a:gd name="T2" fmla="*/ 973 w 1136"/>
                <a:gd name="T3" fmla="*/ 221 h 1074"/>
                <a:gd name="T4" fmla="*/ 898 w 1136"/>
                <a:gd name="T5" fmla="*/ 233 h 1074"/>
                <a:gd name="T6" fmla="*/ 860 w 1136"/>
                <a:gd name="T7" fmla="*/ 224 h 1074"/>
                <a:gd name="T8" fmla="*/ 779 w 1136"/>
                <a:gd name="T9" fmla="*/ 0 h 1074"/>
                <a:gd name="T10" fmla="*/ 277 w 1136"/>
                <a:gd name="T11" fmla="*/ 81 h 1074"/>
                <a:gd name="T12" fmla="*/ 270 w 1136"/>
                <a:gd name="T13" fmla="*/ 239 h 1074"/>
                <a:gd name="T14" fmla="*/ 216 w 1136"/>
                <a:gd name="T15" fmla="*/ 221 h 1074"/>
                <a:gd name="T16" fmla="*/ 137 w 1136"/>
                <a:gd name="T17" fmla="*/ 236 h 1074"/>
                <a:gd name="T18" fmla="*/ 51 w 1136"/>
                <a:gd name="T19" fmla="*/ 239 h 1074"/>
                <a:gd name="T20" fmla="*/ 0 w 1136"/>
                <a:gd name="T21" fmla="*/ 989 h 1074"/>
                <a:gd name="T22" fmla="*/ 126 w 1136"/>
                <a:gd name="T23" fmla="*/ 1043 h 1074"/>
                <a:gd name="T24" fmla="*/ 164 w 1136"/>
                <a:gd name="T25" fmla="*/ 1072 h 1074"/>
                <a:gd name="T26" fmla="*/ 240 w 1136"/>
                <a:gd name="T27" fmla="*/ 1043 h 1074"/>
                <a:gd name="T28" fmla="*/ 284 w 1136"/>
                <a:gd name="T29" fmla="*/ 1038 h 1074"/>
                <a:gd name="T30" fmla="*/ 242 w 1136"/>
                <a:gd name="T31" fmla="*/ 973 h 1074"/>
                <a:gd name="T32" fmla="*/ 256 w 1136"/>
                <a:gd name="T33" fmla="*/ 725 h 1074"/>
                <a:gd name="T34" fmla="*/ 262 w 1136"/>
                <a:gd name="T35" fmla="*/ 557 h 1074"/>
                <a:gd name="T36" fmla="*/ 242 w 1136"/>
                <a:gd name="T37" fmla="*/ 501 h 1074"/>
                <a:gd name="T38" fmla="*/ 268 w 1136"/>
                <a:gd name="T39" fmla="*/ 266 h 1074"/>
                <a:gd name="T40" fmla="*/ 894 w 1136"/>
                <a:gd name="T41" fmla="*/ 290 h 1074"/>
                <a:gd name="T42" fmla="*/ 882 w 1136"/>
                <a:gd name="T43" fmla="*/ 533 h 1074"/>
                <a:gd name="T44" fmla="*/ 874 w 1136"/>
                <a:gd name="T45" fmla="*/ 708 h 1074"/>
                <a:gd name="T46" fmla="*/ 894 w 1136"/>
                <a:gd name="T47" fmla="*/ 758 h 1074"/>
                <a:gd name="T48" fmla="*/ 894 w 1136"/>
                <a:gd name="T49" fmla="*/ 990 h 1074"/>
                <a:gd name="T50" fmla="*/ 847 w 1136"/>
                <a:gd name="T51" fmla="*/ 1023 h 1074"/>
                <a:gd name="T52" fmla="*/ 900 w 1136"/>
                <a:gd name="T53" fmla="*/ 1045 h 1074"/>
                <a:gd name="T54" fmla="*/ 981 w 1136"/>
                <a:gd name="T55" fmla="*/ 1072 h 1074"/>
                <a:gd name="T56" fmla="*/ 1013 w 1136"/>
                <a:gd name="T57" fmla="*/ 1043 h 1074"/>
                <a:gd name="T58" fmla="*/ 1136 w 1136"/>
                <a:gd name="T59" fmla="*/ 990 h 1074"/>
                <a:gd name="T60" fmla="*/ 1084 w 1136"/>
                <a:gd name="T61" fmla="*/ 239 h 1074"/>
                <a:gd name="T62" fmla="*/ 769 w 1136"/>
                <a:gd name="T63" fmla="*/ 222 h 1074"/>
                <a:gd name="T64" fmla="*/ 566 w 1136"/>
                <a:gd name="T65" fmla="*/ 239 h 1074"/>
                <a:gd name="T66" fmla="*/ 367 w 1136"/>
                <a:gd name="T67" fmla="*/ 221 h 1074"/>
                <a:gd name="T68" fmla="*/ 384 w 1136"/>
                <a:gd name="T69" fmla="*/ 88 h 1074"/>
                <a:gd name="T70" fmla="*/ 769 w 1136"/>
                <a:gd name="T71" fmla="*/ 108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6" h="1074">
                  <a:moveTo>
                    <a:pt x="1084" y="239"/>
                  </a:moveTo>
                  <a:cubicBezTo>
                    <a:pt x="1060" y="239"/>
                    <a:pt x="1036" y="239"/>
                    <a:pt x="1012" y="239"/>
                  </a:cubicBezTo>
                  <a:cubicBezTo>
                    <a:pt x="1007" y="239"/>
                    <a:pt x="999" y="242"/>
                    <a:pt x="999" y="235"/>
                  </a:cubicBezTo>
                  <a:cubicBezTo>
                    <a:pt x="996" y="217"/>
                    <a:pt x="984" y="221"/>
                    <a:pt x="973" y="221"/>
                  </a:cubicBezTo>
                  <a:cubicBezTo>
                    <a:pt x="954" y="221"/>
                    <a:pt x="936" y="221"/>
                    <a:pt x="917" y="221"/>
                  </a:cubicBezTo>
                  <a:cubicBezTo>
                    <a:pt x="908" y="221"/>
                    <a:pt x="902" y="221"/>
                    <a:pt x="898" y="233"/>
                  </a:cubicBezTo>
                  <a:cubicBezTo>
                    <a:pt x="893" y="247"/>
                    <a:pt x="878" y="238"/>
                    <a:pt x="867" y="239"/>
                  </a:cubicBezTo>
                  <a:cubicBezTo>
                    <a:pt x="857" y="240"/>
                    <a:pt x="860" y="230"/>
                    <a:pt x="860" y="224"/>
                  </a:cubicBezTo>
                  <a:cubicBezTo>
                    <a:pt x="860" y="177"/>
                    <a:pt x="860" y="129"/>
                    <a:pt x="860" y="82"/>
                  </a:cubicBezTo>
                  <a:cubicBezTo>
                    <a:pt x="860" y="30"/>
                    <a:pt x="830" y="0"/>
                    <a:pt x="779" y="0"/>
                  </a:cubicBezTo>
                  <a:cubicBezTo>
                    <a:pt x="638" y="0"/>
                    <a:pt x="497" y="0"/>
                    <a:pt x="357" y="0"/>
                  </a:cubicBezTo>
                  <a:cubicBezTo>
                    <a:pt x="306" y="0"/>
                    <a:pt x="277" y="30"/>
                    <a:pt x="277" y="81"/>
                  </a:cubicBezTo>
                  <a:cubicBezTo>
                    <a:pt x="276" y="128"/>
                    <a:pt x="277" y="175"/>
                    <a:pt x="276" y="223"/>
                  </a:cubicBezTo>
                  <a:cubicBezTo>
                    <a:pt x="276" y="229"/>
                    <a:pt x="280" y="238"/>
                    <a:pt x="270" y="239"/>
                  </a:cubicBezTo>
                  <a:cubicBezTo>
                    <a:pt x="259" y="239"/>
                    <a:pt x="244" y="246"/>
                    <a:pt x="239" y="234"/>
                  </a:cubicBezTo>
                  <a:cubicBezTo>
                    <a:pt x="234" y="220"/>
                    <a:pt x="226" y="221"/>
                    <a:pt x="216" y="221"/>
                  </a:cubicBezTo>
                  <a:cubicBezTo>
                    <a:pt x="200" y="221"/>
                    <a:pt x="183" y="221"/>
                    <a:pt x="166" y="221"/>
                  </a:cubicBezTo>
                  <a:cubicBezTo>
                    <a:pt x="155" y="222"/>
                    <a:pt x="140" y="216"/>
                    <a:pt x="137" y="236"/>
                  </a:cubicBezTo>
                  <a:cubicBezTo>
                    <a:pt x="137" y="242"/>
                    <a:pt x="128" y="239"/>
                    <a:pt x="123" y="239"/>
                  </a:cubicBezTo>
                  <a:cubicBezTo>
                    <a:pt x="99" y="239"/>
                    <a:pt x="75" y="239"/>
                    <a:pt x="51" y="239"/>
                  </a:cubicBezTo>
                  <a:cubicBezTo>
                    <a:pt x="17" y="240"/>
                    <a:pt x="0" y="258"/>
                    <a:pt x="0" y="292"/>
                  </a:cubicBezTo>
                  <a:cubicBezTo>
                    <a:pt x="0" y="524"/>
                    <a:pt x="0" y="757"/>
                    <a:pt x="0" y="989"/>
                  </a:cubicBezTo>
                  <a:cubicBezTo>
                    <a:pt x="0" y="1025"/>
                    <a:pt x="19" y="1043"/>
                    <a:pt x="54" y="1043"/>
                  </a:cubicBezTo>
                  <a:cubicBezTo>
                    <a:pt x="78" y="1044"/>
                    <a:pt x="102" y="1043"/>
                    <a:pt x="126" y="1043"/>
                  </a:cubicBezTo>
                  <a:cubicBezTo>
                    <a:pt x="132" y="1044"/>
                    <a:pt x="140" y="1043"/>
                    <a:pt x="139" y="1052"/>
                  </a:cubicBezTo>
                  <a:cubicBezTo>
                    <a:pt x="135" y="1074"/>
                    <a:pt x="149" y="1073"/>
                    <a:pt x="164" y="1072"/>
                  </a:cubicBezTo>
                  <a:cubicBezTo>
                    <a:pt x="176" y="1072"/>
                    <a:pt x="188" y="1072"/>
                    <a:pt x="200" y="1072"/>
                  </a:cubicBezTo>
                  <a:cubicBezTo>
                    <a:pt x="233" y="1072"/>
                    <a:pt x="233" y="1072"/>
                    <a:pt x="240" y="1043"/>
                  </a:cubicBezTo>
                  <a:cubicBezTo>
                    <a:pt x="250" y="1040"/>
                    <a:pt x="260" y="1043"/>
                    <a:pt x="270" y="1042"/>
                  </a:cubicBezTo>
                  <a:cubicBezTo>
                    <a:pt x="275" y="1041"/>
                    <a:pt x="282" y="1044"/>
                    <a:pt x="284" y="1038"/>
                  </a:cubicBezTo>
                  <a:cubicBezTo>
                    <a:pt x="287" y="1031"/>
                    <a:pt x="284" y="1025"/>
                    <a:pt x="278" y="1021"/>
                  </a:cubicBezTo>
                  <a:cubicBezTo>
                    <a:pt x="242" y="1012"/>
                    <a:pt x="242" y="1012"/>
                    <a:pt x="242" y="973"/>
                  </a:cubicBezTo>
                  <a:cubicBezTo>
                    <a:pt x="242" y="905"/>
                    <a:pt x="242" y="837"/>
                    <a:pt x="242" y="769"/>
                  </a:cubicBezTo>
                  <a:cubicBezTo>
                    <a:pt x="242" y="753"/>
                    <a:pt x="241" y="737"/>
                    <a:pt x="256" y="725"/>
                  </a:cubicBezTo>
                  <a:cubicBezTo>
                    <a:pt x="262" y="720"/>
                    <a:pt x="262" y="711"/>
                    <a:pt x="262" y="703"/>
                  </a:cubicBezTo>
                  <a:cubicBezTo>
                    <a:pt x="263" y="654"/>
                    <a:pt x="263" y="605"/>
                    <a:pt x="262" y="557"/>
                  </a:cubicBezTo>
                  <a:cubicBezTo>
                    <a:pt x="262" y="548"/>
                    <a:pt x="262" y="538"/>
                    <a:pt x="254" y="533"/>
                  </a:cubicBezTo>
                  <a:cubicBezTo>
                    <a:pt x="242" y="525"/>
                    <a:pt x="242" y="513"/>
                    <a:pt x="242" y="501"/>
                  </a:cubicBezTo>
                  <a:cubicBezTo>
                    <a:pt x="242" y="432"/>
                    <a:pt x="242" y="362"/>
                    <a:pt x="242" y="293"/>
                  </a:cubicBezTo>
                  <a:cubicBezTo>
                    <a:pt x="243" y="268"/>
                    <a:pt x="244" y="266"/>
                    <a:pt x="268" y="266"/>
                  </a:cubicBezTo>
                  <a:cubicBezTo>
                    <a:pt x="469" y="266"/>
                    <a:pt x="669" y="266"/>
                    <a:pt x="870" y="266"/>
                  </a:cubicBezTo>
                  <a:cubicBezTo>
                    <a:pt x="892" y="266"/>
                    <a:pt x="894" y="268"/>
                    <a:pt x="894" y="290"/>
                  </a:cubicBezTo>
                  <a:cubicBezTo>
                    <a:pt x="894" y="361"/>
                    <a:pt x="894" y="432"/>
                    <a:pt x="894" y="502"/>
                  </a:cubicBezTo>
                  <a:cubicBezTo>
                    <a:pt x="894" y="514"/>
                    <a:pt x="893" y="525"/>
                    <a:pt x="882" y="533"/>
                  </a:cubicBezTo>
                  <a:cubicBezTo>
                    <a:pt x="876" y="537"/>
                    <a:pt x="874" y="545"/>
                    <a:pt x="874" y="552"/>
                  </a:cubicBezTo>
                  <a:cubicBezTo>
                    <a:pt x="873" y="604"/>
                    <a:pt x="873" y="656"/>
                    <a:pt x="874" y="708"/>
                  </a:cubicBezTo>
                  <a:cubicBezTo>
                    <a:pt x="874" y="716"/>
                    <a:pt x="876" y="723"/>
                    <a:pt x="883" y="728"/>
                  </a:cubicBezTo>
                  <a:cubicBezTo>
                    <a:pt x="893" y="736"/>
                    <a:pt x="894" y="747"/>
                    <a:pt x="894" y="758"/>
                  </a:cubicBezTo>
                  <a:cubicBezTo>
                    <a:pt x="894" y="790"/>
                    <a:pt x="894" y="821"/>
                    <a:pt x="894" y="852"/>
                  </a:cubicBezTo>
                  <a:cubicBezTo>
                    <a:pt x="894" y="898"/>
                    <a:pt x="894" y="944"/>
                    <a:pt x="894" y="990"/>
                  </a:cubicBezTo>
                  <a:cubicBezTo>
                    <a:pt x="894" y="1015"/>
                    <a:pt x="893" y="1016"/>
                    <a:pt x="868" y="1018"/>
                  </a:cubicBezTo>
                  <a:cubicBezTo>
                    <a:pt x="861" y="1018"/>
                    <a:pt x="854" y="1018"/>
                    <a:pt x="847" y="1023"/>
                  </a:cubicBezTo>
                  <a:cubicBezTo>
                    <a:pt x="841" y="1036"/>
                    <a:pt x="846" y="1041"/>
                    <a:pt x="860" y="1042"/>
                  </a:cubicBezTo>
                  <a:cubicBezTo>
                    <a:pt x="873" y="1043"/>
                    <a:pt x="887" y="1038"/>
                    <a:pt x="900" y="1045"/>
                  </a:cubicBezTo>
                  <a:cubicBezTo>
                    <a:pt x="898" y="1072"/>
                    <a:pt x="898" y="1072"/>
                    <a:pt x="923" y="1072"/>
                  </a:cubicBezTo>
                  <a:cubicBezTo>
                    <a:pt x="942" y="1072"/>
                    <a:pt x="962" y="1071"/>
                    <a:pt x="981" y="1072"/>
                  </a:cubicBezTo>
                  <a:cubicBezTo>
                    <a:pt x="992" y="1073"/>
                    <a:pt x="999" y="1070"/>
                    <a:pt x="997" y="1057"/>
                  </a:cubicBezTo>
                  <a:cubicBezTo>
                    <a:pt x="995" y="1045"/>
                    <a:pt x="1003" y="1043"/>
                    <a:pt x="1013" y="1043"/>
                  </a:cubicBezTo>
                  <a:cubicBezTo>
                    <a:pt x="1036" y="1044"/>
                    <a:pt x="1059" y="1044"/>
                    <a:pt x="1083" y="1044"/>
                  </a:cubicBezTo>
                  <a:cubicBezTo>
                    <a:pt x="1117" y="1043"/>
                    <a:pt x="1136" y="1024"/>
                    <a:pt x="1136" y="990"/>
                  </a:cubicBezTo>
                  <a:cubicBezTo>
                    <a:pt x="1136" y="757"/>
                    <a:pt x="1136" y="524"/>
                    <a:pt x="1136" y="291"/>
                  </a:cubicBezTo>
                  <a:cubicBezTo>
                    <a:pt x="1136" y="257"/>
                    <a:pt x="1118" y="240"/>
                    <a:pt x="1084" y="239"/>
                  </a:cubicBezTo>
                  <a:close/>
                  <a:moveTo>
                    <a:pt x="769" y="108"/>
                  </a:moveTo>
                  <a:cubicBezTo>
                    <a:pt x="769" y="146"/>
                    <a:pt x="769" y="184"/>
                    <a:pt x="769" y="222"/>
                  </a:cubicBezTo>
                  <a:cubicBezTo>
                    <a:pt x="770" y="236"/>
                    <a:pt x="766" y="240"/>
                    <a:pt x="752" y="240"/>
                  </a:cubicBezTo>
                  <a:cubicBezTo>
                    <a:pt x="690" y="239"/>
                    <a:pt x="628" y="239"/>
                    <a:pt x="566" y="239"/>
                  </a:cubicBezTo>
                  <a:cubicBezTo>
                    <a:pt x="506" y="239"/>
                    <a:pt x="446" y="239"/>
                    <a:pt x="386" y="240"/>
                  </a:cubicBezTo>
                  <a:cubicBezTo>
                    <a:pt x="372" y="240"/>
                    <a:pt x="366" y="237"/>
                    <a:pt x="367" y="221"/>
                  </a:cubicBezTo>
                  <a:cubicBezTo>
                    <a:pt x="368" y="182"/>
                    <a:pt x="368" y="144"/>
                    <a:pt x="367" y="105"/>
                  </a:cubicBezTo>
                  <a:cubicBezTo>
                    <a:pt x="366" y="92"/>
                    <a:pt x="371" y="88"/>
                    <a:pt x="384" y="88"/>
                  </a:cubicBezTo>
                  <a:cubicBezTo>
                    <a:pt x="506" y="89"/>
                    <a:pt x="629" y="89"/>
                    <a:pt x="751" y="88"/>
                  </a:cubicBezTo>
                  <a:cubicBezTo>
                    <a:pt x="767" y="88"/>
                    <a:pt x="770" y="94"/>
                    <a:pt x="769" y="108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7780" y="3977785"/>
              <a:ext cx="1093788" cy="1093788"/>
            </a:xfrm>
            <a:custGeom>
              <a:avLst/>
              <a:gdLst>
                <a:gd name="T0" fmla="*/ 0 w 649"/>
                <a:gd name="T1" fmla="*/ 322 h 649"/>
                <a:gd name="T2" fmla="*/ 328 w 649"/>
                <a:gd name="T3" fmla="*/ 1 h 649"/>
                <a:gd name="T4" fmla="*/ 648 w 649"/>
                <a:gd name="T5" fmla="*/ 324 h 649"/>
                <a:gd name="T6" fmla="*/ 322 w 649"/>
                <a:gd name="T7" fmla="*/ 648 h 649"/>
                <a:gd name="T8" fmla="*/ 0 w 649"/>
                <a:gd name="T9" fmla="*/ 32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9">
                  <a:moveTo>
                    <a:pt x="0" y="322"/>
                  </a:moveTo>
                  <a:cubicBezTo>
                    <a:pt x="1" y="143"/>
                    <a:pt x="146" y="0"/>
                    <a:pt x="328" y="1"/>
                  </a:cubicBezTo>
                  <a:cubicBezTo>
                    <a:pt x="503" y="1"/>
                    <a:pt x="649" y="148"/>
                    <a:pt x="648" y="324"/>
                  </a:cubicBezTo>
                  <a:cubicBezTo>
                    <a:pt x="647" y="504"/>
                    <a:pt x="501" y="649"/>
                    <a:pt x="322" y="648"/>
                  </a:cubicBezTo>
                  <a:cubicBezTo>
                    <a:pt x="143" y="647"/>
                    <a:pt x="0" y="502"/>
                    <a:pt x="0" y="322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857230" y="4184160"/>
              <a:ext cx="1092200" cy="1092200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7 h 648"/>
                <a:gd name="T4" fmla="*/ 0 w 648"/>
                <a:gd name="T5" fmla="*/ 325 h 648"/>
                <a:gd name="T6" fmla="*/ 323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8"/>
                    <a:pt x="324" y="647"/>
                  </a:cubicBezTo>
                  <a:cubicBezTo>
                    <a:pt x="147" y="647"/>
                    <a:pt x="0" y="501"/>
                    <a:pt x="0" y="325"/>
                  </a:cubicBezTo>
                  <a:cubicBezTo>
                    <a:pt x="0" y="146"/>
                    <a:pt x="145" y="0"/>
                    <a:pt x="323" y="0"/>
                  </a:cubicBezTo>
                  <a:cubicBezTo>
                    <a:pt x="503" y="0"/>
                    <a:pt x="648" y="144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64968" y="3528522"/>
              <a:ext cx="1092200" cy="1092200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8 h 648"/>
                <a:gd name="T4" fmla="*/ 0 w 648"/>
                <a:gd name="T5" fmla="*/ 323 h 648"/>
                <a:gd name="T6" fmla="*/ 325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7"/>
                    <a:pt x="324" y="648"/>
                  </a:cubicBezTo>
                  <a:cubicBezTo>
                    <a:pt x="147" y="648"/>
                    <a:pt x="0" y="501"/>
                    <a:pt x="0" y="323"/>
                  </a:cubicBezTo>
                  <a:cubicBezTo>
                    <a:pt x="1" y="145"/>
                    <a:pt x="146" y="0"/>
                    <a:pt x="325" y="0"/>
                  </a:cubicBezTo>
                  <a:cubicBezTo>
                    <a:pt x="504" y="0"/>
                    <a:pt x="648" y="145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29893" y="3528522"/>
              <a:ext cx="1093788" cy="1092200"/>
            </a:xfrm>
            <a:custGeom>
              <a:avLst/>
              <a:gdLst>
                <a:gd name="T0" fmla="*/ 323 w 648"/>
                <a:gd name="T1" fmla="*/ 0 h 648"/>
                <a:gd name="T2" fmla="*/ 648 w 648"/>
                <a:gd name="T3" fmla="*/ 321 h 648"/>
                <a:gd name="T4" fmla="*/ 324 w 648"/>
                <a:gd name="T5" fmla="*/ 648 h 648"/>
                <a:gd name="T6" fmla="*/ 0 w 648"/>
                <a:gd name="T7" fmla="*/ 322 h 648"/>
                <a:gd name="T8" fmla="*/ 323 w 648"/>
                <a:gd name="T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323" y="0"/>
                  </a:moveTo>
                  <a:cubicBezTo>
                    <a:pt x="501" y="0"/>
                    <a:pt x="647" y="145"/>
                    <a:pt x="648" y="321"/>
                  </a:cubicBezTo>
                  <a:cubicBezTo>
                    <a:pt x="648" y="500"/>
                    <a:pt x="502" y="648"/>
                    <a:pt x="324" y="648"/>
                  </a:cubicBezTo>
                  <a:cubicBezTo>
                    <a:pt x="144" y="647"/>
                    <a:pt x="0" y="503"/>
                    <a:pt x="0" y="322"/>
                  </a:cubicBezTo>
                  <a:cubicBezTo>
                    <a:pt x="0" y="144"/>
                    <a:pt x="145" y="0"/>
                    <a:pt x="323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7105" y="6486035"/>
              <a:ext cx="1112838" cy="47625"/>
            </a:xfrm>
            <a:custGeom>
              <a:avLst/>
              <a:gdLst>
                <a:gd name="T0" fmla="*/ 608 w 660"/>
                <a:gd name="T1" fmla="*/ 8 h 29"/>
                <a:gd name="T2" fmla="*/ 622 w 660"/>
                <a:gd name="T3" fmla="*/ 24 h 29"/>
                <a:gd name="T4" fmla="*/ 660 w 660"/>
                <a:gd name="T5" fmla="*/ 29 h 29"/>
                <a:gd name="T6" fmla="*/ 636 w 660"/>
                <a:gd name="T7" fmla="*/ 28 h 29"/>
                <a:gd name="T8" fmla="*/ 0 w 660"/>
                <a:gd name="T9" fmla="*/ 27 h 29"/>
                <a:gd name="T10" fmla="*/ 27 w 660"/>
                <a:gd name="T11" fmla="*/ 24 h 29"/>
                <a:gd name="T12" fmla="*/ 40 w 660"/>
                <a:gd name="T13" fmla="*/ 8 h 29"/>
                <a:gd name="T14" fmla="*/ 66 w 660"/>
                <a:gd name="T15" fmla="*/ 1 h 29"/>
                <a:gd name="T16" fmla="*/ 582 w 660"/>
                <a:gd name="T17" fmla="*/ 1 h 29"/>
                <a:gd name="T18" fmla="*/ 608 w 660"/>
                <a:gd name="T1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9">
                  <a:moveTo>
                    <a:pt x="608" y="8"/>
                  </a:moveTo>
                  <a:cubicBezTo>
                    <a:pt x="607" y="19"/>
                    <a:pt x="610" y="24"/>
                    <a:pt x="622" y="24"/>
                  </a:cubicBezTo>
                  <a:cubicBezTo>
                    <a:pt x="635" y="25"/>
                    <a:pt x="649" y="18"/>
                    <a:pt x="660" y="29"/>
                  </a:cubicBezTo>
                  <a:cubicBezTo>
                    <a:pt x="652" y="29"/>
                    <a:pt x="644" y="28"/>
                    <a:pt x="636" y="28"/>
                  </a:cubicBezTo>
                  <a:cubicBezTo>
                    <a:pt x="424" y="27"/>
                    <a:pt x="212" y="27"/>
                    <a:pt x="0" y="27"/>
                  </a:cubicBezTo>
                  <a:cubicBezTo>
                    <a:pt x="9" y="21"/>
                    <a:pt x="18" y="23"/>
                    <a:pt x="27" y="24"/>
                  </a:cubicBezTo>
                  <a:cubicBezTo>
                    <a:pt x="41" y="26"/>
                    <a:pt x="43" y="19"/>
                    <a:pt x="40" y="8"/>
                  </a:cubicBezTo>
                  <a:cubicBezTo>
                    <a:pt x="47" y="0"/>
                    <a:pt x="57" y="1"/>
                    <a:pt x="66" y="1"/>
                  </a:cubicBezTo>
                  <a:cubicBezTo>
                    <a:pt x="238" y="1"/>
                    <a:pt x="410" y="1"/>
                    <a:pt x="582" y="1"/>
                  </a:cubicBezTo>
                  <a:cubicBezTo>
                    <a:pt x="591" y="1"/>
                    <a:pt x="601" y="0"/>
                    <a:pt x="608" y="8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579168" y="5208097"/>
              <a:ext cx="1123950" cy="1293813"/>
            </a:xfrm>
            <a:custGeom>
              <a:avLst/>
              <a:gdLst>
                <a:gd name="T0" fmla="*/ 613 w 667"/>
                <a:gd name="T1" fmla="*/ 766 h 768"/>
                <a:gd name="T2" fmla="*/ 298 w 667"/>
                <a:gd name="T3" fmla="*/ 766 h 768"/>
                <a:gd name="T4" fmla="*/ 45 w 667"/>
                <a:gd name="T5" fmla="*/ 766 h 768"/>
                <a:gd name="T6" fmla="*/ 2 w 667"/>
                <a:gd name="T7" fmla="*/ 721 h 768"/>
                <a:gd name="T8" fmla="*/ 2 w 667"/>
                <a:gd name="T9" fmla="*/ 488 h 768"/>
                <a:gd name="T10" fmla="*/ 15 w 667"/>
                <a:gd name="T11" fmla="*/ 467 h 768"/>
                <a:gd name="T12" fmla="*/ 22 w 667"/>
                <a:gd name="T13" fmla="*/ 454 h 768"/>
                <a:gd name="T14" fmla="*/ 22 w 667"/>
                <a:gd name="T15" fmla="*/ 290 h 768"/>
                <a:gd name="T16" fmla="*/ 16 w 667"/>
                <a:gd name="T17" fmla="*/ 277 h 768"/>
                <a:gd name="T18" fmla="*/ 2 w 667"/>
                <a:gd name="T19" fmla="*/ 257 h 768"/>
                <a:gd name="T20" fmla="*/ 2 w 667"/>
                <a:gd name="T21" fmla="*/ 19 h 768"/>
                <a:gd name="T22" fmla="*/ 22 w 667"/>
                <a:gd name="T23" fmla="*/ 0 h 768"/>
                <a:gd name="T24" fmla="*/ 649 w 667"/>
                <a:gd name="T25" fmla="*/ 0 h 768"/>
                <a:gd name="T26" fmla="*/ 664 w 667"/>
                <a:gd name="T27" fmla="*/ 15 h 768"/>
                <a:gd name="T28" fmla="*/ 664 w 667"/>
                <a:gd name="T29" fmla="*/ 261 h 768"/>
                <a:gd name="T30" fmla="*/ 652 w 667"/>
                <a:gd name="T31" fmla="*/ 277 h 768"/>
                <a:gd name="T32" fmla="*/ 644 w 667"/>
                <a:gd name="T33" fmla="*/ 290 h 768"/>
                <a:gd name="T34" fmla="*/ 644 w 667"/>
                <a:gd name="T35" fmla="*/ 454 h 768"/>
                <a:gd name="T36" fmla="*/ 650 w 667"/>
                <a:gd name="T37" fmla="*/ 467 h 768"/>
                <a:gd name="T38" fmla="*/ 664 w 667"/>
                <a:gd name="T39" fmla="*/ 488 h 768"/>
                <a:gd name="T40" fmla="*/ 664 w 667"/>
                <a:gd name="T41" fmla="*/ 745 h 768"/>
                <a:gd name="T42" fmla="*/ 643 w 667"/>
                <a:gd name="T43" fmla="*/ 766 h 768"/>
                <a:gd name="T44" fmla="*/ 613 w 667"/>
                <a:gd name="T45" fmla="*/ 76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7" h="768">
                  <a:moveTo>
                    <a:pt x="613" y="766"/>
                  </a:moveTo>
                  <a:cubicBezTo>
                    <a:pt x="508" y="766"/>
                    <a:pt x="403" y="766"/>
                    <a:pt x="298" y="766"/>
                  </a:cubicBezTo>
                  <a:cubicBezTo>
                    <a:pt x="214" y="766"/>
                    <a:pt x="129" y="766"/>
                    <a:pt x="45" y="766"/>
                  </a:cubicBezTo>
                  <a:cubicBezTo>
                    <a:pt x="2" y="764"/>
                    <a:pt x="2" y="764"/>
                    <a:pt x="2" y="721"/>
                  </a:cubicBezTo>
                  <a:cubicBezTo>
                    <a:pt x="2" y="644"/>
                    <a:pt x="2" y="566"/>
                    <a:pt x="2" y="488"/>
                  </a:cubicBezTo>
                  <a:cubicBezTo>
                    <a:pt x="2" y="478"/>
                    <a:pt x="0" y="468"/>
                    <a:pt x="15" y="467"/>
                  </a:cubicBezTo>
                  <a:cubicBezTo>
                    <a:pt x="23" y="467"/>
                    <a:pt x="22" y="460"/>
                    <a:pt x="22" y="454"/>
                  </a:cubicBezTo>
                  <a:cubicBezTo>
                    <a:pt x="22" y="399"/>
                    <a:pt x="22" y="344"/>
                    <a:pt x="22" y="290"/>
                  </a:cubicBezTo>
                  <a:cubicBezTo>
                    <a:pt x="22" y="285"/>
                    <a:pt x="24" y="277"/>
                    <a:pt x="16" y="277"/>
                  </a:cubicBezTo>
                  <a:cubicBezTo>
                    <a:pt x="0" y="277"/>
                    <a:pt x="2" y="267"/>
                    <a:pt x="2" y="257"/>
                  </a:cubicBezTo>
                  <a:cubicBezTo>
                    <a:pt x="2" y="178"/>
                    <a:pt x="3" y="98"/>
                    <a:pt x="2" y="19"/>
                  </a:cubicBezTo>
                  <a:cubicBezTo>
                    <a:pt x="2" y="3"/>
                    <a:pt x="8" y="0"/>
                    <a:pt x="22" y="0"/>
                  </a:cubicBezTo>
                  <a:cubicBezTo>
                    <a:pt x="231" y="1"/>
                    <a:pt x="440" y="1"/>
                    <a:pt x="649" y="0"/>
                  </a:cubicBezTo>
                  <a:cubicBezTo>
                    <a:pt x="661" y="0"/>
                    <a:pt x="664" y="4"/>
                    <a:pt x="664" y="15"/>
                  </a:cubicBezTo>
                  <a:cubicBezTo>
                    <a:pt x="664" y="97"/>
                    <a:pt x="664" y="179"/>
                    <a:pt x="664" y="261"/>
                  </a:cubicBezTo>
                  <a:cubicBezTo>
                    <a:pt x="664" y="269"/>
                    <a:pt x="663" y="277"/>
                    <a:pt x="652" y="277"/>
                  </a:cubicBezTo>
                  <a:cubicBezTo>
                    <a:pt x="643" y="277"/>
                    <a:pt x="644" y="285"/>
                    <a:pt x="644" y="290"/>
                  </a:cubicBezTo>
                  <a:cubicBezTo>
                    <a:pt x="644" y="345"/>
                    <a:pt x="644" y="400"/>
                    <a:pt x="644" y="454"/>
                  </a:cubicBezTo>
                  <a:cubicBezTo>
                    <a:pt x="644" y="459"/>
                    <a:pt x="643" y="467"/>
                    <a:pt x="650" y="467"/>
                  </a:cubicBezTo>
                  <a:cubicBezTo>
                    <a:pt x="667" y="467"/>
                    <a:pt x="664" y="478"/>
                    <a:pt x="664" y="488"/>
                  </a:cubicBezTo>
                  <a:cubicBezTo>
                    <a:pt x="664" y="573"/>
                    <a:pt x="663" y="659"/>
                    <a:pt x="664" y="745"/>
                  </a:cubicBezTo>
                  <a:cubicBezTo>
                    <a:pt x="664" y="762"/>
                    <a:pt x="659" y="768"/>
                    <a:pt x="643" y="766"/>
                  </a:cubicBezTo>
                  <a:cubicBezTo>
                    <a:pt x="633" y="765"/>
                    <a:pt x="623" y="766"/>
                    <a:pt x="613" y="7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214043" y="5208097"/>
              <a:ext cx="206375" cy="1290638"/>
            </a:xfrm>
            <a:custGeom>
              <a:avLst/>
              <a:gdLst>
                <a:gd name="T0" fmla="*/ 0 w 122"/>
                <a:gd name="T1" fmla="*/ 384 h 766"/>
                <a:gd name="T2" fmla="*/ 0 w 122"/>
                <a:gd name="T3" fmla="*/ 42 h 766"/>
                <a:gd name="T4" fmla="*/ 41 w 122"/>
                <a:gd name="T5" fmla="*/ 1 h 766"/>
                <a:gd name="T6" fmla="*/ 107 w 122"/>
                <a:gd name="T7" fmla="*/ 0 h 766"/>
                <a:gd name="T8" fmla="*/ 120 w 122"/>
                <a:gd name="T9" fmla="*/ 14 h 766"/>
                <a:gd name="T10" fmla="*/ 120 w 122"/>
                <a:gd name="T11" fmla="*/ 262 h 766"/>
                <a:gd name="T12" fmla="*/ 115 w 122"/>
                <a:gd name="T13" fmla="*/ 275 h 766"/>
                <a:gd name="T14" fmla="*/ 101 w 122"/>
                <a:gd name="T15" fmla="*/ 301 h 766"/>
                <a:gd name="T16" fmla="*/ 101 w 122"/>
                <a:gd name="T17" fmla="*/ 453 h 766"/>
                <a:gd name="T18" fmla="*/ 112 w 122"/>
                <a:gd name="T19" fmla="*/ 468 h 766"/>
                <a:gd name="T20" fmla="*/ 120 w 122"/>
                <a:gd name="T21" fmla="*/ 481 h 766"/>
                <a:gd name="T22" fmla="*/ 120 w 122"/>
                <a:gd name="T23" fmla="*/ 753 h 766"/>
                <a:gd name="T24" fmla="*/ 108 w 122"/>
                <a:gd name="T25" fmla="*/ 766 h 766"/>
                <a:gd name="T26" fmla="*/ 28 w 122"/>
                <a:gd name="T27" fmla="*/ 765 h 766"/>
                <a:gd name="T28" fmla="*/ 0 w 122"/>
                <a:gd name="T29" fmla="*/ 731 h 766"/>
                <a:gd name="T30" fmla="*/ 0 w 122"/>
                <a:gd name="T31" fmla="*/ 507 h 766"/>
                <a:gd name="T32" fmla="*/ 0 w 122"/>
                <a:gd name="T33" fmla="*/ 384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766">
                  <a:moveTo>
                    <a:pt x="0" y="384"/>
                  </a:moveTo>
                  <a:cubicBezTo>
                    <a:pt x="0" y="270"/>
                    <a:pt x="0" y="156"/>
                    <a:pt x="0" y="42"/>
                  </a:cubicBezTo>
                  <a:cubicBezTo>
                    <a:pt x="0" y="7"/>
                    <a:pt x="6" y="1"/>
                    <a:pt x="41" y="1"/>
                  </a:cubicBezTo>
                  <a:cubicBezTo>
                    <a:pt x="63" y="1"/>
                    <a:pt x="85" y="1"/>
                    <a:pt x="107" y="0"/>
                  </a:cubicBezTo>
                  <a:cubicBezTo>
                    <a:pt x="118" y="0"/>
                    <a:pt x="120" y="4"/>
                    <a:pt x="120" y="14"/>
                  </a:cubicBezTo>
                  <a:cubicBezTo>
                    <a:pt x="120" y="96"/>
                    <a:pt x="120" y="179"/>
                    <a:pt x="120" y="262"/>
                  </a:cubicBezTo>
                  <a:cubicBezTo>
                    <a:pt x="120" y="267"/>
                    <a:pt x="122" y="275"/>
                    <a:pt x="115" y="275"/>
                  </a:cubicBezTo>
                  <a:cubicBezTo>
                    <a:pt x="96" y="276"/>
                    <a:pt x="101" y="290"/>
                    <a:pt x="101" y="301"/>
                  </a:cubicBezTo>
                  <a:cubicBezTo>
                    <a:pt x="101" y="352"/>
                    <a:pt x="101" y="402"/>
                    <a:pt x="101" y="453"/>
                  </a:cubicBezTo>
                  <a:cubicBezTo>
                    <a:pt x="101" y="461"/>
                    <a:pt x="99" y="470"/>
                    <a:pt x="112" y="468"/>
                  </a:cubicBezTo>
                  <a:cubicBezTo>
                    <a:pt x="122" y="467"/>
                    <a:pt x="120" y="476"/>
                    <a:pt x="120" y="481"/>
                  </a:cubicBezTo>
                  <a:cubicBezTo>
                    <a:pt x="120" y="572"/>
                    <a:pt x="120" y="662"/>
                    <a:pt x="120" y="753"/>
                  </a:cubicBezTo>
                  <a:cubicBezTo>
                    <a:pt x="120" y="762"/>
                    <a:pt x="117" y="766"/>
                    <a:pt x="108" y="766"/>
                  </a:cubicBezTo>
                  <a:cubicBezTo>
                    <a:pt x="81" y="765"/>
                    <a:pt x="54" y="766"/>
                    <a:pt x="28" y="765"/>
                  </a:cubicBezTo>
                  <a:cubicBezTo>
                    <a:pt x="9" y="765"/>
                    <a:pt x="0" y="753"/>
                    <a:pt x="0" y="731"/>
                  </a:cubicBezTo>
                  <a:cubicBezTo>
                    <a:pt x="0" y="657"/>
                    <a:pt x="0" y="582"/>
                    <a:pt x="0" y="507"/>
                  </a:cubicBezTo>
                  <a:cubicBezTo>
                    <a:pt x="0" y="466"/>
                    <a:pt x="0" y="425"/>
                    <a:pt x="0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858693" y="5206510"/>
              <a:ext cx="207963" cy="1292225"/>
            </a:xfrm>
            <a:custGeom>
              <a:avLst/>
              <a:gdLst>
                <a:gd name="T0" fmla="*/ 123 w 123"/>
                <a:gd name="T1" fmla="*/ 385 h 767"/>
                <a:gd name="T2" fmla="*/ 123 w 123"/>
                <a:gd name="T3" fmla="*/ 723 h 767"/>
                <a:gd name="T4" fmla="*/ 79 w 123"/>
                <a:gd name="T5" fmla="*/ 767 h 767"/>
                <a:gd name="T6" fmla="*/ 17 w 123"/>
                <a:gd name="T7" fmla="*/ 767 h 767"/>
                <a:gd name="T8" fmla="*/ 3 w 123"/>
                <a:gd name="T9" fmla="*/ 754 h 767"/>
                <a:gd name="T10" fmla="*/ 3 w 123"/>
                <a:gd name="T11" fmla="*/ 484 h 767"/>
                <a:gd name="T12" fmla="*/ 14 w 123"/>
                <a:gd name="T13" fmla="*/ 469 h 767"/>
                <a:gd name="T14" fmla="*/ 22 w 123"/>
                <a:gd name="T15" fmla="*/ 457 h 767"/>
                <a:gd name="T16" fmla="*/ 23 w 123"/>
                <a:gd name="T17" fmla="*/ 291 h 767"/>
                <a:gd name="T18" fmla="*/ 16 w 123"/>
                <a:gd name="T19" fmla="*/ 278 h 767"/>
                <a:gd name="T20" fmla="*/ 3 w 123"/>
                <a:gd name="T21" fmla="*/ 257 h 767"/>
                <a:gd name="T22" fmla="*/ 3 w 123"/>
                <a:gd name="T23" fmla="*/ 22 h 767"/>
                <a:gd name="T24" fmla="*/ 23 w 123"/>
                <a:gd name="T25" fmla="*/ 1 h 767"/>
                <a:gd name="T26" fmla="*/ 83 w 123"/>
                <a:gd name="T27" fmla="*/ 1 h 767"/>
                <a:gd name="T28" fmla="*/ 123 w 123"/>
                <a:gd name="T29" fmla="*/ 39 h 767"/>
                <a:gd name="T30" fmla="*/ 123 w 123"/>
                <a:gd name="T31" fmla="*/ 38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767">
                  <a:moveTo>
                    <a:pt x="123" y="385"/>
                  </a:moveTo>
                  <a:cubicBezTo>
                    <a:pt x="123" y="498"/>
                    <a:pt x="123" y="610"/>
                    <a:pt x="123" y="723"/>
                  </a:cubicBezTo>
                  <a:cubicBezTo>
                    <a:pt x="123" y="760"/>
                    <a:pt x="117" y="767"/>
                    <a:pt x="79" y="767"/>
                  </a:cubicBezTo>
                  <a:cubicBezTo>
                    <a:pt x="58" y="767"/>
                    <a:pt x="38" y="766"/>
                    <a:pt x="17" y="767"/>
                  </a:cubicBezTo>
                  <a:cubicBezTo>
                    <a:pt x="7" y="767"/>
                    <a:pt x="3" y="765"/>
                    <a:pt x="3" y="754"/>
                  </a:cubicBezTo>
                  <a:cubicBezTo>
                    <a:pt x="3" y="664"/>
                    <a:pt x="3" y="574"/>
                    <a:pt x="3" y="484"/>
                  </a:cubicBezTo>
                  <a:cubicBezTo>
                    <a:pt x="3" y="476"/>
                    <a:pt x="3" y="469"/>
                    <a:pt x="14" y="469"/>
                  </a:cubicBezTo>
                  <a:cubicBezTo>
                    <a:pt x="23" y="470"/>
                    <a:pt x="22" y="463"/>
                    <a:pt x="22" y="457"/>
                  </a:cubicBezTo>
                  <a:cubicBezTo>
                    <a:pt x="22" y="401"/>
                    <a:pt x="23" y="346"/>
                    <a:pt x="23" y="291"/>
                  </a:cubicBezTo>
                  <a:cubicBezTo>
                    <a:pt x="23" y="286"/>
                    <a:pt x="24" y="279"/>
                    <a:pt x="16" y="278"/>
                  </a:cubicBezTo>
                  <a:cubicBezTo>
                    <a:pt x="0" y="278"/>
                    <a:pt x="3" y="267"/>
                    <a:pt x="3" y="257"/>
                  </a:cubicBezTo>
                  <a:cubicBezTo>
                    <a:pt x="3" y="179"/>
                    <a:pt x="3" y="100"/>
                    <a:pt x="3" y="22"/>
                  </a:cubicBezTo>
                  <a:cubicBezTo>
                    <a:pt x="3" y="5"/>
                    <a:pt x="8" y="1"/>
                    <a:pt x="23" y="1"/>
                  </a:cubicBezTo>
                  <a:cubicBezTo>
                    <a:pt x="43" y="3"/>
                    <a:pt x="63" y="2"/>
                    <a:pt x="83" y="1"/>
                  </a:cubicBezTo>
                  <a:cubicBezTo>
                    <a:pt x="113" y="0"/>
                    <a:pt x="123" y="9"/>
                    <a:pt x="123" y="39"/>
                  </a:cubicBezTo>
                  <a:cubicBezTo>
                    <a:pt x="123" y="155"/>
                    <a:pt x="123" y="270"/>
                    <a:pt x="123" y="3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682355" y="4804872"/>
              <a:ext cx="917575" cy="371475"/>
            </a:xfrm>
            <a:custGeom>
              <a:avLst/>
              <a:gdLst>
                <a:gd name="T0" fmla="*/ 272 w 544"/>
                <a:gd name="T1" fmla="*/ 0 h 221"/>
                <a:gd name="T2" fmla="*/ 480 w 544"/>
                <a:gd name="T3" fmla="*/ 0 h 221"/>
                <a:gd name="T4" fmla="*/ 544 w 544"/>
                <a:gd name="T5" fmla="*/ 63 h 221"/>
                <a:gd name="T6" fmla="*/ 544 w 544"/>
                <a:gd name="T7" fmla="*/ 203 h 221"/>
                <a:gd name="T8" fmla="*/ 528 w 544"/>
                <a:gd name="T9" fmla="*/ 221 h 221"/>
                <a:gd name="T10" fmla="*/ 493 w 544"/>
                <a:gd name="T11" fmla="*/ 185 h 221"/>
                <a:gd name="T12" fmla="*/ 493 w 544"/>
                <a:gd name="T13" fmla="*/ 67 h 221"/>
                <a:gd name="T14" fmla="*/ 476 w 544"/>
                <a:gd name="T15" fmla="*/ 50 h 221"/>
                <a:gd name="T16" fmla="*/ 70 w 544"/>
                <a:gd name="T17" fmla="*/ 50 h 221"/>
                <a:gd name="T18" fmla="*/ 51 w 544"/>
                <a:gd name="T19" fmla="*/ 69 h 221"/>
                <a:gd name="T20" fmla="*/ 52 w 544"/>
                <a:gd name="T21" fmla="*/ 201 h 221"/>
                <a:gd name="T22" fmla="*/ 33 w 544"/>
                <a:gd name="T23" fmla="*/ 221 h 221"/>
                <a:gd name="T24" fmla="*/ 0 w 544"/>
                <a:gd name="T25" fmla="*/ 188 h 221"/>
                <a:gd name="T26" fmla="*/ 0 w 544"/>
                <a:gd name="T27" fmla="*/ 60 h 221"/>
                <a:gd name="T28" fmla="*/ 61 w 544"/>
                <a:gd name="T29" fmla="*/ 0 h 221"/>
                <a:gd name="T30" fmla="*/ 272 w 544"/>
                <a:gd name="T31" fmla="*/ 0 h 221"/>
                <a:gd name="T32" fmla="*/ 272 w 544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4" h="221">
                  <a:moveTo>
                    <a:pt x="272" y="0"/>
                  </a:moveTo>
                  <a:cubicBezTo>
                    <a:pt x="342" y="0"/>
                    <a:pt x="411" y="0"/>
                    <a:pt x="480" y="0"/>
                  </a:cubicBezTo>
                  <a:cubicBezTo>
                    <a:pt x="524" y="0"/>
                    <a:pt x="544" y="20"/>
                    <a:pt x="544" y="63"/>
                  </a:cubicBezTo>
                  <a:cubicBezTo>
                    <a:pt x="544" y="110"/>
                    <a:pt x="544" y="157"/>
                    <a:pt x="544" y="203"/>
                  </a:cubicBezTo>
                  <a:cubicBezTo>
                    <a:pt x="544" y="215"/>
                    <a:pt x="542" y="221"/>
                    <a:pt x="528" y="221"/>
                  </a:cubicBezTo>
                  <a:cubicBezTo>
                    <a:pt x="493" y="220"/>
                    <a:pt x="493" y="221"/>
                    <a:pt x="493" y="185"/>
                  </a:cubicBezTo>
                  <a:cubicBezTo>
                    <a:pt x="493" y="145"/>
                    <a:pt x="492" y="106"/>
                    <a:pt x="493" y="67"/>
                  </a:cubicBezTo>
                  <a:cubicBezTo>
                    <a:pt x="493" y="54"/>
                    <a:pt x="489" y="50"/>
                    <a:pt x="476" y="50"/>
                  </a:cubicBezTo>
                  <a:cubicBezTo>
                    <a:pt x="341" y="50"/>
                    <a:pt x="205" y="50"/>
                    <a:pt x="70" y="50"/>
                  </a:cubicBezTo>
                  <a:cubicBezTo>
                    <a:pt x="55" y="50"/>
                    <a:pt x="51" y="55"/>
                    <a:pt x="51" y="69"/>
                  </a:cubicBezTo>
                  <a:cubicBezTo>
                    <a:pt x="52" y="113"/>
                    <a:pt x="51" y="157"/>
                    <a:pt x="52" y="201"/>
                  </a:cubicBezTo>
                  <a:cubicBezTo>
                    <a:pt x="52" y="216"/>
                    <a:pt x="48" y="221"/>
                    <a:pt x="33" y="221"/>
                  </a:cubicBezTo>
                  <a:cubicBezTo>
                    <a:pt x="0" y="220"/>
                    <a:pt x="0" y="221"/>
                    <a:pt x="0" y="188"/>
                  </a:cubicBezTo>
                  <a:cubicBezTo>
                    <a:pt x="0" y="146"/>
                    <a:pt x="0" y="103"/>
                    <a:pt x="0" y="60"/>
                  </a:cubicBezTo>
                  <a:cubicBezTo>
                    <a:pt x="0" y="21"/>
                    <a:pt x="21" y="0"/>
                    <a:pt x="61" y="0"/>
                  </a:cubicBezTo>
                  <a:cubicBezTo>
                    <a:pt x="131" y="0"/>
                    <a:pt x="202" y="0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726930" y="5992322"/>
              <a:ext cx="106363" cy="555625"/>
            </a:xfrm>
            <a:custGeom>
              <a:avLst/>
              <a:gdLst>
                <a:gd name="T0" fmla="*/ 1 w 63"/>
                <a:gd name="T1" fmla="*/ 166 h 329"/>
                <a:gd name="T2" fmla="*/ 1 w 63"/>
                <a:gd name="T3" fmla="*/ 18 h 329"/>
                <a:gd name="T4" fmla="*/ 18 w 63"/>
                <a:gd name="T5" fmla="*/ 1 h 329"/>
                <a:gd name="T6" fmla="*/ 63 w 63"/>
                <a:gd name="T7" fmla="*/ 45 h 329"/>
                <a:gd name="T8" fmla="*/ 63 w 63"/>
                <a:gd name="T9" fmla="*/ 309 h 329"/>
                <a:gd name="T10" fmla="*/ 43 w 63"/>
                <a:gd name="T11" fmla="*/ 329 h 329"/>
                <a:gd name="T12" fmla="*/ 1 w 63"/>
                <a:gd name="T13" fmla="*/ 286 h 329"/>
                <a:gd name="T14" fmla="*/ 1 w 63"/>
                <a:gd name="T15" fmla="*/ 1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29">
                  <a:moveTo>
                    <a:pt x="1" y="166"/>
                  </a:moveTo>
                  <a:cubicBezTo>
                    <a:pt x="1" y="117"/>
                    <a:pt x="1" y="67"/>
                    <a:pt x="1" y="18"/>
                  </a:cubicBezTo>
                  <a:cubicBezTo>
                    <a:pt x="0" y="5"/>
                    <a:pt x="4" y="1"/>
                    <a:pt x="18" y="1"/>
                  </a:cubicBezTo>
                  <a:cubicBezTo>
                    <a:pt x="63" y="0"/>
                    <a:pt x="63" y="0"/>
                    <a:pt x="63" y="45"/>
                  </a:cubicBezTo>
                  <a:cubicBezTo>
                    <a:pt x="63" y="133"/>
                    <a:pt x="62" y="221"/>
                    <a:pt x="63" y="309"/>
                  </a:cubicBezTo>
                  <a:cubicBezTo>
                    <a:pt x="63" y="324"/>
                    <a:pt x="60" y="329"/>
                    <a:pt x="43" y="329"/>
                  </a:cubicBezTo>
                  <a:cubicBezTo>
                    <a:pt x="1" y="328"/>
                    <a:pt x="1" y="329"/>
                    <a:pt x="1" y="286"/>
                  </a:cubicBezTo>
                  <a:cubicBezTo>
                    <a:pt x="1" y="246"/>
                    <a:pt x="1" y="206"/>
                    <a:pt x="1" y="166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448993" y="6001847"/>
              <a:ext cx="106363" cy="554038"/>
            </a:xfrm>
            <a:custGeom>
              <a:avLst/>
              <a:gdLst>
                <a:gd name="T0" fmla="*/ 1 w 63"/>
                <a:gd name="T1" fmla="*/ 166 h 329"/>
                <a:gd name="T2" fmla="*/ 0 w 63"/>
                <a:gd name="T3" fmla="*/ 18 h 329"/>
                <a:gd name="T4" fmla="*/ 17 w 63"/>
                <a:gd name="T5" fmla="*/ 1 h 329"/>
                <a:gd name="T6" fmla="*/ 62 w 63"/>
                <a:gd name="T7" fmla="*/ 45 h 329"/>
                <a:gd name="T8" fmla="*/ 63 w 63"/>
                <a:gd name="T9" fmla="*/ 309 h 329"/>
                <a:gd name="T10" fmla="*/ 43 w 63"/>
                <a:gd name="T11" fmla="*/ 329 h 329"/>
                <a:gd name="T12" fmla="*/ 1 w 63"/>
                <a:gd name="T13" fmla="*/ 286 h 329"/>
                <a:gd name="T14" fmla="*/ 1 w 63"/>
                <a:gd name="T15" fmla="*/ 1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29">
                  <a:moveTo>
                    <a:pt x="1" y="166"/>
                  </a:moveTo>
                  <a:cubicBezTo>
                    <a:pt x="1" y="117"/>
                    <a:pt x="1" y="67"/>
                    <a:pt x="0" y="18"/>
                  </a:cubicBezTo>
                  <a:cubicBezTo>
                    <a:pt x="0" y="5"/>
                    <a:pt x="4" y="1"/>
                    <a:pt x="17" y="1"/>
                  </a:cubicBezTo>
                  <a:cubicBezTo>
                    <a:pt x="62" y="0"/>
                    <a:pt x="62" y="0"/>
                    <a:pt x="62" y="45"/>
                  </a:cubicBezTo>
                  <a:cubicBezTo>
                    <a:pt x="62" y="133"/>
                    <a:pt x="62" y="221"/>
                    <a:pt x="63" y="309"/>
                  </a:cubicBezTo>
                  <a:cubicBezTo>
                    <a:pt x="63" y="324"/>
                    <a:pt x="59" y="329"/>
                    <a:pt x="43" y="329"/>
                  </a:cubicBezTo>
                  <a:cubicBezTo>
                    <a:pt x="0" y="328"/>
                    <a:pt x="1" y="329"/>
                    <a:pt x="1" y="286"/>
                  </a:cubicBezTo>
                  <a:cubicBezTo>
                    <a:pt x="1" y="246"/>
                    <a:pt x="1" y="206"/>
                    <a:pt x="1" y="166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726930" y="5174760"/>
              <a:ext cx="106363" cy="501650"/>
            </a:xfrm>
            <a:custGeom>
              <a:avLst/>
              <a:gdLst>
                <a:gd name="T0" fmla="*/ 1 w 63"/>
                <a:gd name="T1" fmla="*/ 149 h 297"/>
                <a:gd name="T2" fmla="*/ 1 w 63"/>
                <a:gd name="T3" fmla="*/ 19 h 297"/>
                <a:gd name="T4" fmla="*/ 18 w 63"/>
                <a:gd name="T5" fmla="*/ 1 h 297"/>
                <a:gd name="T6" fmla="*/ 63 w 63"/>
                <a:gd name="T7" fmla="*/ 46 h 297"/>
                <a:gd name="T8" fmla="*/ 63 w 63"/>
                <a:gd name="T9" fmla="*/ 276 h 297"/>
                <a:gd name="T10" fmla="*/ 43 w 63"/>
                <a:gd name="T11" fmla="*/ 296 h 297"/>
                <a:gd name="T12" fmla="*/ 1 w 63"/>
                <a:gd name="T13" fmla="*/ 254 h 297"/>
                <a:gd name="T14" fmla="*/ 1 w 63"/>
                <a:gd name="T15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97">
                  <a:moveTo>
                    <a:pt x="1" y="149"/>
                  </a:moveTo>
                  <a:cubicBezTo>
                    <a:pt x="1" y="105"/>
                    <a:pt x="1" y="62"/>
                    <a:pt x="1" y="19"/>
                  </a:cubicBezTo>
                  <a:cubicBezTo>
                    <a:pt x="0" y="6"/>
                    <a:pt x="4" y="2"/>
                    <a:pt x="18" y="1"/>
                  </a:cubicBezTo>
                  <a:cubicBezTo>
                    <a:pt x="63" y="1"/>
                    <a:pt x="63" y="0"/>
                    <a:pt x="63" y="46"/>
                  </a:cubicBezTo>
                  <a:cubicBezTo>
                    <a:pt x="63" y="123"/>
                    <a:pt x="62" y="199"/>
                    <a:pt x="63" y="276"/>
                  </a:cubicBezTo>
                  <a:cubicBezTo>
                    <a:pt x="63" y="291"/>
                    <a:pt x="59" y="297"/>
                    <a:pt x="43" y="296"/>
                  </a:cubicBezTo>
                  <a:cubicBezTo>
                    <a:pt x="1" y="296"/>
                    <a:pt x="1" y="296"/>
                    <a:pt x="1" y="254"/>
                  </a:cubicBezTo>
                  <a:cubicBezTo>
                    <a:pt x="1" y="219"/>
                    <a:pt x="1" y="184"/>
                    <a:pt x="1" y="14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445818" y="5176347"/>
              <a:ext cx="107950" cy="500063"/>
            </a:xfrm>
            <a:custGeom>
              <a:avLst/>
              <a:gdLst>
                <a:gd name="T0" fmla="*/ 1 w 64"/>
                <a:gd name="T1" fmla="*/ 148 h 296"/>
                <a:gd name="T2" fmla="*/ 1 w 64"/>
                <a:gd name="T3" fmla="*/ 20 h 296"/>
                <a:gd name="T4" fmla="*/ 22 w 64"/>
                <a:gd name="T5" fmla="*/ 0 h 296"/>
                <a:gd name="T6" fmla="*/ 63 w 64"/>
                <a:gd name="T7" fmla="*/ 43 h 296"/>
                <a:gd name="T8" fmla="*/ 64 w 64"/>
                <a:gd name="T9" fmla="*/ 274 h 296"/>
                <a:gd name="T10" fmla="*/ 44 w 64"/>
                <a:gd name="T11" fmla="*/ 295 h 296"/>
                <a:gd name="T12" fmla="*/ 1 w 64"/>
                <a:gd name="T13" fmla="*/ 252 h 296"/>
                <a:gd name="T14" fmla="*/ 1 w 64"/>
                <a:gd name="T15" fmla="*/ 1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96">
                  <a:moveTo>
                    <a:pt x="1" y="148"/>
                  </a:moveTo>
                  <a:cubicBezTo>
                    <a:pt x="1" y="105"/>
                    <a:pt x="2" y="63"/>
                    <a:pt x="1" y="20"/>
                  </a:cubicBezTo>
                  <a:cubicBezTo>
                    <a:pt x="0" y="4"/>
                    <a:pt x="6" y="0"/>
                    <a:pt x="22" y="0"/>
                  </a:cubicBezTo>
                  <a:cubicBezTo>
                    <a:pt x="63" y="1"/>
                    <a:pt x="63" y="0"/>
                    <a:pt x="63" y="43"/>
                  </a:cubicBezTo>
                  <a:cubicBezTo>
                    <a:pt x="63" y="120"/>
                    <a:pt x="63" y="197"/>
                    <a:pt x="64" y="274"/>
                  </a:cubicBezTo>
                  <a:cubicBezTo>
                    <a:pt x="64" y="289"/>
                    <a:pt x="61" y="296"/>
                    <a:pt x="44" y="295"/>
                  </a:cubicBezTo>
                  <a:cubicBezTo>
                    <a:pt x="1" y="295"/>
                    <a:pt x="1" y="295"/>
                    <a:pt x="1" y="252"/>
                  </a:cubicBezTo>
                  <a:cubicBezTo>
                    <a:pt x="1" y="217"/>
                    <a:pt x="1" y="183"/>
                    <a:pt x="1" y="14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695180" y="5704985"/>
              <a:ext cx="171450" cy="260350"/>
            </a:xfrm>
            <a:custGeom>
              <a:avLst/>
              <a:gdLst>
                <a:gd name="T0" fmla="*/ 100 w 102"/>
                <a:gd name="T1" fmla="*/ 76 h 155"/>
                <a:gd name="T2" fmla="*/ 100 w 102"/>
                <a:gd name="T3" fmla="*/ 140 h 155"/>
                <a:gd name="T4" fmla="*/ 86 w 102"/>
                <a:gd name="T5" fmla="*/ 154 h 155"/>
                <a:gd name="T6" fmla="*/ 14 w 102"/>
                <a:gd name="T7" fmla="*/ 154 h 155"/>
                <a:gd name="T8" fmla="*/ 0 w 102"/>
                <a:gd name="T9" fmla="*/ 140 h 155"/>
                <a:gd name="T10" fmla="*/ 0 w 102"/>
                <a:gd name="T11" fmla="*/ 13 h 155"/>
                <a:gd name="T12" fmla="*/ 13 w 102"/>
                <a:gd name="T13" fmla="*/ 0 h 155"/>
                <a:gd name="T14" fmla="*/ 87 w 102"/>
                <a:gd name="T15" fmla="*/ 0 h 155"/>
                <a:gd name="T16" fmla="*/ 100 w 102"/>
                <a:gd name="T17" fmla="*/ 13 h 155"/>
                <a:gd name="T18" fmla="*/ 100 w 102"/>
                <a:gd name="T1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5">
                  <a:moveTo>
                    <a:pt x="100" y="76"/>
                  </a:moveTo>
                  <a:cubicBezTo>
                    <a:pt x="100" y="99"/>
                    <a:pt x="100" y="120"/>
                    <a:pt x="100" y="140"/>
                  </a:cubicBezTo>
                  <a:cubicBezTo>
                    <a:pt x="100" y="151"/>
                    <a:pt x="97" y="155"/>
                    <a:pt x="86" y="154"/>
                  </a:cubicBezTo>
                  <a:cubicBezTo>
                    <a:pt x="62" y="154"/>
                    <a:pt x="38" y="154"/>
                    <a:pt x="14" y="154"/>
                  </a:cubicBezTo>
                  <a:cubicBezTo>
                    <a:pt x="4" y="154"/>
                    <a:pt x="0" y="151"/>
                    <a:pt x="0" y="140"/>
                  </a:cubicBezTo>
                  <a:cubicBezTo>
                    <a:pt x="0" y="98"/>
                    <a:pt x="0" y="55"/>
                    <a:pt x="0" y="13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38" y="0"/>
                    <a:pt x="63" y="0"/>
                    <a:pt x="87" y="0"/>
                  </a:cubicBezTo>
                  <a:cubicBezTo>
                    <a:pt x="97" y="0"/>
                    <a:pt x="100" y="3"/>
                    <a:pt x="100" y="13"/>
                  </a:cubicBezTo>
                  <a:cubicBezTo>
                    <a:pt x="102" y="35"/>
                    <a:pt x="102" y="57"/>
                    <a:pt x="10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417243" y="5704985"/>
              <a:ext cx="169863" cy="258763"/>
            </a:xfrm>
            <a:custGeom>
              <a:avLst/>
              <a:gdLst>
                <a:gd name="T0" fmla="*/ 1 w 101"/>
                <a:gd name="T1" fmla="*/ 77 h 154"/>
                <a:gd name="T2" fmla="*/ 0 w 101"/>
                <a:gd name="T3" fmla="*/ 13 h 154"/>
                <a:gd name="T4" fmla="*/ 13 w 101"/>
                <a:gd name="T5" fmla="*/ 0 h 154"/>
                <a:gd name="T6" fmla="*/ 87 w 101"/>
                <a:gd name="T7" fmla="*/ 0 h 154"/>
                <a:gd name="T8" fmla="*/ 101 w 101"/>
                <a:gd name="T9" fmla="*/ 14 h 154"/>
                <a:gd name="T10" fmla="*/ 100 w 101"/>
                <a:gd name="T11" fmla="*/ 140 h 154"/>
                <a:gd name="T12" fmla="*/ 88 w 101"/>
                <a:gd name="T13" fmla="*/ 154 h 154"/>
                <a:gd name="T14" fmla="*/ 12 w 101"/>
                <a:gd name="T15" fmla="*/ 154 h 154"/>
                <a:gd name="T16" fmla="*/ 1 w 101"/>
                <a:gd name="T17" fmla="*/ 140 h 154"/>
                <a:gd name="T18" fmla="*/ 1 w 101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54">
                  <a:moveTo>
                    <a:pt x="1" y="77"/>
                  </a:moveTo>
                  <a:cubicBezTo>
                    <a:pt x="1" y="55"/>
                    <a:pt x="1" y="34"/>
                    <a:pt x="0" y="13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38" y="0"/>
                    <a:pt x="62" y="0"/>
                    <a:pt x="87" y="0"/>
                  </a:cubicBezTo>
                  <a:cubicBezTo>
                    <a:pt x="98" y="0"/>
                    <a:pt x="101" y="5"/>
                    <a:pt x="101" y="14"/>
                  </a:cubicBezTo>
                  <a:cubicBezTo>
                    <a:pt x="100" y="56"/>
                    <a:pt x="100" y="98"/>
                    <a:pt x="100" y="140"/>
                  </a:cubicBezTo>
                  <a:cubicBezTo>
                    <a:pt x="100" y="149"/>
                    <a:pt x="98" y="154"/>
                    <a:pt x="88" y="154"/>
                  </a:cubicBezTo>
                  <a:cubicBezTo>
                    <a:pt x="63" y="154"/>
                    <a:pt x="38" y="154"/>
                    <a:pt x="12" y="154"/>
                  </a:cubicBezTo>
                  <a:cubicBezTo>
                    <a:pt x="2" y="154"/>
                    <a:pt x="0" y="149"/>
                    <a:pt x="1" y="140"/>
                  </a:cubicBezTo>
                  <a:cubicBezTo>
                    <a:pt x="1" y="119"/>
                    <a:pt x="1" y="98"/>
                    <a:pt x="1" y="7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48730" y="3952385"/>
              <a:ext cx="1138238" cy="1138238"/>
            </a:xfrm>
            <a:custGeom>
              <a:avLst/>
              <a:gdLst>
                <a:gd name="T0" fmla="*/ 475 w 675"/>
                <a:gd name="T1" fmla="*/ 364 h 676"/>
                <a:gd name="T2" fmla="*/ 475 w 675"/>
                <a:gd name="T3" fmla="*/ 490 h 676"/>
                <a:gd name="T4" fmla="*/ 373 w 675"/>
                <a:gd name="T5" fmla="*/ 595 h 676"/>
                <a:gd name="T6" fmla="*/ 271 w 675"/>
                <a:gd name="T7" fmla="*/ 490 h 676"/>
                <a:gd name="T8" fmla="*/ 271 w 675"/>
                <a:gd name="T9" fmla="*/ 364 h 676"/>
                <a:gd name="T10" fmla="*/ 286 w 675"/>
                <a:gd name="T11" fmla="*/ 347 h 676"/>
                <a:gd name="T12" fmla="*/ 408 w 675"/>
                <a:gd name="T13" fmla="*/ 180 h 676"/>
                <a:gd name="T14" fmla="*/ 412 w 675"/>
                <a:gd name="T15" fmla="*/ 153 h 676"/>
                <a:gd name="T16" fmla="*/ 401 w 675"/>
                <a:gd name="T17" fmla="*/ 117 h 676"/>
                <a:gd name="T18" fmla="*/ 365 w 675"/>
                <a:gd name="T19" fmla="*/ 130 h 676"/>
                <a:gd name="T20" fmla="*/ 379 w 675"/>
                <a:gd name="T21" fmla="*/ 165 h 676"/>
                <a:gd name="T22" fmla="*/ 395 w 675"/>
                <a:gd name="T23" fmla="*/ 185 h 676"/>
                <a:gd name="T24" fmla="*/ 282 w 675"/>
                <a:gd name="T25" fmla="*/ 334 h 676"/>
                <a:gd name="T26" fmla="*/ 137 w 675"/>
                <a:gd name="T27" fmla="*/ 231 h 676"/>
                <a:gd name="T28" fmla="*/ 136 w 675"/>
                <a:gd name="T29" fmla="*/ 181 h 676"/>
                <a:gd name="T30" fmla="*/ 146 w 675"/>
                <a:gd name="T31" fmla="*/ 168 h 676"/>
                <a:gd name="T32" fmla="*/ 171 w 675"/>
                <a:gd name="T33" fmla="*/ 138 h 676"/>
                <a:gd name="T34" fmla="*/ 136 w 675"/>
                <a:gd name="T35" fmla="*/ 115 h 676"/>
                <a:gd name="T36" fmla="*/ 527 w 675"/>
                <a:gd name="T37" fmla="*/ 106 h 676"/>
                <a:gd name="T38" fmla="*/ 563 w 675"/>
                <a:gd name="T39" fmla="*/ 537 h 676"/>
                <a:gd name="T40" fmla="*/ 125 w 675"/>
                <a:gd name="T41" fmla="*/ 556 h 676"/>
                <a:gd name="T42" fmla="*/ 116 w 675"/>
                <a:gd name="T43" fmla="*/ 132 h 676"/>
                <a:gd name="T44" fmla="*/ 122 w 675"/>
                <a:gd name="T45" fmla="*/ 227 h 676"/>
                <a:gd name="T46" fmla="*/ 244 w 675"/>
                <a:gd name="T47" fmla="*/ 347 h 676"/>
                <a:gd name="T48" fmla="*/ 259 w 675"/>
                <a:gd name="T49" fmla="*/ 364 h 676"/>
                <a:gd name="T50" fmla="*/ 259 w 675"/>
                <a:gd name="T51" fmla="*/ 492 h 676"/>
                <a:gd name="T52" fmla="*/ 372 w 675"/>
                <a:gd name="T53" fmla="*/ 607 h 676"/>
                <a:gd name="T54" fmla="*/ 487 w 675"/>
                <a:gd name="T55" fmla="*/ 494 h 676"/>
                <a:gd name="T56" fmla="*/ 487 w 675"/>
                <a:gd name="T57" fmla="*/ 364 h 676"/>
                <a:gd name="T58" fmla="*/ 507 w 675"/>
                <a:gd name="T59" fmla="*/ 341 h 676"/>
                <a:gd name="T60" fmla="*/ 532 w 675"/>
                <a:gd name="T61" fmla="*/ 311 h 676"/>
                <a:gd name="T62" fmla="*/ 529 w 675"/>
                <a:gd name="T63" fmla="*/ 277 h 676"/>
                <a:gd name="T64" fmla="*/ 499 w 675"/>
                <a:gd name="T65" fmla="*/ 271 h 676"/>
                <a:gd name="T66" fmla="*/ 464 w 675"/>
                <a:gd name="T67" fmla="*/ 268 h 676"/>
                <a:gd name="T68" fmla="*/ 433 w 675"/>
                <a:gd name="T69" fmla="*/ 274 h 676"/>
                <a:gd name="T70" fmla="*/ 426 w 675"/>
                <a:gd name="T71" fmla="*/ 305 h 676"/>
                <a:gd name="T72" fmla="*/ 459 w 675"/>
                <a:gd name="T73" fmla="*/ 345 h 676"/>
                <a:gd name="T74" fmla="*/ 475 w 675"/>
                <a:gd name="T75" fmla="*/ 36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5" h="676">
                  <a:moveTo>
                    <a:pt x="475" y="364"/>
                  </a:moveTo>
                  <a:cubicBezTo>
                    <a:pt x="475" y="406"/>
                    <a:pt x="475" y="448"/>
                    <a:pt x="475" y="490"/>
                  </a:cubicBezTo>
                  <a:cubicBezTo>
                    <a:pt x="474" y="549"/>
                    <a:pt x="430" y="596"/>
                    <a:pt x="373" y="595"/>
                  </a:cubicBezTo>
                  <a:cubicBezTo>
                    <a:pt x="315" y="595"/>
                    <a:pt x="272" y="550"/>
                    <a:pt x="271" y="490"/>
                  </a:cubicBezTo>
                  <a:cubicBezTo>
                    <a:pt x="271" y="448"/>
                    <a:pt x="272" y="406"/>
                    <a:pt x="271" y="364"/>
                  </a:cubicBezTo>
                  <a:cubicBezTo>
                    <a:pt x="271" y="353"/>
                    <a:pt x="273" y="349"/>
                    <a:pt x="286" y="347"/>
                  </a:cubicBezTo>
                  <a:cubicBezTo>
                    <a:pt x="367" y="336"/>
                    <a:pt x="422" y="260"/>
                    <a:pt x="408" y="180"/>
                  </a:cubicBezTo>
                  <a:cubicBezTo>
                    <a:pt x="406" y="170"/>
                    <a:pt x="407" y="162"/>
                    <a:pt x="412" y="153"/>
                  </a:cubicBezTo>
                  <a:cubicBezTo>
                    <a:pt x="420" y="140"/>
                    <a:pt x="414" y="124"/>
                    <a:pt x="401" y="117"/>
                  </a:cubicBezTo>
                  <a:cubicBezTo>
                    <a:pt x="388" y="111"/>
                    <a:pt x="372" y="116"/>
                    <a:pt x="365" y="130"/>
                  </a:cubicBezTo>
                  <a:cubicBezTo>
                    <a:pt x="358" y="144"/>
                    <a:pt x="363" y="159"/>
                    <a:pt x="379" y="165"/>
                  </a:cubicBezTo>
                  <a:cubicBezTo>
                    <a:pt x="390" y="169"/>
                    <a:pt x="394" y="174"/>
                    <a:pt x="395" y="185"/>
                  </a:cubicBezTo>
                  <a:cubicBezTo>
                    <a:pt x="404" y="259"/>
                    <a:pt x="358" y="319"/>
                    <a:pt x="282" y="334"/>
                  </a:cubicBezTo>
                  <a:cubicBezTo>
                    <a:pt x="219" y="345"/>
                    <a:pt x="153" y="298"/>
                    <a:pt x="137" y="231"/>
                  </a:cubicBezTo>
                  <a:cubicBezTo>
                    <a:pt x="133" y="214"/>
                    <a:pt x="134" y="197"/>
                    <a:pt x="136" y="181"/>
                  </a:cubicBezTo>
                  <a:cubicBezTo>
                    <a:pt x="137" y="175"/>
                    <a:pt x="138" y="169"/>
                    <a:pt x="146" y="168"/>
                  </a:cubicBezTo>
                  <a:cubicBezTo>
                    <a:pt x="163" y="165"/>
                    <a:pt x="173" y="155"/>
                    <a:pt x="171" y="138"/>
                  </a:cubicBezTo>
                  <a:cubicBezTo>
                    <a:pt x="168" y="119"/>
                    <a:pt x="154" y="114"/>
                    <a:pt x="136" y="115"/>
                  </a:cubicBezTo>
                  <a:cubicBezTo>
                    <a:pt x="221" y="27"/>
                    <a:pt x="400" y="0"/>
                    <a:pt x="527" y="106"/>
                  </a:cubicBezTo>
                  <a:cubicBezTo>
                    <a:pt x="659" y="216"/>
                    <a:pt x="675" y="414"/>
                    <a:pt x="563" y="537"/>
                  </a:cubicBezTo>
                  <a:cubicBezTo>
                    <a:pt x="445" y="668"/>
                    <a:pt x="247" y="676"/>
                    <a:pt x="125" y="556"/>
                  </a:cubicBezTo>
                  <a:cubicBezTo>
                    <a:pt x="0" y="434"/>
                    <a:pt x="6" y="241"/>
                    <a:pt x="116" y="132"/>
                  </a:cubicBezTo>
                  <a:cubicBezTo>
                    <a:pt x="133" y="162"/>
                    <a:pt x="116" y="195"/>
                    <a:pt x="122" y="227"/>
                  </a:cubicBezTo>
                  <a:cubicBezTo>
                    <a:pt x="135" y="291"/>
                    <a:pt x="180" y="337"/>
                    <a:pt x="244" y="347"/>
                  </a:cubicBezTo>
                  <a:cubicBezTo>
                    <a:pt x="257" y="349"/>
                    <a:pt x="260" y="352"/>
                    <a:pt x="259" y="364"/>
                  </a:cubicBezTo>
                  <a:cubicBezTo>
                    <a:pt x="259" y="407"/>
                    <a:pt x="259" y="449"/>
                    <a:pt x="259" y="492"/>
                  </a:cubicBezTo>
                  <a:cubicBezTo>
                    <a:pt x="259" y="557"/>
                    <a:pt x="308" y="607"/>
                    <a:pt x="372" y="607"/>
                  </a:cubicBezTo>
                  <a:cubicBezTo>
                    <a:pt x="435" y="608"/>
                    <a:pt x="486" y="558"/>
                    <a:pt x="487" y="494"/>
                  </a:cubicBezTo>
                  <a:cubicBezTo>
                    <a:pt x="487" y="450"/>
                    <a:pt x="487" y="407"/>
                    <a:pt x="487" y="364"/>
                  </a:cubicBezTo>
                  <a:cubicBezTo>
                    <a:pt x="488" y="352"/>
                    <a:pt x="499" y="347"/>
                    <a:pt x="507" y="341"/>
                  </a:cubicBezTo>
                  <a:cubicBezTo>
                    <a:pt x="517" y="333"/>
                    <a:pt x="525" y="322"/>
                    <a:pt x="532" y="311"/>
                  </a:cubicBezTo>
                  <a:cubicBezTo>
                    <a:pt x="539" y="299"/>
                    <a:pt x="538" y="288"/>
                    <a:pt x="529" y="277"/>
                  </a:cubicBezTo>
                  <a:cubicBezTo>
                    <a:pt x="521" y="267"/>
                    <a:pt x="509" y="266"/>
                    <a:pt x="499" y="271"/>
                  </a:cubicBezTo>
                  <a:cubicBezTo>
                    <a:pt x="486" y="277"/>
                    <a:pt x="476" y="276"/>
                    <a:pt x="464" y="268"/>
                  </a:cubicBezTo>
                  <a:cubicBezTo>
                    <a:pt x="453" y="261"/>
                    <a:pt x="442" y="266"/>
                    <a:pt x="433" y="274"/>
                  </a:cubicBezTo>
                  <a:cubicBezTo>
                    <a:pt x="423" y="282"/>
                    <a:pt x="423" y="294"/>
                    <a:pt x="426" y="305"/>
                  </a:cubicBezTo>
                  <a:cubicBezTo>
                    <a:pt x="432" y="322"/>
                    <a:pt x="446" y="333"/>
                    <a:pt x="459" y="345"/>
                  </a:cubicBezTo>
                  <a:cubicBezTo>
                    <a:pt x="465" y="350"/>
                    <a:pt x="474" y="354"/>
                    <a:pt x="475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39293" y="4385772"/>
              <a:ext cx="233363" cy="179388"/>
            </a:xfrm>
            <a:custGeom>
              <a:avLst/>
              <a:gdLst>
                <a:gd name="T0" fmla="*/ 66 w 139"/>
                <a:gd name="T1" fmla="*/ 107 h 107"/>
                <a:gd name="T2" fmla="*/ 21 w 139"/>
                <a:gd name="T3" fmla="*/ 66 h 107"/>
                <a:gd name="T4" fmla="*/ 39 w 139"/>
                <a:gd name="T5" fmla="*/ 3 h 107"/>
                <a:gd name="T6" fmla="*/ 74 w 139"/>
                <a:gd name="T7" fmla="*/ 14 h 107"/>
                <a:gd name="T8" fmla="*/ 110 w 139"/>
                <a:gd name="T9" fmla="*/ 7 h 107"/>
                <a:gd name="T10" fmla="*/ 128 w 139"/>
                <a:gd name="T11" fmla="*/ 57 h 107"/>
                <a:gd name="T12" fmla="*/ 78 w 139"/>
                <a:gd name="T13" fmla="*/ 107 h 107"/>
                <a:gd name="T14" fmla="*/ 66 w 139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07">
                  <a:moveTo>
                    <a:pt x="66" y="107"/>
                  </a:moveTo>
                  <a:cubicBezTo>
                    <a:pt x="50" y="94"/>
                    <a:pt x="33" y="82"/>
                    <a:pt x="21" y="66"/>
                  </a:cubicBezTo>
                  <a:cubicBezTo>
                    <a:pt x="0" y="39"/>
                    <a:pt x="9" y="10"/>
                    <a:pt x="39" y="3"/>
                  </a:cubicBezTo>
                  <a:cubicBezTo>
                    <a:pt x="54" y="0"/>
                    <a:pt x="64" y="17"/>
                    <a:pt x="74" y="14"/>
                  </a:cubicBezTo>
                  <a:cubicBezTo>
                    <a:pt x="86" y="11"/>
                    <a:pt x="96" y="3"/>
                    <a:pt x="110" y="7"/>
                  </a:cubicBezTo>
                  <a:cubicBezTo>
                    <a:pt x="131" y="13"/>
                    <a:pt x="139" y="35"/>
                    <a:pt x="128" y="57"/>
                  </a:cubicBezTo>
                  <a:cubicBezTo>
                    <a:pt x="116" y="78"/>
                    <a:pt x="95" y="91"/>
                    <a:pt x="78" y="107"/>
                  </a:cubicBezTo>
                  <a:cubicBezTo>
                    <a:pt x="74" y="107"/>
                    <a:pt x="70" y="107"/>
                    <a:pt x="66" y="107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82143" y="4165110"/>
              <a:ext cx="46038" cy="47625"/>
            </a:xfrm>
            <a:custGeom>
              <a:avLst/>
              <a:gdLst>
                <a:gd name="T0" fmla="*/ 8 w 28"/>
                <a:gd name="T1" fmla="*/ 1 h 28"/>
                <a:gd name="T2" fmla="*/ 28 w 28"/>
                <a:gd name="T3" fmla="*/ 13 h 28"/>
                <a:gd name="T4" fmla="*/ 13 w 28"/>
                <a:gd name="T5" fmla="*/ 28 h 28"/>
                <a:gd name="T6" fmla="*/ 0 w 28"/>
                <a:gd name="T7" fmla="*/ 14 h 28"/>
                <a:gd name="T8" fmla="*/ 8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1"/>
                  </a:moveTo>
                  <a:cubicBezTo>
                    <a:pt x="23" y="0"/>
                    <a:pt x="28" y="4"/>
                    <a:pt x="28" y="13"/>
                  </a:cubicBezTo>
                  <a:cubicBezTo>
                    <a:pt x="28" y="23"/>
                    <a:pt x="23" y="28"/>
                    <a:pt x="13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F6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67805" y="4165110"/>
              <a:ext cx="49213" cy="49213"/>
            </a:xfrm>
            <a:custGeom>
              <a:avLst/>
              <a:gdLst>
                <a:gd name="T0" fmla="*/ 15 w 29"/>
                <a:gd name="T1" fmla="*/ 0 h 29"/>
                <a:gd name="T2" fmla="*/ 29 w 29"/>
                <a:gd name="T3" fmla="*/ 14 h 29"/>
                <a:gd name="T4" fmla="*/ 12 w 29"/>
                <a:gd name="T5" fmla="*/ 28 h 29"/>
                <a:gd name="T6" fmla="*/ 1 w 29"/>
                <a:gd name="T7" fmla="*/ 13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24" y="1"/>
                    <a:pt x="29" y="6"/>
                    <a:pt x="29" y="14"/>
                  </a:cubicBezTo>
                  <a:cubicBezTo>
                    <a:pt x="28" y="24"/>
                    <a:pt x="22" y="29"/>
                    <a:pt x="12" y="28"/>
                  </a:cubicBezTo>
                  <a:cubicBezTo>
                    <a:pt x="4" y="27"/>
                    <a:pt x="0" y="21"/>
                    <a:pt x="1" y="13"/>
                  </a:cubicBezTo>
                  <a:cubicBezTo>
                    <a:pt x="1" y="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892155" y="4217497"/>
              <a:ext cx="1023938" cy="1022350"/>
            </a:xfrm>
            <a:custGeom>
              <a:avLst/>
              <a:gdLst>
                <a:gd name="T0" fmla="*/ 1 w 607"/>
                <a:gd name="T1" fmla="*/ 304 h 606"/>
                <a:gd name="T2" fmla="*/ 307 w 607"/>
                <a:gd name="T3" fmla="*/ 1 h 606"/>
                <a:gd name="T4" fmla="*/ 606 w 607"/>
                <a:gd name="T5" fmla="*/ 305 h 606"/>
                <a:gd name="T6" fmla="*/ 300 w 607"/>
                <a:gd name="T7" fmla="*/ 605 h 606"/>
                <a:gd name="T8" fmla="*/ 1 w 607"/>
                <a:gd name="T9" fmla="*/ 3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1" y="304"/>
                  </a:moveTo>
                  <a:cubicBezTo>
                    <a:pt x="2" y="135"/>
                    <a:pt x="138" y="0"/>
                    <a:pt x="307" y="1"/>
                  </a:cubicBezTo>
                  <a:cubicBezTo>
                    <a:pt x="471" y="2"/>
                    <a:pt x="607" y="140"/>
                    <a:pt x="606" y="305"/>
                  </a:cubicBezTo>
                  <a:cubicBezTo>
                    <a:pt x="606" y="472"/>
                    <a:pt x="468" y="606"/>
                    <a:pt x="300" y="605"/>
                  </a:cubicBezTo>
                  <a:cubicBezTo>
                    <a:pt x="135" y="604"/>
                    <a:pt x="0" y="468"/>
                    <a:pt x="1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299893" y="3563447"/>
              <a:ext cx="1023938" cy="1022350"/>
            </a:xfrm>
            <a:custGeom>
              <a:avLst/>
              <a:gdLst>
                <a:gd name="T0" fmla="*/ 303 w 607"/>
                <a:gd name="T1" fmla="*/ 604 h 606"/>
                <a:gd name="T2" fmla="*/ 1 w 607"/>
                <a:gd name="T3" fmla="*/ 306 h 606"/>
                <a:gd name="T4" fmla="*/ 306 w 607"/>
                <a:gd name="T5" fmla="*/ 0 h 606"/>
                <a:gd name="T6" fmla="*/ 607 w 607"/>
                <a:gd name="T7" fmla="*/ 307 h 606"/>
                <a:gd name="T8" fmla="*/ 303 w 607"/>
                <a:gd name="T9" fmla="*/ 6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303" y="604"/>
                  </a:moveTo>
                  <a:cubicBezTo>
                    <a:pt x="148" y="606"/>
                    <a:pt x="3" y="482"/>
                    <a:pt x="1" y="306"/>
                  </a:cubicBezTo>
                  <a:cubicBezTo>
                    <a:pt x="0" y="134"/>
                    <a:pt x="137" y="0"/>
                    <a:pt x="306" y="0"/>
                  </a:cubicBezTo>
                  <a:cubicBezTo>
                    <a:pt x="472" y="0"/>
                    <a:pt x="607" y="138"/>
                    <a:pt x="607" y="307"/>
                  </a:cubicBezTo>
                  <a:cubicBezTo>
                    <a:pt x="606" y="470"/>
                    <a:pt x="469" y="604"/>
                    <a:pt x="303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066405" y="3563447"/>
              <a:ext cx="1019175" cy="1020763"/>
            </a:xfrm>
            <a:custGeom>
              <a:avLst/>
              <a:gdLst>
                <a:gd name="T0" fmla="*/ 301 w 605"/>
                <a:gd name="T1" fmla="*/ 604 h 605"/>
                <a:gd name="T2" fmla="*/ 0 w 605"/>
                <a:gd name="T3" fmla="*/ 303 h 605"/>
                <a:gd name="T4" fmla="*/ 304 w 605"/>
                <a:gd name="T5" fmla="*/ 0 h 605"/>
                <a:gd name="T6" fmla="*/ 604 w 605"/>
                <a:gd name="T7" fmla="*/ 306 h 605"/>
                <a:gd name="T8" fmla="*/ 301 w 605"/>
                <a:gd name="T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301" y="604"/>
                  </a:moveTo>
                  <a:cubicBezTo>
                    <a:pt x="134" y="603"/>
                    <a:pt x="0" y="468"/>
                    <a:pt x="0" y="303"/>
                  </a:cubicBezTo>
                  <a:cubicBezTo>
                    <a:pt x="0" y="135"/>
                    <a:pt x="136" y="0"/>
                    <a:pt x="304" y="0"/>
                  </a:cubicBezTo>
                  <a:cubicBezTo>
                    <a:pt x="471" y="1"/>
                    <a:pt x="605" y="137"/>
                    <a:pt x="604" y="306"/>
                  </a:cubicBezTo>
                  <a:cubicBezTo>
                    <a:pt x="604" y="472"/>
                    <a:pt x="468" y="605"/>
                    <a:pt x="301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763318" y="5479560"/>
              <a:ext cx="755650" cy="749300"/>
            </a:xfrm>
            <a:custGeom>
              <a:avLst/>
              <a:gdLst>
                <a:gd name="T0" fmla="*/ 225 w 448"/>
                <a:gd name="T1" fmla="*/ 0 h 445"/>
                <a:gd name="T2" fmla="*/ 448 w 448"/>
                <a:gd name="T3" fmla="*/ 221 h 445"/>
                <a:gd name="T4" fmla="*/ 220 w 448"/>
                <a:gd name="T5" fmla="*/ 445 h 445"/>
                <a:gd name="T6" fmla="*/ 1 w 448"/>
                <a:gd name="T7" fmla="*/ 220 h 445"/>
                <a:gd name="T8" fmla="*/ 225 w 448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5">
                  <a:moveTo>
                    <a:pt x="225" y="0"/>
                  </a:moveTo>
                  <a:cubicBezTo>
                    <a:pt x="348" y="0"/>
                    <a:pt x="448" y="99"/>
                    <a:pt x="448" y="221"/>
                  </a:cubicBezTo>
                  <a:cubicBezTo>
                    <a:pt x="447" y="346"/>
                    <a:pt x="347" y="445"/>
                    <a:pt x="220" y="445"/>
                  </a:cubicBezTo>
                  <a:cubicBezTo>
                    <a:pt x="99" y="444"/>
                    <a:pt x="0" y="343"/>
                    <a:pt x="1" y="220"/>
                  </a:cubicBezTo>
                  <a:cubicBezTo>
                    <a:pt x="1" y="98"/>
                    <a:pt x="101" y="0"/>
                    <a:pt x="225" y="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139805" y="4304810"/>
              <a:ext cx="419100" cy="858838"/>
            </a:xfrm>
            <a:custGeom>
              <a:avLst/>
              <a:gdLst>
                <a:gd name="T0" fmla="*/ 248 w 248"/>
                <a:gd name="T1" fmla="*/ 337 h 510"/>
                <a:gd name="T2" fmla="*/ 248 w 248"/>
                <a:gd name="T3" fmla="*/ 425 h 510"/>
                <a:gd name="T4" fmla="*/ 163 w 248"/>
                <a:gd name="T5" fmla="*/ 509 h 510"/>
                <a:gd name="T6" fmla="*/ 76 w 248"/>
                <a:gd name="T7" fmla="*/ 424 h 510"/>
                <a:gd name="T8" fmla="*/ 76 w 248"/>
                <a:gd name="T9" fmla="*/ 320 h 510"/>
                <a:gd name="T10" fmla="*/ 63 w 248"/>
                <a:gd name="T11" fmla="*/ 302 h 510"/>
                <a:gd name="T12" fmla="*/ 0 w 248"/>
                <a:gd name="T13" fmla="*/ 210 h 510"/>
                <a:gd name="T14" fmla="*/ 0 w 248"/>
                <a:gd name="T15" fmla="*/ 94 h 510"/>
                <a:gd name="T16" fmla="*/ 15 w 248"/>
                <a:gd name="T17" fmla="*/ 77 h 510"/>
                <a:gd name="T18" fmla="*/ 26 w 248"/>
                <a:gd name="T19" fmla="*/ 72 h 510"/>
                <a:gd name="T20" fmla="*/ 40 w 248"/>
                <a:gd name="T21" fmla="*/ 18 h 510"/>
                <a:gd name="T22" fmla="*/ 51 w 248"/>
                <a:gd name="T23" fmla="*/ 1 h 510"/>
                <a:gd name="T24" fmla="*/ 64 w 248"/>
                <a:gd name="T25" fmla="*/ 19 h 510"/>
                <a:gd name="T26" fmla="*/ 78 w 248"/>
                <a:gd name="T27" fmla="*/ 73 h 510"/>
                <a:gd name="T28" fmla="*/ 103 w 248"/>
                <a:gd name="T29" fmla="*/ 77 h 510"/>
                <a:gd name="T30" fmla="*/ 112 w 248"/>
                <a:gd name="T31" fmla="*/ 67 h 510"/>
                <a:gd name="T32" fmla="*/ 125 w 248"/>
                <a:gd name="T33" fmla="*/ 8 h 510"/>
                <a:gd name="T34" fmla="*/ 137 w 248"/>
                <a:gd name="T35" fmla="*/ 2 h 510"/>
                <a:gd name="T36" fmla="*/ 149 w 248"/>
                <a:gd name="T37" fmla="*/ 9 h 510"/>
                <a:gd name="T38" fmla="*/ 149 w 248"/>
                <a:gd name="T39" fmla="*/ 27 h 510"/>
                <a:gd name="T40" fmla="*/ 163 w 248"/>
                <a:gd name="T41" fmla="*/ 74 h 510"/>
                <a:gd name="T42" fmla="*/ 180 w 248"/>
                <a:gd name="T43" fmla="*/ 131 h 510"/>
                <a:gd name="T44" fmla="*/ 181 w 248"/>
                <a:gd name="T45" fmla="*/ 219 h 510"/>
                <a:gd name="T46" fmla="*/ 102 w 248"/>
                <a:gd name="T47" fmla="*/ 305 h 510"/>
                <a:gd name="T48" fmla="*/ 87 w 248"/>
                <a:gd name="T49" fmla="*/ 322 h 510"/>
                <a:gd name="T50" fmla="*/ 87 w 248"/>
                <a:gd name="T51" fmla="*/ 422 h 510"/>
                <a:gd name="T52" fmla="*/ 161 w 248"/>
                <a:gd name="T53" fmla="*/ 500 h 510"/>
                <a:gd name="T54" fmla="*/ 238 w 248"/>
                <a:gd name="T55" fmla="*/ 424 h 510"/>
                <a:gd name="T56" fmla="*/ 239 w 248"/>
                <a:gd name="T57" fmla="*/ 340 h 510"/>
                <a:gd name="T58" fmla="*/ 248 w 248"/>
                <a:gd name="T59" fmla="*/ 33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510">
                  <a:moveTo>
                    <a:pt x="248" y="337"/>
                  </a:moveTo>
                  <a:cubicBezTo>
                    <a:pt x="248" y="366"/>
                    <a:pt x="248" y="395"/>
                    <a:pt x="248" y="425"/>
                  </a:cubicBezTo>
                  <a:cubicBezTo>
                    <a:pt x="247" y="473"/>
                    <a:pt x="210" y="509"/>
                    <a:pt x="163" y="509"/>
                  </a:cubicBezTo>
                  <a:cubicBezTo>
                    <a:pt x="114" y="510"/>
                    <a:pt x="77" y="473"/>
                    <a:pt x="76" y="424"/>
                  </a:cubicBezTo>
                  <a:cubicBezTo>
                    <a:pt x="75" y="390"/>
                    <a:pt x="75" y="355"/>
                    <a:pt x="76" y="320"/>
                  </a:cubicBezTo>
                  <a:cubicBezTo>
                    <a:pt x="76" y="310"/>
                    <a:pt x="73" y="306"/>
                    <a:pt x="63" y="302"/>
                  </a:cubicBezTo>
                  <a:cubicBezTo>
                    <a:pt x="21" y="286"/>
                    <a:pt x="1" y="255"/>
                    <a:pt x="0" y="210"/>
                  </a:cubicBezTo>
                  <a:cubicBezTo>
                    <a:pt x="0" y="172"/>
                    <a:pt x="1" y="133"/>
                    <a:pt x="0" y="94"/>
                  </a:cubicBezTo>
                  <a:cubicBezTo>
                    <a:pt x="0" y="83"/>
                    <a:pt x="2" y="76"/>
                    <a:pt x="15" y="77"/>
                  </a:cubicBezTo>
                  <a:cubicBezTo>
                    <a:pt x="20" y="78"/>
                    <a:pt x="27" y="78"/>
                    <a:pt x="26" y="72"/>
                  </a:cubicBezTo>
                  <a:cubicBezTo>
                    <a:pt x="23" y="52"/>
                    <a:pt x="47" y="40"/>
                    <a:pt x="40" y="18"/>
                  </a:cubicBezTo>
                  <a:cubicBezTo>
                    <a:pt x="37" y="11"/>
                    <a:pt x="37" y="1"/>
                    <a:pt x="51" y="1"/>
                  </a:cubicBezTo>
                  <a:cubicBezTo>
                    <a:pt x="67" y="1"/>
                    <a:pt x="66" y="11"/>
                    <a:pt x="64" y="19"/>
                  </a:cubicBezTo>
                  <a:cubicBezTo>
                    <a:pt x="58" y="41"/>
                    <a:pt x="79" y="53"/>
                    <a:pt x="78" y="73"/>
                  </a:cubicBezTo>
                  <a:cubicBezTo>
                    <a:pt x="78" y="81"/>
                    <a:pt x="95" y="76"/>
                    <a:pt x="103" y="77"/>
                  </a:cubicBezTo>
                  <a:cubicBezTo>
                    <a:pt x="111" y="78"/>
                    <a:pt x="111" y="72"/>
                    <a:pt x="112" y="67"/>
                  </a:cubicBezTo>
                  <a:cubicBezTo>
                    <a:pt x="117" y="47"/>
                    <a:pt x="128" y="29"/>
                    <a:pt x="125" y="8"/>
                  </a:cubicBezTo>
                  <a:cubicBezTo>
                    <a:pt x="123" y="0"/>
                    <a:pt x="132" y="2"/>
                    <a:pt x="137" y="2"/>
                  </a:cubicBezTo>
                  <a:cubicBezTo>
                    <a:pt x="142" y="1"/>
                    <a:pt x="148" y="1"/>
                    <a:pt x="149" y="9"/>
                  </a:cubicBezTo>
                  <a:cubicBezTo>
                    <a:pt x="149" y="15"/>
                    <a:pt x="150" y="21"/>
                    <a:pt x="149" y="27"/>
                  </a:cubicBezTo>
                  <a:cubicBezTo>
                    <a:pt x="145" y="45"/>
                    <a:pt x="167" y="56"/>
                    <a:pt x="163" y="74"/>
                  </a:cubicBezTo>
                  <a:cubicBezTo>
                    <a:pt x="197" y="84"/>
                    <a:pt x="178" y="112"/>
                    <a:pt x="180" y="131"/>
                  </a:cubicBezTo>
                  <a:cubicBezTo>
                    <a:pt x="183" y="160"/>
                    <a:pt x="181" y="190"/>
                    <a:pt x="181" y="219"/>
                  </a:cubicBezTo>
                  <a:cubicBezTo>
                    <a:pt x="180" y="264"/>
                    <a:pt x="147" y="300"/>
                    <a:pt x="102" y="305"/>
                  </a:cubicBezTo>
                  <a:cubicBezTo>
                    <a:pt x="90" y="306"/>
                    <a:pt x="86" y="310"/>
                    <a:pt x="87" y="322"/>
                  </a:cubicBezTo>
                  <a:cubicBezTo>
                    <a:pt x="87" y="355"/>
                    <a:pt x="86" y="389"/>
                    <a:pt x="87" y="422"/>
                  </a:cubicBezTo>
                  <a:cubicBezTo>
                    <a:pt x="88" y="466"/>
                    <a:pt x="119" y="499"/>
                    <a:pt x="161" y="500"/>
                  </a:cubicBezTo>
                  <a:cubicBezTo>
                    <a:pt x="202" y="501"/>
                    <a:pt x="236" y="468"/>
                    <a:pt x="238" y="424"/>
                  </a:cubicBezTo>
                  <a:cubicBezTo>
                    <a:pt x="240" y="396"/>
                    <a:pt x="239" y="368"/>
                    <a:pt x="239" y="340"/>
                  </a:cubicBezTo>
                  <a:cubicBezTo>
                    <a:pt x="240" y="335"/>
                    <a:pt x="243" y="334"/>
                    <a:pt x="248" y="337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443018" y="4688985"/>
              <a:ext cx="212725" cy="188913"/>
            </a:xfrm>
            <a:custGeom>
              <a:avLst/>
              <a:gdLst>
                <a:gd name="T0" fmla="*/ 68 w 126"/>
                <a:gd name="T1" fmla="*/ 109 h 112"/>
                <a:gd name="T2" fmla="*/ 59 w 126"/>
                <a:gd name="T3" fmla="*/ 112 h 112"/>
                <a:gd name="T4" fmla="*/ 43 w 126"/>
                <a:gd name="T5" fmla="*/ 93 h 112"/>
                <a:gd name="T6" fmla="*/ 8 w 126"/>
                <a:gd name="T7" fmla="*/ 53 h 112"/>
                <a:gd name="T8" fmla="*/ 14 w 126"/>
                <a:gd name="T9" fmla="*/ 13 h 112"/>
                <a:gd name="T10" fmla="*/ 55 w 126"/>
                <a:gd name="T11" fmla="*/ 11 h 112"/>
                <a:gd name="T12" fmla="*/ 72 w 126"/>
                <a:gd name="T13" fmla="*/ 11 h 112"/>
                <a:gd name="T14" fmla="*/ 114 w 126"/>
                <a:gd name="T15" fmla="*/ 16 h 112"/>
                <a:gd name="T16" fmla="*/ 117 w 126"/>
                <a:gd name="T17" fmla="*/ 58 h 112"/>
                <a:gd name="T18" fmla="*/ 85 w 126"/>
                <a:gd name="T19" fmla="*/ 92 h 112"/>
                <a:gd name="T20" fmla="*/ 68 w 126"/>
                <a:gd name="T21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12">
                  <a:moveTo>
                    <a:pt x="68" y="109"/>
                  </a:moveTo>
                  <a:cubicBezTo>
                    <a:pt x="64" y="108"/>
                    <a:pt x="61" y="110"/>
                    <a:pt x="59" y="112"/>
                  </a:cubicBezTo>
                  <a:cubicBezTo>
                    <a:pt x="56" y="103"/>
                    <a:pt x="50" y="98"/>
                    <a:pt x="43" y="93"/>
                  </a:cubicBezTo>
                  <a:cubicBezTo>
                    <a:pt x="29" y="82"/>
                    <a:pt x="16" y="70"/>
                    <a:pt x="8" y="53"/>
                  </a:cubicBezTo>
                  <a:cubicBezTo>
                    <a:pt x="0" y="39"/>
                    <a:pt x="1" y="24"/>
                    <a:pt x="14" y="13"/>
                  </a:cubicBezTo>
                  <a:cubicBezTo>
                    <a:pt x="26" y="2"/>
                    <a:pt x="42" y="0"/>
                    <a:pt x="55" y="11"/>
                  </a:cubicBezTo>
                  <a:cubicBezTo>
                    <a:pt x="62" y="16"/>
                    <a:pt x="66" y="16"/>
                    <a:pt x="72" y="11"/>
                  </a:cubicBezTo>
                  <a:cubicBezTo>
                    <a:pt x="87" y="0"/>
                    <a:pt x="102" y="4"/>
                    <a:pt x="114" y="16"/>
                  </a:cubicBezTo>
                  <a:cubicBezTo>
                    <a:pt x="126" y="29"/>
                    <a:pt x="126" y="43"/>
                    <a:pt x="117" y="58"/>
                  </a:cubicBezTo>
                  <a:cubicBezTo>
                    <a:pt x="109" y="72"/>
                    <a:pt x="97" y="82"/>
                    <a:pt x="85" y="92"/>
                  </a:cubicBezTo>
                  <a:cubicBezTo>
                    <a:pt x="78" y="97"/>
                    <a:pt x="71" y="101"/>
                    <a:pt x="68" y="109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522143" y="3703147"/>
              <a:ext cx="614363" cy="690563"/>
            </a:xfrm>
            <a:custGeom>
              <a:avLst/>
              <a:gdLst>
                <a:gd name="T0" fmla="*/ 103 w 364"/>
                <a:gd name="T1" fmla="*/ 5 h 409"/>
                <a:gd name="T2" fmla="*/ 107 w 364"/>
                <a:gd name="T3" fmla="*/ 5 h 409"/>
                <a:gd name="T4" fmla="*/ 132 w 364"/>
                <a:gd name="T5" fmla="*/ 11 h 409"/>
                <a:gd name="T6" fmla="*/ 131 w 364"/>
                <a:gd name="T7" fmla="*/ 17 h 409"/>
                <a:gd name="T8" fmla="*/ 132 w 364"/>
                <a:gd name="T9" fmla="*/ 74 h 409"/>
                <a:gd name="T10" fmla="*/ 138 w 364"/>
                <a:gd name="T11" fmla="*/ 53 h 409"/>
                <a:gd name="T12" fmla="*/ 144 w 364"/>
                <a:gd name="T13" fmla="*/ 23 h 409"/>
                <a:gd name="T14" fmla="*/ 153 w 364"/>
                <a:gd name="T15" fmla="*/ 43 h 409"/>
                <a:gd name="T16" fmla="*/ 156 w 364"/>
                <a:gd name="T17" fmla="*/ 73 h 409"/>
                <a:gd name="T18" fmla="*/ 162 w 364"/>
                <a:gd name="T19" fmla="*/ 55 h 409"/>
                <a:gd name="T20" fmla="*/ 165 w 364"/>
                <a:gd name="T21" fmla="*/ 11 h 409"/>
                <a:gd name="T22" fmla="*/ 188 w 364"/>
                <a:gd name="T23" fmla="*/ 10 h 409"/>
                <a:gd name="T24" fmla="*/ 181 w 364"/>
                <a:gd name="T25" fmla="*/ 66 h 409"/>
                <a:gd name="T26" fmla="*/ 191 w 364"/>
                <a:gd name="T27" fmla="*/ 78 h 409"/>
                <a:gd name="T28" fmla="*/ 200 w 364"/>
                <a:gd name="T29" fmla="*/ 78 h 409"/>
                <a:gd name="T30" fmla="*/ 209 w 364"/>
                <a:gd name="T31" fmla="*/ 70 h 409"/>
                <a:gd name="T32" fmla="*/ 202 w 364"/>
                <a:gd name="T33" fmla="*/ 11 h 409"/>
                <a:gd name="T34" fmla="*/ 239 w 364"/>
                <a:gd name="T35" fmla="*/ 5 h 409"/>
                <a:gd name="T36" fmla="*/ 243 w 364"/>
                <a:gd name="T37" fmla="*/ 5 h 409"/>
                <a:gd name="T38" fmla="*/ 252 w 364"/>
                <a:gd name="T39" fmla="*/ 15 h 409"/>
                <a:gd name="T40" fmla="*/ 254 w 364"/>
                <a:gd name="T41" fmla="*/ 76 h 409"/>
                <a:gd name="T42" fmla="*/ 267 w 364"/>
                <a:gd name="T43" fmla="*/ 91 h 409"/>
                <a:gd name="T44" fmla="*/ 268 w 364"/>
                <a:gd name="T45" fmla="*/ 105 h 409"/>
                <a:gd name="T46" fmla="*/ 299 w 364"/>
                <a:gd name="T47" fmla="*/ 148 h 409"/>
                <a:gd name="T48" fmla="*/ 299 w 364"/>
                <a:gd name="T49" fmla="*/ 263 h 409"/>
                <a:gd name="T50" fmla="*/ 313 w 364"/>
                <a:gd name="T51" fmla="*/ 277 h 409"/>
                <a:gd name="T52" fmla="*/ 337 w 364"/>
                <a:gd name="T53" fmla="*/ 284 h 409"/>
                <a:gd name="T54" fmla="*/ 364 w 364"/>
                <a:gd name="T55" fmla="*/ 320 h 409"/>
                <a:gd name="T56" fmla="*/ 353 w 364"/>
                <a:gd name="T57" fmla="*/ 318 h 409"/>
                <a:gd name="T58" fmla="*/ 324 w 364"/>
                <a:gd name="T59" fmla="*/ 300 h 409"/>
                <a:gd name="T60" fmla="*/ 311 w 364"/>
                <a:gd name="T61" fmla="*/ 295 h 409"/>
                <a:gd name="T62" fmla="*/ 313 w 364"/>
                <a:gd name="T63" fmla="*/ 286 h 409"/>
                <a:gd name="T64" fmla="*/ 308 w 364"/>
                <a:gd name="T65" fmla="*/ 287 h 409"/>
                <a:gd name="T66" fmla="*/ 300 w 364"/>
                <a:gd name="T67" fmla="*/ 318 h 409"/>
                <a:gd name="T68" fmla="*/ 340 w 364"/>
                <a:gd name="T69" fmla="*/ 372 h 409"/>
                <a:gd name="T70" fmla="*/ 347 w 364"/>
                <a:gd name="T71" fmla="*/ 387 h 409"/>
                <a:gd name="T72" fmla="*/ 346 w 364"/>
                <a:gd name="T73" fmla="*/ 388 h 409"/>
                <a:gd name="T74" fmla="*/ 344 w 364"/>
                <a:gd name="T75" fmla="*/ 388 h 409"/>
                <a:gd name="T76" fmla="*/ 330 w 364"/>
                <a:gd name="T77" fmla="*/ 389 h 409"/>
                <a:gd name="T78" fmla="*/ 300 w 364"/>
                <a:gd name="T79" fmla="*/ 409 h 409"/>
                <a:gd name="T80" fmla="*/ 230 w 364"/>
                <a:gd name="T81" fmla="*/ 409 h 409"/>
                <a:gd name="T82" fmla="*/ 208 w 364"/>
                <a:gd name="T83" fmla="*/ 401 h 409"/>
                <a:gd name="T84" fmla="*/ 175 w 364"/>
                <a:gd name="T85" fmla="*/ 388 h 409"/>
                <a:gd name="T86" fmla="*/ 41 w 364"/>
                <a:gd name="T87" fmla="*/ 388 h 409"/>
                <a:gd name="T88" fmla="*/ 1 w 364"/>
                <a:gd name="T89" fmla="*/ 348 h 409"/>
                <a:gd name="T90" fmla="*/ 1 w 364"/>
                <a:gd name="T91" fmla="*/ 155 h 409"/>
                <a:gd name="T92" fmla="*/ 34 w 364"/>
                <a:gd name="T93" fmla="*/ 104 h 409"/>
                <a:gd name="T94" fmla="*/ 36 w 364"/>
                <a:gd name="T95" fmla="*/ 93 h 409"/>
                <a:gd name="T96" fmla="*/ 24 w 364"/>
                <a:gd name="T97" fmla="*/ 68 h 409"/>
                <a:gd name="T98" fmla="*/ 31 w 364"/>
                <a:gd name="T99" fmla="*/ 27 h 409"/>
                <a:gd name="T100" fmla="*/ 37 w 364"/>
                <a:gd name="T101" fmla="*/ 57 h 409"/>
                <a:gd name="T102" fmla="*/ 47 w 364"/>
                <a:gd name="T103" fmla="*/ 78 h 409"/>
                <a:gd name="T104" fmla="*/ 56 w 364"/>
                <a:gd name="T105" fmla="*/ 79 h 409"/>
                <a:gd name="T106" fmla="*/ 71 w 364"/>
                <a:gd name="T107" fmla="*/ 79 h 409"/>
                <a:gd name="T108" fmla="*/ 80 w 364"/>
                <a:gd name="T109" fmla="*/ 79 h 409"/>
                <a:gd name="T110" fmla="*/ 87 w 364"/>
                <a:gd name="T111" fmla="*/ 75 h 409"/>
                <a:gd name="T112" fmla="*/ 79 w 364"/>
                <a:gd name="T113" fmla="*/ 12 h 409"/>
                <a:gd name="T114" fmla="*/ 103 w 364"/>
                <a:gd name="T115" fmla="*/ 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409">
                  <a:moveTo>
                    <a:pt x="103" y="5"/>
                  </a:moveTo>
                  <a:cubicBezTo>
                    <a:pt x="105" y="5"/>
                    <a:pt x="106" y="5"/>
                    <a:pt x="107" y="5"/>
                  </a:cubicBezTo>
                  <a:cubicBezTo>
                    <a:pt x="115" y="10"/>
                    <a:pt x="126" y="1"/>
                    <a:pt x="132" y="11"/>
                  </a:cubicBezTo>
                  <a:cubicBezTo>
                    <a:pt x="132" y="13"/>
                    <a:pt x="132" y="15"/>
                    <a:pt x="131" y="17"/>
                  </a:cubicBezTo>
                  <a:cubicBezTo>
                    <a:pt x="128" y="36"/>
                    <a:pt x="126" y="55"/>
                    <a:pt x="132" y="74"/>
                  </a:cubicBezTo>
                  <a:cubicBezTo>
                    <a:pt x="141" y="69"/>
                    <a:pt x="137" y="60"/>
                    <a:pt x="138" y="53"/>
                  </a:cubicBezTo>
                  <a:cubicBezTo>
                    <a:pt x="139" y="43"/>
                    <a:pt x="135" y="32"/>
                    <a:pt x="144" y="23"/>
                  </a:cubicBezTo>
                  <a:cubicBezTo>
                    <a:pt x="154" y="27"/>
                    <a:pt x="152" y="36"/>
                    <a:pt x="153" y="43"/>
                  </a:cubicBezTo>
                  <a:cubicBezTo>
                    <a:pt x="154" y="53"/>
                    <a:pt x="150" y="64"/>
                    <a:pt x="156" y="73"/>
                  </a:cubicBezTo>
                  <a:cubicBezTo>
                    <a:pt x="165" y="69"/>
                    <a:pt x="161" y="61"/>
                    <a:pt x="162" y="55"/>
                  </a:cubicBezTo>
                  <a:cubicBezTo>
                    <a:pt x="163" y="40"/>
                    <a:pt x="159" y="25"/>
                    <a:pt x="165" y="11"/>
                  </a:cubicBezTo>
                  <a:cubicBezTo>
                    <a:pt x="172" y="5"/>
                    <a:pt x="180" y="4"/>
                    <a:pt x="188" y="10"/>
                  </a:cubicBezTo>
                  <a:cubicBezTo>
                    <a:pt x="178" y="27"/>
                    <a:pt x="181" y="47"/>
                    <a:pt x="181" y="66"/>
                  </a:cubicBezTo>
                  <a:cubicBezTo>
                    <a:pt x="181" y="72"/>
                    <a:pt x="183" y="78"/>
                    <a:pt x="191" y="78"/>
                  </a:cubicBezTo>
                  <a:cubicBezTo>
                    <a:pt x="194" y="79"/>
                    <a:pt x="197" y="79"/>
                    <a:pt x="200" y="78"/>
                  </a:cubicBezTo>
                  <a:cubicBezTo>
                    <a:pt x="205" y="78"/>
                    <a:pt x="209" y="75"/>
                    <a:pt x="209" y="70"/>
                  </a:cubicBezTo>
                  <a:cubicBezTo>
                    <a:pt x="210" y="50"/>
                    <a:pt x="214" y="30"/>
                    <a:pt x="202" y="11"/>
                  </a:cubicBezTo>
                  <a:cubicBezTo>
                    <a:pt x="213" y="1"/>
                    <a:pt x="227" y="10"/>
                    <a:pt x="239" y="5"/>
                  </a:cubicBezTo>
                  <a:cubicBezTo>
                    <a:pt x="240" y="5"/>
                    <a:pt x="242" y="5"/>
                    <a:pt x="243" y="5"/>
                  </a:cubicBezTo>
                  <a:cubicBezTo>
                    <a:pt x="248" y="7"/>
                    <a:pt x="251" y="10"/>
                    <a:pt x="252" y="15"/>
                  </a:cubicBezTo>
                  <a:cubicBezTo>
                    <a:pt x="255" y="35"/>
                    <a:pt x="252" y="56"/>
                    <a:pt x="254" y="76"/>
                  </a:cubicBezTo>
                  <a:cubicBezTo>
                    <a:pt x="254" y="85"/>
                    <a:pt x="267" y="82"/>
                    <a:pt x="267" y="91"/>
                  </a:cubicBezTo>
                  <a:cubicBezTo>
                    <a:pt x="257" y="97"/>
                    <a:pt x="255" y="100"/>
                    <a:pt x="268" y="105"/>
                  </a:cubicBezTo>
                  <a:cubicBezTo>
                    <a:pt x="294" y="113"/>
                    <a:pt x="299" y="121"/>
                    <a:pt x="299" y="148"/>
                  </a:cubicBezTo>
                  <a:cubicBezTo>
                    <a:pt x="299" y="186"/>
                    <a:pt x="299" y="225"/>
                    <a:pt x="299" y="263"/>
                  </a:cubicBezTo>
                  <a:cubicBezTo>
                    <a:pt x="299" y="272"/>
                    <a:pt x="297" y="282"/>
                    <a:pt x="313" y="277"/>
                  </a:cubicBezTo>
                  <a:cubicBezTo>
                    <a:pt x="321" y="274"/>
                    <a:pt x="330" y="278"/>
                    <a:pt x="337" y="284"/>
                  </a:cubicBezTo>
                  <a:cubicBezTo>
                    <a:pt x="347" y="295"/>
                    <a:pt x="358" y="306"/>
                    <a:pt x="364" y="320"/>
                  </a:cubicBezTo>
                  <a:cubicBezTo>
                    <a:pt x="360" y="323"/>
                    <a:pt x="357" y="320"/>
                    <a:pt x="353" y="318"/>
                  </a:cubicBezTo>
                  <a:cubicBezTo>
                    <a:pt x="345" y="310"/>
                    <a:pt x="333" y="307"/>
                    <a:pt x="324" y="300"/>
                  </a:cubicBezTo>
                  <a:cubicBezTo>
                    <a:pt x="320" y="297"/>
                    <a:pt x="315" y="297"/>
                    <a:pt x="311" y="295"/>
                  </a:cubicBezTo>
                  <a:cubicBezTo>
                    <a:pt x="305" y="291"/>
                    <a:pt x="305" y="288"/>
                    <a:pt x="313" y="286"/>
                  </a:cubicBezTo>
                  <a:cubicBezTo>
                    <a:pt x="311" y="286"/>
                    <a:pt x="309" y="286"/>
                    <a:pt x="308" y="287"/>
                  </a:cubicBezTo>
                  <a:cubicBezTo>
                    <a:pt x="300" y="296"/>
                    <a:pt x="294" y="305"/>
                    <a:pt x="300" y="318"/>
                  </a:cubicBezTo>
                  <a:cubicBezTo>
                    <a:pt x="311" y="337"/>
                    <a:pt x="328" y="353"/>
                    <a:pt x="340" y="372"/>
                  </a:cubicBezTo>
                  <a:cubicBezTo>
                    <a:pt x="343" y="377"/>
                    <a:pt x="349" y="380"/>
                    <a:pt x="347" y="387"/>
                  </a:cubicBezTo>
                  <a:cubicBezTo>
                    <a:pt x="347" y="388"/>
                    <a:pt x="346" y="388"/>
                    <a:pt x="346" y="388"/>
                  </a:cubicBezTo>
                  <a:cubicBezTo>
                    <a:pt x="345" y="388"/>
                    <a:pt x="344" y="388"/>
                    <a:pt x="344" y="388"/>
                  </a:cubicBezTo>
                  <a:cubicBezTo>
                    <a:pt x="339" y="388"/>
                    <a:pt x="335" y="374"/>
                    <a:pt x="330" y="389"/>
                  </a:cubicBezTo>
                  <a:cubicBezTo>
                    <a:pt x="326" y="403"/>
                    <a:pt x="315" y="409"/>
                    <a:pt x="300" y="409"/>
                  </a:cubicBezTo>
                  <a:cubicBezTo>
                    <a:pt x="276" y="409"/>
                    <a:pt x="253" y="409"/>
                    <a:pt x="230" y="409"/>
                  </a:cubicBezTo>
                  <a:cubicBezTo>
                    <a:pt x="221" y="409"/>
                    <a:pt x="212" y="408"/>
                    <a:pt x="208" y="401"/>
                  </a:cubicBezTo>
                  <a:cubicBezTo>
                    <a:pt x="200" y="387"/>
                    <a:pt x="188" y="388"/>
                    <a:pt x="175" y="388"/>
                  </a:cubicBezTo>
                  <a:cubicBezTo>
                    <a:pt x="131" y="388"/>
                    <a:pt x="86" y="389"/>
                    <a:pt x="41" y="388"/>
                  </a:cubicBezTo>
                  <a:cubicBezTo>
                    <a:pt x="14" y="388"/>
                    <a:pt x="1" y="376"/>
                    <a:pt x="1" y="348"/>
                  </a:cubicBezTo>
                  <a:cubicBezTo>
                    <a:pt x="0" y="284"/>
                    <a:pt x="1" y="219"/>
                    <a:pt x="1" y="155"/>
                  </a:cubicBezTo>
                  <a:cubicBezTo>
                    <a:pt x="1" y="130"/>
                    <a:pt x="5" y="109"/>
                    <a:pt x="34" y="104"/>
                  </a:cubicBezTo>
                  <a:cubicBezTo>
                    <a:pt x="42" y="103"/>
                    <a:pt x="41" y="96"/>
                    <a:pt x="36" y="93"/>
                  </a:cubicBezTo>
                  <a:cubicBezTo>
                    <a:pt x="25" y="87"/>
                    <a:pt x="23" y="78"/>
                    <a:pt x="24" y="68"/>
                  </a:cubicBezTo>
                  <a:cubicBezTo>
                    <a:pt x="29" y="55"/>
                    <a:pt x="19" y="39"/>
                    <a:pt x="31" y="27"/>
                  </a:cubicBezTo>
                  <a:cubicBezTo>
                    <a:pt x="40" y="36"/>
                    <a:pt x="35" y="47"/>
                    <a:pt x="37" y="57"/>
                  </a:cubicBezTo>
                  <a:cubicBezTo>
                    <a:pt x="38" y="65"/>
                    <a:pt x="34" y="76"/>
                    <a:pt x="47" y="78"/>
                  </a:cubicBezTo>
                  <a:cubicBezTo>
                    <a:pt x="50" y="79"/>
                    <a:pt x="53" y="79"/>
                    <a:pt x="56" y="79"/>
                  </a:cubicBezTo>
                  <a:cubicBezTo>
                    <a:pt x="61" y="79"/>
                    <a:pt x="66" y="79"/>
                    <a:pt x="71" y="79"/>
                  </a:cubicBezTo>
                  <a:cubicBezTo>
                    <a:pt x="74" y="79"/>
                    <a:pt x="77" y="79"/>
                    <a:pt x="80" y="79"/>
                  </a:cubicBezTo>
                  <a:cubicBezTo>
                    <a:pt x="82" y="78"/>
                    <a:pt x="85" y="78"/>
                    <a:pt x="87" y="75"/>
                  </a:cubicBezTo>
                  <a:cubicBezTo>
                    <a:pt x="95" y="62"/>
                    <a:pt x="90" y="24"/>
                    <a:pt x="79" y="12"/>
                  </a:cubicBezTo>
                  <a:cubicBezTo>
                    <a:pt x="84" y="0"/>
                    <a:pt x="96" y="10"/>
                    <a:pt x="103" y="5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560243" y="3711085"/>
              <a:ext cx="136525" cy="134938"/>
            </a:xfrm>
            <a:custGeom>
              <a:avLst/>
              <a:gdLst>
                <a:gd name="T0" fmla="*/ 33 w 81"/>
                <a:gd name="T1" fmla="*/ 80 h 80"/>
                <a:gd name="T2" fmla="*/ 25 w 81"/>
                <a:gd name="T3" fmla="*/ 80 h 80"/>
                <a:gd name="T4" fmla="*/ 20 w 81"/>
                <a:gd name="T5" fmla="*/ 30 h 80"/>
                <a:gd name="T6" fmla="*/ 9 w 81"/>
                <a:gd name="T7" fmla="*/ 24 h 80"/>
                <a:gd name="T8" fmla="*/ 2 w 81"/>
                <a:gd name="T9" fmla="*/ 64 h 80"/>
                <a:gd name="T10" fmla="*/ 2 w 81"/>
                <a:gd name="T11" fmla="*/ 14 h 80"/>
                <a:gd name="T12" fmla="*/ 15 w 81"/>
                <a:gd name="T13" fmla="*/ 0 h 80"/>
                <a:gd name="T14" fmla="*/ 81 w 81"/>
                <a:gd name="T15" fmla="*/ 1 h 80"/>
                <a:gd name="T16" fmla="*/ 57 w 81"/>
                <a:gd name="T17" fmla="*/ 9 h 80"/>
                <a:gd name="T18" fmla="*/ 57 w 81"/>
                <a:gd name="T19" fmla="*/ 80 h 80"/>
                <a:gd name="T20" fmla="*/ 49 w 81"/>
                <a:gd name="T21" fmla="*/ 80 h 80"/>
                <a:gd name="T22" fmla="*/ 41 w 81"/>
                <a:gd name="T23" fmla="*/ 21 h 80"/>
                <a:gd name="T24" fmla="*/ 33 w 81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0">
                  <a:moveTo>
                    <a:pt x="33" y="80"/>
                  </a:moveTo>
                  <a:cubicBezTo>
                    <a:pt x="31" y="80"/>
                    <a:pt x="28" y="80"/>
                    <a:pt x="25" y="80"/>
                  </a:cubicBezTo>
                  <a:cubicBezTo>
                    <a:pt x="15" y="64"/>
                    <a:pt x="21" y="47"/>
                    <a:pt x="20" y="30"/>
                  </a:cubicBezTo>
                  <a:cubicBezTo>
                    <a:pt x="19" y="20"/>
                    <a:pt x="17" y="18"/>
                    <a:pt x="9" y="24"/>
                  </a:cubicBezTo>
                  <a:cubicBezTo>
                    <a:pt x="0" y="36"/>
                    <a:pt x="10" y="52"/>
                    <a:pt x="2" y="64"/>
                  </a:cubicBezTo>
                  <a:cubicBezTo>
                    <a:pt x="2" y="47"/>
                    <a:pt x="2" y="31"/>
                    <a:pt x="2" y="14"/>
                  </a:cubicBezTo>
                  <a:cubicBezTo>
                    <a:pt x="1" y="4"/>
                    <a:pt x="5" y="0"/>
                    <a:pt x="15" y="0"/>
                  </a:cubicBezTo>
                  <a:cubicBezTo>
                    <a:pt x="37" y="1"/>
                    <a:pt x="59" y="1"/>
                    <a:pt x="81" y="1"/>
                  </a:cubicBezTo>
                  <a:cubicBezTo>
                    <a:pt x="75" y="8"/>
                    <a:pt x="63" y="0"/>
                    <a:pt x="57" y="9"/>
                  </a:cubicBezTo>
                  <a:cubicBezTo>
                    <a:pt x="67" y="33"/>
                    <a:pt x="67" y="56"/>
                    <a:pt x="57" y="80"/>
                  </a:cubicBezTo>
                  <a:cubicBezTo>
                    <a:pt x="55" y="80"/>
                    <a:pt x="52" y="80"/>
                    <a:pt x="49" y="80"/>
                  </a:cubicBezTo>
                  <a:cubicBezTo>
                    <a:pt x="38" y="62"/>
                    <a:pt x="48" y="42"/>
                    <a:pt x="41" y="21"/>
                  </a:cubicBezTo>
                  <a:cubicBezTo>
                    <a:pt x="35" y="42"/>
                    <a:pt x="45" y="62"/>
                    <a:pt x="33" y="8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020618" y="4227022"/>
              <a:ext cx="168275" cy="150813"/>
            </a:xfrm>
            <a:custGeom>
              <a:avLst/>
              <a:gdLst>
                <a:gd name="T0" fmla="*/ 49 w 100"/>
                <a:gd name="T1" fmla="*/ 78 h 90"/>
                <a:gd name="T2" fmla="*/ 0 w 100"/>
                <a:gd name="T3" fmla="*/ 10 h 90"/>
                <a:gd name="T4" fmla="*/ 17 w 100"/>
                <a:gd name="T5" fmla="*/ 12 h 90"/>
                <a:gd name="T6" fmla="*/ 35 w 100"/>
                <a:gd name="T7" fmla="*/ 36 h 90"/>
                <a:gd name="T8" fmla="*/ 52 w 100"/>
                <a:gd name="T9" fmla="*/ 55 h 90"/>
                <a:gd name="T10" fmla="*/ 74 w 100"/>
                <a:gd name="T11" fmla="*/ 61 h 90"/>
                <a:gd name="T12" fmla="*/ 71 w 100"/>
                <a:gd name="T13" fmla="*/ 38 h 90"/>
                <a:gd name="T14" fmla="*/ 44 w 100"/>
                <a:gd name="T15" fmla="*/ 27 h 90"/>
                <a:gd name="T16" fmla="*/ 61 w 100"/>
                <a:gd name="T17" fmla="*/ 6 h 90"/>
                <a:gd name="T18" fmla="*/ 69 w 100"/>
                <a:gd name="T19" fmla="*/ 10 h 90"/>
                <a:gd name="T20" fmla="*/ 88 w 100"/>
                <a:gd name="T21" fmla="*/ 34 h 90"/>
                <a:gd name="T22" fmla="*/ 85 w 100"/>
                <a:gd name="T23" fmla="*/ 79 h 90"/>
                <a:gd name="T24" fmla="*/ 49 w 100"/>
                <a:gd name="T25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0">
                  <a:moveTo>
                    <a:pt x="49" y="78"/>
                  </a:moveTo>
                  <a:cubicBezTo>
                    <a:pt x="37" y="52"/>
                    <a:pt x="15" y="34"/>
                    <a:pt x="0" y="10"/>
                  </a:cubicBezTo>
                  <a:cubicBezTo>
                    <a:pt x="7" y="0"/>
                    <a:pt x="13" y="7"/>
                    <a:pt x="17" y="12"/>
                  </a:cubicBezTo>
                  <a:cubicBezTo>
                    <a:pt x="24" y="20"/>
                    <a:pt x="30" y="28"/>
                    <a:pt x="35" y="36"/>
                  </a:cubicBezTo>
                  <a:cubicBezTo>
                    <a:pt x="41" y="42"/>
                    <a:pt x="47" y="49"/>
                    <a:pt x="52" y="55"/>
                  </a:cubicBezTo>
                  <a:cubicBezTo>
                    <a:pt x="58" y="62"/>
                    <a:pt x="66" y="68"/>
                    <a:pt x="74" y="61"/>
                  </a:cubicBezTo>
                  <a:cubicBezTo>
                    <a:pt x="83" y="53"/>
                    <a:pt x="75" y="46"/>
                    <a:pt x="71" y="38"/>
                  </a:cubicBezTo>
                  <a:cubicBezTo>
                    <a:pt x="65" y="27"/>
                    <a:pt x="54" y="29"/>
                    <a:pt x="44" y="27"/>
                  </a:cubicBezTo>
                  <a:cubicBezTo>
                    <a:pt x="43" y="14"/>
                    <a:pt x="51" y="9"/>
                    <a:pt x="61" y="6"/>
                  </a:cubicBezTo>
                  <a:cubicBezTo>
                    <a:pt x="64" y="7"/>
                    <a:pt x="66" y="9"/>
                    <a:pt x="69" y="10"/>
                  </a:cubicBezTo>
                  <a:cubicBezTo>
                    <a:pt x="72" y="21"/>
                    <a:pt x="81" y="26"/>
                    <a:pt x="88" y="34"/>
                  </a:cubicBezTo>
                  <a:cubicBezTo>
                    <a:pt x="100" y="49"/>
                    <a:pt x="96" y="64"/>
                    <a:pt x="85" y="79"/>
                  </a:cubicBezTo>
                  <a:cubicBezTo>
                    <a:pt x="73" y="90"/>
                    <a:pt x="61" y="85"/>
                    <a:pt x="49" y="78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703118" y="3709497"/>
              <a:ext cx="222250" cy="136525"/>
            </a:xfrm>
            <a:custGeom>
              <a:avLst/>
              <a:gdLst>
                <a:gd name="T0" fmla="*/ 132 w 132"/>
                <a:gd name="T1" fmla="*/ 2 h 81"/>
                <a:gd name="T2" fmla="*/ 96 w 132"/>
                <a:gd name="T3" fmla="*/ 9 h 81"/>
                <a:gd name="T4" fmla="*/ 95 w 132"/>
                <a:gd name="T5" fmla="*/ 10 h 81"/>
                <a:gd name="T6" fmla="*/ 93 w 132"/>
                <a:gd name="T7" fmla="*/ 11 h 81"/>
                <a:gd name="T8" fmla="*/ 84 w 132"/>
                <a:gd name="T9" fmla="*/ 11 h 81"/>
                <a:gd name="T10" fmla="*/ 80 w 132"/>
                <a:gd name="T11" fmla="*/ 9 h 81"/>
                <a:gd name="T12" fmla="*/ 60 w 132"/>
                <a:gd name="T13" fmla="*/ 10 h 81"/>
                <a:gd name="T14" fmla="*/ 50 w 132"/>
                <a:gd name="T15" fmla="*/ 41 h 81"/>
                <a:gd name="T16" fmla="*/ 44 w 132"/>
                <a:gd name="T17" fmla="*/ 81 h 81"/>
                <a:gd name="T18" fmla="*/ 40 w 132"/>
                <a:gd name="T19" fmla="*/ 44 h 81"/>
                <a:gd name="T20" fmla="*/ 37 w 132"/>
                <a:gd name="T21" fmla="*/ 21 h 81"/>
                <a:gd name="T22" fmla="*/ 24 w 132"/>
                <a:gd name="T23" fmla="*/ 9 h 81"/>
                <a:gd name="T24" fmla="*/ 0 w 132"/>
                <a:gd name="T25" fmla="*/ 2 h 81"/>
                <a:gd name="T26" fmla="*/ 132 w 132"/>
                <a:gd name="T2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81">
                  <a:moveTo>
                    <a:pt x="132" y="2"/>
                  </a:moveTo>
                  <a:cubicBezTo>
                    <a:pt x="121" y="10"/>
                    <a:pt x="107" y="0"/>
                    <a:pt x="96" y="9"/>
                  </a:cubicBezTo>
                  <a:cubicBezTo>
                    <a:pt x="96" y="9"/>
                    <a:pt x="95" y="10"/>
                    <a:pt x="95" y="10"/>
                  </a:cubicBezTo>
                  <a:cubicBezTo>
                    <a:pt x="94" y="11"/>
                    <a:pt x="93" y="11"/>
                    <a:pt x="93" y="11"/>
                  </a:cubicBezTo>
                  <a:cubicBezTo>
                    <a:pt x="90" y="11"/>
                    <a:pt x="87" y="11"/>
                    <a:pt x="84" y="11"/>
                  </a:cubicBezTo>
                  <a:cubicBezTo>
                    <a:pt x="82" y="11"/>
                    <a:pt x="81" y="10"/>
                    <a:pt x="80" y="9"/>
                  </a:cubicBezTo>
                  <a:cubicBezTo>
                    <a:pt x="73" y="4"/>
                    <a:pt x="66" y="3"/>
                    <a:pt x="60" y="10"/>
                  </a:cubicBezTo>
                  <a:cubicBezTo>
                    <a:pt x="49" y="18"/>
                    <a:pt x="51" y="30"/>
                    <a:pt x="50" y="41"/>
                  </a:cubicBezTo>
                  <a:cubicBezTo>
                    <a:pt x="49" y="54"/>
                    <a:pt x="54" y="69"/>
                    <a:pt x="44" y="81"/>
                  </a:cubicBezTo>
                  <a:cubicBezTo>
                    <a:pt x="36" y="69"/>
                    <a:pt x="42" y="56"/>
                    <a:pt x="40" y="44"/>
                  </a:cubicBezTo>
                  <a:cubicBezTo>
                    <a:pt x="39" y="36"/>
                    <a:pt x="43" y="28"/>
                    <a:pt x="37" y="21"/>
                  </a:cubicBezTo>
                  <a:cubicBezTo>
                    <a:pt x="32" y="18"/>
                    <a:pt x="28" y="14"/>
                    <a:pt x="24" y="9"/>
                  </a:cubicBezTo>
                  <a:cubicBezTo>
                    <a:pt x="18" y="1"/>
                    <a:pt x="7" y="9"/>
                    <a:pt x="0" y="2"/>
                  </a:cubicBezTo>
                  <a:cubicBezTo>
                    <a:pt x="44" y="2"/>
                    <a:pt x="88" y="2"/>
                    <a:pt x="132" y="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933305" y="3709497"/>
              <a:ext cx="55563" cy="149225"/>
            </a:xfrm>
            <a:custGeom>
              <a:avLst/>
              <a:gdLst>
                <a:gd name="T0" fmla="*/ 24 w 33"/>
                <a:gd name="T1" fmla="*/ 88 h 89"/>
                <a:gd name="T2" fmla="*/ 4 w 33"/>
                <a:gd name="T3" fmla="*/ 82 h 89"/>
                <a:gd name="T4" fmla="*/ 4 w 33"/>
                <a:gd name="T5" fmla="*/ 9 h 89"/>
                <a:gd name="T6" fmla="*/ 0 w 33"/>
                <a:gd name="T7" fmla="*/ 2 h 89"/>
                <a:gd name="T8" fmla="*/ 33 w 33"/>
                <a:gd name="T9" fmla="*/ 31 h 89"/>
                <a:gd name="T10" fmla="*/ 33 w 33"/>
                <a:gd name="T11" fmla="*/ 71 h 89"/>
                <a:gd name="T12" fmla="*/ 24 w 33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9">
                  <a:moveTo>
                    <a:pt x="24" y="88"/>
                  </a:moveTo>
                  <a:cubicBezTo>
                    <a:pt x="19" y="82"/>
                    <a:pt x="9" y="89"/>
                    <a:pt x="4" y="82"/>
                  </a:cubicBezTo>
                  <a:cubicBezTo>
                    <a:pt x="25" y="64"/>
                    <a:pt x="25" y="26"/>
                    <a:pt x="4" y="9"/>
                  </a:cubicBezTo>
                  <a:cubicBezTo>
                    <a:pt x="3" y="7"/>
                    <a:pt x="2" y="4"/>
                    <a:pt x="0" y="2"/>
                  </a:cubicBezTo>
                  <a:cubicBezTo>
                    <a:pt x="33" y="0"/>
                    <a:pt x="33" y="0"/>
                    <a:pt x="33" y="31"/>
                  </a:cubicBezTo>
                  <a:cubicBezTo>
                    <a:pt x="33" y="45"/>
                    <a:pt x="33" y="58"/>
                    <a:pt x="33" y="71"/>
                  </a:cubicBezTo>
                  <a:cubicBezTo>
                    <a:pt x="33" y="78"/>
                    <a:pt x="33" y="86"/>
                    <a:pt x="24" y="88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163493" y="4284172"/>
              <a:ext cx="30163" cy="76200"/>
            </a:xfrm>
            <a:custGeom>
              <a:avLst/>
              <a:gdLst>
                <a:gd name="T0" fmla="*/ 0 w 18"/>
                <a:gd name="T1" fmla="*/ 45 h 45"/>
                <a:gd name="T2" fmla="*/ 3 w 18"/>
                <a:gd name="T3" fmla="*/ 0 h 45"/>
                <a:gd name="T4" fmla="*/ 0 w 18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5">
                  <a:moveTo>
                    <a:pt x="0" y="45"/>
                  </a:moveTo>
                  <a:cubicBezTo>
                    <a:pt x="4" y="30"/>
                    <a:pt x="12" y="15"/>
                    <a:pt x="3" y="0"/>
                  </a:cubicBezTo>
                  <a:cubicBezTo>
                    <a:pt x="18" y="17"/>
                    <a:pt x="18" y="27"/>
                    <a:pt x="0" y="4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318818" y="3682510"/>
              <a:ext cx="628650" cy="790575"/>
            </a:xfrm>
            <a:custGeom>
              <a:avLst/>
              <a:gdLst>
                <a:gd name="T0" fmla="*/ 321 w 373"/>
                <a:gd name="T1" fmla="*/ 319 h 469"/>
                <a:gd name="T2" fmla="*/ 308 w 373"/>
                <a:gd name="T3" fmla="*/ 333 h 469"/>
                <a:gd name="T4" fmla="*/ 305 w 373"/>
                <a:gd name="T5" fmla="*/ 355 h 469"/>
                <a:gd name="T6" fmla="*/ 315 w 373"/>
                <a:gd name="T7" fmla="*/ 368 h 469"/>
                <a:gd name="T8" fmla="*/ 337 w 373"/>
                <a:gd name="T9" fmla="*/ 371 h 469"/>
                <a:gd name="T10" fmla="*/ 359 w 373"/>
                <a:gd name="T11" fmla="*/ 380 h 469"/>
                <a:gd name="T12" fmla="*/ 360 w 373"/>
                <a:gd name="T13" fmla="*/ 402 h 469"/>
                <a:gd name="T14" fmla="*/ 280 w 373"/>
                <a:gd name="T15" fmla="*/ 461 h 469"/>
                <a:gd name="T16" fmla="*/ 262 w 373"/>
                <a:gd name="T17" fmla="*/ 455 h 469"/>
                <a:gd name="T18" fmla="*/ 256 w 373"/>
                <a:gd name="T19" fmla="*/ 431 h 469"/>
                <a:gd name="T20" fmla="*/ 258 w 373"/>
                <a:gd name="T21" fmla="*/ 402 h 469"/>
                <a:gd name="T22" fmla="*/ 226 w 373"/>
                <a:gd name="T23" fmla="*/ 394 h 469"/>
                <a:gd name="T24" fmla="*/ 209 w 373"/>
                <a:gd name="T25" fmla="*/ 391 h 469"/>
                <a:gd name="T26" fmla="*/ 208 w 373"/>
                <a:gd name="T27" fmla="*/ 373 h 469"/>
                <a:gd name="T28" fmla="*/ 208 w 373"/>
                <a:gd name="T29" fmla="*/ 351 h 469"/>
                <a:gd name="T30" fmla="*/ 91 w 373"/>
                <a:gd name="T31" fmla="*/ 192 h 469"/>
                <a:gd name="T32" fmla="*/ 90 w 373"/>
                <a:gd name="T33" fmla="*/ 168 h 469"/>
                <a:gd name="T34" fmla="*/ 91 w 373"/>
                <a:gd name="T35" fmla="*/ 167 h 469"/>
                <a:gd name="T36" fmla="*/ 81 w 373"/>
                <a:gd name="T37" fmla="*/ 117 h 469"/>
                <a:gd name="T38" fmla="*/ 16 w 373"/>
                <a:gd name="T39" fmla="*/ 27 h 469"/>
                <a:gd name="T40" fmla="*/ 9 w 373"/>
                <a:gd name="T41" fmla="*/ 8 h 469"/>
                <a:gd name="T42" fmla="*/ 28 w 373"/>
                <a:gd name="T43" fmla="*/ 19 h 469"/>
                <a:gd name="T44" fmla="*/ 96 w 373"/>
                <a:gd name="T45" fmla="*/ 111 h 469"/>
                <a:gd name="T46" fmla="*/ 112 w 373"/>
                <a:gd name="T47" fmla="*/ 116 h 469"/>
                <a:gd name="T48" fmla="*/ 116 w 373"/>
                <a:gd name="T49" fmla="*/ 114 h 469"/>
                <a:gd name="T50" fmla="*/ 160 w 373"/>
                <a:gd name="T51" fmla="*/ 138 h 469"/>
                <a:gd name="T52" fmla="*/ 276 w 373"/>
                <a:gd name="T53" fmla="*/ 295 h 469"/>
                <a:gd name="T54" fmla="*/ 302 w 373"/>
                <a:gd name="T55" fmla="*/ 305 h 469"/>
                <a:gd name="T56" fmla="*/ 321 w 373"/>
                <a:gd name="T57" fmla="*/ 31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3" h="469">
                  <a:moveTo>
                    <a:pt x="321" y="319"/>
                  </a:moveTo>
                  <a:cubicBezTo>
                    <a:pt x="319" y="328"/>
                    <a:pt x="313" y="331"/>
                    <a:pt x="308" y="333"/>
                  </a:cubicBezTo>
                  <a:cubicBezTo>
                    <a:pt x="297" y="340"/>
                    <a:pt x="297" y="346"/>
                    <a:pt x="305" y="355"/>
                  </a:cubicBezTo>
                  <a:cubicBezTo>
                    <a:pt x="309" y="359"/>
                    <a:pt x="312" y="363"/>
                    <a:pt x="315" y="368"/>
                  </a:cubicBezTo>
                  <a:cubicBezTo>
                    <a:pt x="321" y="378"/>
                    <a:pt x="328" y="380"/>
                    <a:pt x="337" y="371"/>
                  </a:cubicBezTo>
                  <a:cubicBezTo>
                    <a:pt x="350" y="359"/>
                    <a:pt x="354" y="372"/>
                    <a:pt x="359" y="380"/>
                  </a:cubicBezTo>
                  <a:cubicBezTo>
                    <a:pt x="364" y="386"/>
                    <a:pt x="373" y="393"/>
                    <a:pt x="360" y="402"/>
                  </a:cubicBezTo>
                  <a:cubicBezTo>
                    <a:pt x="333" y="421"/>
                    <a:pt x="306" y="441"/>
                    <a:pt x="280" y="461"/>
                  </a:cubicBezTo>
                  <a:cubicBezTo>
                    <a:pt x="269" y="469"/>
                    <a:pt x="265" y="462"/>
                    <a:pt x="262" y="455"/>
                  </a:cubicBezTo>
                  <a:cubicBezTo>
                    <a:pt x="258" y="447"/>
                    <a:pt x="241" y="441"/>
                    <a:pt x="256" y="431"/>
                  </a:cubicBezTo>
                  <a:cubicBezTo>
                    <a:pt x="274" y="421"/>
                    <a:pt x="265" y="413"/>
                    <a:pt x="258" y="402"/>
                  </a:cubicBezTo>
                  <a:cubicBezTo>
                    <a:pt x="249" y="389"/>
                    <a:pt x="241" y="377"/>
                    <a:pt x="226" y="394"/>
                  </a:cubicBezTo>
                  <a:cubicBezTo>
                    <a:pt x="219" y="401"/>
                    <a:pt x="213" y="397"/>
                    <a:pt x="209" y="391"/>
                  </a:cubicBezTo>
                  <a:cubicBezTo>
                    <a:pt x="206" y="385"/>
                    <a:pt x="197" y="379"/>
                    <a:pt x="208" y="373"/>
                  </a:cubicBezTo>
                  <a:cubicBezTo>
                    <a:pt x="221" y="365"/>
                    <a:pt x="213" y="359"/>
                    <a:pt x="208" y="351"/>
                  </a:cubicBezTo>
                  <a:cubicBezTo>
                    <a:pt x="169" y="298"/>
                    <a:pt x="130" y="245"/>
                    <a:pt x="91" y="192"/>
                  </a:cubicBezTo>
                  <a:cubicBezTo>
                    <a:pt x="86" y="185"/>
                    <a:pt x="75" y="177"/>
                    <a:pt x="90" y="168"/>
                  </a:cubicBezTo>
                  <a:cubicBezTo>
                    <a:pt x="90" y="168"/>
                    <a:pt x="90" y="167"/>
                    <a:pt x="91" y="167"/>
                  </a:cubicBezTo>
                  <a:cubicBezTo>
                    <a:pt x="75" y="153"/>
                    <a:pt x="92" y="132"/>
                    <a:pt x="81" y="117"/>
                  </a:cubicBezTo>
                  <a:cubicBezTo>
                    <a:pt x="59" y="87"/>
                    <a:pt x="37" y="57"/>
                    <a:pt x="16" y="27"/>
                  </a:cubicBezTo>
                  <a:cubicBezTo>
                    <a:pt x="12" y="21"/>
                    <a:pt x="0" y="15"/>
                    <a:pt x="9" y="8"/>
                  </a:cubicBezTo>
                  <a:cubicBezTo>
                    <a:pt x="20" y="0"/>
                    <a:pt x="24" y="13"/>
                    <a:pt x="28" y="19"/>
                  </a:cubicBezTo>
                  <a:cubicBezTo>
                    <a:pt x="51" y="50"/>
                    <a:pt x="73" y="80"/>
                    <a:pt x="96" y="111"/>
                  </a:cubicBezTo>
                  <a:cubicBezTo>
                    <a:pt x="100" y="117"/>
                    <a:pt x="104" y="124"/>
                    <a:pt x="112" y="116"/>
                  </a:cubicBezTo>
                  <a:cubicBezTo>
                    <a:pt x="113" y="115"/>
                    <a:pt x="114" y="115"/>
                    <a:pt x="116" y="114"/>
                  </a:cubicBezTo>
                  <a:cubicBezTo>
                    <a:pt x="125" y="132"/>
                    <a:pt x="149" y="123"/>
                    <a:pt x="160" y="138"/>
                  </a:cubicBezTo>
                  <a:cubicBezTo>
                    <a:pt x="199" y="190"/>
                    <a:pt x="237" y="243"/>
                    <a:pt x="276" y="295"/>
                  </a:cubicBezTo>
                  <a:cubicBezTo>
                    <a:pt x="281" y="303"/>
                    <a:pt x="285" y="318"/>
                    <a:pt x="302" y="305"/>
                  </a:cubicBezTo>
                  <a:cubicBezTo>
                    <a:pt x="312" y="298"/>
                    <a:pt x="313" y="317"/>
                    <a:pt x="321" y="319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260080" y="3695210"/>
              <a:ext cx="100013" cy="187325"/>
            </a:xfrm>
            <a:custGeom>
              <a:avLst/>
              <a:gdLst>
                <a:gd name="T0" fmla="*/ 30 w 59"/>
                <a:gd name="T1" fmla="*/ 0 h 111"/>
                <a:gd name="T2" fmla="*/ 56 w 59"/>
                <a:gd name="T3" fmla="*/ 73 h 111"/>
                <a:gd name="T4" fmla="*/ 44 w 59"/>
                <a:gd name="T5" fmla="*/ 104 h 111"/>
                <a:gd name="T6" fmla="*/ 14 w 59"/>
                <a:gd name="T7" fmla="*/ 104 h 111"/>
                <a:gd name="T8" fmla="*/ 4 w 59"/>
                <a:gd name="T9" fmla="*/ 70 h 111"/>
                <a:gd name="T10" fmla="*/ 30 w 59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1">
                  <a:moveTo>
                    <a:pt x="30" y="0"/>
                  </a:moveTo>
                  <a:cubicBezTo>
                    <a:pt x="43" y="26"/>
                    <a:pt x="50" y="49"/>
                    <a:pt x="56" y="73"/>
                  </a:cubicBezTo>
                  <a:cubicBezTo>
                    <a:pt x="59" y="85"/>
                    <a:pt x="56" y="97"/>
                    <a:pt x="44" y="104"/>
                  </a:cubicBezTo>
                  <a:cubicBezTo>
                    <a:pt x="34" y="110"/>
                    <a:pt x="24" y="111"/>
                    <a:pt x="14" y="104"/>
                  </a:cubicBezTo>
                  <a:cubicBezTo>
                    <a:pt x="3" y="95"/>
                    <a:pt x="0" y="84"/>
                    <a:pt x="4" y="70"/>
                  </a:cubicBezTo>
                  <a:cubicBezTo>
                    <a:pt x="10" y="47"/>
                    <a:pt x="18" y="25"/>
                    <a:pt x="30" y="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910955" y="5641485"/>
              <a:ext cx="454025" cy="450850"/>
            </a:xfrm>
            <a:custGeom>
              <a:avLst/>
              <a:gdLst>
                <a:gd name="T0" fmla="*/ 4 w 269"/>
                <a:gd name="T1" fmla="*/ 131 h 268"/>
                <a:gd name="T2" fmla="*/ 52 w 269"/>
                <a:gd name="T3" fmla="*/ 82 h 268"/>
                <a:gd name="T4" fmla="*/ 87 w 269"/>
                <a:gd name="T5" fmla="*/ 47 h 268"/>
                <a:gd name="T6" fmla="*/ 134 w 269"/>
                <a:gd name="T7" fmla="*/ 0 h 268"/>
                <a:gd name="T8" fmla="*/ 185 w 269"/>
                <a:gd name="T9" fmla="*/ 51 h 268"/>
                <a:gd name="T10" fmla="*/ 215 w 269"/>
                <a:gd name="T11" fmla="*/ 82 h 268"/>
                <a:gd name="T12" fmla="*/ 268 w 269"/>
                <a:gd name="T13" fmla="*/ 136 h 268"/>
                <a:gd name="T14" fmla="*/ 223 w 269"/>
                <a:gd name="T15" fmla="*/ 181 h 268"/>
                <a:gd name="T16" fmla="*/ 185 w 269"/>
                <a:gd name="T17" fmla="*/ 220 h 268"/>
                <a:gd name="T18" fmla="*/ 141 w 269"/>
                <a:gd name="T19" fmla="*/ 265 h 268"/>
                <a:gd name="T20" fmla="*/ 111 w 269"/>
                <a:gd name="T21" fmla="*/ 265 h 268"/>
                <a:gd name="T22" fmla="*/ 87 w 269"/>
                <a:gd name="T23" fmla="*/ 240 h 268"/>
                <a:gd name="T24" fmla="*/ 82 w 269"/>
                <a:gd name="T25" fmla="*/ 185 h 268"/>
                <a:gd name="T26" fmla="*/ 28 w 269"/>
                <a:gd name="T27" fmla="*/ 182 h 268"/>
                <a:gd name="T28" fmla="*/ 3 w 269"/>
                <a:gd name="T29" fmla="*/ 156 h 268"/>
                <a:gd name="T30" fmla="*/ 4 w 269"/>
                <a:gd name="T31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268">
                  <a:moveTo>
                    <a:pt x="4" y="131"/>
                  </a:moveTo>
                  <a:cubicBezTo>
                    <a:pt x="4" y="82"/>
                    <a:pt x="4" y="82"/>
                    <a:pt x="52" y="82"/>
                  </a:cubicBezTo>
                  <a:cubicBezTo>
                    <a:pt x="87" y="82"/>
                    <a:pt x="87" y="82"/>
                    <a:pt x="87" y="47"/>
                  </a:cubicBezTo>
                  <a:cubicBezTo>
                    <a:pt x="87" y="0"/>
                    <a:pt x="87" y="0"/>
                    <a:pt x="134" y="0"/>
                  </a:cubicBezTo>
                  <a:cubicBezTo>
                    <a:pt x="185" y="0"/>
                    <a:pt x="185" y="0"/>
                    <a:pt x="185" y="51"/>
                  </a:cubicBezTo>
                  <a:cubicBezTo>
                    <a:pt x="185" y="82"/>
                    <a:pt x="185" y="82"/>
                    <a:pt x="215" y="82"/>
                  </a:cubicBezTo>
                  <a:cubicBezTo>
                    <a:pt x="269" y="82"/>
                    <a:pt x="269" y="82"/>
                    <a:pt x="268" y="136"/>
                  </a:cubicBezTo>
                  <a:cubicBezTo>
                    <a:pt x="268" y="181"/>
                    <a:pt x="268" y="181"/>
                    <a:pt x="223" y="181"/>
                  </a:cubicBezTo>
                  <a:cubicBezTo>
                    <a:pt x="185" y="181"/>
                    <a:pt x="185" y="181"/>
                    <a:pt x="185" y="220"/>
                  </a:cubicBezTo>
                  <a:cubicBezTo>
                    <a:pt x="185" y="265"/>
                    <a:pt x="185" y="265"/>
                    <a:pt x="141" y="265"/>
                  </a:cubicBezTo>
                  <a:cubicBezTo>
                    <a:pt x="131" y="265"/>
                    <a:pt x="120" y="264"/>
                    <a:pt x="111" y="265"/>
                  </a:cubicBezTo>
                  <a:cubicBezTo>
                    <a:pt x="90" y="268"/>
                    <a:pt x="86" y="259"/>
                    <a:pt x="87" y="240"/>
                  </a:cubicBezTo>
                  <a:cubicBezTo>
                    <a:pt x="87" y="221"/>
                    <a:pt x="95" y="197"/>
                    <a:pt x="82" y="185"/>
                  </a:cubicBezTo>
                  <a:cubicBezTo>
                    <a:pt x="70" y="173"/>
                    <a:pt x="47" y="180"/>
                    <a:pt x="28" y="182"/>
                  </a:cubicBezTo>
                  <a:cubicBezTo>
                    <a:pt x="8" y="183"/>
                    <a:pt x="0" y="177"/>
                    <a:pt x="3" y="156"/>
                  </a:cubicBezTo>
                  <a:cubicBezTo>
                    <a:pt x="5" y="148"/>
                    <a:pt x="4" y="139"/>
                    <a:pt x="4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154093" y="4398472"/>
              <a:ext cx="280988" cy="407988"/>
            </a:xfrm>
            <a:custGeom>
              <a:avLst/>
              <a:gdLst>
                <a:gd name="T0" fmla="*/ 164 w 167"/>
                <a:gd name="T1" fmla="*/ 106 h 242"/>
                <a:gd name="T2" fmla="*/ 164 w 167"/>
                <a:gd name="T3" fmla="*/ 158 h 242"/>
                <a:gd name="T4" fmla="*/ 84 w 167"/>
                <a:gd name="T5" fmla="*/ 242 h 242"/>
                <a:gd name="T6" fmla="*/ 1 w 167"/>
                <a:gd name="T7" fmla="*/ 162 h 242"/>
                <a:gd name="T8" fmla="*/ 1 w 167"/>
                <a:gd name="T9" fmla="*/ 44 h 242"/>
                <a:gd name="T10" fmla="*/ 14 w 167"/>
                <a:gd name="T11" fmla="*/ 30 h 242"/>
                <a:gd name="T12" fmla="*/ 28 w 167"/>
                <a:gd name="T13" fmla="*/ 16 h 242"/>
                <a:gd name="T14" fmla="*/ 43 w 167"/>
                <a:gd name="T15" fmla="*/ 1 h 242"/>
                <a:gd name="T16" fmla="*/ 60 w 167"/>
                <a:gd name="T17" fmla="*/ 15 h 242"/>
                <a:gd name="T18" fmla="*/ 75 w 167"/>
                <a:gd name="T19" fmla="*/ 30 h 242"/>
                <a:gd name="T20" fmla="*/ 95 w 167"/>
                <a:gd name="T21" fmla="*/ 30 h 242"/>
                <a:gd name="T22" fmla="*/ 112 w 167"/>
                <a:gd name="T23" fmla="*/ 14 h 242"/>
                <a:gd name="T24" fmla="*/ 128 w 167"/>
                <a:gd name="T25" fmla="*/ 1 h 242"/>
                <a:gd name="T26" fmla="*/ 145 w 167"/>
                <a:gd name="T27" fmla="*/ 14 h 242"/>
                <a:gd name="T28" fmla="*/ 158 w 167"/>
                <a:gd name="T29" fmla="*/ 30 h 242"/>
                <a:gd name="T30" fmla="*/ 164 w 167"/>
                <a:gd name="T31" fmla="*/ 45 h 242"/>
                <a:gd name="T32" fmla="*/ 164 w 167"/>
                <a:gd name="T33" fmla="*/ 106 h 242"/>
                <a:gd name="T34" fmla="*/ 164 w 167"/>
                <a:gd name="T35" fmla="*/ 10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242">
                  <a:moveTo>
                    <a:pt x="164" y="106"/>
                  </a:moveTo>
                  <a:cubicBezTo>
                    <a:pt x="164" y="124"/>
                    <a:pt x="164" y="141"/>
                    <a:pt x="164" y="158"/>
                  </a:cubicBezTo>
                  <a:cubicBezTo>
                    <a:pt x="164" y="207"/>
                    <a:pt x="131" y="241"/>
                    <a:pt x="84" y="242"/>
                  </a:cubicBezTo>
                  <a:cubicBezTo>
                    <a:pt x="39" y="242"/>
                    <a:pt x="2" y="208"/>
                    <a:pt x="1" y="162"/>
                  </a:cubicBezTo>
                  <a:cubicBezTo>
                    <a:pt x="0" y="123"/>
                    <a:pt x="1" y="83"/>
                    <a:pt x="1" y="44"/>
                  </a:cubicBezTo>
                  <a:cubicBezTo>
                    <a:pt x="1" y="35"/>
                    <a:pt x="2" y="28"/>
                    <a:pt x="14" y="30"/>
                  </a:cubicBezTo>
                  <a:cubicBezTo>
                    <a:pt x="24" y="31"/>
                    <a:pt x="29" y="27"/>
                    <a:pt x="28" y="16"/>
                  </a:cubicBezTo>
                  <a:cubicBezTo>
                    <a:pt x="26" y="4"/>
                    <a:pt x="31" y="0"/>
                    <a:pt x="43" y="1"/>
                  </a:cubicBezTo>
                  <a:cubicBezTo>
                    <a:pt x="54" y="1"/>
                    <a:pt x="62" y="1"/>
                    <a:pt x="60" y="15"/>
                  </a:cubicBezTo>
                  <a:cubicBezTo>
                    <a:pt x="58" y="26"/>
                    <a:pt x="64" y="31"/>
                    <a:pt x="75" y="30"/>
                  </a:cubicBezTo>
                  <a:cubicBezTo>
                    <a:pt x="82" y="29"/>
                    <a:pt x="88" y="29"/>
                    <a:pt x="95" y="30"/>
                  </a:cubicBezTo>
                  <a:cubicBezTo>
                    <a:pt x="107" y="31"/>
                    <a:pt x="114" y="28"/>
                    <a:pt x="112" y="14"/>
                  </a:cubicBezTo>
                  <a:cubicBezTo>
                    <a:pt x="110" y="0"/>
                    <a:pt x="119" y="1"/>
                    <a:pt x="128" y="1"/>
                  </a:cubicBezTo>
                  <a:cubicBezTo>
                    <a:pt x="137" y="1"/>
                    <a:pt x="146" y="0"/>
                    <a:pt x="145" y="14"/>
                  </a:cubicBezTo>
                  <a:cubicBezTo>
                    <a:pt x="144" y="23"/>
                    <a:pt x="145" y="30"/>
                    <a:pt x="158" y="30"/>
                  </a:cubicBezTo>
                  <a:cubicBezTo>
                    <a:pt x="167" y="31"/>
                    <a:pt x="164" y="39"/>
                    <a:pt x="164" y="45"/>
                  </a:cubicBezTo>
                  <a:cubicBezTo>
                    <a:pt x="164" y="65"/>
                    <a:pt x="164" y="86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217593" y="4315922"/>
              <a:ext cx="22225" cy="69850"/>
            </a:xfrm>
            <a:custGeom>
              <a:avLst/>
              <a:gdLst>
                <a:gd name="T0" fmla="*/ 6 w 13"/>
                <a:gd name="T1" fmla="*/ 41 h 41"/>
                <a:gd name="T2" fmla="*/ 5 w 13"/>
                <a:gd name="T3" fmla="*/ 0 h 41"/>
                <a:gd name="T4" fmla="*/ 6 w 13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41"/>
                  </a:moveTo>
                  <a:cubicBezTo>
                    <a:pt x="0" y="28"/>
                    <a:pt x="0" y="16"/>
                    <a:pt x="5" y="0"/>
                  </a:cubicBezTo>
                  <a:cubicBezTo>
                    <a:pt x="13" y="16"/>
                    <a:pt x="11" y="28"/>
                    <a:pt x="6" y="41"/>
                  </a:cubicBezTo>
                  <a:close/>
                </a:path>
              </a:pathLst>
            </a:custGeom>
            <a:solidFill>
              <a:srgbClr val="F5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358880" y="4322272"/>
              <a:ext cx="22225" cy="69850"/>
            </a:xfrm>
            <a:custGeom>
              <a:avLst/>
              <a:gdLst>
                <a:gd name="T0" fmla="*/ 6 w 13"/>
                <a:gd name="T1" fmla="*/ 0 h 41"/>
                <a:gd name="T2" fmla="*/ 7 w 13"/>
                <a:gd name="T3" fmla="*/ 41 h 41"/>
                <a:gd name="T4" fmla="*/ 6 w 13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0"/>
                  </a:moveTo>
                  <a:cubicBezTo>
                    <a:pt x="12" y="12"/>
                    <a:pt x="13" y="25"/>
                    <a:pt x="7" y="41"/>
                  </a:cubicBezTo>
                  <a:cubicBezTo>
                    <a:pt x="0" y="25"/>
                    <a:pt x="1" y="12"/>
                    <a:pt x="6" y="0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536430" y="3849197"/>
              <a:ext cx="482600" cy="498475"/>
            </a:xfrm>
            <a:custGeom>
              <a:avLst/>
              <a:gdLst>
                <a:gd name="T0" fmla="*/ 195 w 286"/>
                <a:gd name="T1" fmla="*/ 274 h 296"/>
                <a:gd name="T2" fmla="*/ 163 w 286"/>
                <a:gd name="T3" fmla="*/ 295 h 296"/>
                <a:gd name="T4" fmla="*/ 35 w 286"/>
                <a:gd name="T5" fmla="*/ 295 h 296"/>
                <a:gd name="T6" fmla="*/ 0 w 286"/>
                <a:gd name="T7" fmla="*/ 260 h 296"/>
                <a:gd name="T8" fmla="*/ 0 w 286"/>
                <a:gd name="T9" fmla="*/ 62 h 296"/>
                <a:gd name="T10" fmla="*/ 31 w 286"/>
                <a:gd name="T11" fmla="*/ 26 h 296"/>
                <a:gd name="T12" fmla="*/ 39 w 286"/>
                <a:gd name="T13" fmla="*/ 22 h 296"/>
                <a:gd name="T14" fmla="*/ 64 w 286"/>
                <a:gd name="T15" fmla="*/ 7 h 296"/>
                <a:gd name="T16" fmla="*/ 226 w 286"/>
                <a:gd name="T17" fmla="*/ 6 h 296"/>
                <a:gd name="T18" fmla="*/ 245 w 286"/>
                <a:gd name="T19" fmla="*/ 19 h 296"/>
                <a:gd name="T20" fmla="*/ 257 w 286"/>
                <a:gd name="T21" fmla="*/ 26 h 296"/>
                <a:gd name="T22" fmla="*/ 283 w 286"/>
                <a:gd name="T23" fmla="*/ 57 h 296"/>
                <a:gd name="T24" fmla="*/ 283 w 286"/>
                <a:gd name="T25" fmla="*/ 194 h 296"/>
                <a:gd name="T26" fmla="*/ 283 w 286"/>
                <a:gd name="T27" fmla="*/ 247 h 296"/>
                <a:gd name="T28" fmla="*/ 270 w 286"/>
                <a:gd name="T29" fmla="*/ 262 h 296"/>
                <a:gd name="T30" fmla="*/ 212 w 286"/>
                <a:gd name="T31" fmla="*/ 263 h 296"/>
                <a:gd name="T32" fmla="*/ 195 w 286"/>
                <a:gd name="T33" fmla="*/ 2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296">
                  <a:moveTo>
                    <a:pt x="195" y="274"/>
                  </a:moveTo>
                  <a:cubicBezTo>
                    <a:pt x="192" y="293"/>
                    <a:pt x="180" y="296"/>
                    <a:pt x="163" y="295"/>
                  </a:cubicBezTo>
                  <a:cubicBezTo>
                    <a:pt x="120" y="294"/>
                    <a:pt x="78" y="295"/>
                    <a:pt x="35" y="295"/>
                  </a:cubicBezTo>
                  <a:cubicBezTo>
                    <a:pt x="10" y="295"/>
                    <a:pt x="0" y="285"/>
                    <a:pt x="0" y="260"/>
                  </a:cubicBezTo>
                  <a:cubicBezTo>
                    <a:pt x="0" y="194"/>
                    <a:pt x="0" y="128"/>
                    <a:pt x="0" y="62"/>
                  </a:cubicBezTo>
                  <a:cubicBezTo>
                    <a:pt x="0" y="38"/>
                    <a:pt x="6" y="31"/>
                    <a:pt x="31" y="26"/>
                  </a:cubicBezTo>
                  <a:cubicBezTo>
                    <a:pt x="34" y="25"/>
                    <a:pt x="39" y="26"/>
                    <a:pt x="39" y="22"/>
                  </a:cubicBezTo>
                  <a:cubicBezTo>
                    <a:pt x="37" y="0"/>
                    <a:pt x="54" y="7"/>
                    <a:pt x="64" y="7"/>
                  </a:cubicBezTo>
                  <a:cubicBezTo>
                    <a:pt x="118" y="6"/>
                    <a:pt x="172" y="6"/>
                    <a:pt x="226" y="6"/>
                  </a:cubicBezTo>
                  <a:cubicBezTo>
                    <a:pt x="235" y="6"/>
                    <a:pt x="246" y="4"/>
                    <a:pt x="245" y="19"/>
                  </a:cubicBezTo>
                  <a:cubicBezTo>
                    <a:pt x="244" y="27"/>
                    <a:pt x="251" y="26"/>
                    <a:pt x="257" y="26"/>
                  </a:cubicBezTo>
                  <a:cubicBezTo>
                    <a:pt x="275" y="28"/>
                    <a:pt x="283" y="39"/>
                    <a:pt x="283" y="57"/>
                  </a:cubicBezTo>
                  <a:cubicBezTo>
                    <a:pt x="283" y="103"/>
                    <a:pt x="285" y="149"/>
                    <a:pt x="283" y="194"/>
                  </a:cubicBezTo>
                  <a:cubicBezTo>
                    <a:pt x="282" y="212"/>
                    <a:pt x="277" y="229"/>
                    <a:pt x="283" y="247"/>
                  </a:cubicBezTo>
                  <a:cubicBezTo>
                    <a:pt x="286" y="257"/>
                    <a:pt x="282" y="263"/>
                    <a:pt x="270" y="262"/>
                  </a:cubicBezTo>
                  <a:cubicBezTo>
                    <a:pt x="250" y="261"/>
                    <a:pt x="231" y="262"/>
                    <a:pt x="212" y="263"/>
                  </a:cubicBezTo>
                  <a:cubicBezTo>
                    <a:pt x="208" y="269"/>
                    <a:pt x="202" y="272"/>
                    <a:pt x="195" y="2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861868" y="4292110"/>
              <a:ext cx="214313" cy="95250"/>
            </a:xfrm>
            <a:custGeom>
              <a:avLst/>
              <a:gdLst>
                <a:gd name="T0" fmla="*/ 2 w 127"/>
                <a:gd name="T1" fmla="*/ 11 h 56"/>
                <a:gd name="T2" fmla="*/ 19 w 127"/>
                <a:gd name="T3" fmla="*/ 0 h 56"/>
                <a:gd name="T4" fmla="*/ 77 w 127"/>
                <a:gd name="T5" fmla="*/ 3 h 56"/>
                <a:gd name="T6" fmla="*/ 99 w 127"/>
                <a:gd name="T7" fmla="*/ 3 h 56"/>
                <a:gd name="T8" fmla="*/ 126 w 127"/>
                <a:gd name="T9" fmla="*/ 30 h 56"/>
                <a:gd name="T10" fmla="*/ 97 w 127"/>
                <a:gd name="T11" fmla="*/ 55 h 56"/>
                <a:gd name="T12" fmla="*/ 37 w 127"/>
                <a:gd name="T13" fmla="*/ 55 h 56"/>
                <a:gd name="T14" fmla="*/ 5 w 127"/>
                <a:gd name="T15" fmla="*/ 16 h 56"/>
                <a:gd name="T16" fmla="*/ 2 w 127"/>
                <a:gd name="T1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56">
                  <a:moveTo>
                    <a:pt x="2" y="11"/>
                  </a:moveTo>
                  <a:cubicBezTo>
                    <a:pt x="5" y="4"/>
                    <a:pt x="11" y="1"/>
                    <a:pt x="19" y="0"/>
                  </a:cubicBezTo>
                  <a:cubicBezTo>
                    <a:pt x="38" y="7"/>
                    <a:pt x="58" y="1"/>
                    <a:pt x="77" y="3"/>
                  </a:cubicBezTo>
                  <a:cubicBezTo>
                    <a:pt x="85" y="3"/>
                    <a:pt x="92" y="2"/>
                    <a:pt x="99" y="3"/>
                  </a:cubicBezTo>
                  <a:cubicBezTo>
                    <a:pt x="114" y="6"/>
                    <a:pt x="126" y="13"/>
                    <a:pt x="126" y="30"/>
                  </a:cubicBezTo>
                  <a:cubicBezTo>
                    <a:pt x="127" y="45"/>
                    <a:pt x="115" y="55"/>
                    <a:pt x="97" y="55"/>
                  </a:cubicBezTo>
                  <a:cubicBezTo>
                    <a:pt x="77" y="56"/>
                    <a:pt x="57" y="56"/>
                    <a:pt x="37" y="55"/>
                  </a:cubicBezTo>
                  <a:cubicBezTo>
                    <a:pt x="8" y="55"/>
                    <a:pt x="0" y="45"/>
                    <a:pt x="5" y="16"/>
                  </a:cubicBezTo>
                  <a:cubicBezTo>
                    <a:pt x="5" y="15"/>
                    <a:pt x="3" y="13"/>
                    <a:pt x="2" y="11"/>
                  </a:cubicBezTo>
                  <a:close/>
                </a:path>
              </a:pathLst>
            </a:custGeom>
            <a:solidFill>
              <a:srgbClr val="B1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007918" y="4179397"/>
              <a:ext cx="115888" cy="111125"/>
            </a:xfrm>
            <a:custGeom>
              <a:avLst/>
              <a:gdLst>
                <a:gd name="T0" fmla="*/ 68 w 68"/>
                <a:gd name="T1" fmla="*/ 34 h 66"/>
                <a:gd name="T2" fmla="*/ 49 w 68"/>
                <a:gd name="T3" fmla="*/ 57 h 66"/>
                <a:gd name="T4" fmla="*/ 39 w 68"/>
                <a:gd name="T5" fmla="*/ 66 h 66"/>
                <a:gd name="T6" fmla="*/ 19 w 68"/>
                <a:gd name="T7" fmla="*/ 41 h 66"/>
                <a:gd name="T8" fmla="*/ 7 w 68"/>
                <a:gd name="T9" fmla="*/ 38 h 66"/>
                <a:gd name="T10" fmla="*/ 37 w 68"/>
                <a:gd name="T11" fmla="*/ 4 h 66"/>
                <a:gd name="T12" fmla="*/ 22 w 68"/>
                <a:gd name="T13" fmla="*/ 8 h 66"/>
                <a:gd name="T14" fmla="*/ 68 w 68"/>
                <a:gd name="T1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6">
                  <a:moveTo>
                    <a:pt x="68" y="34"/>
                  </a:moveTo>
                  <a:cubicBezTo>
                    <a:pt x="63" y="43"/>
                    <a:pt x="52" y="47"/>
                    <a:pt x="49" y="57"/>
                  </a:cubicBezTo>
                  <a:cubicBezTo>
                    <a:pt x="48" y="62"/>
                    <a:pt x="44" y="65"/>
                    <a:pt x="39" y="66"/>
                  </a:cubicBezTo>
                  <a:cubicBezTo>
                    <a:pt x="32" y="58"/>
                    <a:pt x="25" y="50"/>
                    <a:pt x="19" y="41"/>
                  </a:cubicBezTo>
                  <a:cubicBezTo>
                    <a:pt x="16" y="36"/>
                    <a:pt x="12" y="35"/>
                    <a:pt x="7" y="38"/>
                  </a:cubicBezTo>
                  <a:cubicBezTo>
                    <a:pt x="0" y="12"/>
                    <a:pt x="11" y="0"/>
                    <a:pt x="37" y="4"/>
                  </a:cubicBezTo>
                  <a:cubicBezTo>
                    <a:pt x="33" y="9"/>
                    <a:pt x="27" y="5"/>
                    <a:pt x="22" y="8"/>
                  </a:cubicBezTo>
                  <a:cubicBezTo>
                    <a:pt x="42" y="10"/>
                    <a:pt x="54" y="23"/>
                    <a:pt x="68" y="34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939655" y="3720610"/>
              <a:ext cx="38100" cy="131763"/>
            </a:xfrm>
            <a:custGeom>
              <a:avLst/>
              <a:gdLst>
                <a:gd name="T0" fmla="*/ 0 w 23"/>
                <a:gd name="T1" fmla="*/ 2 h 78"/>
                <a:gd name="T2" fmla="*/ 21 w 23"/>
                <a:gd name="T3" fmla="*/ 23 h 78"/>
                <a:gd name="T4" fmla="*/ 21 w 23"/>
                <a:gd name="T5" fmla="*/ 54 h 78"/>
                <a:gd name="T6" fmla="*/ 0 w 23"/>
                <a:gd name="T7" fmla="*/ 75 h 78"/>
                <a:gd name="T8" fmla="*/ 0 w 23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8">
                  <a:moveTo>
                    <a:pt x="0" y="2"/>
                  </a:moveTo>
                  <a:cubicBezTo>
                    <a:pt x="16" y="0"/>
                    <a:pt x="23" y="5"/>
                    <a:pt x="21" y="23"/>
                  </a:cubicBezTo>
                  <a:cubicBezTo>
                    <a:pt x="20" y="33"/>
                    <a:pt x="20" y="44"/>
                    <a:pt x="21" y="54"/>
                  </a:cubicBezTo>
                  <a:cubicBezTo>
                    <a:pt x="23" y="70"/>
                    <a:pt x="17" y="78"/>
                    <a:pt x="0" y="75"/>
                  </a:cubicBezTo>
                  <a:cubicBezTo>
                    <a:pt x="0" y="50"/>
                    <a:pt x="0" y="26"/>
                    <a:pt x="0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569768" y="3723785"/>
              <a:ext cx="39688" cy="125413"/>
            </a:xfrm>
            <a:custGeom>
              <a:avLst/>
              <a:gdLst>
                <a:gd name="T0" fmla="*/ 3 w 23"/>
                <a:gd name="T1" fmla="*/ 16 h 74"/>
                <a:gd name="T2" fmla="*/ 12 w 23"/>
                <a:gd name="T3" fmla="*/ 1 h 74"/>
                <a:gd name="T4" fmla="*/ 19 w 23"/>
                <a:gd name="T5" fmla="*/ 16 h 74"/>
                <a:gd name="T6" fmla="*/ 19 w 23"/>
                <a:gd name="T7" fmla="*/ 72 h 74"/>
                <a:gd name="T8" fmla="*/ 3 w 23"/>
                <a:gd name="T9" fmla="*/ 59 h 74"/>
                <a:gd name="T10" fmla="*/ 3 w 23"/>
                <a:gd name="T11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4">
                  <a:moveTo>
                    <a:pt x="3" y="16"/>
                  </a:moveTo>
                  <a:cubicBezTo>
                    <a:pt x="5" y="11"/>
                    <a:pt x="0" y="0"/>
                    <a:pt x="12" y="1"/>
                  </a:cubicBezTo>
                  <a:cubicBezTo>
                    <a:pt x="23" y="2"/>
                    <a:pt x="19" y="11"/>
                    <a:pt x="19" y="16"/>
                  </a:cubicBezTo>
                  <a:cubicBezTo>
                    <a:pt x="20" y="35"/>
                    <a:pt x="19" y="54"/>
                    <a:pt x="19" y="72"/>
                  </a:cubicBezTo>
                  <a:cubicBezTo>
                    <a:pt x="9" y="74"/>
                    <a:pt x="3" y="71"/>
                    <a:pt x="3" y="59"/>
                  </a:cubicBezTo>
                  <a:cubicBezTo>
                    <a:pt x="4" y="45"/>
                    <a:pt x="3" y="31"/>
                    <a:pt x="3" y="16"/>
                  </a:cubicBezTo>
                  <a:close/>
                </a:path>
              </a:pathLst>
            </a:custGeom>
            <a:solidFill>
              <a:srgbClr val="F9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614218" y="3723785"/>
              <a:ext cx="28575" cy="122238"/>
            </a:xfrm>
            <a:custGeom>
              <a:avLst/>
              <a:gdLst>
                <a:gd name="T0" fmla="*/ 1 w 17"/>
                <a:gd name="T1" fmla="*/ 72 h 72"/>
                <a:gd name="T2" fmla="*/ 1 w 17"/>
                <a:gd name="T3" fmla="*/ 12 h 72"/>
                <a:gd name="T4" fmla="*/ 8 w 17"/>
                <a:gd name="T5" fmla="*/ 1 h 72"/>
                <a:gd name="T6" fmla="*/ 17 w 17"/>
                <a:gd name="T7" fmla="*/ 12 h 72"/>
                <a:gd name="T8" fmla="*/ 17 w 17"/>
                <a:gd name="T9" fmla="*/ 72 h 72"/>
                <a:gd name="T10" fmla="*/ 1 w 17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2">
                  <a:moveTo>
                    <a:pt x="1" y="72"/>
                  </a:moveTo>
                  <a:cubicBezTo>
                    <a:pt x="1" y="52"/>
                    <a:pt x="1" y="32"/>
                    <a:pt x="1" y="12"/>
                  </a:cubicBezTo>
                  <a:cubicBezTo>
                    <a:pt x="1" y="7"/>
                    <a:pt x="0" y="1"/>
                    <a:pt x="8" y="1"/>
                  </a:cubicBezTo>
                  <a:cubicBezTo>
                    <a:pt x="17" y="0"/>
                    <a:pt x="17" y="6"/>
                    <a:pt x="17" y="12"/>
                  </a:cubicBezTo>
                  <a:cubicBezTo>
                    <a:pt x="17" y="32"/>
                    <a:pt x="17" y="52"/>
                    <a:pt x="17" y="72"/>
                  </a:cubicBezTo>
                  <a:cubicBezTo>
                    <a:pt x="12" y="72"/>
                    <a:pt x="7" y="72"/>
                    <a:pt x="1" y="7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898380" y="3723785"/>
              <a:ext cx="26988" cy="123825"/>
            </a:xfrm>
            <a:custGeom>
              <a:avLst/>
              <a:gdLst>
                <a:gd name="T0" fmla="*/ 16 w 16"/>
                <a:gd name="T1" fmla="*/ 36 h 73"/>
                <a:gd name="T2" fmla="*/ 16 w 16"/>
                <a:gd name="T3" fmla="*/ 64 h 73"/>
                <a:gd name="T4" fmla="*/ 8 w 16"/>
                <a:gd name="T5" fmla="*/ 73 h 73"/>
                <a:gd name="T6" fmla="*/ 0 w 16"/>
                <a:gd name="T7" fmla="*/ 64 h 73"/>
                <a:gd name="T8" fmla="*/ 0 w 16"/>
                <a:gd name="T9" fmla="*/ 8 h 73"/>
                <a:gd name="T10" fmla="*/ 9 w 16"/>
                <a:gd name="T11" fmla="*/ 1 h 73"/>
                <a:gd name="T12" fmla="*/ 16 w 16"/>
                <a:gd name="T13" fmla="*/ 8 h 73"/>
                <a:gd name="T14" fmla="*/ 16 w 16"/>
                <a:gd name="T15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3">
                  <a:moveTo>
                    <a:pt x="16" y="36"/>
                  </a:moveTo>
                  <a:cubicBezTo>
                    <a:pt x="16" y="46"/>
                    <a:pt x="16" y="55"/>
                    <a:pt x="16" y="64"/>
                  </a:cubicBezTo>
                  <a:cubicBezTo>
                    <a:pt x="16" y="70"/>
                    <a:pt x="14" y="73"/>
                    <a:pt x="8" y="73"/>
                  </a:cubicBezTo>
                  <a:cubicBezTo>
                    <a:pt x="2" y="73"/>
                    <a:pt x="0" y="69"/>
                    <a:pt x="0" y="64"/>
                  </a:cubicBezTo>
                  <a:cubicBezTo>
                    <a:pt x="0" y="45"/>
                    <a:pt x="0" y="27"/>
                    <a:pt x="0" y="8"/>
                  </a:cubicBezTo>
                  <a:cubicBezTo>
                    <a:pt x="0" y="2"/>
                    <a:pt x="4" y="0"/>
                    <a:pt x="9" y="1"/>
                  </a:cubicBezTo>
                  <a:cubicBezTo>
                    <a:pt x="14" y="1"/>
                    <a:pt x="16" y="4"/>
                    <a:pt x="16" y="8"/>
                  </a:cubicBezTo>
                  <a:cubicBezTo>
                    <a:pt x="16" y="18"/>
                    <a:pt x="16" y="27"/>
                    <a:pt x="16" y="36"/>
                  </a:cubicBezTo>
                  <a:close/>
                </a:path>
              </a:pathLst>
            </a:custGeom>
            <a:solidFill>
              <a:srgbClr val="FA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842818" y="3722197"/>
              <a:ext cx="44450" cy="128588"/>
            </a:xfrm>
            <a:custGeom>
              <a:avLst/>
              <a:gdLst>
                <a:gd name="T0" fmla="*/ 10 w 26"/>
                <a:gd name="T1" fmla="*/ 1 h 76"/>
                <a:gd name="T2" fmla="*/ 13 w 26"/>
                <a:gd name="T3" fmla="*/ 1 h 76"/>
                <a:gd name="T4" fmla="*/ 25 w 26"/>
                <a:gd name="T5" fmla="*/ 14 h 76"/>
                <a:gd name="T6" fmla="*/ 25 w 26"/>
                <a:gd name="T7" fmla="*/ 59 h 76"/>
                <a:gd name="T8" fmla="*/ 9 w 26"/>
                <a:gd name="T9" fmla="*/ 73 h 76"/>
                <a:gd name="T10" fmla="*/ 10 w 26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10" y="1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22" y="0"/>
                    <a:pt x="26" y="4"/>
                    <a:pt x="25" y="14"/>
                  </a:cubicBezTo>
                  <a:cubicBezTo>
                    <a:pt x="25" y="29"/>
                    <a:pt x="24" y="44"/>
                    <a:pt x="25" y="59"/>
                  </a:cubicBezTo>
                  <a:cubicBezTo>
                    <a:pt x="26" y="72"/>
                    <a:pt x="21" y="76"/>
                    <a:pt x="9" y="73"/>
                  </a:cubicBezTo>
                  <a:cubicBezTo>
                    <a:pt x="1" y="49"/>
                    <a:pt x="0" y="25"/>
                    <a:pt x="10" y="1"/>
                  </a:cubicBez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776143" y="3722197"/>
              <a:ext cx="30163" cy="128588"/>
            </a:xfrm>
            <a:custGeom>
              <a:avLst/>
              <a:gdLst>
                <a:gd name="T0" fmla="*/ 1 w 18"/>
                <a:gd name="T1" fmla="*/ 73 h 76"/>
                <a:gd name="T2" fmla="*/ 1 w 18"/>
                <a:gd name="T3" fmla="*/ 16 h 76"/>
                <a:gd name="T4" fmla="*/ 17 w 18"/>
                <a:gd name="T5" fmla="*/ 2 h 76"/>
                <a:gd name="T6" fmla="*/ 17 w 18"/>
                <a:gd name="T7" fmla="*/ 59 h 76"/>
                <a:gd name="T8" fmla="*/ 1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1" y="73"/>
                  </a:moveTo>
                  <a:cubicBezTo>
                    <a:pt x="1" y="54"/>
                    <a:pt x="2" y="35"/>
                    <a:pt x="1" y="16"/>
                  </a:cubicBezTo>
                  <a:cubicBezTo>
                    <a:pt x="0" y="3"/>
                    <a:pt x="5" y="0"/>
                    <a:pt x="17" y="2"/>
                  </a:cubicBezTo>
                  <a:cubicBezTo>
                    <a:pt x="17" y="21"/>
                    <a:pt x="16" y="40"/>
                    <a:pt x="17" y="59"/>
                  </a:cubicBezTo>
                  <a:cubicBezTo>
                    <a:pt x="18" y="72"/>
                    <a:pt x="13" y="76"/>
                    <a:pt x="1" y="7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2"/>
            <p:cNvSpPr>
              <a:spLocks/>
            </p:cNvSpPr>
            <p:nvPr/>
          </p:nvSpPr>
          <p:spPr bwMode="auto">
            <a:xfrm>
              <a:off x="3815830" y="3723785"/>
              <a:ext cx="44450" cy="127000"/>
            </a:xfrm>
            <a:custGeom>
              <a:avLst/>
              <a:gdLst>
                <a:gd name="T0" fmla="*/ 13 w 26"/>
                <a:gd name="T1" fmla="*/ 0 h 75"/>
                <a:gd name="T2" fmla="*/ 17 w 26"/>
                <a:gd name="T3" fmla="*/ 1 h 75"/>
                <a:gd name="T4" fmla="*/ 21 w 26"/>
                <a:gd name="T5" fmla="*/ 66 h 75"/>
                <a:gd name="T6" fmla="*/ 17 w 26"/>
                <a:gd name="T7" fmla="*/ 72 h 75"/>
                <a:gd name="T8" fmla="*/ 1 w 26"/>
                <a:gd name="T9" fmla="*/ 58 h 75"/>
                <a:gd name="T10" fmla="*/ 1 w 26"/>
                <a:gd name="T11" fmla="*/ 13 h 75"/>
                <a:gd name="T12" fmla="*/ 13 w 26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5">
                  <a:moveTo>
                    <a:pt x="13" y="0"/>
                  </a:moveTo>
                  <a:cubicBezTo>
                    <a:pt x="14" y="0"/>
                    <a:pt x="16" y="0"/>
                    <a:pt x="17" y="1"/>
                  </a:cubicBezTo>
                  <a:cubicBezTo>
                    <a:pt x="26" y="22"/>
                    <a:pt x="20" y="44"/>
                    <a:pt x="21" y="66"/>
                  </a:cubicBezTo>
                  <a:cubicBezTo>
                    <a:pt x="20" y="68"/>
                    <a:pt x="19" y="70"/>
                    <a:pt x="17" y="72"/>
                  </a:cubicBezTo>
                  <a:cubicBezTo>
                    <a:pt x="5" y="75"/>
                    <a:pt x="0" y="72"/>
                    <a:pt x="1" y="58"/>
                  </a:cubicBezTo>
                  <a:cubicBezTo>
                    <a:pt x="1" y="43"/>
                    <a:pt x="1" y="28"/>
                    <a:pt x="1" y="13"/>
                  </a:cubicBezTo>
                  <a:cubicBezTo>
                    <a:pt x="0" y="3"/>
                    <a:pt x="4" y="0"/>
                    <a:pt x="13" y="0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3"/>
            <p:cNvSpPr>
              <a:spLocks/>
            </p:cNvSpPr>
            <p:nvPr/>
          </p:nvSpPr>
          <p:spPr bwMode="auto">
            <a:xfrm>
              <a:off x="3730105" y="3722197"/>
              <a:ext cx="34925" cy="128588"/>
            </a:xfrm>
            <a:custGeom>
              <a:avLst/>
              <a:gdLst>
                <a:gd name="T0" fmla="*/ 8 w 21"/>
                <a:gd name="T1" fmla="*/ 1 h 76"/>
                <a:gd name="T2" fmla="*/ 21 w 21"/>
                <a:gd name="T3" fmla="*/ 13 h 76"/>
                <a:gd name="T4" fmla="*/ 20 w 21"/>
                <a:gd name="T5" fmla="*/ 59 h 76"/>
                <a:gd name="T6" fmla="*/ 4 w 21"/>
                <a:gd name="T7" fmla="*/ 73 h 76"/>
                <a:gd name="T8" fmla="*/ 5 w 21"/>
                <a:gd name="T9" fmla="*/ 1 h 76"/>
                <a:gd name="T10" fmla="*/ 8 w 21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6">
                  <a:moveTo>
                    <a:pt x="8" y="1"/>
                  </a:moveTo>
                  <a:cubicBezTo>
                    <a:pt x="17" y="0"/>
                    <a:pt x="21" y="5"/>
                    <a:pt x="21" y="13"/>
                  </a:cubicBezTo>
                  <a:cubicBezTo>
                    <a:pt x="21" y="29"/>
                    <a:pt x="20" y="44"/>
                    <a:pt x="20" y="59"/>
                  </a:cubicBezTo>
                  <a:cubicBezTo>
                    <a:pt x="21" y="72"/>
                    <a:pt x="16" y="76"/>
                    <a:pt x="4" y="73"/>
                  </a:cubicBezTo>
                  <a:cubicBezTo>
                    <a:pt x="2" y="49"/>
                    <a:pt x="0" y="25"/>
                    <a:pt x="5" y="1"/>
                  </a:cubicBezTo>
                  <a:cubicBezTo>
                    <a:pt x="6" y="2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4"/>
            <p:cNvSpPr>
              <a:spLocks/>
            </p:cNvSpPr>
            <p:nvPr/>
          </p:nvSpPr>
          <p:spPr bwMode="auto">
            <a:xfrm>
              <a:off x="3690418" y="3720610"/>
              <a:ext cx="34925" cy="130175"/>
            </a:xfrm>
            <a:custGeom>
              <a:avLst/>
              <a:gdLst>
                <a:gd name="T0" fmla="*/ 5 w 21"/>
                <a:gd name="T1" fmla="*/ 2 h 77"/>
                <a:gd name="T2" fmla="*/ 20 w 21"/>
                <a:gd name="T3" fmla="*/ 17 h 77"/>
                <a:gd name="T4" fmla="*/ 20 w 21"/>
                <a:gd name="T5" fmla="*/ 61 h 77"/>
                <a:gd name="T6" fmla="*/ 4 w 21"/>
                <a:gd name="T7" fmla="*/ 74 h 77"/>
                <a:gd name="T8" fmla="*/ 5 w 21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7">
                  <a:moveTo>
                    <a:pt x="5" y="2"/>
                  </a:moveTo>
                  <a:cubicBezTo>
                    <a:pt x="17" y="0"/>
                    <a:pt x="21" y="5"/>
                    <a:pt x="20" y="17"/>
                  </a:cubicBezTo>
                  <a:cubicBezTo>
                    <a:pt x="19" y="32"/>
                    <a:pt x="19" y="46"/>
                    <a:pt x="20" y="61"/>
                  </a:cubicBezTo>
                  <a:cubicBezTo>
                    <a:pt x="21" y="74"/>
                    <a:pt x="16" y="77"/>
                    <a:pt x="4" y="74"/>
                  </a:cubicBezTo>
                  <a:cubicBezTo>
                    <a:pt x="2" y="50"/>
                    <a:pt x="0" y="26"/>
                    <a:pt x="5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5"/>
            <p:cNvSpPr>
              <a:spLocks/>
            </p:cNvSpPr>
            <p:nvPr/>
          </p:nvSpPr>
          <p:spPr bwMode="auto">
            <a:xfrm>
              <a:off x="3655493" y="3722197"/>
              <a:ext cx="30163" cy="128588"/>
            </a:xfrm>
            <a:custGeom>
              <a:avLst/>
              <a:gdLst>
                <a:gd name="T0" fmla="*/ 0 w 18"/>
                <a:gd name="T1" fmla="*/ 73 h 76"/>
                <a:gd name="T2" fmla="*/ 0 w 18"/>
                <a:gd name="T3" fmla="*/ 2 h 76"/>
                <a:gd name="T4" fmla="*/ 17 w 18"/>
                <a:gd name="T5" fmla="*/ 16 h 76"/>
                <a:gd name="T6" fmla="*/ 17 w 18"/>
                <a:gd name="T7" fmla="*/ 59 h 76"/>
                <a:gd name="T8" fmla="*/ 0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0" y="73"/>
                  </a:moveTo>
                  <a:cubicBezTo>
                    <a:pt x="0" y="49"/>
                    <a:pt x="0" y="26"/>
                    <a:pt x="0" y="2"/>
                  </a:cubicBezTo>
                  <a:cubicBezTo>
                    <a:pt x="12" y="0"/>
                    <a:pt x="18" y="3"/>
                    <a:pt x="17" y="16"/>
                  </a:cubicBezTo>
                  <a:cubicBezTo>
                    <a:pt x="15" y="30"/>
                    <a:pt x="16" y="45"/>
                    <a:pt x="17" y="59"/>
                  </a:cubicBezTo>
                  <a:cubicBezTo>
                    <a:pt x="17" y="73"/>
                    <a:pt x="12" y="76"/>
                    <a:pt x="0" y="73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56"/>
            <p:cNvSpPr>
              <a:spLocks/>
            </p:cNvSpPr>
            <p:nvPr/>
          </p:nvSpPr>
          <p:spPr bwMode="auto">
            <a:xfrm>
              <a:off x="3842818" y="3723785"/>
              <a:ext cx="17463" cy="122238"/>
            </a:xfrm>
            <a:custGeom>
              <a:avLst/>
              <a:gdLst>
                <a:gd name="T0" fmla="*/ 1 w 10"/>
                <a:gd name="T1" fmla="*/ 72 h 72"/>
                <a:gd name="T2" fmla="*/ 2 w 10"/>
                <a:gd name="T3" fmla="*/ 68 h 72"/>
                <a:gd name="T4" fmla="*/ 3 w 10"/>
                <a:gd name="T5" fmla="*/ 15 h 72"/>
                <a:gd name="T6" fmla="*/ 9 w 10"/>
                <a:gd name="T7" fmla="*/ 0 h 72"/>
                <a:gd name="T8" fmla="*/ 10 w 10"/>
                <a:gd name="T9" fmla="*/ 0 h 72"/>
                <a:gd name="T10" fmla="*/ 9 w 10"/>
                <a:gd name="T11" fmla="*/ 72 h 72"/>
                <a:gd name="T12" fmla="*/ 1 w 1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2">
                  <a:moveTo>
                    <a:pt x="1" y="72"/>
                  </a:moveTo>
                  <a:cubicBezTo>
                    <a:pt x="1" y="71"/>
                    <a:pt x="2" y="69"/>
                    <a:pt x="2" y="68"/>
                  </a:cubicBezTo>
                  <a:cubicBezTo>
                    <a:pt x="5" y="50"/>
                    <a:pt x="2" y="32"/>
                    <a:pt x="3" y="15"/>
                  </a:cubicBezTo>
                  <a:cubicBezTo>
                    <a:pt x="4" y="10"/>
                    <a:pt x="0" y="2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4"/>
                    <a:pt x="9" y="48"/>
                    <a:pt x="9" y="72"/>
                  </a:cubicBezTo>
                  <a:cubicBezTo>
                    <a:pt x="6" y="72"/>
                    <a:pt x="4" y="72"/>
                    <a:pt x="1" y="7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7"/>
            <p:cNvSpPr>
              <a:spLocks/>
            </p:cNvSpPr>
            <p:nvPr/>
          </p:nvSpPr>
          <p:spPr bwMode="auto">
            <a:xfrm>
              <a:off x="3725343" y="3723785"/>
              <a:ext cx="12700" cy="122238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8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8"/>
            <p:cNvSpPr>
              <a:spLocks/>
            </p:cNvSpPr>
            <p:nvPr/>
          </p:nvSpPr>
          <p:spPr bwMode="auto">
            <a:xfrm>
              <a:off x="3684068" y="3723785"/>
              <a:ext cx="14288" cy="122238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7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9"/>
            <p:cNvSpPr>
              <a:spLocks/>
            </p:cNvSpPr>
            <p:nvPr/>
          </p:nvSpPr>
          <p:spPr bwMode="auto">
            <a:xfrm>
              <a:off x="4074593" y="4252422"/>
              <a:ext cx="92075" cy="98425"/>
            </a:xfrm>
            <a:custGeom>
              <a:avLst/>
              <a:gdLst>
                <a:gd name="T0" fmla="*/ 0 w 55"/>
                <a:gd name="T1" fmla="*/ 23 h 59"/>
                <a:gd name="T2" fmla="*/ 10 w 55"/>
                <a:gd name="T3" fmla="*/ 14 h 59"/>
                <a:gd name="T4" fmla="*/ 30 w 55"/>
                <a:gd name="T5" fmla="*/ 5 h 59"/>
                <a:gd name="T6" fmla="*/ 52 w 55"/>
                <a:gd name="T7" fmla="*/ 35 h 59"/>
                <a:gd name="T8" fmla="*/ 44 w 55"/>
                <a:gd name="T9" fmla="*/ 53 h 59"/>
                <a:gd name="T10" fmla="*/ 21 w 55"/>
                <a:gd name="T11" fmla="*/ 49 h 59"/>
                <a:gd name="T12" fmla="*/ 0 w 55"/>
                <a:gd name="T13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0" y="23"/>
                  </a:moveTo>
                  <a:cubicBezTo>
                    <a:pt x="2" y="18"/>
                    <a:pt x="6" y="16"/>
                    <a:pt x="10" y="14"/>
                  </a:cubicBezTo>
                  <a:cubicBezTo>
                    <a:pt x="18" y="14"/>
                    <a:pt x="24" y="0"/>
                    <a:pt x="30" y="5"/>
                  </a:cubicBezTo>
                  <a:cubicBezTo>
                    <a:pt x="39" y="13"/>
                    <a:pt x="48" y="23"/>
                    <a:pt x="52" y="35"/>
                  </a:cubicBezTo>
                  <a:cubicBezTo>
                    <a:pt x="55" y="43"/>
                    <a:pt x="51" y="49"/>
                    <a:pt x="44" y="53"/>
                  </a:cubicBezTo>
                  <a:cubicBezTo>
                    <a:pt x="36" y="59"/>
                    <a:pt x="27" y="55"/>
                    <a:pt x="21" y="49"/>
                  </a:cubicBezTo>
                  <a:cubicBezTo>
                    <a:pt x="13" y="41"/>
                    <a:pt x="7" y="32"/>
                    <a:pt x="0" y="23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0"/>
            <p:cNvSpPr>
              <a:spLocks/>
            </p:cNvSpPr>
            <p:nvPr/>
          </p:nvSpPr>
          <p:spPr bwMode="auto">
            <a:xfrm>
              <a:off x="3844405" y="3715847"/>
              <a:ext cx="14288" cy="122238"/>
            </a:xfrm>
            <a:custGeom>
              <a:avLst/>
              <a:gdLst>
                <a:gd name="T0" fmla="*/ 8 w 8"/>
                <a:gd name="T1" fmla="*/ 5 h 73"/>
                <a:gd name="T2" fmla="*/ 4 w 8"/>
                <a:gd name="T3" fmla="*/ 48 h 73"/>
                <a:gd name="T4" fmla="*/ 1 w 8"/>
                <a:gd name="T5" fmla="*/ 73 h 73"/>
                <a:gd name="T6" fmla="*/ 0 w 8"/>
                <a:gd name="T7" fmla="*/ 6 h 73"/>
                <a:gd name="T8" fmla="*/ 8 w 8"/>
                <a:gd name="T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3">
                  <a:moveTo>
                    <a:pt x="8" y="5"/>
                  </a:moveTo>
                  <a:cubicBezTo>
                    <a:pt x="0" y="19"/>
                    <a:pt x="6" y="34"/>
                    <a:pt x="4" y="48"/>
                  </a:cubicBezTo>
                  <a:cubicBezTo>
                    <a:pt x="3" y="56"/>
                    <a:pt x="7" y="65"/>
                    <a:pt x="1" y="73"/>
                  </a:cubicBezTo>
                  <a:cubicBezTo>
                    <a:pt x="0" y="51"/>
                    <a:pt x="0" y="28"/>
                    <a:pt x="0" y="6"/>
                  </a:cubicBezTo>
                  <a:cubicBezTo>
                    <a:pt x="2" y="2"/>
                    <a:pt x="4" y="0"/>
                    <a:pt x="8" y="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1"/>
            <p:cNvSpPr>
              <a:spLocks/>
            </p:cNvSpPr>
            <p:nvPr/>
          </p:nvSpPr>
          <p:spPr bwMode="auto">
            <a:xfrm>
              <a:off x="2469630" y="3907935"/>
              <a:ext cx="327025" cy="381000"/>
            </a:xfrm>
            <a:custGeom>
              <a:avLst/>
              <a:gdLst>
                <a:gd name="T0" fmla="*/ 134 w 194"/>
                <a:gd name="T1" fmla="*/ 226 h 226"/>
                <a:gd name="T2" fmla="*/ 127 w 194"/>
                <a:gd name="T3" fmla="*/ 217 h 226"/>
                <a:gd name="T4" fmla="*/ 8 w 194"/>
                <a:gd name="T5" fmla="*/ 55 h 226"/>
                <a:gd name="T6" fmla="*/ 11 w 194"/>
                <a:gd name="T7" fmla="*/ 35 h 226"/>
                <a:gd name="T8" fmla="*/ 50 w 194"/>
                <a:gd name="T9" fmla="*/ 7 h 226"/>
                <a:gd name="T10" fmla="*/ 67 w 194"/>
                <a:gd name="T11" fmla="*/ 9 h 226"/>
                <a:gd name="T12" fmla="*/ 187 w 194"/>
                <a:gd name="T13" fmla="*/ 172 h 226"/>
                <a:gd name="T14" fmla="*/ 186 w 194"/>
                <a:gd name="T15" fmla="*/ 190 h 226"/>
                <a:gd name="T16" fmla="*/ 142 w 194"/>
                <a:gd name="T17" fmla="*/ 222 h 226"/>
                <a:gd name="T18" fmla="*/ 134 w 194"/>
                <a:gd name="T1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26">
                  <a:moveTo>
                    <a:pt x="134" y="226"/>
                  </a:moveTo>
                  <a:cubicBezTo>
                    <a:pt x="132" y="223"/>
                    <a:pt x="129" y="220"/>
                    <a:pt x="127" y="217"/>
                  </a:cubicBezTo>
                  <a:cubicBezTo>
                    <a:pt x="87" y="163"/>
                    <a:pt x="48" y="109"/>
                    <a:pt x="8" y="55"/>
                  </a:cubicBezTo>
                  <a:cubicBezTo>
                    <a:pt x="0" y="46"/>
                    <a:pt x="3" y="41"/>
                    <a:pt x="11" y="35"/>
                  </a:cubicBezTo>
                  <a:cubicBezTo>
                    <a:pt x="24" y="26"/>
                    <a:pt x="37" y="17"/>
                    <a:pt x="50" y="7"/>
                  </a:cubicBezTo>
                  <a:cubicBezTo>
                    <a:pt x="57" y="1"/>
                    <a:pt x="61" y="0"/>
                    <a:pt x="67" y="9"/>
                  </a:cubicBezTo>
                  <a:cubicBezTo>
                    <a:pt x="107" y="63"/>
                    <a:pt x="147" y="118"/>
                    <a:pt x="187" y="172"/>
                  </a:cubicBezTo>
                  <a:cubicBezTo>
                    <a:pt x="192" y="179"/>
                    <a:pt x="194" y="184"/>
                    <a:pt x="186" y="190"/>
                  </a:cubicBezTo>
                  <a:cubicBezTo>
                    <a:pt x="171" y="200"/>
                    <a:pt x="157" y="211"/>
                    <a:pt x="142" y="222"/>
                  </a:cubicBezTo>
                  <a:cubicBezTo>
                    <a:pt x="140" y="223"/>
                    <a:pt x="138" y="224"/>
                    <a:pt x="134" y="226"/>
                  </a:cubicBezTo>
                  <a:close/>
                </a:path>
              </a:pathLst>
            </a:custGeom>
            <a:solidFill>
              <a:srgbClr val="F6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2"/>
            <p:cNvSpPr>
              <a:spLocks/>
            </p:cNvSpPr>
            <p:nvPr/>
          </p:nvSpPr>
          <p:spPr bwMode="auto">
            <a:xfrm>
              <a:off x="2741093" y="4269885"/>
              <a:ext cx="112713" cy="107950"/>
            </a:xfrm>
            <a:custGeom>
              <a:avLst/>
              <a:gdLst>
                <a:gd name="T0" fmla="*/ 66 w 67"/>
                <a:gd name="T1" fmla="*/ 33 h 64"/>
                <a:gd name="T2" fmla="*/ 29 w 67"/>
                <a:gd name="T3" fmla="*/ 64 h 64"/>
                <a:gd name="T4" fmla="*/ 1 w 67"/>
                <a:gd name="T5" fmla="*/ 32 h 64"/>
                <a:gd name="T6" fmla="*/ 39 w 67"/>
                <a:gd name="T7" fmla="*/ 0 h 64"/>
                <a:gd name="T8" fmla="*/ 66 w 67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66" y="33"/>
                  </a:moveTo>
                  <a:cubicBezTo>
                    <a:pt x="67" y="37"/>
                    <a:pt x="34" y="63"/>
                    <a:pt x="29" y="64"/>
                  </a:cubicBezTo>
                  <a:cubicBezTo>
                    <a:pt x="25" y="64"/>
                    <a:pt x="2" y="37"/>
                    <a:pt x="1" y="32"/>
                  </a:cubicBezTo>
                  <a:cubicBezTo>
                    <a:pt x="0" y="27"/>
                    <a:pt x="33" y="0"/>
                    <a:pt x="39" y="0"/>
                  </a:cubicBezTo>
                  <a:cubicBezTo>
                    <a:pt x="43" y="0"/>
                    <a:pt x="66" y="29"/>
                    <a:pt x="66" y="33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3"/>
            <p:cNvSpPr>
              <a:spLocks/>
            </p:cNvSpPr>
            <p:nvPr/>
          </p:nvSpPr>
          <p:spPr bwMode="auto">
            <a:xfrm>
              <a:off x="2672830" y="4206385"/>
              <a:ext cx="168275" cy="134938"/>
            </a:xfrm>
            <a:custGeom>
              <a:avLst/>
              <a:gdLst>
                <a:gd name="T0" fmla="*/ 100 w 100"/>
                <a:gd name="T1" fmla="*/ 9 h 80"/>
                <a:gd name="T2" fmla="*/ 92 w 100"/>
                <a:gd name="T3" fmla="*/ 19 h 80"/>
                <a:gd name="T4" fmla="*/ 17 w 100"/>
                <a:gd name="T5" fmla="*/ 74 h 80"/>
                <a:gd name="T6" fmla="*/ 3 w 100"/>
                <a:gd name="T7" fmla="*/ 74 h 80"/>
                <a:gd name="T8" fmla="*/ 7 w 100"/>
                <a:gd name="T9" fmla="*/ 62 h 80"/>
                <a:gd name="T10" fmla="*/ 85 w 100"/>
                <a:gd name="T11" fmla="*/ 6 h 80"/>
                <a:gd name="T12" fmla="*/ 95 w 100"/>
                <a:gd name="T13" fmla="*/ 3 h 80"/>
                <a:gd name="T14" fmla="*/ 100 w 100"/>
                <a:gd name="T15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0">
                  <a:moveTo>
                    <a:pt x="100" y="9"/>
                  </a:moveTo>
                  <a:cubicBezTo>
                    <a:pt x="99" y="15"/>
                    <a:pt x="95" y="17"/>
                    <a:pt x="92" y="19"/>
                  </a:cubicBezTo>
                  <a:cubicBezTo>
                    <a:pt x="67" y="37"/>
                    <a:pt x="42" y="56"/>
                    <a:pt x="17" y="74"/>
                  </a:cubicBezTo>
                  <a:cubicBezTo>
                    <a:pt x="12" y="78"/>
                    <a:pt x="8" y="80"/>
                    <a:pt x="3" y="74"/>
                  </a:cubicBezTo>
                  <a:cubicBezTo>
                    <a:pt x="0" y="68"/>
                    <a:pt x="3" y="65"/>
                    <a:pt x="7" y="62"/>
                  </a:cubicBezTo>
                  <a:cubicBezTo>
                    <a:pt x="33" y="44"/>
                    <a:pt x="59" y="25"/>
                    <a:pt x="85" y="6"/>
                  </a:cubicBezTo>
                  <a:cubicBezTo>
                    <a:pt x="88" y="4"/>
                    <a:pt x="91" y="0"/>
                    <a:pt x="95" y="3"/>
                  </a:cubicBezTo>
                  <a:cubicBezTo>
                    <a:pt x="97" y="5"/>
                    <a:pt x="99" y="7"/>
                    <a:pt x="100" y="9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4"/>
            <p:cNvSpPr>
              <a:spLocks/>
            </p:cNvSpPr>
            <p:nvPr/>
          </p:nvSpPr>
          <p:spPr bwMode="auto">
            <a:xfrm>
              <a:off x="2766493" y="4328622"/>
              <a:ext cx="157163" cy="122238"/>
            </a:xfrm>
            <a:custGeom>
              <a:avLst/>
              <a:gdLst>
                <a:gd name="T0" fmla="*/ 8 w 94"/>
                <a:gd name="T1" fmla="*/ 72 h 72"/>
                <a:gd name="T2" fmla="*/ 2 w 94"/>
                <a:gd name="T3" fmla="*/ 68 h 72"/>
                <a:gd name="T4" fmla="*/ 4 w 94"/>
                <a:gd name="T5" fmla="*/ 59 h 72"/>
                <a:gd name="T6" fmla="*/ 81 w 94"/>
                <a:gd name="T7" fmla="*/ 3 h 72"/>
                <a:gd name="T8" fmla="*/ 92 w 94"/>
                <a:gd name="T9" fmla="*/ 5 h 72"/>
                <a:gd name="T10" fmla="*/ 89 w 94"/>
                <a:gd name="T11" fmla="*/ 13 h 72"/>
                <a:gd name="T12" fmla="*/ 12 w 94"/>
                <a:gd name="T13" fmla="*/ 70 h 72"/>
                <a:gd name="T14" fmla="*/ 8 w 94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72">
                  <a:moveTo>
                    <a:pt x="8" y="72"/>
                  </a:moveTo>
                  <a:cubicBezTo>
                    <a:pt x="6" y="71"/>
                    <a:pt x="4" y="70"/>
                    <a:pt x="2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30" y="41"/>
                    <a:pt x="56" y="22"/>
                    <a:pt x="81" y="3"/>
                  </a:cubicBezTo>
                  <a:cubicBezTo>
                    <a:pt x="85" y="0"/>
                    <a:pt x="89" y="0"/>
                    <a:pt x="92" y="5"/>
                  </a:cubicBezTo>
                  <a:cubicBezTo>
                    <a:pt x="94" y="8"/>
                    <a:pt x="92" y="11"/>
                    <a:pt x="89" y="13"/>
                  </a:cubicBezTo>
                  <a:cubicBezTo>
                    <a:pt x="64" y="32"/>
                    <a:pt x="38" y="51"/>
                    <a:pt x="12" y="70"/>
                  </a:cubicBezTo>
                  <a:cubicBezTo>
                    <a:pt x="11" y="71"/>
                    <a:pt x="10" y="71"/>
                    <a:pt x="8" y="72"/>
                  </a:cubicBezTo>
                  <a:close/>
                </a:path>
              </a:pathLst>
            </a:custGeom>
            <a:solidFill>
              <a:srgbClr val="F6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5"/>
            <p:cNvSpPr>
              <a:spLocks/>
            </p:cNvSpPr>
            <p:nvPr/>
          </p:nvSpPr>
          <p:spPr bwMode="auto">
            <a:xfrm>
              <a:off x="2469630" y="3884122"/>
              <a:ext cx="65088" cy="66675"/>
            </a:xfrm>
            <a:custGeom>
              <a:avLst/>
              <a:gdLst>
                <a:gd name="T0" fmla="*/ 13 w 39"/>
                <a:gd name="T1" fmla="*/ 39 h 39"/>
                <a:gd name="T2" fmla="*/ 0 w 39"/>
                <a:gd name="T3" fmla="*/ 26 h 39"/>
                <a:gd name="T4" fmla="*/ 25 w 39"/>
                <a:gd name="T5" fmla="*/ 4 h 39"/>
                <a:gd name="T6" fmla="*/ 38 w 39"/>
                <a:gd name="T7" fmla="*/ 16 h 39"/>
                <a:gd name="T8" fmla="*/ 13 w 39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3" y="39"/>
                  </a:moveTo>
                  <a:cubicBezTo>
                    <a:pt x="4" y="38"/>
                    <a:pt x="0" y="30"/>
                    <a:pt x="0" y="26"/>
                  </a:cubicBezTo>
                  <a:cubicBezTo>
                    <a:pt x="2" y="13"/>
                    <a:pt x="15" y="9"/>
                    <a:pt x="25" y="4"/>
                  </a:cubicBezTo>
                  <a:cubicBezTo>
                    <a:pt x="32" y="0"/>
                    <a:pt x="39" y="12"/>
                    <a:pt x="38" y="16"/>
                  </a:cubicBezTo>
                  <a:cubicBezTo>
                    <a:pt x="35" y="29"/>
                    <a:pt x="21" y="31"/>
                    <a:pt x="13" y="39"/>
                  </a:cubicBez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6"/>
            <p:cNvSpPr>
              <a:spLocks/>
            </p:cNvSpPr>
            <p:nvPr/>
          </p:nvSpPr>
          <p:spPr bwMode="auto">
            <a:xfrm>
              <a:off x="2780780" y="4331797"/>
              <a:ext cx="100013" cy="74613"/>
            </a:xfrm>
            <a:custGeom>
              <a:avLst/>
              <a:gdLst>
                <a:gd name="T0" fmla="*/ 59 w 59"/>
                <a:gd name="T1" fmla="*/ 4 h 45"/>
                <a:gd name="T2" fmla="*/ 3 w 59"/>
                <a:gd name="T3" fmla="*/ 45 h 45"/>
                <a:gd name="T4" fmla="*/ 0 w 59"/>
                <a:gd name="T5" fmla="*/ 40 h 45"/>
                <a:gd name="T6" fmla="*/ 56 w 59"/>
                <a:gd name="T7" fmla="*/ 0 h 45"/>
                <a:gd name="T8" fmla="*/ 59 w 59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5">
                  <a:moveTo>
                    <a:pt x="59" y="4"/>
                  </a:moveTo>
                  <a:cubicBezTo>
                    <a:pt x="41" y="18"/>
                    <a:pt x="22" y="31"/>
                    <a:pt x="3" y="45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9" y="27"/>
                    <a:pt x="37" y="13"/>
                    <a:pt x="56" y="0"/>
                  </a:cubicBezTo>
                  <a:cubicBezTo>
                    <a:pt x="57" y="1"/>
                    <a:pt x="58" y="2"/>
                    <a:pt x="59" y="4"/>
                  </a:cubicBezTo>
                  <a:close/>
                </a:path>
              </a:pathLst>
            </a:custGeom>
            <a:solidFill>
              <a:srgbClr val="DD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7"/>
            <p:cNvSpPr>
              <a:spLocks/>
            </p:cNvSpPr>
            <p:nvPr/>
          </p:nvSpPr>
          <p:spPr bwMode="auto">
            <a:xfrm>
              <a:off x="5168380" y="4622310"/>
              <a:ext cx="247650" cy="163513"/>
            </a:xfrm>
            <a:custGeom>
              <a:avLst/>
              <a:gdLst>
                <a:gd name="T0" fmla="*/ 75 w 147"/>
                <a:gd name="T1" fmla="*/ 1 h 97"/>
                <a:gd name="T2" fmla="*/ 129 w 147"/>
                <a:gd name="T3" fmla="*/ 1 h 97"/>
                <a:gd name="T4" fmla="*/ 147 w 147"/>
                <a:gd name="T5" fmla="*/ 18 h 97"/>
                <a:gd name="T6" fmla="*/ 74 w 147"/>
                <a:gd name="T7" fmla="*/ 96 h 97"/>
                <a:gd name="T8" fmla="*/ 3 w 147"/>
                <a:gd name="T9" fmla="*/ 15 h 97"/>
                <a:gd name="T10" fmla="*/ 17 w 147"/>
                <a:gd name="T11" fmla="*/ 1 h 97"/>
                <a:gd name="T12" fmla="*/ 75 w 147"/>
                <a:gd name="T13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97">
                  <a:moveTo>
                    <a:pt x="75" y="1"/>
                  </a:moveTo>
                  <a:cubicBezTo>
                    <a:pt x="93" y="1"/>
                    <a:pt x="111" y="2"/>
                    <a:pt x="129" y="1"/>
                  </a:cubicBezTo>
                  <a:cubicBezTo>
                    <a:pt x="141" y="0"/>
                    <a:pt x="146" y="4"/>
                    <a:pt x="147" y="18"/>
                  </a:cubicBezTo>
                  <a:cubicBezTo>
                    <a:pt x="147" y="60"/>
                    <a:pt x="114" y="97"/>
                    <a:pt x="74" y="96"/>
                  </a:cubicBezTo>
                  <a:cubicBezTo>
                    <a:pt x="30" y="95"/>
                    <a:pt x="0" y="60"/>
                    <a:pt x="3" y="15"/>
                  </a:cubicBezTo>
                  <a:cubicBezTo>
                    <a:pt x="3" y="4"/>
                    <a:pt x="7" y="1"/>
                    <a:pt x="17" y="1"/>
                  </a:cubicBezTo>
                  <a:cubicBezTo>
                    <a:pt x="36" y="1"/>
                    <a:pt x="56" y="1"/>
                    <a:pt x="75" y="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8"/>
            <p:cNvSpPr>
              <a:spLocks/>
            </p:cNvSpPr>
            <p:nvPr/>
          </p:nvSpPr>
          <p:spPr bwMode="auto">
            <a:xfrm>
              <a:off x="3561830" y="3987310"/>
              <a:ext cx="428625" cy="222250"/>
            </a:xfrm>
            <a:custGeom>
              <a:avLst/>
              <a:gdLst>
                <a:gd name="T0" fmla="*/ 126 w 254"/>
                <a:gd name="T1" fmla="*/ 132 h 132"/>
                <a:gd name="T2" fmla="*/ 16 w 254"/>
                <a:gd name="T3" fmla="*/ 132 h 132"/>
                <a:gd name="T4" fmla="*/ 0 w 254"/>
                <a:gd name="T5" fmla="*/ 117 h 132"/>
                <a:gd name="T6" fmla="*/ 0 w 254"/>
                <a:gd name="T7" fmla="*/ 18 h 132"/>
                <a:gd name="T8" fmla="*/ 18 w 254"/>
                <a:gd name="T9" fmla="*/ 0 h 132"/>
                <a:gd name="T10" fmla="*/ 236 w 254"/>
                <a:gd name="T11" fmla="*/ 0 h 132"/>
                <a:gd name="T12" fmla="*/ 253 w 254"/>
                <a:gd name="T13" fmla="*/ 17 h 132"/>
                <a:gd name="T14" fmla="*/ 253 w 254"/>
                <a:gd name="T15" fmla="*/ 115 h 132"/>
                <a:gd name="T16" fmla="*/ 236 w 254"/>
                <a:gd name="T17" fmla="*/ 132 h 132"/>
                <a:gd name="T18" fmla="*/ 126 w 254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32">
                  <a:moveTo>
                    <a:pt x="126" y="132"/>
                  </a:moveTo>
                  <a:cubicBezTo>
                    <a:pt x="89" y="132"/>
                    <a:pt x="52" y="131"/>
                    <a:pt x="16" y="132"/>
                  </a:cubicBezTo>
                  <a:cubicBezTo>
                    <a:pt x="5" y="132"/>
                    <a:pt x="0" y="130"/>
                    <a:pt x="0" y="117"/>
                  </a:cubicBezTo>
                  <a:cubicBezTo>
                    <a:pt x="1" y="84"/>
                    <a:pt x="1" y="51"/>
                    <a:pt x="0" y="18"/>
                  </a:cubicBezTo>
                  <a:cubicBezTo>
                    <a:pt x="0" y="4"/>
                    <a:pt x="5" y="0"/>
                    <a:pt x="18" y="0"/>
                  </a:cubicBezTo>
                  <a:cubicBezTo>
                    <a:pt x="91" y="1"/>
                    <a:pt x="163" y="1"/>
                    <a:pt x="236" y="0"/>
                  </a:cubicBezTo>
                  <a:cubicBezTo>
                    <a:pt x="249" y="0"/>
                    <a:pt x="253" y="4"/>
                    <a:pt x="253" y="17"/>
                  </a:cubicBezTo>
                  <a:cubicBezTo>
                    <a:pt x="252" y="50"/>
                    <a:pt x="252" y="83"/>
                    <a:pt x="253" y="115"/>
                  </a:cubicBezTo>
                  <a:cubicBezTo>
                    <a:pt x="254" y="129"/>
                    <a:pt x="248" y="132"/>
                    <a:pt x="236" y="132"/>
                  </a:cubicBezTo>
                  <a:cubicBezTo>
                    <a:pt x="199" y="131"/>
                    <a:pt x="162" y="132"/>
                    <a:pt x="126" y="132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9"/>
            <p:cNvSpPr>
              <a:spLocks/>
            </p:cNvSpPr>
            <p:nvPr/>
          </p:nvSpPr>
          <p:spPr bwMode="auto">
            <a:xfrm>
              <a:off x="3880918" y="4309572"/>
              <a:ext cx="87313" cy="65088"/>
            </a:xfrm>
            <a:custGeom>
              <a:avLst/>
              <a:gdLst>
                <a:gd name="T0" fmla="*/ 32 w 52"/>
                <a:gd name="T1" fmla="*/ 1 h 39"/>
                <a:gd name="T2" fmla="*/ 51 w 52"/>
                <a:gd name="T3" fmla="*/ 17 h 39"/>
                <a:gd name="T4" fmla="*/ 33 w 52"/>
                <a:gd name="T5" fmla="*/ 37 h 39"/>
                <a:gd name="T6" fmla="*/ 1 w 52"/>
                <a:gd name="T7" fmla="*/ 20 h 39"/>
                <a:gd name="T8" fmla="*/ 32 w 52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32" y="1"/>
                  </a:moveTo>
                  <a:cubicBezTo>
                    <a:pt x="42" y="0"/>
                    <a:pt x="52" y="0"/>
                    <a:pt x="51" y="17"/>
                  </a:cubicBezTo>
                  <a:cubicBezTo>
                    <a:pt x="50" y="29"/>
                    <a:pt x="50" y="39"/>
                    <a:pt x="33" y="37"/>
                  </a:cubicBezTo>
                  <a:cubicBezTo>
                    <a:pt x="19" y="36"/>
                    <a:pt x="1" y="38"/>
                    <a:pt x="1" y="20"/>
                  </a:cubicBezTo>
                  <a:cubicBezTo>
                    <a:pt x="0" y="3"/>
                    <a:pt x="17" y="1"/>
                    <a:pt x="32" y="1"/>
                  </a:cubicBezTo>
                  <a:close/>
                </a:path>
              </a:pathLst>
            </a:cu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0"/>
            <p:cNvSpPr>
              <a:spLocks/>
            </p:cNvSpPr>
            <p:nvPr/>
          </p:nvSpPr>
          <p:spPr bwMode="auto">
            <a:xfrm>
              <a:off x="3971405" y="4307985"/>
              <a:ext cx="88900" cy="66675"/>
            </a:xfrm>
            <a:custGeom>
              <a:avLst/>
              <a:gdLst>
                <a:gd name="T0" fmla="*/ 23 w 53"/>
                <a:gd name="T1" fmla="*/ 38 h 40"/>
                <a:gd name="T2" fmla="*/ 2 w 53"/>
                <a:gd name="T3" fmla="*/ 22 h 40"/>
                <a:gd name="T4" fmla="*/ 20 w 53"/>
                <a:gd name="T5" fmla="*/ 2 h 40"/>
                <a:gd name="T6" fmla="*/ 52 w 53"/>
                <a:gd name="T7" fmla="*/ 19 h 40"/>
                <a:gd name="T8" fmla="*/ 23 w 53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23" y="38"/>
                  </a:moveTo>
                  <a:cubicBezTo>
                    <a:pt x="11" y="38"/>
                    <a:pt x="0" y="40"/>
                    <a:pt x="2" y="22"/>
                  </a:cubicBezTo>
                  <a:cubicBezTo>
                    <a:pt x="2" y="9"/>
                    <a:pt x="4" y="0"/>
                    <a:pt x="20" y="2"/>
                  </a:cubicBezTo>
                  <a:cubicBezTo>
                    <a:pt x="34" y="4"/>
                    <a:pt x="51" y="4"/>
                    <a:pt x="52" y="19"/>
                  </a:cubicBezTo>
                  <a:cubicBezTo>
                    <a:pt x="53" y="35"/>
                    <a:pt x="37" y="39"/>
                    <a:pt x="23" y="3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1"/>
            <p:cNvSpPr>
              <a:spLocks/>
            </p:cNvSpPr>
            <p:nvPr/>
          </p:nvSpPr>
          <p:spPr bwMode="auto">
            <a:xfrm>
              <a:off x="2496618" y="3926985"/>
              <a:ext cx="211138" cy="260350"/>
            </a:xfrm>
            <a:custGeom>
              <a:avLst/>
              <a:gdLst>
                <a:gd name="T0" fmla="*/ 126 w 126"/>
                <a:gd name="T1" fmla="*/ 121 h 155"/>
                <a:gd name="T2" fmla="*/ 109 w 126"/>
                <a:gd name="T3" fmla="*/ 137 h 155"/>
                <a:gd name="T4" fmla="*/ 70 w 126"/>
                <a:gd name="T5" fmla="*/ 132 h 155"/>
                <a:gd name="T6" fmla="*/ 7 w 126"/>
                <a:gd name="T7" fmla="*/ 50 h 155"/>
                <a:gd name="T8" fmla="*/ 10 w 126"/>
                <a:gd name="T9" fmla="*/ 29 h 155"/>
                <a:gd name="T10" fmla="*/ 66 w 126"/>
                <a:gd name="T11" fmla="*/ 37 h 155"/>
                <a:gd name="T12" fmla="*/ 119 w 126"/>
                <a:gd name="T13" fmla="*/ 110 h 155"/>
                <a:gd name="T14" fmla="*/ 126 w 126"/>
                <a:gd name="T15" fmla="*/ 1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55">
                  <a:moveTo>
                    <a:pt x="126" y="121"/>
                  </a:moveTo>
                  <a:cubicBezTo>
                    <a:pt x="123" y="130"/>
                    <a:pt x="115" y="133"/>
                    <a:pt x="109" y="137"/>
                  </a:cubicBezTo>
                  <a:cubicBezTo>
                    <a:pt x="86" y="155"/>
                    <a:pt x="86" y="155"/>
                    <a:pt x="70" y="132"/>
                  </a:cubicBezTo>
                  <a:cubicBezTo>
                    <a:pt x="49" y="105"/>
                    <a:pt x="29" y="77"/>
                    <a:pt x="7" y="50"/>
                  </a:cubicBezTo>
                  <a:cubicBezTo>
                    <a:pt x="0" y="41"/>
                    <a:pt x="1" y="36"/>
                    <a:pt x="10" y="29"/>
                  </a:cubicBezTo>
                  <a:cubicBezTo>
                    <a:pt x="49" y="1"/>
                    <a:pt x="38" y="0"/>
                    <a:pt x="66" y="37"/>
                  </a:cubicBezTo>
                  <a:cubicBezTo>
                    <a:pt x="84" y="61"/>
                    <a:pt x="101" y="85"/>
                    <a:pt x="119" y="110"/>
                  </a:cubicBezTo>
                  <a:cubicBezTo>
                    <a:pt x="122" y="113"/>
                    <a:pt x="124" y="117"/>
                    <a:pt x="126" y="12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2"/>
            <p:cNvSpPr>
              <a:spLocks/>
            </p:cNvSpPr>
            <p:nvPr/>
          </p:nvSpPr>
          <p:spPr bwMode="auto">
            <a:xfrm>
              <a:off x="3692005" y="4012710"/>
              <a:ext cx="169863" cy="171450"/>
            </a:xfrm>
            <a:custGeom>
              <a:avLst/>
              <a:gdLst>
                <a:gd name="T0" fmla="*/ 99 w 101"/>
                <a:gd name="T1" fmla="*/ 52 h 102"/>
                <a:gd name="T2" fmla="*/ 85 w 101"/>
                <a:gd name="T3" fmla="*/ 69 h 102"/>
                <a:gd name="T4" fmla="*/ 68 w 101"/>
                <a:gd name="T5" fmla="*/ 86 h 102"/>
                <a:gd name="T6" fmla="*/ 51 w 101"/>
                <a:gd name="T7" fmla="*/ 100 h 102"/>
                <a:gd name="T8" fmla="*/ 31 w 101"/>
                <a:gd name="T9" fmla="*/ 85 h 102"/>
                <a:gd name="T10" fmla="*/ 16 w 101"/>
                <a:gd name="T11" fmla="*/ 69 h 102"/>
                <a:gd name="T12" fmla="*/ 2 w 101"/>
                <a:gd name="T13" fmla="*/ 52 h 102"/>
                <a:gd name="T14" fmla="*/ 15 w 101"/>
                <a:gd name="T15" fmla="*/ 33 h 102"/>
                <a:gd name="T16" fmla="*/ 32 w 101"/>
                <a:gd name="T17" fmla="*/ 17 h 102"/>
                <a:gd name="T18" fmla="*/ 45 w 101"/>
                <a:gd name="T19" fmla="*/ 2 h 102"/>
                <a:gd name="T20" fmla="*/ 67 w 101"/>
                <a:gd name="T21" fmla="*/ 17 h 102"/>
                <a:gd name="T22" fmla="*/ 83 w 101"/>
                <a:gd name="T23" fmla="*/ 33 h 102"/>
                <a:gd name="T24" fmla="*/ 99 w 101"/>
                <a:gd name="T25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02">
                  <a:moveTo>
                    <a:pt x="99" y="52"/>
                  </a:moveTo>
                  <a:cubicBezTo>
                    <a:pt x="100" y="63"/>
                    <a:pt x="98" y="71"/>
                    <a:pt x="85" y="69"/>
                  </a:cubicBezTo>
                  <a:cubicBezTo>
                    <a:pt x="72" y="67"/>
                    <a:pt x="66" y="72"/>
                    <a:pt x="68" y="86"/>
                  </a:cubicBezTo>
                  <a:cubicBezTo>
                    <a:pt x="70" y="99"/>
                    <a:pt x="63" y="101"/>
                    <a:pt x="51" y="100"/>
                  </a:cubicBezTo>
                  <a:cubicBezTo>
                    <a:pt x="40" y="100"/>
                    <a:pt x="29" y="102"/>
                    <a:pt x="31" y="85"/>
                  </a:cubicBezTo>
                  <a:cubicBezTo>
                    <a:pt x="33" y="73"/>
                    <a:pt x="29" y="67"/>
                    <a:pt x="16" y="69"/>
                  </a:cubicBezTo>
                  <a:cubicBezTo>
                    <a:pt x="2" y="71"/>
                    <a:pt x="2" y="61"/>
                    <a:pt x="2" y="52"/>
                  </a:cubicBezTo>
                  <a:cubicBezTo>
                    <a:pt x="3" y="43"/>
                    <a:pt x="0" y="31"/>
                    <a:pt x="15" y="33"/>
                  </a:cubicBezTo>
                  <a:cubicBezTo>
                    <a:pt x="28" y="35"/>
                    <a:pt x="34" y="30"/>
                    <a:pt x="32" y="17"/>
                  </a:cubicBezTo>
                  <a:cubicBezTo>
                    <a:pt x="30" y="7"/>
                    <a:pt x="35" y="1"/>
                    <a:pt x="45" y="2"/>
                  </a:cubicBezTo>
                  <a:cubicBezTo>
                    <a:pt x="55" y="4"/>
                    <a:pt x="69" y="0"/>
                    <a:pt x="67" y="17"/>
                  </a:cubicBezTo>
                  <a:cubicBezTo>
                    <a:pt x="67" y="29"/>
                    <a:pt x="70" y="35"/>
                    <a:pt x="83" y="33"/>
                  </a:cubicBezTo>
                  <a:cubicBezTo>
                    <a:pt x="98" y="31"/>
                    <a:pt x="101" y="40"/>
                    <a:pt x="99" y="52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0696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9447061-B128-46B2-8840-6DE186F87EEA}"/>
              </a:ext>
            </a:extLst>
          </p:cNvPr>
          <p:cNvGrpSpPr/>
          <p:nvPr/>
        </p:nvGrpSpPr>
        <p:grpSpPr>
          <a:xfrm>
            <a:off x="6451837" y="1823177"/>
            <a:ext cx="4288588" cy="726743"/>
            <a:chOff x="4965552" y="1736224"/>
            <a:chExt cx="3484978" cy="7267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402AFB1-CD7A-4FDB-9F09-9ADF848A4F4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AFBE768-9551-4A84-986D-179C9954871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B0E5148-4844-4CF6-8070-20F33AEB43B8}"/>
              </a:ext>
            </a:extLst>
          </p:cNvPr>
          <p:cNvGrpSpPr/>
          <p:nvPr/>
        </p:nvGrpSpPr>
        <p:grpSpPr>
          <a:xfrm>
            <a:off x="7143323" y="2736398"/>
            <a:ext cx="4288588" cy="726743"/>
            <a:chOff x="4965552" y="1736224"/>
            <a:chExt cx="3484978" cy="72674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3ADDACE-6464-47EC-A5BA-B0F60B9AA75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C630A37-696F-48D6-A421-316A893AEA1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33C13FCC-ED6D-4AB9-9EEB-FEFE5F9061C0}"/>
              </a:ext>
            </a:extLst>
          </p:cNvPr>
          <p:cNvGrpSpPr/>
          <p:nvPr/>
        </p:nvGrpSpPr>
        <p:grpSpPr>
          <a:xfrm>
            <a:off x="7503363" y="3649619"/>
            <a:ext cx="4288588" cy="726743"/>
            <a:chOff x="4965552" y="1736224"/>
            <a:chExt cx="3484978" cy="72674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77C82069-551B-4768-A3EC-821E7A075D72}"/>
              </a:ext>
            </a:extLst>
          </p:cNvPr>
          <p:cNvGrpSpPr/>
          <p:nvPr/>
        </p:nvGrpSpPr>
        <p:grpSpPr>
          <a:xfrm>
            <a:off x="6451837" y="5476062"/>
            <a:ext cx="4288588" cy="726743"/>
            <a:chOff x="4965552" y="1736224"/>
            <a:chExt cx="3484978" cy="72674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3D6CF7-1D88-4AE8-8077-047416A4C9F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B48846E-50FC-4850-9F8F-9E6F54B227B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B197060-B332-46C0-87AA-5CDB1EA6B64F}"/>
              </a:ext>
            </a:extLst>
          </p:cNvPr>
          <p:cNvGrpSpPr/>
          <p:nvPr/>
        </p:nvGrpSpPr>
        <p:grpSpPr>
          <a:xfrm>
            <a:off x="7143323" y="4562840"/>
            <a:ext cx="4288588" cy="726743"/>
            <a:chOff x="4965552" y="1736224"/>
            <a:chExt cx="3484978" cy="72674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xmlns="" id="{32928568-BF9D-4332-9FAD-7F63A1295985}"/>
              </a:ext>
            </a:extLst>
          </p:cNvPr>
          <p:cNvGrpSpPr/>
          <p:nvPr/>
        </p:nvGrpSpPr>
        <p:grpSpPr>
          <a:xfrm>
            <a:off x="1974047" y="1692956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xmlns="" id="{6D08C845-5729-4F90-92E8-B066E90AFD6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35C00751-E639-4731-9A0B-AD7B04A1B3EC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D26DA5C2-DFF9-4F59-8208-F8CC14518876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8698F58E-B60E-4C11-BB1F-5BC59BF92E42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D961333F-59A3-45F0-8C9D-B78F7C8ECBC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11ADBAA6-D531-484F-A3CA-2A60DDDB2E5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56F54D3-11B8-4B35-90B2-A3B75EEFF097}"/>
              </a:ext>
            </a:extLst>
          </p:cNvPr>
          <p:cNvSpPr txBox="1"/>
          <p:nvPr/>
        </p:nvSpPr>
        <p:spPr>
          <a:xfrm>
            <a:off x="359164" y="24640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EA525D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rgbClr val="EA525D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EA525D"/>
                </a:solidFill>
                <a:cs typeface="Arial" pitchFamily="34" charset="0"/>
              </a:rPr>
              <a:t>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16" y="2319511"/>
            <a:ext cx="3864406" cy="34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462BD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rgbClr val="0462BD"/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112" name="TextBox 111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128" name="TextBox 127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9EB8463-7904-473B-9CC2-7FF2C146FD17}"/>
              </a:ext>
            </a:extLst>
          </p:cNvPr>
          <p:cNvSpPr txBox="1"/>
          <p:nvPr/>
        </p:nvSpPr>
        <p:spPr>
          <a:xfrm>
            <a:off x="5874600" y="216594"/>
            <a:ext cx="56022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42" name="Chord 32">
            <a:extLst>
              <a:ext uri="{FF2B5EF4-FFF2-40B4-BE49-F238E27FC236}">
                <a16:creationId xmlns:a16="http://schemas.microsoft.com/office/drawing/2014/main" xmlns="" id="{654D6848-0A24-4925-AA66-3D8BC7B023B0}"/>
              </a:ext>
            </a:extLst>
          </p:cNvPr>
          <p:cNvSpPr/>
          <p:nvPr/>
        </p:nvSpPr>
        <p:spPr>
          <a:xfrm>
            <a:off x="5967345" y="5034974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xmlns="" id="{638E78DB-3884-4B38-9319-69CF7165586C}"/>
              </a:ext>
            </a:extLst>
          </p:cNvPr>
          <p:cNvSpPr/>
          <p:nvPr/>
        </p:nvSpPr>
        <p:spPr>
          <a:xfrm rot="2942052">
            <a:off x="6004983" y="4299977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xmlns="" id="{BE706621-8173-4DC6-B406-79CAACF93DA8}"/>
              </a:ext>
            </a:extLst>
          </p:cNvPr>
          <p:cNvSpPr>
            <a:spLocks noChangeAspect="1"/>
          </p:cNvSpPr>
          <p:nvPr/>
        </p:nvSpPr>
        <p:spPr>
          <a:xfrm>
            <a:off x="6024803" y="3453304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77" y="496196"/>
            <a:ext cx="3766690" cy="59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xmlns="" id="{23BDD238-7B81-406D-90BA-EBAEDC5F3F5C}"/>
              </a:ext>
            </a:extLst>
          </p:cNvPr>
          <p:cNvGrpSpPr/>
          <p:nvPr/>
        </p:nvGrpSpPr>
        <p:grpSpPr>
          <a:xfrm>
            <a:off x="1219216" y="3237640"/>
            <a:ext cx="8107865" cy="1296621"/>
            <a:chOff x="2099073" y="3345967"/>
            <a:chExt cx="6157167" cy="10494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12A0A747-9F51-4DAF-A8D2-0CFE114B9070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80042A0B-C230-4FE5-A319-6C46A4B77FD1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9125908-C7A6-4C73-B0F0-6C56E9EC5533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D3BA40C1-15DB-4EB1-B180-4E4B02F6509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xmlns="" id="{A1039985-0EE7-41FD-BB35-C18B78E8FD17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xmlns="" id="{9F4DE598-BA27-4625-BB1F-8780E4720E00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xmlns="" id="{7263114F-1AEF-48A1-9A1A-818A5BC9D7D1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xmlns="" id="{DD64216E-23E7-4036-B756-660AD23BA42F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xmlns="" id="{15B31010-3CC4-408A-A7B4-D132E6FA16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xmlns="" id="{1233B314-8078-4454-A6D6-6ED7C3130962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159C408-A50B-4A47-AAB4-345C1AB64397}"/>
              </a:ext>
            </a:extLst>
          </p:cNvPr>
          <p:cNvSpPr/>
          <p:nvPr/>
        </p:nvSpPr>
        <p:spPr>
          <a:xfrm>
            <a:off x="1355140" y="2329218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D2FE833-EE72-47C8-BF29-3A6DBC9D77F1}"/>
              </a:ext>
            </a:extLst>
          </p:cNvPr>
          <p:cNvSpPr/>
          <p:nvPr/>
        </p:nvSpPr>
        <p:spPr>
          <a:xfrm flipV="1">
            <a:off x="2945114" y="4733576"/>
            <a:ext cx="689041" cy="689041"/>
          </a:xfrm>
          <a:prstGeom prst="ellipse">
            <a:avLst/>
          </a:prstGeom>
          <a:noFill/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DC16D88-C754-4FAB-BD4C-080DB2491131}"/>
              </a:ext>
            </a:extLst>
          </p:cNvPr>
          <p:cNvSpPr/>
          <p:nvPr/>
        </p:nvSpPr>
        <p:spPr>
          <a:xfrm>
            <a:off x="4535088" y="2329218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5D06DD5-92D0-4ECD-B8E9-5EA2AFA51A64}"/>
              </a:ext>
            </a:extLst>
          </p:cNvPr>
          <p:cNvSpPr/>
          <p:nvPr/>
        </p:nvSpPr>
        <p:spPr>
          <a:xfrm flipV="1">
            <a:off x="6125062" y="4733576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EA6BDE3-2CF2-411B-A0E0-C3C2B967D5FF}"/>
              </a:ext>
            </a:extLst>
          </p:cNvPr>
          <p:cNvSpPr/>
          <p:nvPr/>
        </p:nvSpPr>
        <p:spPr>
          <a:xfrm>
            <a:off x="7715037" y="2329218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DB064D5-51DA-4AD9-815C-0A628A78534E}"/>
              </a:ext>
            </a:extLst>
          </p:cNvPr>
          <p:cNvGrpSpPr/>
          <p:nvPr/>
        </p:nvGrpSpPr>
        <p:grpSpPr>
          <a:xfrm>
            <a:off x="7626108" y="4367371"/>
            <a:ext cx="1624773" cy="1576495"/>
            <a:chOff x="4945814" y="4621200"/>
            <a:chExt cx="1786425" cy="1325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475AEAD-85B7-404D-8F5B-03C4CD8422D8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2A2C705-689E-4095-A130-70F46D730180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E56EEC-6480-4AE9-BF03-80BD5BDC6D97}"/>
              </a:ext>
            </a:extLst>
          </p:cNvPr>
          <p:cNvGrpSpPr/>
          <p:nvPr/>
        </p:nvGrpSpPr>
        <p:grpSpPr>
          <a:xfrm>
            <a:off x="4422661" y="4367371"/>
            <a:ext cx="1621755" cy="1576495"/>
            <a:chOff x="2612859" y="4623869"/>
            <a:chExt cx="1786425" cy="13254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E14DE0A-7923-485D-BCFC-0D2ED46AE4D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ADC13DD-CCAD-4297-8301-DA81EA60B4DF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DCD0E69-9852-4759-B53F-4F4AFAEE4570}"/>
              </a:ext>
            </a:extLst>
          </p:cNvPr>
          <p:cNvGrpSpPr/>
          <p:nvPr/>
        </p:nvGrpSpPr>
        <p:grpSpPr>
          <a:xfrm>
            <a:off x="6049072" y="1881900"/>
            <a:ext cx="1572378" cy="1516599"/>
            <a:chOff x="4945814" y="4621200"/>
            <a:chExt cx="1786425" cy="15165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A1BEA30-C366-4294-8143-F3BA09D1718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2E3FDC3-7550-4DD1-B85A-DC3C4B1682CA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4B0DD1C-B19C-4772-B448-B08297836E78}"/>
              </a:ext>
            </a:extLst>
          </p:cNvPr>
          <p:cNvGrpSpPr/>
          <p:nvPr/>
        </p:nvGrpSpPr>
        <p:grpSpPr>
          <a:xfrm>
            <a:off x="2845626" y="1884569"/>
            <a:ext cx="1572378" cy="1516599"/>
            <a:chOff x="2612859" y="4623869"/>
            <a:chExt cx="1786425" cy="15165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AF67F86-7BB0-4D0D-9CAD-244B0205B11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7C586D6-D637-4821-9BDE-B0A844FE4CB5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2CA627E-FA6B-45AD-A304-5EC55FABBA28}"/>
              </a:ext>
            </a:extLst>
          </p:cNvPr>
          <p:cNvGrpSpPr/>
          <p:nvPr/>
        </p:nvGrpSpPr>
        <p:grpSpPr>
          <a:xfrm>
            <a:off x="1219216" y="4367371"/>
            <a:ext cx="1621755" cy="1576495"/>
            <a:chOff x="2612859" y="4623869"/>
            <a:chExt cx="1786425" cy="13254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CB3AE5B-6F50-42CA-A941-E0F1DB4071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09562C2-6D07-48B8-A8BA-783D82A0271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xmlns="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698908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7A35F4B-6F94-40C0-9E99-6994FDE5A02C}"/>
              </a:ext>
            </a:extLst>
          </p:cNvPr>
          <p:cNvSpPr txBox="1"/>
          <p:nvPr/>
        </p:nvSpPr>
        <p:spPr>
          <a:xfrm>
            <a:off x="3367110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8BB0511-EB45-48BA-B696-31B512CD2C51}"/>
              </a:ext>
            </a:extLst>
          </p:cNvPr>
          <p:cNvSpPr txBox="1"/>
          <p:nvPr/>
        </p:nvSpPr>
        <p:spPr>
          <a:xfrm>
            <a:off x="4952462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A4ED612-2172-41B7-8252-9F8B413C9890}"/>
              </a:ext>
            </a:extLst>
          </p:cNvPr>
          <p:cNvSpPr txBox="1"/>
          <p:nvPr/>
        </p:nvSpPr>
        <p:spPr>
          <a:xfrm>
            <a:off x="6537812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72FA59E-65D7-434B-9DB1-AA159E4F3038}"/>
              </a:ext>
            </a:extLst>
          </p:cNvPr>
          <p:cNvSpPr txBox="1"/>
          <p:nvPr/>
        </p:nvSpPr>
        <p:spPr>
          <a:xfrm>
            <a:off x="8123164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Heart 17">
            <a:extLst>
              <a:ext uri="{FF2B5EF4-FFF2-40B4-BE49-F238E27FC236}">
                <a16:creationId xmlns:a16="http://schemas.microsoft.com/office/drawing/2014/main" xmlns="" id="{EADD2D42-CBE5-4E5C-B593-18D11684C9B4}"/>
              </a:ext>
            </a:extLst>
          </p:cNvPr>
          <p:cNvSpPr/>
          <p:nvPr/>
        </p:nvSpPr>
        <p:spPr>
          <a:xfrm>
            <a:off x="7884652" y="2532662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xmlns="" id="{D321087B-100A-4251-B9D6-658C9436E586}"/>
              </a:ext>
            </a:extLst>
          </p:cNvPr>
          <p:cNvSpPr/>
          <p:nvPr/>
        </p:nvSpPr>
        <p:spPr>
          <a:xfrm>
            <a:off x="1526021" y="2512661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Chord 32">
            <a:extLst>
              <a:ext uri="{FF2B5EF4-FFF2-40B4-BE49-F238E27FC236}">
                <a16:creationId xmlns:a16="http://schemas.microsoft.com/office/drawing/2014/main" xmlns="" id="{753C1AF2-B0A5-41C9-8CFD-97EF2D776081}"/>
              </a:ext>
            </a:extLst>
          </p:cNvPr>
          <p:cNvSpPr/>
          <p:nvPr/>
        </p:nvSpPr>
        <p:spPr>
          <a:xfrm>
            <a:off x="3110900" y="4909019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xmlns="" id="{AEA25CA9-8376-4454-835A-8ED3F6B30D30}"/>
              </a:ext>
            </a:extLst>
          </p:cNvPr>
          <p:cNvSpPr/>
          <p:nvPr/>
        </p:nvSpPr>
        <p:spPr>
          <a:xfrm rot="2942052">
            <a:off x="6342301" y="4952899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7">
            <a:extLst>
              <a:ext uri="{FF2B5EF4-FFF2-40B4-BE49-F238E27FC236}">
                <a16:creationId xmlns:a16="http://schemas.microsoft.com/office/drawing/2014/main" xmlns="" id="{50EF637F-BE1F-46E1-B8D5-7535825D7248}"/>
              </a:ext>
            </a:extLst>
          </p:cNvPr>
          <p:cNvSpPr>
            <a:spLocks noChangeAspect="1"/>
          </p:cNvSpPr>
          <p:nvPr/>
        </p:nvSpPr>
        <p:spPr>
          <a:xfrm>
            <a:off x="4763426" y="2487540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993" y="2193291"/>
            <a:ext cx="1899479" cy="37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Box 526">
            <a:extLst>
              <a:ext uri="{FF2B5EF4-FFF2-40B4-BE49-F238E27FC236}">
                <a16:creationId xmlns:a16="http://schemas.microsoft.com/office/drawing/2014/main" xmlns="" id="{677BE41E-B6EF-4EDE-AE52-49E11E346080}"/>
              </a:ext>
            </a:extLst>
          </p:cNvPr>
          <p:cNvSpPr txBox="1"/>
          <p:nvPr/>
        </p:nvSpPr>
        <p:spPr>
          <a:xfrm>
            <a:off x="653473" y="271332"/>
            <a:ext cx="4431061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rgbClr val="FED90D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  <a:r>
              <a:rPr lang="en-US" sz="4000" b="1" dirty="0"/>
              <a:t>Online Diagnosis</a:t>
            </a:r>
          </a:p>
        </p:txBody>
      </p: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xmlns="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740598" y="2766898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3" name="Group 532">
            <a:extLst>
              <a:ext uri="{FF2B5EF4-FFF2-40B4-BE49-F238E27FC236}">
                <a16:creationId xmlns:a16="http://schemas.microsoft.com/office/drawing/2014/main" xmlns="" id="{4D880BC2-8A49-4B24-AECE-1BDB010C5FEB}"/>
              </a:ext>
            </a:extLst>
          </p:cNvPr>
          <p:cNvGrpSpPr/>
          <p:nvPr/>
        </p:nvGrpSpPr>
        <p:grpSpPr>
          <a:xfrm>
            <a:off x="653473" y="2990663"/>
            <a:ext cx="4431062" cy="3253295"/>
            <a:chOff x="653473" y="4416753"/>
            <a:chExt cx="4431062" cy="3253295"/>
          </a:xfrm>
        </p:grpSpPr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xmlns="" id="{B61D4A86-1FCC-44B9-A2B8-5E7D37999DB7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0" name="직사각형 1">
              <a:extLst>
                <a:ext uri="{FF2B5EF4-FFF2-40B4-BE49-F238E27FC236}">
                  <a16:creationId xmlns:a16="http://schemas.microsoft.com/office/drawing/2014/main" xmlns="" id="{B0E1B4E8-9E77-412C-BC87-052532B32250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2008 ~ 2011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37" y="695728"/>
            <a:ext cx="5143821" cy="52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5140</Words>
  <Application>Microsoft Office PowerPoint</Application>
  <PresentationFormat>Panorámica</PresentationFormat>
  <Paragraphs>511</Paragraphs>
  <Slides>58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58</vt:i4>
      </vt:variant>
    </vt:vector>
  </HeadingPairs>
  <TitlesOfParts>
    <vt:vector size="67" baseType="lpstr">
      <vt:lpstr>Arial Unicode MS</vt:lpstr>
      <vt:lpstr>FZShuTi</vt:lpstr>
      <vt:lpstr>Malgun Gothic</vt:lpstr>
      <vt:lpstr>Arial</vt:lpstr>
      <vt:lpstr>Calibri</vt:lpstr>
      <vt:lpstr>HY견명조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188</cp:revision>
  <dcterms:created xsi:type="dcterms:W3CDTF">2019-01-14T06:35:35Z</dcterms:created>
  <dcterms:modified xsi:type="dcterms:W3CDTF">2021-10-06T00:30:23Z</dcterms:modified>
</cp:coreProperties>
</file>