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95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96" r:id="rId11"/>
    <p:sldId id="258" r:id="rId12"/>
    <p:sldId id="265" r:id="rId13"/>
    <p:sldId id="266" r:id="rId14"/>
    <p:sldId id="267" r:id="rId15"/>
    <p:sldId id="297" r:id="rId16"/>
    <p:sldId id="268" r:id="rId17"/>
    <p:sldId id="269" r:id="rId18"/>
    <p:sldId id="270" r:id="rId19"/>
    <p:sldId id="271" r:id="rId20"/>
    <p:sldId id="298" r:id="rId21"/>
    <p:sldId id="272" r:id="rId22"/>
    <p:sldId id="273" r:id="rId23"/>
    <p:sldId id="274" r:id="rId24"/>
    <p:sldId id="299" r:id="rId25"/>
    <p:sldId id="275" r:id="rId26"/>
    <p:sldId id="276" r:id="rId27"/>
    <p:sldId id="277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78" r:id="rId40"/>
    <p:sldId id="300" r:id="rId41"/>
    <p:sldId id="301" r:id="rId42"/>
    <p:sldId id="302" r:id="rId43"/>
    <p:sldId id="303" r:id="rId44"/>
    <p:sldId id="291" r:id="rId45"/>
    <p:sldId id="292" r:id="rId46"/>
    <p:sldId id="293" r:id="rId47"/>
  </p:sldIdLst>
  <p:sldSz cx="9144000" cy="5143500" type="screen16x9"/>
  <p:notesSz cx="6858000" cy="9144000"/>
  <p:embeddedFontLst>
    <p:embeddedFont>
      <p:font typeface="Varela Round" panose="020B0604020202020204" charset="-79"/>
      <p:regular r:id="rId49"/>
    </p:embeddedFont>
    <p:embeddedFont>
      <p:font typeface="Mongolian Baiti" panose="03000500000000000000" pitchFamily="66" charset="0"/>
      <p:regular r:id="rId50"/>
    </p:embeddedFont>
    <p:embeddedFont>
      <p:font typeface="Nixie One" panose="020B0604020202020204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99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867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56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29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69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78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76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3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25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989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41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25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14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80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2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507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672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910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462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56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82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779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113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90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5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c5cf33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c5cf338a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21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c5cf338a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c5cf338a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311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c5cf338a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c5cf338a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485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c5cf338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c5cf338a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402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c5cf338a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c5cf338a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24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dc5cf338a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dc5cf338a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38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c5cf338a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c5cf338a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87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c5cf338a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c5cf338a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209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dc5cf338a0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dc5cf338a0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3478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16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7816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444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673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71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48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123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77c9bb8524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77c9bb8524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797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46c432066_61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46c432066_61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9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49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56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91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14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05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699375" y="3935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17273" y="-6503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620750" y="-6714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118062" y="40025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53650" y="27645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596562" y="3662125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7874" y="335002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96026" y="4184492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013812" y="36621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88725" y="-40890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34575" y="69420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40025" y="59965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;p2"/>
          <p:cNvSpPr/>
          <p:nvPr userDrawn="1"/>
        </p:nvSpPr>
        <p:spPr>
          <a:xfrm>
            <a:off x="1349875" y="-6503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;p2"/>
          <p:cNvSpPr/>
          <p:nvPr userDrawn="1"/>
        </p:nvSpPr>
        <p:spPr>
          <a:xfrm>
            <a:off x="731049" y="-6503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62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" r="3233" b="676"/>
          <a:stretch/>
        </p:blipFill>
        <p:spPr>
          <a:xfrm>
            <a:off x="14067" y="5706"/>
            <a:ext cx="9101797" cy="5143069"/>
          </a:xfrm>
          <a:prstGeom prst="rect">
            <a:avLst/>
          </a:prstGeom>
        </p:spPr>
      </p:pic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44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08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808950" y="377377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62860" y="85643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74800" y="-431782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7800" y="-64782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1" r:id="rId12"/>
    <p:sldLayoutId id="2147483660" r:id="rId13"/>
    <p:sldLayoutId id="2147483658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nixie-on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hyperlink" Target="https://www.fontsquirrel.com/fonts/varela-roun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590620" y="709273"/>
            <a:ext cx="624223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b="1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NEUROMARKETING</a:t>
            </a:r>
            <a:endParaRPr b="1" dirty="0">
              <a:solidFill>
                <a:srgbClr val="FFC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10" y="3986228"/>
            <a:ext cx="671914" cy="8695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945" y="1519892"/>
            <a:ext cx="3873076" cy="3420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067" y="3910540"/>
            <a:ext cx="787687" cy="945224"/>
          </a:xfrm>
          <a:prstGeom prst="rect">
            <a:avLst/>
          </a:prstGeom>
        </p:spPr>
      </p:pic>
      <p:sp>
        <p:nvSpPr>
          <p:cNvPr id="7" name="Google Shape;219;p16"/>
          <p:cNvSpPr txBox="1">
            <a:spLocks/>
          </p:cNvSpPr>
          <p:nvPr/>
        </p:nvSpPr>
        <p:spPr>
          <a:xfrm>
            <a:off x="5165456" y="2403719"/>
            <a:ext cx="5596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n-US" sz="1600" dirty="0" smtClean="0">
                <a:solidFill>
                  <a:srgbClr val="0070C0"/>
                </a:solidFill>
              </a:rPr>
              <a:t>Let’s start with</a:t>
            </a:r>
          </a:p>
          <a:p>
            <a:pPr marL="0" indent="0"/>
            <a:r>
              <a:rPr lang="en-US" sz="1600" dirty="0" smtClean="0">
                <a:solidFill>
                  <a:srgbClr val="0070C0"/>
                </a:solidFill>
              </a:rPr>
              <a:t> the first set of slides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Google Shape;219;p16"/>
          <p:cNvSpPr txBox="1">
            <a:spLocks/>
          </p:cNvSpPr>
          <p:nvPr/>
        </p:nvSpPr>
        <p:spPr>
          <a:xfrm>
            <a:off x="-1100706" y="2403719"/>
            <a:ext cx="5596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n-US" sz="1600" dirty="0" smtClean="0">
                <a:solidFill>
                  <a:srgbClr val="0070C0"/>
                </a:solidFill>
              </a:rPr>
              <a:t>Let’s start with</a:t>
            </a:r>
          </a:p>
          <a:p>
            <a:pPr marL="0" indent="0"/>
            <a:r>
              <a:rPr lang="en-US" sz="1600" dirty="0" smtClean="0">
                <a:solidFill>
                  <a:srgbClr val="0070C0"/>
                </a:solidFill>
              </a:rPr>
              <a:t> the first set of slides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52" y="1839673"/>
            <a:ext cx="907496" cy="11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PE" sz="3600" b="1" dirty="0">
                <a:solidFill>
                  <a:srgbClr val="00ACC3"/>
                </a:solidFill>
              </a:rPr>
              <a:t>TIME OUT</a:t>
            </a:r>
            <a:endParaRPr sz="3600" b="1" dirty="0">
              <a:solidFill>
                <a:srgbClr val="00ACC3"/>
              </a:solidFill>
            </a:endParaRPr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4294967295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</a:t>
            </a:r>
            <a:endParaRPr sz="1400"/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00" y="653355"/>
            <a:ext cx="2880000" cy="237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0" y="13662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Elipse 1"/>
          <p:cNvSpPr/>
          <p:nvPr/>
        </p:nvSpPr>
        <p:spPr>
          <a:xfrm>
            <a:off x="695738" y="864705"/>
            <a:ext cx="3409122" cy="34091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18" y="1333785"/>
            <a:ext cx="2499161" cy="2377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title" idx="4294967295"/>
          </p:nvPr>
        </p:nvSpPr>
        <p:spPr>
          <a:xfrm>
            <a:off x="0" y="571500"/>
            <a:ext cx="3481388" cy="790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70C0"/>
                </a:solidFill>
              </a:rPr>
              <a:t>Want big impact?</a:t>
            </a:r>
            <a:endParaRPr b="1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70C0"/>
                </a:solidFill>
              </a:rPr>
              <a:t>Use big image.</a:t>
            </a:r>
            <a:endParaRPr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1722113" y="993538"/>
            <a:ext cx="2128200" cy="2128200"/>
          </a:xfrm>
          <a:prstGeom prst="ellipse">
            <a:avLst/>
          </a:prstGeom>
          <a:solidFill>
            <a:srgbClr val="F8BB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White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93686" y="993538"/>
            <a:ext cx="2128200" cy="2128200"/>
          </a:xfrm>
          <a:prstGeom prst="ellipse">
            <a:avLst/>
          </a:prstGeom>
          <a:solidFill>
            <a:srgbClr val="E8004C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Black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3507899" y="993538"/>
            <a:ext cx="2128200" cy="2128200"/>
          </a:xfrm>
          <a:prstGeom prst="ellipse">
            <a:avLst/>
          </a:prstGeom>
          <a:solidFill>
            <a:srgbClr val="ED4A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Gray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15" y="3351991"/>
            <a:ext cx="1670168" cy="15953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491960" y="671729"/>
            <a:ext cx="2160080" cy="12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endParaRPr sz="72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137" y="1700751"/>
            <a:ext cx="863725" cy="11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182840" y="6804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tables to compare data</a:t>
            </a:r>
            <a:endParaRPr dirty="0"/>
          </a:p>
        </p:txBody>
      </p:sp>
      <p:graphicFrame>
        <p:nvGraphicFramePr>
          <p:cNvPr id="296" name="Google Shape;296;p25"/>
          <p:cNvGraphicFramePr/>
          <p:nvPr>
            <p:extLst>
              <p:ext uri="{D42A27DB-BD31-4B8C-83A1-F6EECF244321}">
                <p14:modId xmlns:p14="http://schemas.microsoft.com/office/powerpoint/2010/main" val="2476805309"/>
              </p:ext>
            </p:extLst>
          </p:nvPr>
        </p:nvGraphicFramePr>
        <p:xfrm>
          <a:off x="2271165" y="1450181"/>
          <a:ext cx="5167300" cy="2742300"/>
        </p:xfrm>
        <a:graphic>
          <a:graphicData uri="http://schemas.openxmlformats.org/drawingml/2006/table">
            <a:tbl>
              <a:tblPr>
                <a:noFill/>
                <a:tableStyleId>{242A20BD-2505-46DF-82F6-A791D1CCFF51}</a:tableStyleId>
              </a:tblPr>
              <a:tblGrid>
                <a:gridCol w="1291825"/>
                <a:gridCol w="1291825"/>
                <a:gridCol w="1291825"/>
                <a:gridCol w="1291825"/>
              </a:tblGrid>
              <a:tr h="68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sz="1100" b="1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sz="1100" b="1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sz="1100" b="1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BE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7" name="Google Shape;297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26" y="3146979"/>
            <a:ext cx="1942358" cy="19423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6" descr="mapa_linea_n-01.png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4125" y="677150"/>
            <a:ext cx="8555749" cy="43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70C0"/>
                </a:solidFill>
              </a:rPr>
              <a:t>Maps</a:t>
            </a:r>
            <a:endParaRPr sz="4400" b="1" dirty="0">
              <a:solidFill>
                <a:srgbClr val="0070C0"/>
              </a:solidFill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2428725" y="2581575"/>
            <a:ext cx="819300" cy="786300"/>
          </a:xfrm>
          <a:prstGeom prst="wedgeEllipseCallout">
            <a:avLst>
              <a:gd name="adj1" fmla="val 1153"/>
              <a:gd name="adj2" fmla="val 66969"/>
            </a:avLst>
          </a:prstGeom>
          <a:solidFill>
            <a:srgbClr val="FFC0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sz="800"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1009650" y="2019450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2714625" y="3629175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3771900" y="1857525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4448250" y="3924450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6629400" y="2343300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7581900" y="4086375"/>
            <a:ext cx="247500" cy="247500"/>
          </a:xfrm>
          <a:prstGeom prst="donut">
            <a:avLst>
              <a:gd name="adj" fmla="val 3798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559" y="2951882"/>
            <a:ext cx="860879" cy="860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0" y="1151175"/>
            <a:ext cx="765000" cy="75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624" y="3169185"/>
            <a:ext cx="765000" cy="765000"/>
          </a:xfrm>
          <a:prstGeom prst="rect">
            <a:avLst/>
          </a:prstGeom>
        </p:spPr>
      </p:pic>
      <p:sp>
        <p:nvSpPr>
          <p:cNvPr id="15" name="Google Shape;304;p26"/>
          <p:cNvSpPr/>
          <p:nvPr/>
        </p:nvSpPr>
        <p:spPr>
          <a:xfrm>
            <a:off x="3486000" y="795650"/>
            <a:ext cx="819300" cy="786300"/>
          </a:xfrm>
          <a:prstGeom prst="wedgeEllipseCallout">
            <a:avLst>
              <a:gd name="adj1" fmla="val 1153"/>
              <a:gd name="adj2" fmla="val 6696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sz="800"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304;p26"/>
          <p:cNvSpPr/>
          <p:nvPr/>
        </p:nvSpPr>
        <p:spPr>
          <a:xfrm>
            <a:off x="6343500" y="1318725"/>
            <a:ext cx="819300" cy="786300"/>
          </a:xfrm>
          <a:prstGeom prst="wedgeEllipseCallout">
            <a:avLst>
              <a:gd name="adj1" fmla="val 1153"/>
              <a:gd name="adj2" fmla="val 66969"/>
            </a:avLst>
          </a:prstGeom>
          <a:solidFill>
            <a:schemeClr val="accent6">
              <a:alpha val="86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sz="800"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46;p9"/>
          <p:cNvSpPr/>
          <p:nvPr/>
        </p:nvSpPr>
        <p:spPr>
          <a:xfrm>
            <a:off x="7765176" y="9993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47;p9"/>
          <p:cNvSpPr/>
          <p:nvPr/>
        </p:nvSpPr>
        <p:spPr>
          <a:xfrm>
            <a:off x="8555576" y="20075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8;p9"/>
          <p:cNvSpPr/>
          <p:nvPr/>
        </p:nvSpPr>
        <p:spPr>
          <a:xfrm>
            <a:off x="8661553" y="12855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9;p9"/>
          <p:cNvSpPr/>
          <p:nvPr/>
        </p:nvSpPr>
        <p:spPr>
          <a:xfrm>
            <a:off x="7970176" y="15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0;p9"/>
          <p:cNvSpPr/>
          <p:nvPr/>
        </p:nvSpPr>
        <p:spPr>
          <a:xfrm>
            <a:off x="7665901" y="7118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1;p9"/>
          <p:cNvSpPr/>
          <p:nvPr/>
        </p:nvSpPr>
        <p:spPr>
          <a:xfrm>
            <a:off x="8499076" y="11230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upo 5"/>
          <p:cNvGrpSpPr/>
          <p:nvPr/>
        </p:nvGrpSpPr>
        <p:grpSpPr>
          <a:xfrm rot="10800000">
            <a:off x="-33229" y="2881788"/>
            <a:ext cx="1574775" cy="2140125"/>
            <a:chOff x="-33229" y="2881788"/>
            <a:chExt cx="1574775" cy="2140125"/>
          </a:xfrm>
        </p:grpSpPr>
        <p:sp>
          <p:nvSpPr>
            <p:cNvPr id="24" name="Google Shape;146;p9"/>
            <p:cNvSpPr/>
            <p:nvPr/>
          </p:nvSpPr>
          <p:spPr>
            <a:xfrm>
              <a:off x="66046" y="3726563"/>
              <a:ext cx="550500" cy="550500"/>
            </a:xfrm>
            <a:prstGeom prst="ellipse">
              <a:avLst/>
            </a:prstGeom>
            <a:solidFill>
              <a:srgbClr val="00D1C6">
                <a:alpha val="8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7;p9"/>
            <p:cNvSpPr/>
            <p:nvPr/>
          </p:nvSpPr>
          <p:spPr>
            <a:xfrm>
              <a:off x="856446" y="4734813"/>
              <a:ext cx="287100" cy="287100"/>
            </a:xfrm>
            <a:prstGeom prst="donut">
              <a:avLst>
                <a:gd name="adj" fmla="val 18608"/>
              </a:avLst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;p9"/>
            <p:cNvSpPr/>
            <p:nvPr/>
          </p:nvSpPr>
          <p:spPr>
            <a:xfrm>
              <a:off x="962423" y="4012777"/>
              <a:ext cx="416400" cy="416400"/>
            </a:xfrm>
            <a:prstGeom prst="ellipse">
              <a:avLst/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;p9"/>
            <p:cNvSpPr/>
            <p:nvPr/>
          </p:nvSpPr>
          <p:spPr>
            <a:xfrm>
              <a:off x="271046" y="2881788"/>
              <a:ext cx="741600" cy="741600"/>
            </a:xfrm>
            <a:prstGeom prst="donut">
              <a:avLst>
                <a:gd name="adj" fmla="val 37879"/>
              </a:avLst>
            </a:prstGeom>
            <a:solidFill>
              <a:srgbClr val="00ACC3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;p9"/>
            <p:cNvSpPr/>
            <p:nvPr/>
          </p:nvSpPr>
          <p:spPr>
            <a:xfrm>
              <a:off x="-33229" y="3439113"/>
              <a:ext cx="188100" cy="188100"/>
            </a:xfrm>
            <a:prstGeom prst="ellipse">
              <a:avLst/>
            </a:prstGeom>
            <a:solidFill>
              <a:srgbClr val="BBCD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1;p9"/>
            <p:cNvSpPr/>
            <p:nvPr/>
          </p:nvSpPr>
          <p:spPr>
            <a:xfrm>
              <a:off x="799946" y="3850301"/>
              <a:ext cx="741600" cy="741600"/>
            </a:xfrm>
            <a:prstGeom prst="ellipse">
              <a:avLst/>
            </a:prstGeom>
            <a:noFill/>
            <a:ln w="9525" cap="flat" cmpd="sng">
              <a:solidFill>
                <a:srgbClr val="F8BB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063501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B0F0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</a:t>
            </a:r>
            <a:endParaRPr sz="9600" b="1" dirty="0">
              <a:solidFill>
                <a:srgbClr val="00B0F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7" name="Google Shape;317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471142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Whoa! That’s a big </a:t>
            </a:r>
            <a:endParaRPr lang="en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number</a:t>
            </a:r>
            <a:r>
              <a:rPr lang="en" dirty="0"/>
              <a:t>, aren’t you proud?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85" y="3471142"/>
            <a:ext cx="1538723" cy="15387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750" y="589581"/>
            <a:ext cx="9225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ctrTitle" idx="4294967295"/>
          </p:nvPr>
        </p:nvSpPr>
        <p:spPr>
          <a:xfrm>
            <a:off x="0" y="495300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89,526,124$</a:t>
            </a:r>
            <a:endParaRPr sz="6000" b="1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28"/>
          <p:cNvSpPr txBox="1">
            <a:spLocks noGrp="1"/>
          </p:cNvSpPr>
          <p:nvPr>
            <p:ph type="subTitle" idx="4294967295"/>
          </p:nvPr>
        </p:nvSpPr>
        <p:spPr>
          <a:xfrm>
            <a:off x="0" y="1106488"/>
            <a:ext cx="77724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25" name="Google Shape;325;p28"/>
          <p:cNvSpPr txBox="1">
            <a:spLocks noGrp="1"/>
          </p:cNvSpPr>
          <p:nvPr>
            <p:ph type="ctrTitle" idx="4294967295"/>
          </p:nvPr>
        </p:nvSpPr>
        <p:spPr>
          <a:xfrm>
            <a:off x="0" y="3581400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100%</a:t>
            </a:r>
            <a:endParaRPr sz="6000" b="1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6" name="Google Shape;326;p28"/>
          <p:cNvSpPr txBox="1">
            <a:spLocks noGrp="1"/>
          </p:cNvSpPr>
          <p:nvPr>
            <p:ph type="subTitle" idx="4294967295"/>
          </p:nvPr>
        </p:nvSpPr>
        <p:spPr>
          <a:xfrm>
            <a:off x="0" y="4192588"/>
            <a:ext cx="77724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27" name="Google Shape;327;p28"/>
          <p:cNvSpPr txBox="1">
            <a:spLocks noGrp="1"/>
          </p:cNvSpPr>
          <p:nvPr>
            <p:ph type="ctrTitle" idx="4294967295"/>
          </p:nvPr>
        </p:nvSpPr>
        <p:spPr>
          <a:xfrm>
            <a:off x="0" y="2038350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185,244 users</a:t>
            </a:r>
            <a:endParaRPr sz="6000" b="1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subTitle" idx="4294967295"/>
          </p:nvPr>
        </p:nvSpPr>
        <p:spPr>
          <a:xfrm>
            <a:off x="0" y="2649538"/>
            <a:ext cx="77724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1" y="3035966"/>
            <a:ext cx="1986217" cy="19862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445" y="316900"/>
            <a:ext cx="1721450" cy="1721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I am Jayden Smith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4294967295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</a:t>
            </a:r>
            <a:endParaRPr sz="1400"/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51" y="1828742"/>
            <a:ext cx="1254697" cy="1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ctrTitle"/>
          </p:nvPr>
        </p:nvSpPr>
        <p:spPr>
          <a:xfrm>
            <a:off x="1773750" y="2871718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773750" y="3899822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Business Plans, Marketing Plans, Project Proposals, Lessons, etc</a:t>
            </a:r>
            <a:endParaRPr dirty="0"/>
          </a:p>
        </p:txBody>
      </p:sp>
      <p:sp>
        <p:nvSpPr>
          <p:cNvPr id="448" name="Google Shape;448;p3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5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8" y="1851344"/>
            <a:ext cx="1395374" cy="13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29"/>
          <p:cNvCxnSpPr/>
          <p:nvPr/>
        </p:nvCxnSpPr>
        <p:spPr>
          <a:xfrm>
            <a:off x="-4800" y="25717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617A8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5" name="Google Shape;335;p29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1895325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" name="Google Shape;337;p29"/>
          <p:cNvCxnSpPr/>
          <p:nvPr/>
        </p:nvCxnSpPr>
        <p:spPr>
          <a:xfrm rot="10800000">
            <a:off x="2105025" y="1733550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8" name="Google Shape;338;p29"/>
          <p:cNvSpPr/>
          <p:nvPr/>
        </p:nvSpPr>
        <p:spPr>
          <a:xfrm>
            <a:off x="4362450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6829275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0" name="Google Shape;340;p29"/>
          <p:cNvCxnSpPr/>
          <p:nvPr/>
        </p:nvCxnSpPr>
        <p:spPr>
          <a:xfrm>
            <a:off x="4572000" y="2524125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41" name="Google Shape;341;p29"/>
          <p:cNvCxnSpPr/>
          <p:nvPr/>
        </p:nvCxnSpPr>
        <p:spPr>
          <a:xfrm rot="10800000">
            <a:off x="7038975" y="1733550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2" name="Google Shape;342;p29"/>
          <p:cNvSpPr txBox="1"/>
          <p:nvPr/>
        </p:nvSpPr>
        <p:spPr>
          <a:xfrm>
            <a:off x="148117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3948150" y="3346450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641512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5" name="Google Shape;345;p2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38" y="2946541"/>
            <a:ext cx="1471173" cy="15937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65" y="1151265"/>
            <a:ext cx="938325" cy="10607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942" y="2931521"/>
            <a:ext cx="1361820" cy="1532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05" y="3173836"/>
            <a:ext cx="1799620" cy="1773539"/>
          </a:xfrm>
          <a:prstGeom prst="rect">
            <a:avLst/>
          </a:prstGeom>
        </p:spPr>
      </p:pic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2021475" y="667003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Let’s review some concepts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51" name="Google Shape;351;p30"/>
          <p:cNvSpPr txBox="1">
            <a:spLocks noGrp="1"/>
          </p:cNvSpPr>
          <p:nvPr>
            <p:ph type="body" idx="1"/>
          </p:nvPr>
        </p:nvSpPr>
        <p:spPr>
          <a:xfrm>
            <a:off x="2021475" y="1345809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Yellow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color of gold, butter and ripe lemons. In the spectrum of visible light, yellow is found between green and orange.</a:t>
            </a:r>
            <a:endParaRPr sz="1100">
              <a:solidFill>
                <a:srgbClr val="0070C0"/>
              </a:solidFill>
            </a:endParaRPr>
          </a:p>
        </p:txBody>
      </p:sp>
      <p:sp>
        <p:nvSpPr>
          <p:cNvPr id="352" name="Google Shape;352;p30"/>
          <p:cNvSpPr txBox="1">
            <a:spLocks noGrp="1"/>
          </p:cNvSpPr>
          <p:nvPr>
            <p:ph type="body" idx="2"/>
          </p:nvPr>
        </p:nvSpPr>
        <p:spPr>
          <a:xfrm>
            <a:off x="3948368" y="1345809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Blue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colour of the clear sky and the deep sea. It is located between violet and green on the optical spectrum.</a:t>
            </a:r>
            <a:endParaRPr sz="1100">
              <a:solidFill>
                <a:srgbClr val="0070C0"/>
              </a:solidFill>
            </a:endParaRPr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3"/>
          </p:nvPr>
        </p:nvSpPr>
        <p:spPr>
          <a:xfrm>
            <a:off x="5875261" y="1345809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Red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color of blood, and because of this it has historically been associated with sacrifice, danger and courage. </a:t>
            </a:r>
            <a:endParaRPr sz="11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70C0"/>
              </a:solidFill>
            </a:endParaRPr>
          </a:p>
        </p:txBody>
      </p:sp>
      <p:sp>
        <p:nvSpPr>
          <p:cNvPr id="354" name="Google Shape;354;p30"/>
          <p:cNvSpPr txBox="1">
            <a:spLocks noGrp="1"/>
          </p:cNvSpPr>
          <p:nvPr>
            <p:ph type="body" idx="1"/>
          </p:nvPr>
        </p:nvSpPr>
        <p:spPr>
          <a:xfrm>
            <a:off x="2021475" y="2964063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Yellow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color of gold, butter and ripe lemons. In the spectrum of visible light, yellow is found between green and orange.</a:t>
            </a:r>
            <a:endParaRPr sz="1100">
              <a:solidFill>
                <a:srgbClr val="0070C0"/>
              </a:solidFill>
            </a:endParaRPr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2"/>
          </p:nvPr>
        </p:nvSpPr>
        <p:spPr>
          <a:xfrm>
            <a:off x="3948368" y="2964063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Blue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colour of the clear sky and the deep sea. It is located between violet and green on the optical spectrum.</a:t>
            </a:r>
            <a:endParaRPr sz="1100">
              <a:solidFill>
                <a:srgbClr val="0070C0"/>
              </a:solidFill>
            </a:endParaRPr>
          </a:p>
        </p:txBody>
      </p:sp>
      <p:sp>
        <p:nvSpPr>
          <p:cNvPr id="356" name="Google Shape;356;p30"/>
          <p:cNvSpPr txBox="1">
            <a:spLocks noGrp="1"/>
          </p:cNvSpPr>
          <p:nvPr>
            <p:ph type="body" idx="3"/>
          </p:nvPr>
        </p:nvSpPr>
        <p:spPr>
          <a:xfrm>
            <a:off x="5875261" y="2964063"/>
            <a:ext cx="1832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C0"/>
                </a:solidFill>
              </a:rPr>
              <a:t>Red</a:t>
            </a:r>
            <a:endParaRPr sz="11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70C0"/>
                </a:solidFill>
              </a:rPr>
              <a:t>Is the color of blood, and because of this it has historically been associated with sacrifice, danger and courage. </a:t>
            </a:r>
            <a:endParaRPr sz="11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70C0"/>
              </a:solidFill>
            </a:endParaRPr>
          </a:p>
        </p:txBody>
      </p:sp>
      <p:sp>
        <p:nvSpPr>
          <p:cNvPr id="357" name="Google Shape;357;p3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22</a:t>
            </a:fld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364" name="Google Shape;364;p31"/>
          <p:cNvCxnSpPr/>
          <p:nvPr/>
        </p:nvCxnSpPr>
        <p:spPr>
          <a:xfrm>
            <a:off x="1783308" y="998499"/>
            <a:ext cx="574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1"/>
          <p:cNvCxnSpPr/>
          <p:nvPr/>
        </p:nvCxnSpPr>
        <p:spPr>
          <a:xfrm>
            <a:off x="1783308" y="1707981"/>
            <a:ext cx="574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1"/>
          <p:cNvCxnSpPr/>
          <p:nvPr/>
        </p:nvCxnSpPr>
        <p:spPr>
          <a:xfrm>
            <a:off x="1783308" y="2417463"/>
            <a:ext cx="574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1"/>
          <p:cNvCxnSpPr/>
          <p:nvPr/>
        </p:nvCxnSpPr>
        <p:spPr>
          <a:xfrm>
            <a:off x="1783308" y="3126946"/>
            <a:ext cx="574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1"/>
          <p:cNvCxnSpPr/>
          <p:nvPr/>
        </p:nvCxnSpPr>
        <p:spPr>
          <a:xfrm>
            <a:off x="1783308" y="3858326"/>
            <a:ext cx="574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1"/>
          <p:cNvSpPr txBox="1"/>
          <p:nvPr/>
        </p:nvSpPr>
        <p:spPr>
          <a:xfrm>
            <a:off x="1783308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4000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3000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2000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1000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2428075" y="2304736"/>
            <a:ext cx="185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2677516" y="1910673"/>
            <a:ext cx="185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1"/>
          <p:cNvSpPr/>
          <p:nvPr/>
        </p:nvSpPr>
        <p:spPr>
          <a:xfrm>
            <a:off x="2926957" y="2417463"/>
            <a:ext cx="185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3819576" y="2618526"/>
            <a:ext cx="185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4069017" y="2020143"/>
            <a:ext cx="185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4318458" y="1152823"/>
            <a:ext cx="185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1"/>
          <p:cNvSpPr/>
          <p:nvPr/>
        </p:nvSpPr>
        <p:spPr>
          <a:xfrm>
            <a:off x="5211076" y="2063918"/>
            <a:ext cx="185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1"/>
          <p:cNvSpPr/>
          <p:nvPr/>
        </p:nvSpPr>
        <p:spPr>
          <a:xfrm>
            <a:off x="5460517" y="998375"/>
            <a:ext cx="185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5709958" y="2246361"/>
            <a:ext cx="185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1"/>
          <p:cNvSpPr/>
          <p:nvPr/>
        </p:nvSpPr>
        <p:spPr>
          <a:xfrm>
            <a:off x="6602577" y="2676900"/>
            <a:ext cx="185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1"/>
          <p:cNvSpPr/>
          <p:nvPr/>
        </p:nvSpPr>
        <p:spPr>
          <a:xfrm>
            <a:off x="6852017" y="1217418"/>
            <a:ext cx="185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7101458" y="1531208"/>
            <a:ext cx="185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93" y="2505823"/>
            <a:ext cx="1397981" cy="13774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4" y="2458188"/>
            <a:ext cx="1615209" cy="14726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864924" y="488431"/>
            <a:ext cx="1414149" cy="94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6</a:t>
            </a:r>
            <a:endParaRPr sz="72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22" y="969882"/>
            <a:ext cx="2035155" cy="20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>
            <a:spLocks noGrp="1"/>
          </p:cNvSpPr>
          <p:nvPr>
            <p:ph type="body" idx="4294967295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Mobile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87" name="Google Shape;387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88" name="Google Shape;388;p32"/>
          <p:cNvGrpSpPr/>
          <p:nvPr/>
        </p:nvGrpSpPr>
        <p:grpSpPr>
          <a:xfrm>
            <a:off x="3618944" y="281354"/>
            <a:ext cx="1904061" cy="3668045"/>
            <a:chOff x="2547150" y="238125"/>
            <a:chExt cx="2525675" cy="5238750"/>
          </a:xfrm>
        </p:grpSpPr>
        <p:sp>
          <p:nvSpPr>
            <p:cNvPr id="389" name="Google Shape;389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82" y="1389642"/>
            <a:ext cx="1531186" cy="16793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>
            <a:spLocks noGrp="1"/>
          </p:cNvSpPr>
          <p:nvPr>
            <p:ph type="body" idx="4294967295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99" name="Google Shape;399;p3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400" name="Google Shape;400;p33"/>
          <p:cNvGrpSpPr/>
          <p:nvPr/>
        </p:nvGrpSpPr>
        <p:grpSpPr>
          <a:xfrm>
            <a:off x="1990165" y="726141"/>
            <a:ext cx="4908175" cy="3153815"/>
            <a:chOff x="2112475" y="238125"/>
            <a:chExt cx="3395050" cy="5238750"/>
          </a:xfrm>
        </p:grpSpPr>
        <p:sp>
          <p:nvSpPr>
            <p:cNvPr id="401" name="Google Shape;401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78" y="1124923"/>
            <a:ext cx="1996147" cy="19961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body" idx="4294967295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412" name="Google Shape;412;p34"/>
          <p:cNvGrpSpPr/>
          <p:nvPr/>
        </p:nvGrpSpPr>
        <p:grpSpPr>
          <a:xfrm>
            <a:off x="1932415" y="713502"/>
            <a:ext cx="5279280" cy="3093067"/>
            <a:chOff x="1177450" y="241631"/>
            <a:chExt cx="6173152" cy="3616776"/>
          </a:xfrm>
        </p:grpSpPr>
        <p:sp>
          <p:nvSpPr>
            <p:cNvPr id="413" name="Google Shape;413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95" y="892233"/>
            <a:ext cx="4067694" cy="25769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2142245" y="650257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2" name="Google Shape;432;p36"/>
          <p:cNvSpPr txBox="1">
            <a:spLocks noGrp="1"/>
          </p:cNvSpPr>
          <p:nvPr>
            <p:ph type="body" idx="1"/>
          </p:nvPr>
        </p:nvSpPr>
        <p:spPr>
          <a:xfrm>
            <a:off x="2142245" y="1291357"/>
            <a:ext cx="57510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Titles: </a:t>
            </a:r>
            <a:r>
              <a:rPr lang="en" sz="1200" b="1"/>
              <a:t>Nixie One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Body copy: </a:t>
            </a:r>
            <a:r>
              <a:rPr lang="en" sz="1200" b="1"/>
              <a:t>Varela Round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https://www.fontsquirrel.com/fonts/nixie-one</a:t>
            </a:r>
            <a:endParaRPr sz="1200">
              <a:solidFill>
                <a:srgbClr val="00ACC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https://www.fontsquirrel.com/fonts/varela-round</a:t>
            </a:r>
            <a:endParaRPr sz="1200">
              <a:solidFill>
                <a:srgbClr val="00ACC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Yellow </a:t>
            </a:r>
            <a:r>
              <a:rPr lang="en" sz="1200" b="1">
                <a:solidFill>
                  <a:srgbClr val="F8BB00"/>
                </a:solidFill>
              </a:rPr>
              <a:t>#f8bb00</a:t>
            </a:r>
            <a:r>
              <a:rPr lang="en" sz="1200"/>
              <a:t>		Orange </a:t>
            </a:r>
            <a:r>
              <a:rPr lang="en" sz="1200" b="1">
                <a:solidFill>
                  <a:srgbClr val="ED4A00"/>
                </a:solidFill>
              </a:rPr>
              <a:t>#ed4a00</a:t>
            </a:r>
            <a:r>
              <a:rPr lang="en" sz="1200" b="1">
                <a:solidFill>
                  <a:srgbClr val="3D85C6"/>
                </a:solidFill>
              </a:rPr>
              <a:t>		</a:t>
            </a:r>
            <a:r>
              <a:rPr lang="en" sz="1200"/>
              <a:t>Fucsia </a:t>
            </a:r>
            <a:r>
              <a:rPr lang="en" sz="1200" b="1">
                <a:solidFill>
                  <a:srgbClr val="E8004C"/>
                </a:solidFill>
              </a:rPr>
              <a:t>#e8004c</a:t>
            </a:r>
            <a:endParaRPr sz="1200" b="1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Blue </a:t>
            </a:r>
            <a:r>
              <a:rPr lang="en" sz="1200" b="1">
                <a:solidFill>
                  <a:srgbClr val="00ACC3"/>
                </a:solidFill>
              </a:rPr>
              <a:t>#00acc3		</a:t>
            </a:r>
            <a:r>
              <a:rPr lang="en" sz="1200"/>
              <a:t>Aqua </a:t>
            </a:r>
            <a:r>
              <a:rPr lang="en" sz="1200" b="1">
                <a:solidFill>
                  <a:srgbClr val="00D1C6"/>
                </a:solidFill>
              </a:rPr>
              <a:t>#00d1c6</a:t>
            </a:r>
            <a:r>
              <a:rPr lang="en" sz="1200" b="1">
                <a:solidFill>
                  <a:srgbClr val="3D85C6"/>
                </a:solidFill>
              </a:rPr>
              <a:t>		</a:t>
            </a:r>
            <a:r>
              <a:rPr lang="en" sz="1200"/>
              <a:t>Lime </a:t>
            </a:r>
            <a:r>
              <a:rPr lang="en" sz="1200" b="1">
                <a:solidFill>
                  <a:srgbClr val="BBCD00"/>
                </a:solidFill>
              </a:rPr>
              <a:t>#bbcd00</a:t>
            </a:r>
            <a:endParaRPr sz="1200" b="1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Green </a:t>
            </a:r>
            <a:r>
              <a:rPr lang="en" sz="1200" b="1">
                <a:solidFill>
                  <a:srgbClr val="65BB48"/>
                </a:solidFill>
              </a:rPr>
              <a:t>#65bb48</a:t>
            </a:r>
            <a:r>
              <a:rPr lang="en" sz="1200" b="1">
                <a:solidFill>
                  <a:srgbClr val="3D85C6"/>
                </a:solidFill>
              </a:rPr>
              <a:t>		</a:t>
            </a:r>
            <a:r>
              <a:rPr lang="en" sz="1200"/>
              <a:t>Gray </a:t>
            </a:r>
            <a:r>
              <a:rPr lang="en" sz="1200" b="1">
                <a:solidFill>
                  <a:srgbClr val="617A86"/>
                </a:solidFill>
              </a:rPr>
              <a:t>#617a86		</a:t>
            </a:r>
            <a:r>
              <a:rPr lang="en" sz="1200"/>
              <a:t>Light Gray </a:t>
            </a:r>
            <a:r>
              <a:rPr lang="en" sz="1200" b="1">
                <a:solidFill>
                  <a:srgbClr val="A1BECC"/>
                </a:solidFill>
              </a:rPr>
              <a:t>#a1becc</a:t>
            </a:r>
            <a:endParaRPr sz="1200" b="1">
              <a:solidFill>
                <a:srgbClr val="A1BE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D85C6"/>
              </a:solidFill>
            </a:endParaRPr>
          </a:p>
        </p:txBody>
      </p:sp>
      <p:sp>
        <p:nvSpPr>
          <p:cNvPr id="433" name="Google Shape;433;p36"/>
          <p:cNvSpPr txBox="1"/>
          <p:nvPr/>
        </p:nvSpPr>
        <p:spPr>
          <a:xfrm>
            <a:off x="2142245" y="4457775"/>
            <a:ext cx="57510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4" name="Google Shape;434;p3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41" y="2153658"/>
            <a:ext cx="2225084" cy="27937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2556313" y="884658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2556313" y="1533267"/>
            <a:ext cx="2377996" cy="1227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17A86"/>
                </a:solidFill>
              </a:rPr>
              <a:t>Special thanks to all the people who made and released these awesome resources for free:</a:t>
            </a:r>
            <a:endParaRPr sz="1600" dirty="0">
              <a:solidFill>
                <a:srgbClr val="617A86"/>
              </a:solidFill>
            </a:endParaRPr>
          </a:p>
          <a:p>
            <a:pPr lvl="0">
              <a:lnSpc>
                <a:spcPct val="115000"/>
              </a:lnSpc>
              <a:buClr>
                <a:srgbClr val="617A86"/>
              </a:buClr>
            </a:pPr>
            <a:r>
              <a:rPr lang="en" sz="1600" dirty="0">
                <a:solidFill>
                  <a:srgbClr val="617A86"/>
                </a:solidFill>
              </a:rPr>
              <a:t>Presentation template by </a:t>
            </a:r>
            <a:r>
              <a:rPr lang="es-PE" sz="1600" u="sng" dirty="0" smtClean="0"/>
              <a:t>plantillaspower-point</a:t>
            </a:r>
            <a:endParaRPr sz="1600" dirty="0">
              <a:solidFill>
                <a:srgbClr val="617A86"/>
              </a:solidFill>
            </a:endParaRPr>
          </a:p>
        </p:txBody>
      </p:sp>
      <p:sp>
        <p:nvSpPr>
          <p:cNvPr id="441" name="Google Shape;441;p3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393" y="2146860"/>
            <a:ext cx="2723260" cy="2763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886291" y="3000429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886291" y="4028533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84299" y="1742335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58" y="538856"/>
            <a:ext cx="1422683" cy="14439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4" name="Google Shape;454;p3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DEC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OCT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SEP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AUG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MAY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APR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FEB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JAN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68" name="Google Shape;468;p39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69" name="Google Shape;469;p39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0" name="Google Shape;470;p39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1" name="Google Shape;471;p39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2" name="Google Shape;472;p39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39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4" name="Google Shape;474;p39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39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6" name="Google Shape;476;p39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39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8" name="Google Shape;478;p39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39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0" name="Google Shape;480;p39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1" name="Google Shape;481;p39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2" name="Google Shape;482;p39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3" name="Google Shape;483;p39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4" name="Google Shape;484;p39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39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6" name="Google Shape;486;p39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39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8" name="Google Shape;488;p39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39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0" name="Google Shape;490;p39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39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20" y="3886282"/>
            <a:ext cx="2110959" cy="118560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97" name="Google Shape;497;p40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40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500" name="Google Shape;50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2" name="Google Shape;502;p40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503" name="Google Shape;50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506" name="Google Shape;50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509" name="Google Shape;50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6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1" name="Google Shape;511;p40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512" name="Google Shape;51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4" name="Google Shape;514;p40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515" name="Google Shape;51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17" name="Google Shape;517;p40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8" name="Google Shape;518;p40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9" name="Google Shape;519;p40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0" name="Google Shape;520;p40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2" name="Google Shape;522;p40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3" name="Google Shape;523;p40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040" y="3703125"/>
            <a:ext cx="97875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aphicFrame>
        <p:nvGraphicFramePr>
          <p:cNvPr id="529" name="Google Shape;529;p41"/>
          <p:cNvGraphicFramePr/>
          <p:nvPr/>
        </p:nvGraphicFramePr>
        <p:xfrm>
          <a:off x="798025" y="1006906"/>
          <a:ext cx="7547950" cy="3263500"/>
        </p:xfrm>
        <a:graphic>
          <a:graphicData uri="http://schemas.openxmlformats.org/drawingml/2006/table">
            <a:tbl>
              <a:tblPr>
                <a:noFill/>
                <a:tableStyleId>{242A20BD-2505-46DF-82F6-A791D1CCFF51}</a:tableStyleId>
              </a:tblPr>
              <a:tblGrid>
                <a:gridCol w="129975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</a:tblGrid>
              <a:tr h="32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30" name="Google Shape;530;p41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71" y="3905625"/>
            <a:ext cx="967500" cy="123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36" name="Google Shape;536;p42"/>
          <p:cNvSpPr/>
          <p:nvPr/>
        </p:nvSpPr>
        <p:spPr>
          <a:xfrm>
            <a:off x="1096800" y="1096875"/>
            <a:ext cx="3412800" cy="1285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STRENGTHS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4650661" y="1096875"/>
            <a:ext cx="3412800" cy="1285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WEAKNESSES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1096800" y="2523595"/>
            <a:ext cx="3412800" cy="1285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OPPORTUNITIES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9" name="Google Shape;539;p42"/>
          <p:cNvSpPr/>
          <p:nvPr/>
        </p:nvSpPr>
        <p:spPr>
          <a:xfrm>
            <a:off x="4650661" y="2523595"/>
            <a:ext cx="3412800" cy="1285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THREATS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3529851" y="1401114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2"/>
          <p:cNvSpPr/>
          <p:nvPr/>
        </p:nvSpPr>
        <p:spPr>
          <a:xfrm rot="5400000">
            <a:off x="3671190" y="1401114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2"/>
          <p:cNvSpPr/>
          <p:nvPr/>
        </p:nvSpPr>
        <p:spPr>
          <a:xfrm rot="10800000">
            <a:off x="3671190" y="1543557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2"/>
          <p:cNvSpPr/>
          <p:nvPr/>
        </p:nvSpPr>
        <p:spPr>
          <a:xfrm rot="-5400000">
            <a:off x="3529851" y="1543557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2"/>
          <p:cNvSpPr/>
          <p:nvPr/>
        </p:nvSpPr>
        <p:spPr>
          <a:xfrm>
            <a:off x="3981335" y="1810176"/>
            <a:ext cx="291633" cy="3712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545" name="Google Shape;545;p42"/>
          <p:cNvSpPr/>
          <p:nvPr/>
        </p:nvSpPr>
        <p:spPr>
          <a:xfrm>
            <a:off x="4805337" y="1816439"/>
            <a:ext cx="470521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546" name="Google Shape;546;p42"/>
          <p:cNvSpPr/>
          <p:nvPr/>
        </p:nvSpPr>
        <p:spPr>
          <a:xfrm>
            <a:off x="3953274" y="2707809"/>
            <a:ext cx="347755" cy="3707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547" name="Google Shape;547;p42"/>
          <p:cNvSpPr/>
          <p:nvPr/>
        </p:nvSpPr>
        <p:spPr>
          <a:xfrm>
            <a:off x="4898038" y="2714072"/>
            <a:ext cx="285119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  <p:sp>
        <p:nvSpPr>
          <p:cNvPr id="548" name="Google Shape;548;p42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52" y="3809095"/>
            <a:ext cx="81000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54" name="Google Shape;554;p4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555" name="Google Shape;555;p43"/>
          <p:cNvSpPr txBox="1"/>
          <p:nvPr/>
        </p:nvSpPr>
        <p:spPr>
          <a:xfrm>
            <a:off x="2128065" y="512250"/>
            <a:ext cx="1629300" cy="150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Activities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8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6" name="Google Shape;556;p43"/>
          <p:cNvSpPr txBox="1"/>
          <p:nvPr/>
        </p:nvSpPr>
        <p:spPr>
          <a:xfrm>
            <a:off x="2128065" y="2019386"/>
            <a:ext cx="1629300" cy="150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Resources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3757355" y="512250"/>
            <a:ext cx="1629300" cy="301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Value Propositions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5386645" y="512250"/>
            <a:ext cx="1629300" cy="150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Relationships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5386645" y="2019386"/>
            <a:ext cx="1629300" cy="150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Channels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7015935" y="512250"/>
            <a:ext cx="1629300" cy="301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Segments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498775" y="512250"/>
            <a:ext cx="1629300" cy="301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Partners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8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498775" y="3526522"/>
            <a:ext cx="4073100" cy="116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Cost Structure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4572000" y="3526522"/>
            <a:ext cx="4073100" cy="116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Revenue Streams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900"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4" name="Google Shape;564;p43"/>
          <p:cNvSpPr/>
          <p:nvPr/>
        </p:nvSpPr>
        <p:spPr>
          <a:xfrm>
            <a:off x="4295941" y="3598545"/>
            <a:ext cx="204046" cy="202853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5" name="Google Shape;565;p43"/>
          <p:cNvSpPr/>
          <p:nvPr/>
        </p:nvSpPr>
        <p:spPr>
          <a:xfrm>
            <a:off x="6740343" y="584341"/>
            <a:ext cx="203437" cy="18262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6" name="Google Shape;566;p43"/>
          <p:cNvSpPr/>
          <p:nvPr/>
        </p:nvSpPr>
        <p:spPr>
          <a:xfrm>
            <a:off x="1860217" y="584259"/>
            <a:ext cx="195717" cy="19570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8387008" y="584339"/>
            <a:ext cx="186194" cy="196301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68" name="Google Shape;568;p43"/>
          <p:cNvGrpSpPr/>
          <p:nvPr/>
        </p:nvGrpSpPr>
        <p:grpSpPr>
          <a:xfrm>
            <a:off x="8342919" y="3598348"/>
            <a:ext cx="220681" cy="161802"/>
            <a:chOff x="4610450" y="3703750"/>
            <a:chExt cx="453050" cy="332175"/>
          </a:xfrm>
        </p:grpSpPr>
        <p:sp>
          <p:nvSpPr>
            <p:cNvPr id="569" name="Google Shape;569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71" name="Google Shape;571;p43"/>
          <p:cNvSpPr/>
          <p:nvPr/>
        </p:nvSpPr>
        <p:spPr>
          <a:xfrm>
            <a:off x="3487270" y="584274"/>
            <a:ext cx="198079" cy="198091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72" name="Google Shape;572;p43"/>
          <p:cNvGrpSpPr/>
          <p:nvPr/>
        </p:nvGrpSpPr>
        <p:grpSpPr>
          <a:xfrm>
            <a:off x="5136738" y="584231"/>
            <a:ext cx="177865" cy="226635"/>
            <a:chOff x="1958100" y="4985350"/>
            <a:chExt cx="365150" cy="465275"/>
          </a:xfrm>
        </p:grpSpPr>
        <p:sp>
          <p:nvSpPr>
            <p:cNvPr id="573" name="Google Shape;573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409913" y="2091194"/>
            <a:ext cx="267686" cy="243294"/>
            <a:chOff x="4562200" y="4968250"/>
            <a:chExt cx="549550" cy="499475"/>
          </a:xfrm>
        </p:grpSpPr>
        <p:sp>
          <p:nvSpPr>
            <p:cNvPr id="577" name="Google Shape;577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82" name="Google Shape;582;p43"/>
          <p:cNvGrpSpPr/>
          <p:nvPr/>
        </p:nvGrpSpPr>
        <p:grpSpPr>
          <a:xfrm>
            <a:off x="6668278" y="2092620"/>
            <a:ext cx="262924" cy="252208"/>
            <a:chOff x="5241175" y="4959100"/>
            <a:chExt cx="539775" cy="517775"/>
          </a:xfrm>
        </p:grpSpPr>
        <p:sp>
          <p:nvSpPr>
            <p:cNvPr id="583" name="Google Shape;583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75" y="3633266"/>
            <a:ext cx="1102859" cy="9667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594" name="Google Shape;594;p44"/>
          <p:cNvGrpSpPr/>
          <p:nvPr/>
        </p:nvGrpSpPr>
        <p:grpSpPr>
          <a:xfrm>
            <a:off x="425686" y="1333145"/>
            <a:ext cx="3288539" cy="2956460"/>
            <a:chOff x="3778727" y="4460423"/>
            <a:chExt cx="720160" cy="647438"/>
          </a:xfrm>
        </p:grpSpPr>
        <p:sp>
          <p:nvSpPr>
            <p:cNvPr id="595" name="Google Shape;595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602" name="Google Shape;602;p44"/>
          <p:cNvCxnSpPr/>
          <p:nvPr/>
        </p:nvCxnSpPr>
        <p:spPr>
          <a:xfrm>
            <a:off x="3641130" y="1822526"/>
            <a:ext cx="963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3" name="Google Shape;603;p44"/>
          <p:cNvSpPr txBox="1"/>
          <p:nvPr/>
        </p:nvSpPr>
        <p:spPr>
          <a:xfrm>
            <a:off x="4806900" y="1681874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4" name="Google Shape;604;p44"/>
          <p:cNvCxnSpPr/>
          <p:nvPr/>
        </p:nvCxnSpPr>
        <p:spPr>
          <a:xfrm>
            <a:off x="3499249" y="2261479"/>
            <a:ext cx="110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5" name="Google Shape;605;p44"/>
          <p:cNvSpPr txBox="1"/>
          <p:nvPr/>
        </p:nvSpPr>
        <p:spPr>
          <a:xfrm>
            <a:off x="4806900" y="2120818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6" name="Google Shape;606;p44"/>
          <p:cNvCxnSpPr/>
          <p:nvPr/>
        </p:nvCxnSpPr>
        <p:spPr>
          <a:xfrm>
            <a:off x="3297626" y="2700432"/>
            <a:ext cx="1306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7" name="Google Shape;607;p44"/>
          <p:cNvSpPr txBox="1"/>
          <p:nvPr/>
        </p:nvSpPr>
        <p:spPr>
          <a:xfrm>
            <a:off x="4806900" y="2559761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8" name="Google Shape;608;p44"/>
          <p:cNvCxnSpPr/>
          <p:nvPr/>
        </p:nvCxnSpPr>
        <p:spPr>
          <a:xfrm>
            <a:off x="3125874" y="3139362"/>
            <a:ext cx="1478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9" name="Google Shape;609;p44"/>
          <p:cNvSpPr txBox="1"/>
          <p:nvPr/>
        </p:nvSpPr>
        <p:spPr>
          <a:xfrm>
            <a:off x="4806900" y="2998705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0" name="Google Shape;610;p44"/>
          <p:cNvCxnSpPr/>
          <p:nvPr/>
        </p:nvCxnSpPr>
        <p:spPr>
          <a:xfrm>
            <a:off x="2939175" y="3578315"/>
            <a:ext cx="1665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1" name="Google Shape;611;p44"/>
          <p:cNvSpPr txBox="1"/>
          <p:nvPr/>
        </p:nvSpPr>
        <p:spPr>
          <a:xfrm>
            <a:off x="4806900" y="3437649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2" name="Google Shape;612;p44"/>
          <p:cNvCxnSpPr/>
          <p:nvPr/>
        </p:nvCxnSpPr>
        <p:spPr>
          <a:xfrm>
            <a:off x="2745026" y="4017245"/>
            <a:ext cx="185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3" name="Google Shape;613;p44"/>
          <p:cNvSpPr txBox="1"/>
          <p:nvPr/>
        </p:nvSpPr>
        <p:spPr>
          <a:xfrm>
            <a:off x="4806900" y="3876592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4" name="Google Shape;614;p44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15" y="1662491"/>
            <a:ext cx="2105253" cy="25740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621" name="Google Shape;621;p45"/>
          <p:cNvSpPr txBox="1"/>
          <p:nvPr/>
        </p:nvSpPr>
        <p:spPr>
          <a:xfrm>
            <a:off x="86032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Imani Jackson</a:t>
            </a:r>
            <a: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3" name="Google Shape;623;p45"/>
          <p:cNvSpPr txBox="1"/>
          <p:nvPr/>
        </p:nvSpPr>
        <p:spPr>
          <a:xfrm>
            <a:off x="284005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Marcos Galán</a:t>
            </a:r>
            <a: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481977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Ixchel Valdía</a:t>
            </a:r>
            <a: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7" name="Google Shape;627;p45"/>
          <p:cNvSpPr txBox="1"/>
          <p:nvPr/>
        </p:nvSpPr>
        <p:spPr>
          <a:xfrm>
            <a:off x="679950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Nils Årud</a:t>
            </a:r>
            <a: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/>
            </a:r>
            <a:br>
              <a:rPr lang="en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8" name="Google Shape;628;p45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Team Presentation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00" y="1830925"/>
            <a:ext cx="956250" cy="91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00" y="1830925"/>
            <a:ext cx="922500" cy="95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250" y="1819675"/>
            <a:ext cx="922500" cy="92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100" y="1797175"/>
            <a:ext cx="922500" cy="94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75" y="477089"/>
            <a:ext cx="5258392" cy="4318255"/>
          </a:xfrm>
          <a:prstGeom prst="rect">
            <a:avLst/>
          </a:prstGeom>
        </p:spPr>
      </p:pic>
      <p:sp>
        <p:nvSpPr>
          <p:cNvPr id="633" name="Google Shape;633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4" name="Google Shape;63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6" name="Google Shape;63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2" name="Google Shape;682;p4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683" name="Google Shape;68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4" name="Google Shape;68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06" name="Google Shape;70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707" name="Google Shape;70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708" name="Google Shape;70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0" name="Google Shape;71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1" name="Google Shape;71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2" name="Google Shape;71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Our company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3" name="Google Shape;71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4" name="Google Shape;71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5" name="Google Shape;71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6" name="Google Shape;71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7" name="Google Shape;71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8" name="Google Shape;71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10" y="3352108"/>
            <a:ext cx="1460067" cy="1746355"/>
          </a:xfrm>
          <a:prstGeom prst="rect">
            <a:avLst/>
          </a:prstGeom>
        </p:spPr>
      </p:pic>
      <p:sp>
        <p:nvSpPr>
          <p:cNvPr id="723" name="Google Shape;723;p4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aphicFrame>
        <p:nvGraphicFramePr>
          <p:cNvPr id="724" name="Google Shape;724;p47"/>
          <p:cNvGraphicFramePr/>
          <p:nvPr/>
        </p:nvGraphicFramePr>
        <p:xfrm>
          <a:off x="855300" y="1093725"/>
          <a:ext cx="7530600" cy="2986820"/>
        </p:xfrm>
        <a:graphic>
          <a:graphicData uri="http://schemas.openxmlformats.org/drawingml/2006/table">
            <a:tbl>
              <a:tblPr>
                <a:noFill/>
                <a:tableStyleId>{EBB38DEC-D873-43F8-8245-15F6AB083779}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25" name="Google Shape;725;p47"/>
          <p:cNvSpPr txBox="1">
            <a:spLocks noGrp="1"/>
          </p:cNvSpPr>
          <p:nvPr>
            <p:ph type="title" idx="4294967295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>
            <a:spLocks noGrp="1"/>
          </p:cNvSpPr>
          <p:nvPr>
            <p:ph type="ctrTitle" idx="4294967295"/>
          </p:nvPr>
        </p:nvSpPr>
        <p:spPr>
          <a:xfrm>
            <a:off x="611297" y="125575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Thanks!</a:t>
            </a:r>
            <a:endParaRPr sz="4800" dirty="0"/>
          </a:p>
        </p:txBody>
      </p:sp>
      <p:sp>
        <p:nvSpPr>
          <p:cNvPr id="423" name="Google Shape;423;p35"/>
          <p:cNvSpPr txBox="1">
            <a:spLocks noGrp="1"/>
          </p:cNvSpPr>
          <p:nvPr>
            <p:ph type="subTitle" idx="4294967295"/>
          </p:nvPr>
        </p:nvSpPr>
        <p:spPr>
          <a:xfrm>
            <a:off x="1200647" y="3826625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Any questions?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424" name="Google Shape;424;p35"/>
          <p:cNvSpPr txBox="1">
            <a:spLocks noGrp="1"/>
          </p:cNvSpPr>
          <p:nvPr>
            <p:ph type="body" idx="4294967295"/>
          </p:nvPr>
        </p:nvSpPr>
        <p:spPr>
          <a:xfrm>
            <a:off x="1200647" y="4502477"/>
            <a:ext cx="65937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 &amp; user@mail.me</a:t>
            </a:r>
            <a:endParaRPr sz="1400"/>
          </a:p>
        </p:txBody>
      </p:sp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489" y="2464235"/>
            <a:ext cx="1717221" cy="14096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03" y="2982752"/>
            <a:ext cx="922500" cy="92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97" y="2982752"/>
            <a:ext cx="933750" cy="92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247" y="262069"/>
            <a:ext cx="922500" cy="94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880850" y="3439611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711" y="2110154"/>
            <a:ext cx="1146577" cy="114657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body" idx="4294967295"/>
          </p:nvPr>
        </p:nvSpPr>
        <p:spPr>
          <a:xfrm>
            <a:off x="2085899" y="3190941"/>
            <a:ext cx="4972200" cy="60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PE" sz="1800" b="1" dirty="0">
                <a:solidFill>
                  <a:srgbClr val="0070C0"/>
                </a:solidFill>
                <a:latin typeface="Nixie One"/>
                <a:ea typeface="Nixie One"/>
                <a:cs typeface="Nixie One"/>
                <a:sym typeface="Nixie One"/>
              </a:rPr>
              <a:t>https://www.plantillaspower-point.com</a:t>
            </a:r>
            <a:endParaRPr sz="1800" b="1" dirty="0">
              <a:solidFill>
                <a:srgbClr val="0070C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96" y="1493572"/>
            <a:ext cx="1223605" cy="14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0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body" idx="4294967295"/>
          </p:nvPr>
        </p:nvSpPr>
        <p:spPr>
          <a:xfrm>
            <a:off x="2085900" y="344225"/>
            <a:ext cx="4972200" cy="60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PE" sz="2800" b="1" dirty="0" smtClean="0">
                <a:solidFill>
                  <a:srgbClr val="0070C0"/>
                </a:solidFill>
                <a:latin typeface="Nixie One"/>
                <a:ea typeface="Nixie One"/>
                <a:cs typeface="Nixie One"/>
                <a:sym typeface="Nixie One"/>
              </a:rPr>
              <a:t>Editables Vectors</a:t>
            </a:r>
            <a:endParaRPr sz="2800" b="1" dirty="0">
              <a:solidFill>
                <a:srgbClr val="0070C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3" y="952455"/>
            <a:ext cx="1817934" cy="14974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5" y="2701760"/>
            <a:ext cx="1676522" cy="2049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18" y="2302385"/>
            <a:ext cx="911250" cy="79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154" y="3726692"/>
            <a:ext cx="2452500" cy="137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796" y="1590807"/>
            <a:ext cx="2164408" cy="19170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965" y="1038719"/>
            <a:ext cx="1604269" cy="13249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413" y="2431316"/>
            <a:ext cx="2223700" cy="25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body" idx="4294967295"/>
          </p:nvPr>
        </p:nvSpPr>
        <p:spPr>
          <a:xfrm>
            <a:off x="2085900" y="344225"/>
            <a:ext cx="4972200" cy="60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PE" sz="2800" b="1" dirty="0" smtClean="0">
                <a:solidFill>
                  <a:srgbClr val="0070C0"/>
                </a:solidFill>
                <a:latin typeface="Nixie One"/>
                <a:ea typeface="Nixie One"/>
                <a:cs typeface="Nixie One"/>
                <a:sym typeface="Nixie One"/>
              </a:rPr>
              <a:t>Editables Vectors</a:t>
            </a:r>
            <a:endParaRPr sz="2800" b="1" dirty="0">
              <a:solidFill>
                <a:srgbClr val="0070C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84" y="1396210"/>
            <a:ext cx="4263750" cy="3386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00" y="1767460"/>
            <a:ext cx="3105000" cy="30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1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body" idx="4294967295"/>
          </p:nvPr>
        </p:nvSpPr>
        <p:spPr>
          <a:xfrm>
            <a:off x="2085900" y="344225"/>
            <a:ext cx="4972200" cy="60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PE" sz="2800" b="1" dirty="0" smtClean="0">
                <a:solidFill>
                  <a:srgbClr val="0070C0"/>
                </a:solidFill>
                <a:latin typeface="Nixie One"/>
                <a:ea typeface="Nixie One"/>
                <a:cs typeface="Nixie One"/>
                <a:sym typeface="Nixie One"/>
              </a:rPr>
              <a:t>Editables Vectors</a:t>
            </a:r>
            <a:endParaRPr sz="2800" b="1" dirty="0">
              <a:solidFill>
                <a:srgbClr val="0070C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35" y="1202650"/>
            <a:ext cx="4893751" cy="304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100" y="1202650"/>
            <a:ext cx="2880000" cy="236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030" y="3297049"/>
            <a:ext cx="1638849" cy="15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7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BECC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31" name="Google Shape;731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38" name="Google Shape;738;p4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41" name="Google Shape;741;p4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48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8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46" name="Google Shape;746;p4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50" name="Google Shape;750;p4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56" name="Google Shape;756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77" name="Google Shape;777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80" name="Google Shape;780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84" name="Google Shape;784;p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88" name="Google Shape;788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8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97" name="Google Shape;797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00" name="Google Shape;800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03" name="Google Shape;803;p4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06" name="Google Shape;806;p4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09" name="Google Shape;809;p4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14" name="Google Shape;814;p4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17" name="Google Shape;817;p4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22" name="Google Shape;822;p4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25" name="Google Shape;825;p4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31" name="Google Shape;831;p4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34" name="Google Shape;834;p4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40" name="Google Shape;840;p4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46" name="Google Shape;846;p4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p48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8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8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54" name="Google Shape;854;p4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57" name="Google Shape;857;p4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60" name="Google Shape;860;p4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64" name="Google Shape;864;p4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67" name="Google Shape;867;p4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73" name="Google Shape;873;p4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48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78" name="Google Shape;878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81" name="Google Shape;881;p4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48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85" name="Google Shape;885;p4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88" name="Google Shape;888;p4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1" name="Google Shape;891;p48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8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94" name="Google Shape;894;p4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97" name="Google Shape;897;p4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02" name="Google Shape;902;p4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06" name="Google Shape;906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09" name="Google Shape;909;p4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13" name="Google Shape;913;p4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19" name="Google Shape;919;p4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22" name="Google Shape;922;p4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48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29" name="Google Shape;929;p4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32" name="Google Shape;932;p4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38" name="Google Shape;938;p4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42" name="Google Shape;942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48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8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" name="Google Shape;948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49" name="Google Shape;949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48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54" name="Google Shape;954;p4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48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" name="Google Shape;958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59" name="Google Shape;959;p4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65" name="Google Shape;965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69" name="Google Shape;969;p4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73" name="Google Shape;973;p4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79" name="Google Shape;979;p4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85" name="Google Shape;985;p4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88" name="Google Shape;988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48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96" name="Google Shape;996;p4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02" name="Google Shape;1002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4" name="Google Shape;1004;p48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06" name="Google Shape;1006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48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10" name="Google Shape;1010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48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4" name="Google Shape;1014;p4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0" name="Google Shape;1020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27" name="Google Shape;1027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32" name="Google Shape;1032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36" name="Google Shape;1036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42" name="Google Shape;1042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46" name="Google Shape;1046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1" name="Google Shape;1051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57" name="Google Shape;1057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64" name="Google Shape;1064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67" name="Google Shape;1067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78" name="Google Shape;1078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84" name="Google Shape;108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88" name="Google Shape;108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89" name="Google Shape;108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9" name="Google Shape;1099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06" name="Google Shape;1106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1" name="Google Shape;1111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17" name="Google Shape;1117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24" name="Google Shape;1124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29" name="Google Shape;1129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34" name="Google Shape;1134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1" name="Google Shape;1151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4" name="Google Shape;115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5" name="Google Shape;11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5" name="Google Shape;116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66" name="Google Shape;1166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1" name="Google Shape;117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1" name="Google Shape;118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82" name="Google Shape;1182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0" name="Google Shape;119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95" name="Google Shape;1195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0" name="Google Shape;120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06" name="Google Shape;120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13" name="Google Shape;1213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17" name="Google Shape;1217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23" name="Google Shape;1223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0" name="Google Shape;1230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34" name="Google Shape;1234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39" name="Google Shape;1239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46" name="Google Shape;1246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54" name="Google Shape;1254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59" name="Google Shape;1259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63" name="Google Shape;1263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67" name="Google Shape;1267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72" name="Google Shape;1272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77" name="Google Shape;1277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83" name="Google Shape;1283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0" name="Google Shape;1290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98" name="Google Shape;1298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1" name="Google Shape;1311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16" name="Google Shape;1316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0" name="Google Shape;1320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27" name="Google Shape;132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36" name="Google Shape;133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49" name="Google Shape;134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62" name="Google Shape;136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75" name="Google Shape;1375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82" name="Google Shape;138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98" name="Google Shape;1398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3" name="Google Shape;140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4" name="Google Shape;140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8" name="Google Shape;140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2" name="Google Shape;141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6" name="Google Shape;141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9" name="Google Shape;141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0" name="Google Shape;1420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29" name="Google Shape;1429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4" name="Google Shape;145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8" name="Google Shape;145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1" name="Google Shape;146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3" name="Google Shape;1463;p49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4" name="Google Shape;1464;p4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BECC"/>
        </a:solidFill>
        <a:effectLst/>
      </p:bgPr>
    </p:bg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E8004C"/>
                </a:highlight>
                <a:latin typeface="Varela Round"/>
                <a:ea typeface="Varela Round"/>
                <a:cs typeface="Varela Round"/>
                <a:sym typeface="Varela Roun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E8004C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1" name="Google Shape;1471;p5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1470;p50"/>
          <p:cNvSpPr txBox="1"/>
          <p:nvPr/>
        </p:nvSpPr>
        <p:spPr>
          <a:xfrm>
            <a:off x="731900" y="439058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✋👆👉👍👤👦👧👨👩👪💃🏃💑❤</a:t>
            </a:r>
            <a:r>
              <a:rPr lang="en" sz="3600" dirty="0" smtClean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😂😉😋😒😭👶😸🐟🍒🍔💣📌📖🔨🎃🎈🎨🏈🏰🌏🔌🔑</a:t>
            </a:r>
            <a:endParaRPr sz="2400" dirty="0">
              <a:solidFill>
                <a:srgbClr val="0070C0"/>
              </a:solidFill>
              <a:highlight>
                <a:srgbClr val="E8004C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525" y="4163566"/>
            <a:ext cx="765000" cy="76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084300" y="1407396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82" y="316537"/>
            <a:ext cx="1362175" cy="1597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ctrTitle" idx="4294967295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4294967295"/>
          </p:nvPr>
        </p:nvSpPr>
        <p:spPr>
          <a:xfrm>
            <a:off x="1304925" y="3868755"/>
            <a:ext cx="6534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1BECC"/>
                </a:solidFill>
              </a:rPr>
              <a:t>Bring the attention of your audience over a key concept using icons or illustrations</a:t>
            </a:r>
            <a:endParaRPr>
              <a:solidFill>
                <a:srgbClr val="A1BECC"/>
              </a:solidFill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634404" y="2897055"/>
            <a:ext cx="971700" cy="9717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92" y="1735307"/>
            <a:ext cx="1670166" cy="1645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2935875" y="1004213"/>
            <a:ext cx="2560500" cy="1949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White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Is the color of milk and fresh snow, the color produced by the combination of all the colors of the visible spectrum.</a:t>
            </a:r>
            <a:endParaRPr sz="1400" dirty="0"/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2935875" y="38854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also split your content</a:t>
            </a:r>
            <a:endParaRPr dirty="0"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2"/>
          </p:nvPr>
        </p:nvSpPr>
        <p:spPr>
          <a:xfrm>
            <a:off x="3013125" y="3034772"/>
            <a:ext cx="25605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Black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Is the color of ebony and of outer space. It has been the symbolic color of elegance, solemnity and authority.</a:t>
            </a:r>
            <a:endParaRPr sz="1400" dirty="0"/>
          </a:p>
        </p:txBody>
      </p:sp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767" y="3236767"/>
            <a:ext cx="1514858" cy="1514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1400</Words>
  <Application>Microsoft Office PowerPoint</Application>
  <PresentationFormat>Presentación en pantalla (16:9)</PresentationFormat>
  <Paragraphs>388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Varela Round</vt:lpstr>
      <vt:lpstr>Arial</vt:lpstr>
      <vt:lpstr>Mongolian Baiti</vt:lpstr>
      <vt:lpstr>Nixie One</vt:lpstr>
      <vt:lpstr>Calibri</vt:lpstr>
      <vt:lpstr>Puck template</vt:lpstr>
      <vt:lpstr>NEUROMARKETING</vt:lpstr>
      <vt:lpstr>Hello!</vt:lpstr>
      <vt:lpstr>Transition headline</vt:lpstr>
      <vt:lpstr>Presentación de PowerPoint</vt:lpstr>
      <vt:lpstr>This is a slide title</vt:lpstr>
      <vt:lpstr>Extra Resources</vt:lpstr>
      <vt:lpstr>Big concept</vt:lpstr>
      <vt:lpstr>You can also split your content</vt:lpstr>
      <vt:lpstr>In two or three columns</vt:lpstr>
      <vt:lpstr>Extra Resources</vt:lpstr>
      <vt:lpstr>Presentación de PowerPoint</vt:lpstr>
      <vt:lpstr>A picture is worth a thousand words</vt:lpstr>
      <vt:lpstr>Want big impact? Use big image.</vt:lpstr>
      <vt:lpstr>Use charts to explain your ideas</vt:lpstr>
      <vt:lpstr>Extra Resources</vt:lpstr>
      <vt:lpstr>And tables to compare data</vt:lpstr>
      <vt:lpstr>Maps</vt:lpstr>
      <vt:lpstr>89,526,124</vt:lpstr>
      <vt:lpstr>89,526,124$</vt:lpstr>
      <vt:lpstr>Extra Resources</vt:lpstr>
      <vt:lpstr>Our process is easy</vt:lpstr>
      <vt:lpstr>Let’s review some concepts</vt:lpstr>
      <vt:lpstr>Presentación de PowerPoint</vt:lpstr>
      <vt:lpstr>Extra Resources</vt:lpstr>
      <vt:lpstr>Presentación de PowerPoint</vt:lpstr>
      <vt:lpstr>Presentación de PowerPoint</vt:lpstr>
      <vt:lpstr>Presentación de PowerPoint</vt:lpstr>
      <vt:lpstr>Presentation design</vt:lpstr>
      <vt:lpstr>Credits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Diagrams and infographics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NEUROMARKETING</dc:title>
  <dc:creator>Sr GRYM</dc:creator>
  <cp:lastModifiedBy>ADMIN</cp:lastModifiedBy>
  <cp:revision>15</cp:revision>
  <dcterms:modified xsi:type="dcterms:W3CDTF">2021-10-18T18:18:36Z</dcterms:modified>
</cp:coreProperties>
</file>